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19" r:id="rId2"/>
    <p:sldId id="295" r:id="rId3"/>
    <p:sldId id="296" r:id="rId4"/>
    <p:sldId id="297" r:id="rId5"/>
    <p:sldId id="317" r:id="rId6"/>
    <p:sldId id="298" r:id="rId7"/>
    <p:sldId id="299" r:id="rId8"/>
    <p:sldId id="300" r:id="rId9"/>
    <p:sldId id="301" r:id="rId10"/>
    <p:sldId id="302" r:id="rId11"/>
    <p:sldId id="303" r:id="rId12"/>
    <p:sldId id="316" r:id="rId13"/>
    <p:sldId id="304" r:id="rId14"/>
    <p:sldId id="305" r:id="rId15"/>
    <p:sldId id="306" r:id="rId16"/>
    <p:sldId id="307" r:id="rId17"/>
    <p:sldId id="308" r:id="rId18"/>
    <p:sldId id="309" r:id="rId19"/>
    <p:sldId id="315" r:id="rId20"/>
    <p:sldId id="310" r:id="rId21"/>
    <p:sldId id="311" r:id="rId22"/>
    <p:sldId id="312" r:id="rId23"/>
    <p:sldId id="313" r:id="rId24"/>
    <p:sldId id="314" r:id="rId25"/>
    <p:sldId id="318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27" autoAdjust="0"/>
    <p:restoredTop sz="94700" autoAdjust="0"/>
  </p:normalViewPr>
  <p:slideViewPr>
    <p:cSldViewPr snapToGrid="0" showGuides="1">
      <p:cViewPr>
        <p:scale>
          <a:sx n="124" d="100"/>
          <a:sy n="124" d="100"/>
        </p:scale>
        <p:origin x="816" y="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1B40E-1E1F-45C0-96DD-34086DF4327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47419-DDD1-4052-A641-B1483F240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7419-DDD1-4052-A641-B1483F2400BC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7419-DDD1-4052-A641-B1483F2400B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7419-DDD1-4052-A641-B1483F2400B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7419-DDD1-4052-A641-B1483F2400BC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7419-DDD1-4052-A641-B1483F2400B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7" r="13601"/>
          <a:stretch>
            <a:fillRect/>
          </a:stretch>
        </p:blipFill>
        <p:spPr>
          <a:xfrm>
            <a:off x="-15766" y="0"/>
            <a:ext cx="915976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>
            <a:off x="2980469" y="-1"/>
            <a:ext cx="5801395" cy="634641"/>
            <a:chOff x="2980469" y="-1"/>
            <a:chExt cx="5801395" cy="63464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0469" y="-1"/>
              <a:ext cx="529342" cy="63464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6253" y="-1"/>
              <a:ext cx="529342" cy="63464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2037" y="-1"/>
              <a:ext cx="529342" cy="63464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821" y="-1"/>
              <a:ext cx="529342" cy="63464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605" y="-1"/>
              <a:ext cx="529342" cy="63464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389" y="-1"/>
              <a:ext cx="529342" cy="63464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5173" y="-1"/>
              <a:ext cx="529342" cy="63464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957" y="-1"/>
              <a:ext cx="529342" cy="63464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741" y="-1"/>
              <a:ext cx="529342" cy="63464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2522" y="-1"/>
              <a:ext cx="529342" cy="63464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38491" y="1549400"/>
            <a:ext cx="66785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-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圣诞节主题模板</a:t>
            </a:r>
            <a:endParaRPr lang="en-US" altLang="zh-CN" sz="6600" b="1" spc="-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5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27459" y="1958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9" name="Up Arrow 49"/>
          <p:cNvSpPr/>
          <p:nvPr/>
        </p:nvSpPr>
        <p:spPr>
          <a:xfrm rot="5400000">
            <a:off x="397021" y="595716"/>
            <a:ext cx="233362" cy="1027401"/>
          </a:xfrm>
          <a:prstGeom prst="upArrow">
            <a:avLst>
              <a:gd name="adj1" fmla="val 53549"/>
              <a:gd name="adj2" fmla="val 813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Up Arrow 50"/>
          <p:cNvSpPr/>
          <p:nvPr/>
        </p:nvSpPr>
        <p:spPr>
          <a:xfrm rot="5400000">
            <a:off x="1016477" y="1834926"/>
            <a:ext cx="233366" cy="2266320"/>
          </a:xfrm>
          <a:prstGeom prst="upArrow">
            <a:avLst>
              <a:gd name="adj1" fmla="val 53549"/>
              <a:gd name="adj2" fmla="val 813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Up Arrow 51"/>
          <p:cNvSpPr/>
          <p:nvPr/>
        </p:nvSpPr>
        <p:spPr>
          <a:xfrm rot="5400000">
            <a:off x="397021" y="3957613"/>
            <a:ext cx="233362" cy="1027401"/>
          </a:xfrm>
          <a:prstGeom prst="upArrow">
            <a:avLst>
              <a:gd name="adj1" fmla="val 53549"/>
              <a:gd name="adj2" fmla="val 8135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Bent Arrow 76"/>
          <p:cNvSpPr/>
          <p:nvPr/>
        </p:nvSpPr>
        <p:spPr>
          <a:xfrm rot="16200000" flipH="1" flipV="1">
            <a:off x="3376595" y="54053"/>
            <a:ext cx="1120789" cy="2992893"/>
          </a:xfrm>
          <a:prstGeom prst="bentArrow">
            <a:avLst>
              <a:gd name="adj1" fmla="val 12242"/>
              <a:gd name="adj2" fmla="val 16177"/>
              <a:gd name="adj3" fmla="val 18570"/>
              <a:gd name="adj4" fmla="val 2949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Group 78"/>
          <p:cNvGrpSpPr/>
          <p:nvPr/>
        </p:nvGrpSpPr>
        <p:grpSpPr>
          <a:xfrm>
            <a:off x="1276208" y="728326"/>
            <a:ext cx="876300" cy="874713"/>
            <a:chOff x="1316038" y="790575"/>
            <a:chExt cx="876300" cy="874713"/>
          </a:xfrm>
          <a:solidFill>
            <a:schemeClr val="accent4"/>
          </a:solidFill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1316038" y="790575"/>
              <a:ext cx="876300" cy="874713"/>
            </a:xfrm>
            <a:custGeom>
              <a:avLst/>
              <a:gdLst/>
              <a:ahLst/>
              <a:cxnLst>
                <a:cxn ang="0">
                  <a:pos x="303" y="0"/>
                </a:cxn>
                <a:cxn ang="0">
                  <a:pos x="39" y="0"/>
                </a:cxn>
                <a:cxn ang="0">
                  <a:pos x="0" y="40"/>
                </a:cxn>
                <a:cxn ang="0">
                  <a:pos x="0" y="224"/>
                </a:cxn>
                <a:cxn ang="0">
                  <a:pos x="39" y="264"/>
                </a:cxn>
                <a:cxn ang="0">
                  <a:pos x="158" y="264"/>
                </a:cxn>
                <a:cxn ang="0">
                  <a:pos x="158" y="290"/>
                </a:cxn>
                <a:cxn ang="0">
                  <a:pos x="105" y="290"/>
                </a:cxn>
                <a:cxn ang="0">
                  <a:pos x="83" y="304"/>
                </a:cxn>
                <a:cxn ang="0">
                  <a:pos x="26" y="304"/>
                </a:cxn>
                <a:cxn ang="0">
                  <a:pos x="13" y="317"/>
                </a:cxn>
                <a:cxn ang="0">
                  <a:pos x="26" y="330"/>
                </a:cxn>
                <a:cxn ang="0">
                  <a:pos x="83" y="330"/>
                </a:cxn>
                <a:cxn ang="0">
                  <a:pos x="105" y="343"/>
                </a:cxn>
                <a:cxn ang="0">
                  <a:pos x="237" y="343"/>
                </a:cxn>
                <a:cxn ang="0">
                  <a:pos x="260" y="330"/>
                </a:cxn>
                <a:cxn ang="0">
                  <a:pos x="317" y="330"/>
                </a:cxn>
                <a:cxn ang="0">
                  <a:pos x="330" y="317"/>
                </a:cxn>
                <a:cxn ang="0">
                  <a:pos x="317" y="304"/>
                </a:cxn>
                <a:cxn ang="0">
                  <a:pos x="260" y="304"/>
                </a:cxn>
                <a:cxn ang="0">
                  <a:pos x="237" y="290"/>
                </a:cxn>
                <a:cxn ang="0">
                  <a:pos x="185" y="290"/>
                </a:cxn>
                <a:cxn ang="0">
                  <a:pos x="185" y="264"/>
                </a:cxn>
                <a:cxn ang="0">
                  <a:pos x="303" y="264"/>
                </a:cxn>
                <a:cxn ang="0">
                  <a:pos x="343" y="224"/>
                </a:cxn>
                <a:cxn ang="0">
                  <a:pos x="343" y="40"/>
                </a:cxn>
                <a:cxn ang="0">
                  <a:pos x="303" y="0"/>
                </a:cxn>
                <a:cxn ang="0">
                  <a:pos x="307" y="247"/>
                </a:cxn>
                <a:cxn ang="0">
                  <a:pos x="297" y="238"/>
                </a:cxn>
                <a:cxn ang="0">
                  <a:pos x="307" y="228"/>
                </a:cxn>
                <a:cxn ang="0">
                  <a:pos x="317" y="238"/>
                </a:cxn>
                <a:cxn ang="0">
                  <a:pos x="307" y="247"/>
                </a:cxn>
                <a:cxn ang="0">
                  <a:pos x="317" y="198"/>
                </a:cxn>
                <a:cxn ang="0">
                  <a:pos x="303" y="211"/>
                </a:cxn>
                <a:cxn ang="0">
                  <a:pos x="39" y="211"/>
                </a:cxn>
                <a:cxn ang="0">
                  <a:pos x="26" y="198"/>
                </a:cxn>
                <a:cxn ang="0">
                  <a:pos x="26" y="40"/>
                </a:cxn>
                <a:cxn ang="0">
                  <a:pos x="39" y="26"/>
                </a:cxn>
                <a:cxn ang="0">
                  <a:pos x="303" y="26"/>
                </a:cxn>
                <a:cxn ang="0">
                  <a:pos x="317" y="40"/>
                </a:cxn>
                <a:cxn ang="0">
                  <a:pos x="317" y="198"/>
                </a:cxn>
                <a:cxn ang="0">
                  <a:pos x="317" y="198"/>
                </a:cxn>
                <a:cxn ang="0">
                  <a:pos x="317" y="198"/>
                </a:cxn>
              </a:cxnLst>
              <a:rect l="0" t="0" r="r" b="b"/>
              <a:pathLst>
                <a:path w="343" h="343">
                  <a:moveTo>
                    <a:pt x="303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46"/>
                    <a:pt x="18" y="264"/>
                    <a:pt x="39" y="264"/>
                  </a:cubicBezTo>
                  <a:cubicBezTo>
                    <a:pt x="158" y="264"/>
                    <a:pt x="158" y="264"/>
                    <a:pt x="158" y="264"/>
                  </a:cubicBezTo>
                  <a:cubicBezTo>
                    <a:pt x="158" y="290"/>
                    <a:pt x="158" y="290"/>
                    <a:pt x="158" y="290"/>
                  </a:cubicBezTo>
                  <a:cubicBezTo>
                    <a:pt x="105" y="290"/>
                    <a:pt x="105" y="290"/>
                    <a:pt x="105" y="290"/>
                  </a:cubicBezTo>
                  <a:cubicBezTo>
                    <a:pt x="96" y="290"/>
                    <a:pt x="87" y="296"/>
                    <a:pt x="83" y="304"/>
                  </a:cubicBezTo>
                  <a:cubicBezTo>
                    <a:pt x="26" y="304"/>
                    <a:pt x="26" y="304"/>
                    <a:pt x="26" y="304"/>
                  </a:cubicBezTo>
                  <a:cubicBezTo>
                    <a:pt x="19" y="304"/>
                    <a:pt x="13" y="309"/>
                    <a:pt x="13" y="317"/>
                  </a:cubicBezTo>
                  <a:cubicBezTo>
                    <a:pt x="13" y="324"/>
                    <a:pt x="19" y="330"/>
                    <a:pt x="26" y="330"/>
                  </a:cubicBezTo>
                  <a:cubicBezTo>
                    <a:pt x="83" y="330"/>
                    <a:pt x="83" y="330"/>
                    <a:pt x="83" y="330"/>
                  </a:cubicBezTo>
                  <a:cubicBezTo>
                    <a:pt x="87" y="338"/>
                    <a:pt x="96" y="343"/>
                    <a:pt x="105" y="343"/>
                  </a:cubicBezTo>
                  <a:cubicBezTo>
                    <a:pt x="237" y="343"/>
                    <a:pt x="237" y="343"/>
                    <a:pt x="237" y="343"/>
                  </a:cubicBezTo>
                  <a:cubicBezTo>
                    <a:pt x="247" y="343"/>
                    <a:pt x="256" y="338"/>
                    <a:pt x="260" y="330"/>
                  </a:cubicBezTo>
                  <a:cubicBezTo>
                    <a:pt x="317" y="330"/>
                    <a:pt x="317" y="330"/>
                    <a:pt x="317" y="330"/>
                  </a:cubicBezTo>
                  <a:cubicBezTo>
                    <a:pt x="324" y="330"/>
                    <a:pt x="330" y="324"/>
                    <a:pt x="330" y="317"/>
                  </a:cubicBezTo>
                  <a:cubicBezTo>
                    <a:pt x="330" y="309"/>
                    <a:pt x="324" y="304"/>
                    <a:pt x="317" y="304"/>
                  </a:cubicBezTo>
                  <a:cubicBezTo>
                    <a:pt x="260" y="304"/>
                    <a:pt x="260" y="304"/>
                    <a:pt x="260" y="304"/>
                  </a:cubicBezTo>
                  <a:cubicBezTo>
                    <a:pt x="256" y="296"/>
                    <a:pt x="247" y="290"/>
                    <a:pt x="237" y="290"/>
                  </a:cubicBezTo>
                  <a:cubicBezTo>
                    <a:pt x="185" y="290"/>
                    <a:pt x="185" y="290"/>
                    <a:pt x="185" y="290"/>
                  </a:cubicBezTo>
                  <a:cubicBezTo>
                    <a:pt x="185" y="264"/>
                    <a:pt x="185" y="264"/>
                    <a:pt x="185" y="264"/>
                  </a:cubicBezTo>
                  <a:cubicBezTo>
                    <a:pt x="303" y="264"/>
                    <a:pt x="303" y="264"/>
                    <a:pt x="303" y="264"/>
                  </a:cubicBezTo>
                  <a:cubicBezTo>
                    <a:pt x="325" y="264"/>
                    <a:pt x="343" y="246"/>
                    <a:pt x="343" y="224"/>
                  </a:cubicBezTo>
                  <a:cubicBezTo>
                    <a:pt x="343" y="40"/>
                    <a:pt x="343" y="40"/>
                    <a:pt x="343" y="40"/>
                  </a:cubicBezTo>
                  <a:cubicBezTo>
                    <a:pt x="343" y="18"/>
                    <a:pt x="325" y="0"/>
                    <a:pt x="303" y="0"/>
                  </a:cubicBezTo>
                  <a:close/>
                  <a:moveTo>
                    <a:pt x="307" y="247"/>
                  </a:moveTo>
                  <a:cubicBezTo>
                    <a:pt x="302" y="247"/>
                    <a:pt x="297" y="243"/>
                    <a:pt x="297" y="238"/>
                  </a:cubicBezTo>
                  <a:cubicBezTo>
                    <a:pt x="297" y="232"/>
                    <a:pt x="302" y="228"/>
                    <a:pt x="307" y="228"/>
                  </a:cubicBezTo>
                  <a:cubicBezTo>
                    <a:pt x="312" y="228"/>
                    <a:pt x="317" y="232"/>
                    <a:pt x="317" y="238"/>
                  </a:cubicBezTo>
                  <a:cubicBezTo>
                    <a:pt x="317" y="243"/>
                    <a:pt x="312" y="247"/>
                    <a:pt x="307" y="247"/>
                  </a:cubicBezTo>
                  <a:close/>
                  <a:moveTo>
                    <a:pt x="317" y="198"/>
                  </a:moveTo>
                  <a:cubicBezTo>
                    <a:pt x="317" y="205"/>
                    <a:pt x="311" y="211"/>
                    <a:pt x="303" y="211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2" y="211"/>
                    <a:pt x="26" y="205"/>
                    <a:pt x="26" y="198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2"/>
                    <a:pt x="32" y="26"/>
                    <a:pt x="39" y="26"/>
                  </a:cubicBezTo>
                  <a:cubicBezTo>
                    <a:pt x="303" y="26"/>
                    <a:pt x="303" y="26"/>
                    <a:pt x="303" y="26"/>
                  </a:cubicBezTo>
                  <a:cubicBezTo>
                    <a:pt x="311" y="26"/>
                    <a:pt x="317" y="32"/>
                    <a:pt x="317" y="40"/>
                  </a:cubicBezTo>
                  <a:lnTo>
                    <a:pt x="317" y="198"/>
                  </a:lnTo>
                  <a:close/>
                  <a:moveTo>
                    <a:pt x="317" y="198"/>
                  </a:moveTo>
                  <a:cubicBezTo>
                    <a:pt x="317" y="198"/>
                    <a:pt x="317" y="198"/>
                    <a:pt x="317" y="19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1471613" y="987425"/>
              <a:ext cx="247650" cy="244475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9"/>
                </a:cxn>
                <a:cxn ang="0">
                  <a:pos x="49" y="6"/>
                </a:cxn>
                <a:cxn ang="0">
                  <a:pos x="5" y="42"/>
                </a:cxn>
                <a:cxn ang="0">
                  <a:pos x="5" y="55"/>
                </a:cxn>
                <a:cxn ang="0">
                  <a:pos x="49" y="91"/>
                </a:cxn>
                <a:cxn ang="0">
                  <a:pos x="58" y="87"/>
                </a:cxn>
                <a:cxn ang="0">
                  <a:pos x="58" y="68"/>
                </a:cxn>
                <a:cxn ang="0">
                  <a:pos x="97" y="62"/>
                </a:cxn>
                <a:cxn ang="0">
                  <a:pos x="97" y="35"/>
                </a:cxn>
                <a:cxn ang="0">
                  <a:pos x="58" y="29"/>
                </a:cxn>
                <a:cxn ang="0">
                  <a:pos x="58" y="29"/>
                </a:cxn>
                <a:cxn ang="0">
                  <a:pos x="58" y="29"/>
                </a:cxn>
              </a:cxnLst>
              <a:rect l="0" t="0" r="r" b="b"/>
              <a:pathLst>
                <a:path w="97" h="96">
                  <a:moveTo>
                    <a:pt x="58" y="29"/>
                  </a:moveTo>
                  <a:cubicBezTo>
                    <a:pt x="58" y="9"/>
                    <a:pt x="58" y="9"/>
                    <a:pt x="58" y="9"/>
                  </a:cubicBezTo>
                  <a:cubicBezTo>
                    <a:pt x="58" y="0"/>
                    <a:pt x="53" y="2"/>
                    <a:pt x="49" y="6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0" y="47"/>
                    <a:pt x="0" y="50"/>
                    <a:pt x="5" y="55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55" y="96"/>
                    <a:pt x="58" y="96"/>
                    <a:pt x="58" y="87"/>
                  </a:cubicBezTo>
                  <a:cubicBezTo>
                    <a:pt x="58" y="78"/>
                    <a:pt x="58" y="68"/>
                    <a:pt x="58" y="68"/>
                  </a:cubicBezTo>
                  <a:cubicBezTo>
                    <a:pt x="78" y="68"/>
                    <a:pt x="97" y="68"/>
                    <a:pt x="97" y="62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7" y="29"/>
                    <a:pt x="78" y="29"/>
                    <a:pt x="58" y="29"/>
                  </a:cubicBezTo>
                  <a:close/>
                  <a:moveTo>
                    <a:pt x="58" y="29"/>
                  </a:moveTo>
                  <a:cubicBezTo>
                    <a:pt x="58" y="29"/>
                    <a:pt x="58" y="29"/>
                    <a:pt x="58" y="2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1789113" y="987425"/>
              <a:ext cx="246063" cy="244475"/>
            </a:xfrm>
            <a:custGeom>
              <a:avLst/>
              <a:gdLst/>
              <a:ahLst/>
              <a:cxnLst>
                <a:cxn ang="0">
                  <a:pos x="48" y="6"/>
                </a:cxn>
                <a:cxn ang="0">
                  <a:pos x="39" y="9"/>
                </a:cxn>
                <a:cxn ang="0">
                  <a:pos x="39" y="29"/>
                </a:cxn>
                <a:cxn ang="0">
                  <a:pos x="0" y="35"/>
                </a:cxn>
                <a:cxn ang="0">
                  <a:pos x="0" y="62"/>
                </a:cxn>
                <a:cxn ang="0">
                  <a:pos x="39" y="68"/>
                </a:cxn>
                <a:cxn ang="0">
                  <a:pos x="39" y="87"/>
                </a:cxn>
                <a:cxn ang="0">
                  <a:pos x="48" y="91"/>
                </a:cxn>
                <a:cxn ang="0">
                  <a:pos x="92" y="55"/>
                </a:cxn>
                <a:cxn ang="0">
                  <a:pos x="92" y="4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6"/>
                </a:cxn>
              </a:cxnLst>
              <a:rect l="0" t="0" r="r" b="b"/>
              <a:pathLst>
                <a:path w="97" h="96">
                  <a:moveTo>
                    <a:pt x="48" y="6"/>
                  </a:moveTo>
                  <a:cubicBezTo>
                    <a:pt x="44" y="2"/>
                    <a:pt x="39" y="0"/>
                    <a:pt x="39" y="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19" y="29"/>
                    <a:pt x="0" y="29"/>
                    <a:pt x="0" y="3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8"/>
                    <a:pt x="19" y="68"/>
                    <a:pt x="39" y="68"/>
                  </a:cubicBezTo>
                  <a:cubicBezTo>
                    <a:pt x="39" y="68"/>
                    <a:pt x="39" y="78"/>
                    <a:pt x="39" y="87"/>
                  </a:cubicBezTo>
                  <a:cubicBezTo>
                    <a:pt x="39" y="96"/>
                    <a:pt x="42" y="96"/>
                    <a:pt x="48" y="91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7" y="50"/>
                    <a:pt x="97" y="47"/>
                    <a:pt x="92" y="42"/>
                  </a:cubicBezTo>
                  <a:lnTo>
                    <a:pt x="48" y="6"/>
                  </a:lnTo>
                  <a:close/>
                  <a:moveTo>
                    <a:pt x="48" y="6"/>
                  </a:moveTo>
                  <a:cubicBezTo>
                    <a:pt x="48" y="6"/>
                    <a:pt x="48" y="6"/>
                    <a:pt x="48" y="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85"/>
          <p:cNvGrpSpPr/>
          <p:nvPr/>
        </p:nvGrpSpPr>
        <p:grpSpPr>
          <a:xfrm>
            <a:off x="1288403" y="3781497"/>
            <a:ext cx="767764" cy="1129372"/>
            <a:chOff x="1339850" y="3387725"/>
            <a:chExt cx="930276" cy="1368425"/>
          </a:xfrm>
          <a:solidFill>
            <a:schemeClr val="accent6"/>
          </a:solidFill>
        </p:grpSpPr>
        <p:sp>
          <p:nvSpPr>
            <p:cNvPr id="18" name="Freeform 11"/>
            <p:cNvSpPr>
              <a:spLocks noEditPoints="1"/>
            </p:cNvSpPr>
            <p:nvPr/>
          </p:nvSpPr>
          <p:spPr bwMode="auto">
            <a:xfrm>
              <a:off x="1666875" y="3387725"/>
              <a:ext cx="280988" cy="279400"/>
            </a:xfrm>
            <a:custGeom>
              <a:avLst/>
              <a:gdLst/>
              <a:ahLst/>
              <a:cxnLst>
                <a:cxn ang="0">
                  <a:pos x="74" y="37"/>
                </a:cxn>
                <a:cxn ang="0">
                  <a:pos x="37" y="74"/>
                </a:cxn>
                <a:cxn ang="0">
                  <a:pos x="0" y="37"/>
                </a:cxn>
                <a:cxn ang="0">
                  <a:pos x="37" y="0"/>
                </a:cxn>
                <a:cxn ang="0">
                  <a:pos x="74" y="37"/>
                </a:cxn>
                <a:cxn ang="0">
                  <a:pos x="74" y="37"/>
                </a:cxn>
                <a:cxn ang="0">
                  <a:pos x="74" y="37"/>
                </a:cxn>
              </a:cxnLst>
              <a:rect l="0" t="0" r="r" b="b"/>
              <a:pathLst>
                <a:path w="74" h="74">
                  <a:moveTo>
                    <a:pt x="74" y="37"/>
                  </a:moveTo>
                  <a:cubicBezTo>
                    <a:pt x="74" y="58"/>
                    <a:pt x="57" y="74"/>
                    <a:pt x="37" y="74"/>
                  </a:cubicBezTo>
                  <a:cubicBezTo>
                    <a:pt x="16" y="74"/>
                    <a:pt x="0" y="58"/>
                    <a:pt x="0" y="37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7" y="0"/>
                    <a:pt x="74" y="17"/>
                    <a:pt x="74" y="37"/>
                  </a:cubicBezTo>
                  <a:close/>
                  <a:moveTo>
                    <a:pt x="74" y="37"/>
                  </a:moveTo>
                  <a:cubicBezTo>
                    <a:pt x="74" y="37"/>
                    <a:pt x="74" y="37"/>
                    <a:pt x="74" y="3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585913" y="3689350"/>
              <a:ext cx="441325" cy="1066800"/>
            </a:xfrm>
            <a:custGeom>
              <a:avLst/>
              <a:gdLst/>
              <a:ahLst/>
              <a:cxnLst>
                <a:cxn ang="0">
                  <a:pos x="116" y="150"/>
                </a:cxn>
                <a:cxn ang="0">
                  <a:pos x="116" y="16"/>
                </a:cxn>
                <a:cxn ang="0">
                  <a:pos x="10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0" y="150"/>
                </a:cxn>
                <a:cxn ang="0">
                  <a:pos x="16" y="166"/>
                </a:cxn>
                <a:cxn ang="0">
                  <a:pos x="25" y="163"/>
                </a:cxn>
                <a:cxn ang="0">
                  <a:pos x="25" y="265"/>
                </a:cxn>
                <a:cxn ang="0">
                  <a:pos x="41" y="282"/>
                </a:cxn>
                <a:cxn ang="0">
                  <a:pos x="57" y="265"/>
                </a:cxn>
                <a:cxn ang="0">
                  <a:pos x="58" y="265"/>
                </a:cxn>
                <a:cxn ang="0">
                  <a:pos x="74" y="282"/>
                </a:cxn>
                <a:cxn ang="0">
                  <a:pos x="90" y="265"/>
                </a:cxn>
                <a:cxn ang="0">
                  <a:pos x="90" y="163"/>
                </a:cxn>
                <a:cxn ang="0">
                  <a:pos x="100" y="166"/>
                </a:cxn>
                <a:cxn ang="0">
                  <a:pos x="116" y="150"/>
                </a:cxn>
                <a:cxn ang="0">
                  <a:pos x="116" y="150"/>
                </a:cxn>
                <a:cxn ang="0">
                  <a:pos x="116" y="150"/>
                </a:cxn>
              </a:cxnLst>
              <a:rect l="0" t="0" r="r" b="b"/>
              <a:pathLst>
                <a:path w="116" h="282">
                  <a:moveTo>
                    <a:pt x="116" y="150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6" y="7"/>
                    <a:pt x="108" y="0"/>
                    <a:pt x="10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9"/>
                    <a:pt x="7" y="166"/>
                    <a:pt x="16" y="166"/>
                  </a:cubicBezTo>
                  <a:cubicBezTo>
                    <a:pt x="19" y="166"/>
                    <a:pt x="23" y="165"/>
                    <a:pt x="25" y="163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74"/>
                    <a:pt x="32" y="282"/>
                    <a:pt x="41" y="282"/>
                  </a:cubicBezTo>
                  <a:cubicBezTo>
                    <a:pt x="50" y="282"/>
                    <a:pt x="57" y="274"/>
                    <a:pt x="57" y="265"/>
                  </a:cubicBezTo>
                  <a:cubicBezTo>
                    <a:pt x="58" y="265"/>
                    <a:pt x="58" y="265"/>
                    <a:pt x="58" y="265"/>
                  </a:cubicBezTo>
                  <a:cubicBezTo>
                    <a:pt x="58" y="274"/>
                    <a:pt x="65" y="282"/>
                    <a:pt x="74" y="282"/>
                  </a:cubicBezTo>
                  <a:cubicBezTo>
                    <a:pt x="83" y="282"/>
                    <a:pt x="90" y="274"/>
                    <a:pt x="90" y="265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3" y="165"/>
                    <a:pt x="96" y="166"/>
                    <a:pt x="100" y="166"/>
                  </a:cubicBezTo>
                  <a:cubicBezTo>
                    <a:pt x="108" y="166"/>
                    <a:pt x="116" y="159"/>
                    <a:pt x="116" y="150"/>
                  </a:cubicBezTo>
                  <a:close/>
                  <a:moveTo>
                    <a:pt x="116" y="150"/>
                  </a:moveTo>
                  <a:cubicBezTo>
                    <a:pt x="116" y="150"/>
                    <a:pt x="116" y="150"/>
                    <a:pt x="116" y="15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1411288" y="3387725"/>
              <a:ext cx="231775" cy="257175"/>
            </a:xfrm>
            <a:custGeom>
              <a:avLst/>
              <a:gdLst/>
              <a:ahLst/>
              <a:cxnLst>
                <a:cxn ang="0">
                  <a:pos x="34" y="68"/>
                </a:cxn>
                <a:cxn ang="0">
                  <a:pos x="60" y="57"/>
                </a:cxn>
                <a:cxn ang="0">
                  <a:pos x="55" y="37"/>
                </a:cxn>
                <a:cxn ang="0">
                  <a:pos x="61" y="14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34" y="68"/>
                </a:cxn>
                <a:cxn ang="0">
                  <a:pos x="34" y="68"/>
                </a:cxn>
                <a:cxn ang="0">
                  <a:pos x="34" y="68"/>
                </a:cxn>
              </a:cxnLst>
              <a:rect l="0" t="0" r="r" b="b"/>
              <a:pathLst>
                <a:path w="61" h="68">
                  <a:moveTo>
                    <a:pt x="34" y="68"/>
                  </a:moveTo>
                  <a:cubicBezTo>
                    <a:pt x="44" y="68"/>
                    <a:pt x="53" y="64"/>
                    <a:pt x="60" y="57"/>
                  </a:cubicBezTo>
                  <a:cubicBezTo>
                    <a:pt x="57" y="51"/>
                    <a:pt x="55" y="44"/>
                    <a:pt x="55" y="37"/>
                  </a:cubicBezTo>
                  <a:cubicBezTo>
                    <a:pt x="55" y="29"/>
                    <a:pt x="58" y="21"/>
                    <a:pt x="61" y="14"/>
                  </a:cubicBezTo>
                  <a:cubicBezTo>
                    <a:pt x="55" y="5"/>
                    <a:pt x="45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lose/>
                  <a:moveTo>
                    <a:pt x="34" y="68"/>
                  </a:moveTo>
                  <a:cubicBezTo>
                    <a:pt x="34" y="68"/>
                    <a:pt x="34" y="68"/>
                    <a:pt x="34" y="6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14"/>
            <p:cNvSpPr>
              <a:spLocks noEditPoints="1"/>
            </p:cNvSpPr>
            <p:nvPr/>
          </p:nvSpPr>
          <p:spPr bwMode="auto">
            <a:xfrm>
              <a:off x="1339850" y="3662363"/>
              <a:ext cx="300038" cy="981075"/>
            </a:xfrm>
            <a:custGeom>
              <a:avLst/>
              <a:gdLst/>
              <a:ahLst/>
              <a:cxnLst>
                <a:cxn ang="0">
                  <a:pos x="53" y="157"/>
                </a:cxn>
                <a:cxn ang="0">
                  <a:pos x="53" y="23"/>
                </a:cxn>
                <a:cxn ang="0">
                  <a:pos x="65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15"/>
                </a:cxn>
                <a:cxn ang="0">
                  <a:pos x="0" y="138"/>
                </a:cxn>
                <a:cxn ang="0">
                  <a:pos x="15" y="153"/>
                </a:cxn>
                <a:cxn ang="0">
                  <a:pos x="24" y="150"/>
                </a:cxn>
                <a:cxn ang="0">
                  <a:pos x="24" y="245"/>
                </a:cxn>
                <a:cxn ang="0">
                  <a:pos x="38" y="259"/>
                </a:cxn>
                <a:cxn ang="0">
                  <a:pos x="53" y="245"/>
                </a:cxn>
                <a:cxn ang="0">
                  <a:pos x="54" y="245"/>
                </a:cxn>
                <a:cxn ang="0">
                  <a:pos x="68" y="259"/>
                </a:cxn>
                <a:cxn ang="0">
                  <a:pos x="79" y="255"/>
                </a:cxn>
                <a:cxn ang="0">
                  <a:pos x="79" y="184"/>
                </a:cxn>
                <a:cxn ang="0">
                  <a:pos x="53" y="157"/>
                </a:cxn>
                <a:cxn ang="0">
                  <a:pos x="53" y="157"/>
                </a:cxn>
                <a:cxn ang="0">
                  <a:pos x="53" y="157"/>
                </a:cxn>
              </a:cxnLst>
              <a:rect l="0" t="0" r="r" b="b"/>
              <a:pathLst>
                <a:path w="79" h="259">
                  <a:moveTo>
                    <a:pt x="53" y="157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13"/>
                    <a:pt x="58" y="5"/>
                    <a:pt x="65" y="0"/>
                  </a:cubicBezTo>
                  <a:cubicBezTo>
                    <a:pt x="4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7"/>
                    <a:pt x="7" y="153"/>
                    <a:pt x="15" y="153"/>
                  </a:cubicBezTo>
                  <a:cubicBezTo>
                    <a:pt x="18" y="153"/>
                    <a:pt x="21" y="152"/>
                    <a:pt x="24" y="150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4" y="253"/>
                    <a:pt x="30" y="259"/>
                    <a:pt x="38" y="259"/>
                  </a:cubicBezTo>
                  <a:cubicBezTo>
                    <a:pt x="47" y="259"/>
                    <a:pt x="53" y="253"/>
                    <a:pt x="53" y="245"/>
                  </a:cubicBezTo>
                  <a:cubicBezTo>
                    <a:pt x="54" y="245"/>
                    <a:pt x="54" y="245"/>
                    <a:pt x="54" y="245"/>
                  </a:cubicBezTo>
                  <a:cubicBezTo>
                    <a:pt x="54" y="253"/>
                    <a:pt x="60" y="259"/>
                    <a:pt x="68" y="259"/>
                  </a:cubicBezTo>
                  <a:cubicBezTo>
                    <a:pt x="72" y="259"/>
                    <a:pt x="76" y="258"/>
                    <a:pt x="79" y="255"/>
                  </a:cubicBezTo>
                  <a:cubicBezTo>
                    <a:pt x="79" y="184"/>
                    <a:pt x="79" y="184"/>
                    <a:pt x="79" y="184"/>
                  </a:cubicBezTo>
                  <a:cubicBezTo>
                    <a:pt x="64" y="184"/>
                    <a:pt x="53" y="172"/>
                    <a:pt x="53" y="157"/>
                  </a:cubicBezTo>
                  <a:close/>
                  <a:moveTo>
                    <a:pt x="53" y="157"/>
                  </a:moveTo>
                  <a:cubicBezTo>
                    <a:pt x="53" y="157"/>
                    <a:pt x="53" y="157"/>
                    <a:pt x="53" y="15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966913" y="3387725"/>
              <a:ext cx="231775" cy="257175"/>
            </a:xfrm>
            <a:custGeom>
              <a:avLst/>
              <a:gdLst/>
              <a:ahLst/>
              <a:cxnLst>
                <a:cxn ang="0">
                  <a:pos x="2" y="57"/>
                </a:cxn>
                <a:cxn ang="0">
                  <a:pos x="27" y="68"/>
                </a:cxn>
                <a:cxn ang="0">
                  <a:pos x="61" y="34"/>
                </a:cxn>
                <a:cxn ang="0">
                  <a:pos x="27" y="0"/>
                </a:cxn>
                <a:cxn ang="0">
                  <a:pos x="0" y="14"/>
                </a:cxn>
                <a:cxn ang="0">
                  <a:pos x="6" y="37"/>
                </a:cxn>
                <a:cxn ang="0">
                  <a:pos x="2" y="57"/>
                </a:cxn>
                <a:cxn ang="0">
                  <a:pos x="2" y="57"/>
                </a:cxn>
                <a:cxn ang="0">
                  <a:pos x="2" y="57"/>
                </a:cxn>
              </a:cxnLst>
              <a:rect l="0" t="0" r="r" b="b"/>
              <a:pathLst>
                <a:path w="61" h="68">
                  <a:moveTo>
                    <a:pt x="2" y="57"/>
                  </a:moveTo>
                  <a:cubicBezTo>
                    <a:pt x="8" y="64"/>
                    <a:pt x="17" y="68"/>
                    <a:pt x="27" y="68"/>
                  </a:cubicBezTo>
                  <a:cubicBezTo>
                    <a:pt x="46" y="68"/>
                    <a:pt x="61" y="53"/>
                    <a:pt x="61" y="34"/>
                  </a:cubicBezTo>
                  <a:cubicBezTo>
                    <a:pt x="61" y="15"/>
                    <a:pt x="46" y="0"/>
                    <a:pt x="27" y="0"/>
                  </a:cubicBezTo>
                  <a:cubicBezTo>
                    <a:pt x="16" y="0"/>
                    <a:pt x="6" y="5"/>
                    <a:pt x="0" y="14"/>
                  </a:cubicBezTo>
                  <a:cubicBezTo>
                    <a:pt x="4" y="21"/>
                    <a:pt x="6" y="29"/>
                    <a:pt x="6" y="37"/>
                  </a:cubicBezTo>
                  <a:cubicBezTo>
                    <a:pt x="6" y="44"/>
                    <a:pt x="4" y="51"/>
                    <a:pt x="2" y="57"/>
                  </a:cubicBezTo>
                  <a:close/>
                  <a:moveTo>
                    <a:pt x="2" y="57"/>
                  </a:moveTo>
                  <a:cubicBezTo>
                    <a:pt x="2" y="57"/>
                    <a:pt x="2" y="57"/>
                    <a:pt x="2" y="5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970088" y="3662363"/>
              <a:ext cx="300038" cy="981075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5" y="0"/>
                </a:cxn>
                <a:cxn ang="0">
                  <a:pos x="14" y="0"/>
                </a:cxn>
                <a:cxn ang="0">
                  <a:pos x="26" y="23"/>
                </a:cxn>
                <a:cxn ang="0">
                  <a:pos x="26" y="157"/>
                </a:cxn>
                <a:cxn ang="0">
                  <a:pos x="0" y="184"/>
                </a:cxn>
                <a:cxn ang="0">
                  <a:pos x="0" y="255"/>
                </a:cxn>
                <a:cxn ang="0">
                  <a:pos x="11" y="259"/>
                </a:cxn>
                <a:cxn ang="0">
                  <a:pos x="26" y="245"/>
                </a:cxn>
                <a:cxn ang="0">
                  <a:pos x="26" y="245"/>
                </a:cxn>
                <a:cxn ang="0">
                  <a:pos x="41" y="259"/>
                </a:cxn>
                <a:cxn ang="0">
                  <a:pos x="55" y="245"/>
                </a:cxn>
                <a:cxn ang="0">
                  <a:pos x="55" y="150"/>
                </a:cxn>
                <a:cxn ang="0">
                  <a:pos x="64" y="153"/>
                </a:cxn>
                <a:cxn ang="0">
                  <a:pos x="79" y="138"/>
                </a:cxn>
                <a:cxn ang="0">
                  <a:pos x="79" y="15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79" h="25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37" y="0"/>
                    <a:pt x="14" y="0"/>
                  </a:cubicBezTo>
                  <a:cubicBezTo>
                    <a:pt x="21" y="5"/>
                    <a:pt x="26" y="13"/>
                    <a:pt x="26" y="23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6" y="172"/>
                    <a:pt x="15" y="183"/>
                    <a:pt x="0" y="184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3" y="258"/>
                    <a:pt x="7" y="259"/>
                    <a:pt x="11" y="259"/>
                  </a:cubicBezTo>
                  <a:cubicBezTo>
                    <a:pt x="19" y="259"/>
                    <a:pt x="26" y="253"/>
                    <a:pt x="26" y="245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6" y="253"/>
                    <a:pt x="33" y="259"/>
                    <a:pt x="41" y="259"/>
                  </a:cubicBezTo>
                  <a:cubicBezTo>
                    <a:pt x="49" y="259"/>
                    <a:pt x="55" y="253"/>
                    <a:pt x="55" y="245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8" y="152"/>
                    <a:pt x="61" y="153"/>
                    <a:pt x="64" y="153"/>
                  </a:cubicBezTo>
                  <a:cubicBezTo>
                    <a:pt x="73" y="153"/>
                    <a:pt x="79" y="147"/>
                    <a:pt x="79" y="138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7"/>
                    <a:pt x="73" y="0"/>
                    <a:pt x="65" y="0"/>
                  </a:cubicBezTo>
                  <a:close/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Bent Arrow 89"/>
          <p:cNvSpPr/>
          <p:nvPr/>
        </p:nvSpPr>
        <p:spPr>
          <a:xfrm rot="5400000" flipH="1">
            <a:off x="3376595" y="2511646"/>
            <a:ext cx="1120789" cy="2992893"/>
          </a:xfrm>
          <a:prstGeom prst="bentArrow">
            <a:avLst>
              <a:gd name="adj1" fmla="val 12242"/>
              <a:gd name="adj2" fmla="val 16177"/>
              <a:gd name="adj3" fmla="val 18570"/>
              <a:gd name="adj4" fmla="val 2949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Group 96"/>
          <p:cNvGrpSpPr/>
          <p:nvPr/>
        </p:nvGrpSpPr>
        <p:grpSpPr>
          <a:xfrm>
            <a:off x="4782081" y="2301875"/>
            <a:ext cx="1057275" cy="1057275"/>
            <a:chOff x="4381500" y="2251075"/>
            <a:chExt cx="1057275" cy="1057275"/>
          </a:xfrm>
          <a:solidFill>
            <a:schemeClr val="accent4"/>
          </a:solidFill>
        </p:grpSpPr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4381500" y="2251075"/>
              <a:ext cx="882650" cy="393700"/>
            </a:xfrm>
            <a:custGeom>
              <a:avLst/>
              <a:gdLst/>
              <a:ahLst/>
              <a:cxnLst>
                <a:cxn ang="0">
                  <a:pos x="233" y="52"/>
                </a:cxn>
                <a:cxn ang="0">
                  <a:pos x="117" y="104"/>
                </a:cxn>
                <a:cxn ang="0">
                  <a:pos x="0" y="52"/>
                </a:cxn>
                <a:cxn ang="0">
                  <a:pos x="117" y="0"/>
                </a:cxn>
                <a:cxn ang="0">
                  <a:pos x="233" y="52"/>
                </a:cxn>
                <a:cxn ang="0">
                  <a:pos x="233" y="52"/>
                </a:cxn>
                <a:cxn ang="0">
                  <a:pos x="233" y="52"/>
                </a:cxn>
              </a:cxnLst>
              <a:rect l="0" t="0" r="r" b="b"/>
              <a:pathLst>
                <a:path w="233" h="104">
                  <a:moveTo>
                    <a:pt x="233" y="52"/>
                  </a:moveTo>
                  <a:cubicBezTo>
                    <a:pt x="233" y="81"/>
                    <a:pt x="181" y="104"/>
                    <a:pt x="117" y="104"/>
                  </a:cubicBezTo>
                  <a:cubicBezTo>
                    <a:pt x="52" y="104"/>
                    <a:pt x="0" y="81"/>
                    <a:pt x="0" y="52"/>
                  </a:cubicBezTo>
                  <a:cubicBezTo>
                    <a:pt x="0" y="23"/>
                    <a:pt x="52" y="0"/>
                    <a:pt x="117" y="0"/>
                  </a:cubicBezTo>
                  <a:cubicBezTo>
                    <a:pt x="181" y="0"/>
                    <a:pt x="233" y="23"/>
                    <a:pt x="233" y="52"/>
                  </a:cubicBezTo>
                  <a:close/>
                  <a:moveTo>
                    <a:pt x="233" y="52"/>
                  </a:moveTo>
                  <a:cubicBezTo>
                    <a:pt x="233" y="52"/>
                    <a:pt x="233" y="52"/>
                    <a:pt x="233" y="5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4381500" y="2909888"/>
              <a:ext cx="546100" cy="349250"/>
            </a:xfrm>
            <a:custGeom>
              <a:avLst/>
              <a:gdLst/>
              <a:ahLst/>
              <a:cxnLst>
                <a:cxn ang="0">
                  <a:pos x="144" y="69"/>
                </a:cxn>
                <a:cxn ang="0">
                  <a:pos x="128" y="52"/>
                </a:cxn>
                <a:cxn ang="0">
                  <a:pos x="117" y="52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117" y="92"/>
                </a:cxn>
                <a:cxn ang="0">
                  <a:pos x="144" y="90"/>
                </a:cxn>
                <a:cxn ang="0">
                  <a:pos x="144" y="69"/>
                </a:cxn>
                <a:cxn ang="0">
                  <a:pos x="144" y="69"/>
                </a:cxn>
                <a:cxn ang="0">
                  <a:pos x="144" y="69"/>
                </a:cxn>
              </a:cxnLst>
              <a:rect l="0" t="0" r="r" b="b"/>
              <a:pathLst>
                <a:path w="144" h="92">
                  <a:moveTo>
                    <a:pt x="144" y="69"/>
                  </a:moveTo>
                  <a:cubicBezTo>
                    <a:pt x="136" y="67"/>
                    <a:pt x="129" y="60"/>
                    <a:pt x="128" y="52"/>
                  </a:cubicBezTo>
                  <a:cubicBezTo>
                    <a:pt x="124" y="52"/>
                    <a:pt x="120" y="52"/>
                    <a:pt x="117" y="52"/>
                  </a:cubicBezTo>
                  <a:cubicBezTo>
                    <a:pt x="52" y="52"/>
                    <a:pt x="0" y="29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69"/>
                    <a:pt x="52" y="92"/>
                    <a:pt x="117" y="92"/>
                  </a:cubicBezTo>
                  <a:cubicBezTo>
                    <a:pt x="126" y="92"/>
                    <a:pt x="135" y="91"/>
                    <a:pt x="144" y="90"/>
                  </a:cubicBezTo>
                  <a:cubicBezTo>
                    <a:pt x="140" y="84"/>
                    <a:pt x="140" y="75"/>
                    <a:pt x="144" y="69"/>
                  </a:cubicBezTo>
                  <a:close/>
                  <a:moveTo>
                    <a:pt x="144" y="69"/>
                  </a:moveTo>
                  <a:cubicBezTo>
                    <a:pt x="144" y="69"/>
                    <a:pt x="144" y="69"/>
                    <a:pt x="144" y="6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4381500" y="2706688"/>
              <a:ext cx="546100" cy="347663"/>
            </a:xfrm>
            <a:custGeom>
              <a:avLst/>
              <a:gdLst/>
              <a:ahLst/>
              <a:cxnLst>
                <a:cxn ang="0">
                  <a:pos x="117" y="92"/>
                </a:cxn>
                <a:cxn ang="0">
                  <a:pos x="128" y="92"/>
                </a:cxn>
                <a:cxn ang="0">
                  <a:pos x="128" y="86"/>
                </a:cxn>
                <a:cxn ang="0">
                  <a:pos x="144" y="65"/>
                </a:cxn>
                <a:cxn ang="0">
                  <a:pos x="141" y="51"/>
                </a:cxn>
                <a:cxn ang="0">
                  <a:pos x="117" y="52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117" y="92"/>
                </a:cxn>
                <a:cxn ang="0">
                  <a:pos x="117" y="92"/>
                </a:cxn>
                <a:cxn ang="0">
                  <a:pos x="117" y="92"/>
                </a:cxn>
              </a:cxnLst>
              <a:rect l="0" t="0" r="r" b="b"/>
              <a:pathLst>
                <a:path w="144" h="92">
                  <a:moveTo>
                    <a:pt x="117" y="92"/>
                  </a:moveTo>
                  <a:cubicBezTo>
                    <a:pt x="120" y="92"/>
                    <a:pt x="124" y="92"/>
                    <a:pt x="128" y="92"/>
                  </a:cubicBezTo>
                  <a:cubicBezTo>
                    <a:pt x="128" y="86"/>
                    <a:pt x="128" y="86"/>
                    <a:pt x="128" y="86"/>
                  </a:cubicBezTo>
                  <a:cubicBezTo>
                    <a:pt x="128" y="76"/>
                    <a:pt x="134" y="67"/>
                    <a:pt x="144" y="65"/>
                  </a:cubicBezTo>
                  <a:cubicBezTo>
                    <a:pt x="141" y="60"/>
                    <a:pt x="140" y="56"/>
                    <a:pt x="141" y="51"/>
                  </a:cubicBezTo>
                  <a:cubicBezTo>
                    <a:pt x="133" y="52"/>
                    <a:pt x="125" y="52"/>
                    <a:pt x="117" y="52"/>
                  </a:cubicBezTo>
                  <a:cubicBezTo>
                    <a:pt x="52" y="52"/>
                    <a:pt x="0" y="29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69"/>
                    <a:pt x="52" y="92"/>
                    <a:pt x="117" y="92"/>
                  </a:cubicBezTo>
                  <a:close/>
                  <a:moveTo>
                    <a:pt x="117" y="92"/>
                  </a:moveTo>
                  <a:cubicBezTo>
                    <a:pt x="117" y="92"/>
                    <a:pt x="117" y="92"/>
                    <a:pt x="117" y="9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4381500" y="2501900"/>
              <a:ext cx="882650" cy="347663"/>
            </a:xfrm>
            <a:custGeom>
              <a:avLst/>
              <a:gdLst/>
              <a:ahLst/>
              <a:cxnLst>
                <a:cxn ang="0">
                  <a:pos x="117" y="92"/>
                </a:cxn>
                <a:cxn ang="0">
                  <a:pos x="150" y="90"/>
                </a:cxn>
                <a:cxn ang="0">
                  <a:pos x="159" y="81"/>
                </a:cxn>
                <a:cxn ang="0">
                  <a:pos x="174" y="75"/>
                </a:cxn>
                <a:cxn ang="0">
                  <a:pos x="185" y="78"/>
                </a:cxn>
                <a:cxn ang="0">
                  <a:pos x="206" y="62"/>
                </a:cxn>
                <a:cxn ang="0">
                  <a:pos x="222" y="62"/>
                </a:cxn>
                <a:cxn ang="0">
                  <a:pos x="223" y="62"/>
                </a:cxn>
                <a:cxn ang="0">
                  <a:pos x="233" y="40"/>
                </a:cxn>
                <a:cxn ang="0">
                  <a:pos x="233" y="0"/>
                </a:cxn>
                <a:cxn ang="0">
                  <a:pos x="117" y="52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117" y="92"/>
                </a:cxn>
                <a:cxn ang="0">
                  <a:pos x="117" y="92"/>
                </a:cxn>
                <a:cxn ang="0">
                  <a:pos x="117" y="92"/>
                </a:cxn>
              </a:cxnLst>
              <a:rect l="0" t="0" r="r" b="b"/>
              <a:pathLst>
                <a:path w="233" h="92">
                  <a:moveTo>
                    <a:pt x="117" y="92"/>
                  </a:moveTo>
                  <a:cubicBezTo>
                    <a:pt x="128" y="92"/>
                    <a:pt x="139" y="91"/>
                    <a:pt x="150" y="90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63" y="77"/>
                    <a:pt x="168" y="75"/>
                    <a:pt x="174" y="75"/>
                  </a:cubicBezTo>
                  <a:cubicBezTo>
                    <a:pt x="178" y="75"/>
                    <a:pt x="181" y="76"/>
                    <a:pt x="185" y="78"/>
                  </a:cubicBezTo>
                  <a:cubicBezTo>
                    <a:pt x="187" y="68"/>
                    <a:pt x="196" y="62"/>
                    <a:pt x="206" y="62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222" y="62"/>
                    <a:pt x="222" y="62"/>
                    <a:pt x="223" y="62"/>
                  </a:cubicBezTo>
                  <a:cubicBezTo>
                    <a:pt x="229" y="55"/>
                    <a:pt x="233" y="48"/>
                    <a:pt x="233" y="4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3" y="29"/>
                    <a:pt x="181" y="52"/>
                    <a:pt x="117" y="52"/>
                  </a:cubicBezTo>
                  <a:cubicBezTo>
                    <a:pt x="52" y="52"/>
                    <a:pt x="0" y="29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69"/>
                    <a:pt x="52" y="92"/>
                    <a:pt x="117" y="92"/>
                  </a:cubicBezTo>
                  <a:close/>
                  <a:moveTo>
                    <a:pt x="117" y="92"/>
                  </a:moveTo>
                  <a:cubicBezTo>
                    <a:pt x="117" y="92"/>
                    <a:pt x="117" y="92"/>
                    <a:pt x="117" y="9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4946650" y="2816225"/>
              <a:ext cx="492125" cy="492125"/>
            </a:xfrm>
            <a:custGeom>
              <a:avLst/>
              <a:gdLst/>
              <a:ahLst/>
              <a:cxnLst>
                <a:cxn ang="0">
                  <a:pos x="130" y="73"/>
                </a:cxn>
                <a:cxn ang="0">
                  <a:pos x="130" y="57"/>
                </a:cxn>
                <a:cxn ang="0">
                  <a:pos x="110" y="53"/>
                </a:cxn>
                <a:cxn ang="0">
                  <a:pos x="105" y="41"/>
                </a:cxn>
                <a:cxn ang="0">
                  <a:pos x="116" y="25"/>
                </a:cxn>
                <a:cxn ang="0">
                  <a:pos x="105" y="13"/>
                </a:cxn>
                <a:cxn ang="0">
                  <a:pos x="89" y="25"/>
                </a:cxn>
                <a:cxn ang="0">
                  <a:pos x="76" y="19"/>
                </a:cxn>
                <a:cxn ang="0">
                  <a:pos x="73" y="0"/>
                </a:cxn>
                <a:cxn ang="0">
                  <a:pos x="57" y="0"/>
                </a:cxn>
                <a:cxn ang="0">
                  <a:pos x="54" y="19"/>
                </a:cxn>
                <a:cxn ang="0">
                  <a:pos x="41" y="24"/>
                </a:cxn>
                <a:cxn ang="0">
                  <a:pos x="25" y="13"/>
                </a:cxn>
                <a:cxn ang="0">
                  <a:pos x="13" y="25"/>
                </a:cxn>
                <a:cxn ang="0">
                  <a:pos x="24" y="41"/>
                </a:cxn>
                <a:cxn ang="0">
                  <a:pos x="19" y="53"/>
                </a:cxn>
                <a:cxn ang="0">
                  <a:pos x="0" y="57"/>
                </a:cxn>
                <a:cxn ang="0">
                  <a:pos x="0" y="73"/>
                </a:cxn>
                <a:cxn ang="0">
                  <a:pos x="19" y="76"/>
                </a:cxn>
                <a:cxn ang="0">
                  <a:pos x="24" y="89"/>
                </a:cxn>
                <a:cxn ang="0">
                  <a:pos x="13" y="105"/>
                </a:cxn>
                <a:cxn ang="0">
                  <a:pos x="25" y="116"/>
                </a:cxn>
                <a:cxn ang="0">
                  <a:pos x="41" y="105"/>
                </a:cxn>
                <a:cxn ang="0">
                  <a:pos x="53" y="110"/>
                </a:cxn>
                <a:cxn ang="0">
                  <a:pos x="57" y="130"/>
                </a:cxn>
                <a:cxn ang="0">
                  <a:pos x="73" y="130"/>
                </a:cxn>
                <a:cxn ang="0">
                  <a:pos x="76" y="110"/>
                </a:cxn>
                <a:cxn ang="0">
                  <a:pos x="89" y="105"/>
                </a:cxn>
                <a:cxn ang="0">
                  <a:pos x="105" y="116"/>
                </a:cxn>
                <a:cxn ang="0">
                  <a:pos x="116" y="105"/>
                </a:cxn>
                <a:cxn ang="0">
                  <a:pos x="105" y="89"/>
                </a:cxn>
                <a:cxn ang="0">
                  <a:pos x="110" y="76"/>
                </a:cxn>
                <a:cxn ang="0">
                  <a:pos x="130" y="73"/>
                </a:cxn>
                <a:cxn ang="0">
                  <a:pos x="65" y="87"/>
                </a:cxn>
                <a:cxn ang="0">
                  <a:pos x="42" y="65"/>
                </a:cxn>
                <a:cxn ang="0">
                  <a:pos x="65" y="42"/>
                </a:cxn>
                <a:cxn ang="0">
                  <a:pos x="87" y="65"/>
                </a:cxn>
                <a:cxn ang="0">
                  <a:pos x="65" y="87"/>
                </a:cxn>
                <a:cxn ang="0">
                  <a:pos x="65" y="87"/>
                </a:cxn>
                <a:cxn ang="0">
                  <a:pos x="65" y="87"/>
                </a:cxn>
              </a:cxnLst>
              <a:rect l="0" t="0" r="r" b="b"/>
              <a:pathLst>
                <a:path w="130" h="130">
                  <a:moveTo>
                    <a:pt x="130" y="73"/>
                  </a:moveTo>
                  <a:cubicBezTo>
                    <a:pt x="130" y="57"/>
                    <a:pt x="130" y="57"/>
                    <a:pt x="130" y="57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09" y="49"/>
                    <a:pt x="107" y="45"/>
                    <a:pt x="105" y="41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5" y="22"/>
                    <a:pt x="81" y="20"/>
                    <a:pt x="76" y="19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49" y="20"/>
                    <a:pt x="45" y="22"/>
                    <a:pt x="41" y="2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2" y="45"/>
                    <a:pt x="20" y="49"/>
                    <a:pt x="19" y="53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81"/>
                    <a:pt x="22" y="85"/>
                    <a:pt x="24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5" y="108"/>
                    <a:pt x="49" y="109"/>
                    <a:pt x="53" y="11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73" y="130"/>
                    <a:pt x="73" y="130"/>
                    <a:pt x="73" y="130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81" y="109"/>
                    <a:pt x="85" y="107"/>
                    <a:pt x="89" y="105"/>
                  </a:cubicBezTo>
                  <a:cubicBezTo>
                    <a:pt x="105" y="116"/>
                    <a:pt x="105" y="116"/>
                    <a:pt x="105" y="116"/>
                  </a:cubicBezTo>
                  <a:cubicBezTo>
                    <a:pt x="116" y="105"/>
                    <a:pt x="116" y="105"/>
                    <a:pt x="116" y="105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7" y="85"/>
                    <a:pt x="109" y="81"/>
                    <a:pt x="110" y="76"/>
                  </a:cubicBezTo>
                  <a:lnTo>
                    <a:pt x="130" y="73"/>
                  </a:lnTo>
                  <a:close/>
                  <a:moveTo>
                    <a:pt x="65" y="87"/>
                  </a:moveTo>
                  <a:cubicBezTo>
                    <a:pt x="52" y="87"/>
                    <a:pt x="42" y="77"/>
                    <a:pt x="42" y="65"/>
                  </a:cubicBezTo>
                  <a:cubicBezTo>
                    <a:pt x="42" y="52"/>
                    <a:pt x="52" y="42"/>
                    <a:pt x="65" y="42"/>
                  </a:cubicBezTo>
                  <a:cubicBezTo>
                    <a:pt x="77" y="42"/>
                    <a:pt x="87" y="52"/>
                    <a:pt x="87" y="65"/>
                  </a:cubicBezTo>
                  <a:cubicBezTo>
                    <a:pt x="87" y="77"/>
                    <a:pt x="77" y="87"/>
                    <a:pt x="65" y="87"/>
                  </a:cubicBezTo>
                  <a:close/>
                  <a:moveTo>
                    <a:pt x="65" y="87"/>
                  </a:moveTo>
                  <a:cubicBezTo>
                    <a:pt x="65" y="87"/>
                    <a:pt x="65" y="87"/>
                    <a:pt x="65" y="8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Up Arrow 97"/>
          <p:cNvSpPr/>
          <p:nvPr/>
        </p:nvSpPr>
        <p:spPr>
          <a:xfrm rot="5400000">
            <a:off x="4048565" y="2582669"/>
            <a:ext cx="357562" cy="808471"/>
          </a:xfrm>
          <a:prstGeom prst="upArrow">
            <a:avLst>
              <a:gd name="adj1" fmla="val 35790"/>
              <a:gd name="adj2" fmla="val 813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Group 98"/>
          <p:cNvGrpSpPr/>
          <p:nvPr/>
        </p:nvGrpSpPr>
        <p:grpSpPr>
          <a:xfrm>
            <a:off x="2440543" y="2309530"/>
            <a:ext cx="1211262" cy="858838"/>
            <a:chOff x="773113" y="2241550"/>
            <a:chExt cx="1211262" cy="858838"/>
          </a:xfrm>
          <a:solidFill>
            <a:schemeClr val="accent5"/>
          </a:solidFill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773113" y="2409825"/>
              <a:ext cx="1211262" cy="690563"/>
            </a:xfrm>
            <a:custGeom>
              <a:avLst/>
              <a:gdLst/>
              <a:ahLst/>
              <a:cxnLst>
                <a:cxn ang="0">
                  <a:pos x="314" y="109"/>
                </a:cxn>
                <a:cxn ang="0">
                  <a:pos x="254" y="109"/>
                </a:cxn>
                <a:cxn ang="0">
                  <a:pos x="254" y="24"/>
                </a:cxn>
                <a:cxn ang="0">
                  <a:pos x="262" y="13"/>
                </a:cxn>
                <a:cxn ang="0">
                  <a:pos x="250" y="0"/>
                </a:cxn>
                <a:cxn ang="0">
                  <a:pos x="237" y="13"/>
                </a:cxn>
                <a:cxn ang="0">
                  <a:pos x="245" y="24"/>
                </a:cxn>
                <a:cxn ang="0">
                  <a:pos x="245" y="109"/>
                </a:cxn>
                <a:cxn ang="0">
                  <a:pos x="75" y="109"/>
                </a:cxn>
                <a:cxn ang="0">
                  <a:pos x="75" y="24"/>
                </a:cxn>
                <a:cxn ang="0">
                  <a:pos x="83" y="13"/>
                </a:cxn>
                <a:cxn ang="0">
                  <a:pos x="70" y="0"/>
                </a:cxn>
                <a:cxn ang="0">
                  <a:pos x="58" y="13"/>
                </a:cxn>
                <a:cxn ang="0">
                  <a:pos x="66" y="24"/>
                </a:cxn>
                <a:cxn ang="0">
                  <a:pos x="66" y="109"/>
                </a:cxn>
                <a:cxn ang="0">
                  <a:pos x="6" y="109"/>
                </a:cxn>
                <a:cxn ang="0">
                  <a:pos x="0" y="115"/>
                </a:cxn>
                <a:cxn ang="0">
                  <a:pos x="0" y="166"/>
                </a:cxn>
                <a:cxn ang="0">
                  <a:pos x="6" y="173"/>
                </a:cxn>
                <a:cxn ang="0">
                  <a:pos x="26" y="173"/>
                </a:cxn>
                <a:cxn ang="0">
                  <a:pos x="26" y="182"/>
                </a:cxn>
                <a:cxn ang="0">
                  <a:pos x="64" y="182"/>
                </a:cxn>
                <a:cxn ang="0">
                  <a:pos x="64" y="173"/>
                </a:cxn>
                <a:cxn ang="0">
                  <a:pos x="256" y="173"/>
                </a:cxn>
                <a:cxn ang="0">
                  <a:pos x="256" y="182"/>
                </a:cxn>
                <a:cxn ang="0">
                  <a:pos x="295" y="182"/>
                </a:cxn>
                <a:cxn ang="0">
                  <a:pos x="295" y="173"/>
                </a:cxn>
                <a:cxn ang="0">
                  <a:pos x="314" y="173"/>
                </a:cxn>
                <a:cxn ang="0">
                  <a:pos x="320" y="166"/>
                </a:cxn>
                <a:cxn ang="0">
                  <a:pos x="320" y="115"/>
                </a:cxn>
                <a:cxn ang="0">
                  <a:pos x="314" y="109"/>
                </a:cxn>
                <a:cxn ang="0">
                  <a:pos x="275" y="159"/>
                </a:cxn>
                <a:cxn ang="0">
                  <a:pos x="270" y="164"/>
                </a:cxn>
                <a:cxn ang="0">
                  <a:pos x="50" y="164"/>
                </a:cxn>
                <a:cxn ang="0">
                  <a:pos x="45" y="159"/>
                </a:cxn>
                <a:cxn ang="0">
                  <a:pos x="45" y="122"/>
                </a:cxn>
                <a:cxn ang="0">
                  <a:pos x="50" y="118"/>
                </a:cxn>
                <a:cxn ang="0">
                  <a:pos x="270" y="118"/>
                </a:cxn>
                <a:cxn ang="0">
                  <a:pos x="275" y="122"/>
                </a:cxn>
                <a:cxn ang="0">
                  <a:pos x="275" y="159"/>
                </a:cxn>
                <a:cxn ang="0">
                  <a:pos x="275" y="159"/>
                </a:cxn>
                <a:cxn ang="0">
                  <a:pos x="275" y="159"/>
                </a:cxn>
              </a:cxnLst>
              <a:rect l="0" t="0" r="r" b="b"/>
              <a:pathLst>
                <a:path w="320" h="182">
                  <a:moveTo>
                    <a:pt x="314" y="109"/>
                  </a:moveTo>
                  <a:cubicBezTo>
                    <a:pt x="254" y="109"/>
                    <a:pt x="254" y="109"/>
                    <a:pt x="254" y="109"/>
                  </a:cubicBezTo>
                  <a:cubicBezTo>
                    <a:pt x="254" y="24"/>
                    <a:pt x="254" y="24"/>
                    <a:pt x="254" y="24"/>
                  </a:cubicBezTo>
                  <a:cubicBezTo>
                    <a:pt x="259" y="22"/>
                    <a:pt x="262" y="18"/>
                    <a:pt x="262" y="13"/>
                  </a:cubicBezTo>
                  <a:cubicBezTo>
                    <a:pt x="262" y="5"/>
                    <a:pt x="257" y="0"/>
                    <a:pt x="250" y="0"/>
                  </a:cubicBezTo>
                  <a:cubicBezTo>
                    <a:pt x="243" y="0"/>
                    <a:pt x="237" y="5"/>
                    <a:pt x="237" y="13"/>
                  </a:cubicBezTo>
                  <a:cubicBezTo>
                    <a:pt x="237" y="18"/>
                    <a:pt x="240" y="22"/>
                    <a:pt x="245" y="24"/>
                  </a:cubicBezTo>
                  <a:cubicBezTo>
                    <a:pt x="245" y="109"/>
                    <a:pt x="245" y="109"/>
                    <a:pt x="245" y="109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80" y="22"/>
                    <a:pt x="83" y="18"/>
                    <a:pt x="83" y="13"/>
                  </a:cubicBezTo>
                  <a:cubicBezTo>
                    <a:pt x="83" y="5"/>
                    <a:pt x="77" y="0"/>
                    <a:pt x="70" y="0"/>
                  </a:cubicBezTo>
                  <a:cubicBezTo>
                    <a:pt x="63" y="0"/>
                    <a:pt x="58" y="5"/>
                    <a:pt x="58" y="13"/>
                  </a:cubicBezTo>
                  <a:cubicBezTo>
                    <a:pt x="58" y="18"/>
                    <a:pt x="61" y="22"/>
                    <a:pt x="66" y="24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3" y="109"/>
                    <a:pt x="0" y="111"/>
                    <a:pt x="0" y="115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70"/>
                    <a:pt x="3" y="173"/>
                    <a:pt x="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64" y="182"/>
                    <a:pt x="64" y="182"/>
                    <a:pt x="64" y="182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256" y="173"/>
                    <a:pt x="256" y="173"/>
                    <a:pt x="256" y="173"/>
                  </a:cubicBezTo>
                  <a:cubicBezTo>
                    <a:pt x="256" y="182"/>
                    <a:pt x="256" y="182"/>
                    <a:pt x="256" y="182"/>
                  </a:cubicBezTo>
                  <a:cubicBezTo>
                    <a:pt x="295" y="182"/>
                    <a:pt x="295" y="182"/>
                    <a:pt x="295" y="182"/>
                  </a:cubicBezTo>
                  <a:cubicBezTo>
                    <a:pt x="295" y="173"/>
                    <a:pt x="295" y="173"/>
                    <a:pt x="295" y="173"/>
                  </a:cubicBezTo>
                  <a:cubicBezTo>
                    <a:pt x="314" y="173"/>
                    <a:pt x="314" y="173"/>
                    <a:pt x="314" y="173"/>
                  </a:cubicBezTo>
                  <a:cubicBezTo>
                    <a:pt x="317" y="173"/>
                    <a:pt x="320" y="170"/>
                    <a:pt x="320" y="166"/>
                  </a:cubicBezTo>
                  <a:cubicBezTo>
                    <a:pt x="320" y="115"/>
                    <a:pt x="320" y="115"/>
                    <a:pt x="320" y="115"/>
                  </a:cubicBezTo>
                  <a:cubicBezTo>
                    <a:pt x="320" y="111"/>
                    <a:pt x="317" y="109"/>
                    <a:pt x="314" y="109"/>
                  </a:cubicBezTo>
                  <a:close/>
                  <a:moveTo>
                    <a:pt x="275" y="159"/>
                  </a:moveTo>
                  <a:cubicBezTo>
                    <a:pt x="275" y="161"/>
                    <a:pt x="273" y="164"/>
                    <a:pt x="270" y="164"/>
                  </a:cubicBezTo>
                  <a:cubicBezTo>
                    <a:pt x="50" y="164"/>
                    <a:pt x="50" y="164"/>
                    <a:pt x="50" y="164"/>
                  </a:cubicBezTo>
                  <a:cubicBezTo>
                    <a:pt x="47" y="164"/>
                    <a:pt x="45" y="161"/>
                    <a:pt x="45" y="159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5" y="120"/>
                    <a:pt x="47" y="118"/>
                    <a:pt x="50" y="118"/>
                  </a:cubicBezTo>
                  <a:cubicBezTo>
                    <a:pt x="270" y="118"/>
                    <a:pt x="270" y="118"/>
                    <a:pt x="270" y="118"/>
                  </a:cubicBezTo>
                  <a:cubicBezTo>
                    <a:pt x="273" y="118"/>
                    <a:pt x="275" y="120"/>
                    <a:pt x="275" y="122"/>
                  </a:cubicBezTo>
                  <a:lnTo>
                    <a:pt x="275" y="159"/>
                  </a:lnTo>
                  <a:close/>
                  <a:moveTo>
                    <a:pt x="275" y="159"/>
                  </a:moveTo>
                  <a:cubicBezTo>
                    <a:pt x="275" y="159"/>
                    <a:pt x="275" y="159"/>
                    <a:pt x="275" y="1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1019175" y="2922588"/>
              <a:ext cx="42862" cy="41275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5" y="11"/>
                </a:cxn>
                <a:cxn ang="0">
                  <a:pos x="0" y="6"/>
                </a:cxn>
                <a:cxn ang="0">
                  <a:pos x="5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9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11" y="2"/>
                    <a:pt x="11" y="6"/>
                  </a:cubicBezTo>
                  <a:close/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1114425" y="2922588"/>
              <a:ext cx="46037" cy="4127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6" y="11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lose/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8"/>
            <p:cNvSpPr>
              <a:spLocks noEditPoints="1"/>
            </p:cNvSpPr>
            <p:nvPr/>
          </p:nvSpPr>
          <p:spPr bwMode="auto">
            <a:xfrm>
              <a:off x="1212850" y="2922588"/>
              <a:ext cx="41275" cy="41275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6" y="11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9" y="11"/>
                    <a:pt x="6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11" y="2"/>
                    <a:pt x="11" y="6"/>
                  </a:cubicBezTo>
                  <a:close/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1306513" y="2922588"/>
              <a:ext cx="46037" cy="4127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6" y="11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lose/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10"/>
            <p:cNvSpPr>
              <a:spLocks noEditPoints="1"/>
            </p:cNvSpPr>
            <p:nvPr/>
          </p:nvSpPr>
          <p:spPr bwMode="auto">
            <a:xfrm>
              <a:off x="1404938" y="2922588"/>
              <a:ext cx="46037" cy="4127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6" y="11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lose/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11"/>
            <p:cNvSpPr>
              <a:spLocks noEditPoints="1"/>
            </p:cNvSpPr>
            <p:nvPr/>
          </p:nvSpPr>
          <p:spPr bwMode="auto">
            <a:xfrm>
              <a:off x="1503363" y="2922588"/>
              <a:ext cx="42862" cy="41275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5" y="11"/>
                </a:cxn>
                <a:cxn ang="0">
                  <a:pos x="0" y="6"/>
                </a:cxn>
                <a:cxn ang="0">
                  <a:pos x="5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9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11" y="2"/>
                    <a:pt x="11" y="6"/>
                  </a:cubicBezTo>
                  <a:close/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12"/>
            <p:cNvSpPr>
              <a:spLocks noEditPoints="1"/>
            </p:cNvSpPr>
            <p:nvPr/>
          </p:nvSpPr>
          <p:spPr bwMode="auto">
            <a:xfrm>
              <a:off x="1598613" y="2922588"/>
              <a:ext cx="46037" cy="4127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6" y="11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lose/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13"/>
            <p:cNvSpPr>
              <a:spLocks noEditPoints="1"/>
            </p:cNvSpPr>
            <p:nvPr/>
          </p:nvSpPr>
          <p:spPr bwMode="auto">
            <a:xfrm>
              <a:off x="1697038" y="2922588"/>
              <a:ext cx="41275" cy="41275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6" y="11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9" y="11"/>
                    <a:pt x="6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11" y="2"/>
                    <a:pt x="11" y="6"/>
                  </a:cubicBezTo>
                  <a:close/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14"/>
            <p:cNvSpPr>
              <a:spLocks noEditPoints="1"/>
            </p:cNvSpPr>
            <p:nvPr/>
          </p:nvSpPr>
          <p:spPr bwMode="auto">
            <a:xfrm>
              <a:off x="819150" y="2241550"/>
              <a:ext cx="442912" cy="125413"/>
            </a:xfrm>
            <a:custGeom>
              <a:avLst/>
              <a:gdLst/>
              <a:ahLst/>
              <a:cxnLst>
                <a:cxn ang="0">
                  <a:pos x="58" y="11"/>
                </a:cxn>
                <a:cxn ang="0">
                  <a:pos x="109" y="33"/>
                </a:cxn>
                <a:cxn ang="0">
                  <a:pos x="117" y="26"/>
                </a:cxn>
                <a:cxn ang="0">
                  <a:pos x="58" y="0"/>
                </a:cxn>
                <a:cxn ang="0">
                  <a:pos x="0" y="26"/>
                </a:cxn>
                <a:cxn ang="0">
                  <a:pos x="8" y="33"/>
                </a:cxn>
                <a:cxn ang="0">
                  <a:pos x="58" y="11"/>
                </a:cxn>
                <a:cxn ang="0">
                  <a:pos x="58" y="11"/>
                </a:cxn>
                <a:cxn ang="0">
                  <a:pos x="58" y="11"/>
                </a:cxn>
              </a:cxnLst>
              <a:rect l="0" t="0" r="r" b="b"/>
              <a:pathLst>
                <a:path w="117" h="33">
                  <a:moveTo>
                    <a:pt x="58" y="11"/>
                  </a:moveTo>
                  <a:cubicBezTo>
                    <a:pt x="78" y="11"/>
                    <a:pt x="96" y="19"/>
                    <a:pt x="109" y="33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02" y="9"/>
                    <a:pt x="81" y="0"/>
                    <a:pt x="58" y="0"/>
                  </a:cubicBezTo>
                  <a:cubicBezTo>
                    <a:pt x="36" y="0"/>
                    <a:pt x="15" y="9"/>
                    <a:pt x="0" y="26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21" y="19"/>
                    <a:pt x="39" y="11"/>
                    <a:pt x="58" y="11"/>
                  </a:cubicBezTo>
                  <a:close/>
                  <a:moveTo>
                    <a:pt x="58" y="11"/>
                  </a:moveTo>
                  <a:cubicBezTo>
                    <a:pt x="58" y="11"/>
                    <a:pt x="58" y="11"/>
                    <a:pt x="58" y="1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15"/>
            <p:cNvSpPr>
              <a:spLocks noEditPoints="1"/>
            </p:cNvSpPr>
            <p:nvPr/>
          </p:nvSpPr>
          <p:spPr bwMode="auto">
            <a:xfrm>
              <a:off x="876300" y="2317750"/>
              <a:ext cx="328612" cy="10318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8" y="27"/>
                </a:cxn>
                <a:cxn ang="0">
                  <a:pos x="43" y="11"/>
                </a:cxn>
                <a:cxn ang="0">
                  <a:pos x="79" y="27"/>
                </a:cxn>
                <a:cxn ang="0">
                  <a:pos x="87" y="20"/>
                </a:cxn>
                <a:cxn ang="0">
                  <a:pos x="43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87" h="27">
                  <a:moveTo>
                    <a:pt x="0" y="20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17" y="17"/>
                    <a:pt x="30" y="11"/>
                    <a:pt x="43" y="11"/>
                  </a:cubicBezTo>
                  <a:cubicBezTo>
                    <a:pt x="57" y="11"/>
                    <a:pt x="70" y="17"/>
                    <a:pt x="79" y="27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76" y="7"/>
                    <a:pt x="60" y="0"/>
                    <a:pt x="43" y="0"/>
                  </a:cubicBezTo>
                  <a:cubicBezTo>
                    <a:pt x="27" y="0"/>
                    <a:pt x="11" y="7"/>
                    <a:pt x="0" y="20"/>
                  </a:cubicBezTo>
                  <a:close/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16"/>
            <p:cNvSpPr>
              <a:spLocks noEditPoints="1"/>
            </p:cNvSpPr>
            <p:nvPr/>
          </p:nvSpPr>
          <p:spPr bwMode="auto">
            <a:xfrm>
              <a:off x="1497013" y="2241550"/>
              <a:ext cx="441325" cy="125413"/>
            </a:xfrm>
            <a:custGeom>
              <a:avLst/>
              <a:gdLst/>
              <a:ahLst/>
              <a:cxnLst>
                <a:cxn ang="0">
                  <a:pos x="59" y="11"/>
                </a:cxn>
                <a:cxn ang="0">
                  <a:pos x="109" y="33"/>
                </a:cxn>
                <a:cxn ang="0">
                  <a:pos x="117" y="26"/>
                </a:cxn>
                <a:cxn ang="0">
                  <a:pos x="59" y="0"/>
                </a:cxn>
                <a:cxn ang="0">
                  <a:pos x="0" y="26"/>
                </a:cxn>
                <a:cxn ang="0">
                  <a:pos x="8" y="33"/>
                </a:cxn>
                <a:cxn ang="0">
                  <a:pos x="59" y="11"/>
                </a:cxn>
                <a:cxn ang="0">
                  <a:pos x="59" y="11"/>
                </a:cxn>
                <a:cxn ang="0">
                  <a:pos x="59" y="11"/>
                </a:cxn>
              </a:cxnLst>
              <a:rect l="0" t="0" r="r" b="b"/>
              <a:pathLst>
                <a:path w="117" h="33">
                  <a:moveTo>
                    <a:pt x="59" y="11"/>
                  </a:moveTo>
                  <a:cubicBezTo>
                    <a:pt x="78" y="11"/>
                    <a:pt x="96" y="19"/>
                    <a:pt x="109" y="33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02" y="9"/>
                    <a:pt x="81" y="0"/>
                    <a:pt x="59" y="0"/>
                  </a:cubicBezTo>
                  <a:cubicBezTo>
                    <a:pt x="36" y="0"/>
                    <a:pt x="15" y="9"/>
                    <a:pt x="0" y="26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21" y="19"/>
                    <a:pt x="39" y="11"/>
                    <a:pt x="59" y="11"/>
                  </a:cubicBezTo>
                  <a:close/>
                  <a:moveTo>
                    <a:pt x="59" y="11"/>
                  </a:moveTo>
                  <a:cubicBezTo>
                    <a:pt x="59" y="11"/>
                    <a:pt x="59" y="11"/>
                    <a:pt x="59" y="1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17"/>
            <p:cNvSpPr>
              <a:spLocks noEditPoints="1"/>
            </p:cNvSpPr>
            <p:nvPr/>
          </p:nvSpPr>
          <p:spPr bwMode="auto">
            <a:xfrm>
              <a:off x="1552575" y="2317750"/>
              <a:ext cx="330200" cy="10318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8" y="27"/>
                </a:cxn>
                <a:cxn ang="0">
                  <a:pos x="44" y="11"/>
                </a:cxn>
                <a:cxn ang="0">
                  <a:pos x="79" y="27"/>
                </a:cxn>
                <a:cxn ang="0">
                  <a:pos x="87" y="20"/>
                </a:cxn>
                <a:cxn ang="0">
                  <a:pos x="44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87" h="27">
                  <a:moveTo>
                    <a:pt x="0" y="20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17" y="17"/>
                    <a:pt x="30" y="11"/>
                    <a:pt x="44" y="11"/>
                  </a:cubicBezTo>
                  <a:cubicBezTo>
                    <a:pt x="57" y="11"/>
                    <a:pt x="70" y="17"/>
                    <a:pt x="79" y="27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76" y="7"/>
                    <a:pt x="60" y="0"/>
                    <a:pt x="44" y="0"/>
                  </a:cubicBezTo>
                  <a:cubicBezTo>
                    <a:pt x="27" y="0"/>
                    <a:pt x="11" y="7"/>
                    <a:pt x="0" y="20"/>
                  </a:cubicBezTo>
                  <a:close/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6" name="Up Arrow 112"/>
          <p:cNvSpPr/>
          <p:nvPr/>
        </p:nvSpPr>
        <p:spPr>
          <a:xfrm rot="5400000">
            <a:off x="6338731" y="2455315"/>
            <a:ext cx="357562" cy="1063182"/>
          </a:xfrm>
          <a:prstGeom prst="upArrow">
            <a:avLst>
              <a:gd name="adj1" fmla="val 35790"/>
              <a:gd name="adj2" fmla="val 813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Freeform 101"/>
          <p:cNvSpPr>
            <a:spLocks noEditPoints="1"/>
          </p:cNvSpPr>
          <p:nvPr/>
        </p:nvSpPr>
        <p:spPr bwMode="auto">
          <a:xfrm>
            <a:off x="7288508" y="3888089"/>
            <a:ext cx="682307" cy="532373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Freeform 42"/>
          <p:cNvSpPr>
            <a:spLocks noEditPoints="1"/>
          </p:cNvSpPr>
          <p:nvPr/>
        </p:nvSpPr>
        <p:spPr bwMode="auto">
          <a:xfrm>
            <a:off x="7304129" y="1592431"/>
            <a:ext cx="649425" cy="658206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Freeform 86"/>
          <p:cNvSpPr>
            <a:spLocks noEditPoints="1"/>
          </p:cNvSpPr>
          <p:nvPr/>
        </p:nvSpPr>
        <p:spPr bwMode="auto">
          <a:xfrm>
            <a:off x="7475366" y="2695575"/>
            <a:ext cx="314846" cy="623752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Bent Arrow 117"/>
          <p:cNvSpPr/>
          <p:nvPr/>
        </p:nvSpPr>
        <p:spPr>
          <a:xfrm rot="10800000" flipH="1" flipV="1">
            <a:off x="5985921" y="1677917"/>
            <a:ext cx="1120789" cy="941266"/>
          </a:xfrm>
          <a:prstGeom prst="bentArrow">
            <a:avLst>
              <a:gd name="adj1" fmla="val 14300"/>
              <a:gd name="adj2" fmla="val 16460"/>
              <a:gd name="adj3" fmla="val 31601"/>
              <a:gd name="adj4" fmla="val 294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Bent Arrow 118"/>
          <p:cNvSpPr/>
          <p:nvPr/>
        </p:nvSpPr>
        <p:spPr>
          <a:xfrm rot="10800000" flipH="1">
            <a:off x="5985921" y="3413366"/>
            <a:ext cx="1120789" cy="941266"/>
          </a:xfrm>
          <a:prstGeom prst="bentArrow">
            <a:avLst>
              <a:gd name="adj1" fmla="val 14300"/>
              <a:gd name="adj2" fmla="val 16460"/>
              <a:gd name="adj3" fmla="val 31601"/>
              <a:gd name="adj4" fmla="val 2949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2" name="Group 120"/>
          <p:cNvGrpSpPr/>
          <p:nvPr/>
        </p:nvGrpSpPr>
        <p:grpSpPr>
          <a:xfrm>
            <a:off x="813721" y="1765709"/>
            <a:ext cx="1857250" cy="465985"/>
            <a:chOff x="2786183" y="1446680"/>
            <a:chExt cx="1857250" cy="465985"/>
          </a:xfrm>
        </p:grpSpPr>
        <p:sp>
          <p:nvSpPr>
            <p:cNvPr id="53" name="Text Placeholder 3"/>
            <p:cNvSpPr txBox="1"/>
            <p:nvPr/>
          </p:nvSpPr>
          <p:spPr>
            <a:xfrm>
              <a:off x="2786183" y="1604888"/>
              <a:ext cx="1857250" cy="30777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TextBox 122"/>
            <p:cNvSpPr txBox="1"/>
            <p:nvPr/>
          </p:nvSpPr>
          <p:spPr>
            <a:xfrm>
              <a:off x="2995191" y="1446680"/>
              <a:ext cx="143923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sz="12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123"/>
          <p:cNvGrpSpPr/>
          <p:nvPr/>
        </p:nvGrpSpPr>
        <p:grpSpPr>
          <a:xfrm>
            <a:off x="744970" y="3270214"/>
            <a:ext cx="1857250" cy="465985"/>
            <a:chOff x="2786183" y="1446680"/>
            <a:chExt cx="1857250" cy="465985"/>
          </a:xfrm>
        </p:grpSpPr>
        <p:sp>
          <p:nvSpPr>
            <p:cNvPr id="56" name="Text Placeholder 3"/>
            <p:cNvSpPr txBox="1"/>
            <p:nvPr/>
          </p:nvSpPr>
          <p:spPr>
            <a:xfrm>
              <a:off x="2786183" y="1604888"/>
              <a:ext cx="1857250" cy="30777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TextBox 125"/>
            <p:cNvSpPr txBox="1"/>
            <p:nvPr/>
          </p:nvSpPr>
          <p:spPr>
            <a:xfrm>
              <a:off x="2995191" y="1446680"/>
              <a:ext cx="143923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sz="12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8" name="TextBox 128"/>
          <p:cNvSpPr txBox="1"/>
          <p:nvPr/>
        </p:nvSpPr>
        <p:spPr>
          <a:xfrm>
            <a:off x="2329670" y="3238973"/>
            <a:ext cx="143923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lang="en-US" sz="12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129"/>
          <p:cNvSpPr txBox="1"/>
          <p:nvPr/>
        </p:nvSpPr>
        <p:spPr>
          <a:xfrm>
            <a:off x="7011003" y="2309530"/>
            <a:ext cx="126735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130"/>
          <p:cNvSpPr txBox="1"/>
          <p:nvPr/>
        </p:nvSpPr>
        <p:spPr>
          <a:xfrm>
            <a:off x="7011003" y="3359150"/>
            <a:ext cx="126735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131"/>
          <p:cNvSpPr txBox="1"/>
          <p:nvPr/>
        </p:nvSpPr>
        <p:spPr>
          <a:xfrm>
            <a:off x="7011003" y="4476154"/>
            <a:ext cx="126735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31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5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27459" y="1958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31" name="矩形 30"/>
          <p:cNvSpPr/>
          <p:nvPr/>
        </p:nvSpPr>
        <p:spPr>
          <a:xfrm>
            <a:off x="0" y="-18364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259632" y="2233256"/>
            <a:ext cx="6624736" cy="1186972"/>
            <a:chOff x="1510718" y="2320882"/>
            <a:chExt cx="6136130" cy="1186972"/>
          </a:xfrm>
          <a:solidFill>
            <a:srgbClr val="076A02"/>
          </a:solidFill>
        </p:grpSpPr>
        <p:sp>
          <p:nvSpPr>
            <p:cNvPr id="33" name="矩形 2"/>
            <p:cNvSpPr/>
            <p:nvPr/>
          </p:nvSpPr>
          <p:spPr>
            <a:xfrm flipV="1">
              <a:off x="3506593" y="2752930"/>
              <a:ext cx="2138744" cy="754924"/>
            </a:xfrm>
            <a:custGeom>
              <a:avLst/>
              <a:gdLst>
                <a:gd name="connsiteX0" fmla="*/ 0 w 2088232"/>
                <a:gd name="connsiteY0" fmla="*/ 0 h 504056"/>
                <a:gd name="connsiteX1" fmla="*/ 2088232 w 2088232"/>
                <a:gd name="connsiteY1" fmla="*/ 0 h 504056"/>
                <a:gd name="connsiteX2" fmla="*/ 2088232 w 2088232"/>
                <a:gd name="connsiteY2" fmla="*/ 504056 h 504056"/>
                <a:gd name="connsiteX3" fmla="*/ 0 w 2088232"/>
                <a:gd name="connsiteY3" fmla="*/ 504056 h 504056"/>
                <a:gd name="connsiteX4" fmla="*/ 0 w 2088232"/>
                <a:gd name="connsiteY4" fmla="*/ 0 h 504056"/>
                <a:gd name="connsiteX0-1" fmla="*/ 0 w 2316832"/>
                <a:gd name="connsiteY0-2" fmla="*/ 12700 h 504056"/>
                <a:gd name="connsiteX1-3" fmla="*/ 2316832 w 2316832"/>
                <a:gd name="connsiteY1-4" fmla="*/ 0 h 504056"/>
                <a:gd name="connsiteX2-5" fmla="*/ 2316832 w 2316832"/>
                <a:gd name="connsiteY2-6" fmla="*/ 504056 h 504056"/>
                <a:gd name="connsiteX3-7" fmla="*/ 228600 w 2316832"/>
                <a:gd name="connsiteY3-8" fmla="*/ 504056 h 504056"/>
                <a:gd name="connsiteX4-9" fmla="*/ 0 w 2316832"/>
                <a:gd name="connsiteY4-10" fmla="*/ 12700 h 504056"/>
                <a:gd name="connsiteX0-11" fmla="*/ 0 w 2570832"/>
                <a:gd name="connsiteY0-12" fmla="*/ 0 h 491356"/>
                <a:gd name="connsiteX1-13" fmla="*/ 2570832 w 2570832"/>
                <a:gd name="connsiteY1-14" fmla="*/ 0 h 491356"/>
                <a:gd name="connsiteX2-15" fmla="*/ 2316832 w 2570832"/>
                <a:gd name="connsiteY2-16" fmla="*/ 491356 h 491356"/>
                <a:gd name="connsiteX3-17" fmla="*/ 228600 w 2570832"/>
                <a:gd name="connsiteY3-18" fmla="*/ 491356 h 491356"/>
                <a:gd name="connsiteX4-19" fmla="*/ 0 w 2570832"/>
                <a:gd name="connsiteY4-20" fmla="*/ 0 h 491356"/>
                <a:gd name="connsiteX0-21" fmla="*/ 0 w 2570832"/>
                <a:gd name="connsiteY0-22" fmla="*/ 152400 h 643756"/>
                <a:gd name="connsiteX1-23" fmla="*/ 2570832 w 2570832"/>
                <a:gd name="connsiteY1-24" fmla="*/ 152400 h 643756"/>
                <a:gd name="connsiteX2-25" fmla="*/ 2316832 w 2570832"/>
                <a:gd name="connsiteY2-26" fmla="*/ 643756 h 643756"/>
                <a:gd name="connsiteX3-27" fmla="*/ 228600 w 2570832"/>
                <a:gd name="connsiteY3-28" fmla="*/ 643756 h 643756"/>
                <a:gd name="connsiteX4-29" fmla="*/ 0 w 2570832"/>
                <a:gd name="connsiteY4-30" fmla="*/ 152400 h 643756"/>
                <a:gd name="connsiteX0-31" fmla="*/ 0 w 2570832"/>
                <a:gd name="connsiteY0-32" fmla="*/ 296493 h 787849"/>
                <a:gd name="connsiteX1-33" fmla="*/ 2570832 w 2570832"/>
                <a:gd name="connsiteY1-34" fmla="*/ 296493 h 787849"/>
                <a:gd name="connsiteX2-35" fmla="*/ 2316832 w 2570832"/>
                <a:gd name="connsiteY2-36" fmla="*/ 787849 h 787849"/>
                <a:gd name="connsiteX3-37" fmla="*/ 228600 w 2570832"/>
                <a:gd name="connsiteY3-38" fmla="*/ 787849 h 787849"/>
                <a:gd name="connsiteX4-39" fmla="*/ 0 w 2570832"/>
                <a:gd name="connsiteY4-40" fmla="*/ 296493 h 787849"/>
                <a:gd name="connsiteX0-41" fmla="*/ 0 w 2570832"/>
                <a:gd name="connsiteY0-42" fmla="*/ 402790 h 894146"/>
                <a:gd name="connsiteX1-43" fmla="*/ 2570832 w 2570832"/>
                <a:gd name="connsiteY1-44" fmla="*/ 402790 h 894146"/>
                <a:gd name="connsiteX2-45" fmla="*/ 2316832 w 2570832"/>
                <a:gd name="connsiteY2-46" fmla="*/ 894146 h 894146"/>
                <a:gd name="connsiteX3-47" fmla="*/ 228600 w 2570832"/>
                <a:gd name="connsiteY3-48" fmla="*/ 894146 h 894146"/>
                <a:gd name="connsiteX4-49" fmla="*/ 0 w 2570832"/>
                <a:gd name="connsiteY4-50" fmla="*/ 402790 h 894146"/>
                <a:gd name="connsiteX0-51" fmla="*/ 0 w 2570832"/>
                <a:gd name="connsiteY0-52" fmla="*/ 476297 h 967653"/>
                <a:gd name="connsiteX1-53" fmla="*/ 2570832 w 2570832"/>
                <a:gd name="connsiteY1-54" fmla="*/ 476297 h 967653"/>
                <a:gd name="connsiteX2-55" fmla="*/ 2316832 w 2570832"/>
                <a:gd name="connsiteY2-56" fmla="*/ 967653 h 967653"/>
                <a:gd name="connsiteX3-57" fmla="*/ 228600 w 2570832"/>
                <a:gd name="connsiteY3-58" fmla="*/ 967653 h 967653"/>
                <a:gd name="connsiteX4-59" fmla="*/ 0 w 2570832"/>
                <a:gd name="connsiteY4-60" fmla="*/ 476297 h 967653"/>
                <a:gd name="connsiteX0-61" fmla="*/ 0 w 2570832"/>
                <a:gd name="connsiteY0-62" fmla="*/ 476297 h 967653"/>
                <a:gd name="connsiteX1-63" fmla="*/ 2570832 w 2570832"/>
                <a:gd name="connsiteY1-64" fmla="*/ 476297 h 967653"/>
                <a:gd name="connsiteX2-65" fmla="*/ 2316832 w 2570832"/>
                <a:gd name="connsiteY2-66" fmla="*/ 967653 h 967653"/>
                <a:gd name="connsiteX3-67" fmla="*/ 228600 w 2570832"/>
                <a:gd name="connsiteY3-68" fmla="*/ 967653 h 967653"/>
                <a:gd name="connsiteX4-69" fmla="*/ 0 w 2570832"/>
                <a:gd name="connsiteY4-70" fmla="*/ 476297 h 967653"/>
                <a:gd name="connsiteX0-71" fmla="*/ 0 w 2570832"/>
                <a:gd name="connsiteY0-72" fmla="*/ 476297 h 967653"/>
                <a:gd name="connsiteX1-73" fmla="*/ 2570832 w 2570832"/>
                <a:gd name="connsiteY1-74" fmla="*/ 476297 h 967653"/>
                <a:gd name="connsiteX2-75" fmla="*/ 2316832 w 2570832"/>
                <a:gd name="connsiteY2-76" fmla="*/ 967653 h 967653"/>
                <a:gd name="connsiteX3-77" fmla="*/ 228600 w 2570832"/>
                <a:gd name="connsiteY3-78" fmla="*/ 967653 h 967653"/>
                <a:gd name="connsiteX4-79" fmla="*/ 0 w 2570832"/>
                <a:gd name="connsiteY4-80" fmla="*/ 476297 h 967653"/>
                <a:gd name="connsiteX0-81" fmla="*/ 0 w 2570832"/>
                <a:gd name="connsiteY0-82" fmla="*/ 476297 h 967653"/>
                <a:gd name="connsiteX1-83" fmla="*/ 2570832 w 2570832"/>
                <a:gd name="connsiteY1-84" fmla="*/ 476297 h 967653"/>
                <a:gd name="connsiteX2-85" fmla="*/ 2316832 w 2570832"/>
                <a:gd name="connsiteY2-86" fmla="*/ 967653 h 967653"/>
                <a:gd name="connsiteX3-87" fmla="*/ 228600 w 2570832"/>
                <a:gd name="connsiteY3-88" fmla="*/ 967653 h 967653"/>
                <a:gd name="connsiteX4-89" fmla="*/ 0 w 2570832"/>
                <a:gd name="connsiteY4-90" fmla="*/ 476297 h 9676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70832" h="967653">
                  <a:moveTo>
                    <a:pt x="0" y="476297"/>
                  </a:moveTo>
                  <a:cubicBezTo>
                    <a:pt x="844244" y="-171403"/>
                    <a:pt x="1650388" y="-146003"/>
                    <a:pt x="2570832" y="476297"/>
                  </a:cubicBezTo>
                  <a:lnTo>
                    <a:pt x="2316832" y="967653"/>
                  </a:lnTo>
                  <a:cubicBezTo>
                    <a:pt x="1506455" y="345353"/>
                    <a:pt x="962777" y="396153"/>
                    <a:pt x="228600" y="967653"/>
                  </a:cubicBezTo>
                  <a:lnTo>
                    <a:pt x="0" y="4762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2"/>
            <p:cNvSpPr/>
            <p:nvPr/>
          </p:nvSpPr>
          <p:spPr>
            <a:xfrm>
              <a:off x="5508104" y="2320882"/>
              <a:ext cx="2138744" cy="754924"/>
            </a:xfrm>
            <a:custGeom>
              <a:avLst/>
              <a:gdLst>
                <a:gd name="connsiteX0" fmla="*/ 0 w 2088232"/>
                <a:gd name="connsiteY0" fmla="*/ 0 h 504056"/>
                <a:gd name="connsiteX1" fmla="*/ 2088232 w 2088232"/>
                <a:gd name="connsiteY1" fmla="*/ 0 h 504056"/>
                <a:gd name="connsiteX2" fmla="*/ 2088232 w 2088232"/>
                <a:gd name="connsiteY2" fmla="*/ 504056 h 504056"/>
                <a:gd name="connsiteX3" fmla="*/ 0 w 2088232"/>
                <a:gd name="connsiteY3" fmla="*/ 504056 h 504056"/>
                <a:gd name="connsiteX4" fmla="*/ 0 w 2088232"/>
                <a:gd name="connsiteY4" fmla="*/ 0 h 504056"/>
                <a:gd name="connsiteX0-1" fmla="*/ 0 w 2316832"/>
                <a:gd name="connsiteY0-2" fmla="*/ 12700 h 504056"/>
                <a:gd name="connsiteX1-3" fmla="*/ 2316832 w 2316832"/>
                <a:gd name="connsiteY1-4" fmla="*/ 0 h 504056"/>
                <a:gd name="connsiteX2-5" fmla="*/ 2316832 w 2316832"/>
                <a:gd name="connsiteY2-6" fmla="*/ 504056 h 504056"/>
                <a:gd name="connsiteX3-7" fmla="*/ 228600 w 2316832"/>
                <a:gd name="connsiteY3-8" fmla="*/ 504056 h 504056"/>
                <a:gd name="connsiteX4-9" fmla="*/ 0 w 2316832"/>
                <a:gd name="connsiteY4-10" fmla="*/ 12700 h 504056"/>
                <a:gd name="connsiteX0-11" fmla="*/ 0 w 2570832"/>
                <a:gd name="connsiteY0-12" fmla="*/ 0 h 491356"/>
                <a:gd name="connsiteX1-13" fmla="*/ 2570832 w 2570832"/>
                <a:gd name="connsiteY1-14" fmla="*/ 0 h 491356"/>
                <a:gd name="connsiteX2-15" fmla="*/ 2316832 w 2570832"/>
                <a:gd name="connsiteY2-16" fmla="*/ 491356 h 491356"/>
                <a:gd name="connsiteX3-17" fmla="*/ 228600 w 2570832"/>
                <a:gd name="connsiteY3-18" fmla="*/ 491356 h 491356"/>
                <a:gd name="connsiteX4-19" fmla="*/ 0 w 2570832"/>
                <a:gd name="connsiteY4-20" fmla="*/ 0 h 491356"/>
                <a:gd name="connsiteX0-21" fmla="*/ 0 w 2570832"/>
                <a:gd name="connsiteY0-22" fmla="*/ 152400 h 643756"/>
                <a:gd name="connsiteX1-23" fmla="*/ 2570832 w 2570832"/>
                <a:gd name="connsiteY1-24" fmla="*/ 152400 h 643756"/>
                <a:gd name="connsiteX2-25" fmla="*/ 2316832 w 2570832"/>
                <a:gd name="connsiteY2-26" fmla="*/ 643756 h 643756"/>
                <a:gd name="connsiteX3-27" fmla="*/ 228600 w 2570832"/>
                <a:gd name="connsiteY3-28" fmla="*/ 643756 h 643756"/>
                <a:gd name="connsiteX4-29" fmla="*/ 0 w 2570832"/>
                <a:gd name="connsiteY4-30" fmla="*/ 152400 h 643756"/>
                <a:gd name="connsiteX0-31" fmla="*/ 0 w 2570832"/>
                <a:gd name="connsiteY0-32" fmla="*/ 296493 h 787849"/>
                <a:gd name="connsiteX1-33" fmla="*/ 2570832 w 2570832"/>
                <a:gd name="connsiteY1-34" fmla="*/ 296493 h 787849"/>
                <a:gd name="connsiteX2-35" fmla="*/ 2316832 w 2570832"/>
                <a:gd name="connsiteY2-36" fmla="*/ 787849 h 787849"/>
                <a:gd name="connsiteX3-37" fmla="*/ 228600 w 2570832"/>
                <a:gd name="connsiteY3-38" fmla="*/ 787849 h 787849"/>
                <a:gd name="connsiteX4-39" fmla="*/ 0 w 2570832"/>
                <a:gd name="connsiteY4-40" fmla="*/ 296493 h 787849"/>
                <a:gd name="connsiteX0-41" fmla="*/ 0 w 2570832"/>
                <a:gd name="connsiteY0-42" fmla="*/ 402790 h 894146"/>
                <a:gd name="connsiteX1-43" fmla="*/ 2570832 w 2570832"/>
                <a:gd name="connsiteY1-44" fmla="*/ 402790 h 894146"/>
                <a:gd name="connsiteX2-45" fmla="*/ 2316832 w 2570832"/>
                <a:gd name="connsiteY2-46" fmla="*/ 894146 h 894146"/>
                <a:gd name="connsiteX3-47" fmla="*/ 228600 w 2570832"/>
                <a:gd name="connsiteY3-48" fmla="*/ 894146 h 894146"/>
                <a:gd name="connsiteX4-49" fmla="*/ 0 w 2570832"/>
                <a:gd name="connsiteY4-50" fmla="*/ 402790 h 894146"/>
                <a:gd name="connsiteX0-51" fmla="*/ 0 w 2570832"/>
                <a:gd name="connsiteY0-52" fmla="*/ 476297 h 967653"/>
                <a:gd name="connsiteX1-53" fmla="*/ 2570832 w 2570832"/>
                <a:gd name="connsiteY1-54" fmla="*/ 476297 h 967653"/>
                <a:gd name="connsiteX2-55" fmla="*/ 2316832 w 2570832"/>
                <a:gd name="connsiteY2-56" fmla="*/ 967653 h 967653"/>
                <a:gd name="connsiteX3-57" fmla="*/ 228600 w 2570832"/>
                <a:gd name="connsiteY3-58" fmla="*/ 967653 h 967653"/>
                <a:gd name="connsiteX4-59" fmla="*/ 0 w 2570832"/>
                <a:gd name="connsiteY4-60" fmla="*/ 476297 h 967653"/>
                <a:gd name="connsiteX0-61" fmla="*/ 0 w 2570832"/>
                <a:gd name="connsiteY0-62" fmla="*/ 476297 h 967653"/>
                <a:gd name="connsiteX1-63" fmla="*/ 2570832 w 2570832"/>
                <a:gd name="connsiteY1-64" fmla="*/ 476297 h 967653"/>
                <a:gd name="connsiteX2-65" fmla="*/ 2316832 w 2570832"/>
                <a:gd name="connsiteY2-66" fmla="*/ 967653 h 967653"/>
                <a:gd name="connsiteX3-67" fmla="*/ 228600 w 2570832"/>
                <a:gd name="connsiteY3-68" fmla="*/ 967653 h 967653"/>
                <a:gd name="connsiteX4-69" fmla="*/ 0 w 2570832"/>
                <a:gd name="connsiteY4-70" fmla="*/ 476297 h 967653"/>
                <a:gd name="connsiteX0-71" fmla="*/ 0 w 2570832"/>
                <a:gd name="connsiteY0-72" fmla="*/ 476297 h 967653"/>
                <a:gd name="connsiteX1-73" fmla="*/ 2570832 w 2570832"/>
                <a:gd name="connsiteY1-74" fmla="*/ 476297 h 967653"/>
                <a:gd name="connsiteX2-75" fmla="*/ 2316832 w 2570832"/>
                <a:gd name="connsiteY2-76" fmla="*/ 967653 h 967653"/>
                <a:gd name="connsiteX3-77" fmla="*/ 228600 w 2570832"/>
                <a:gd name="connsiteY3-78" fmla="*/ 967653 h 967653"/>
                <a:gd name="connsiteX4-79" fmla="*/ 0 w 2570832"/>
                <a:gd name="connsiteY4-80" fmla="*/ 476297 h 967653"/>
                <a:gd name="connsiteX0-81" fmla="*/ 0 w 2570832"/>
                <a:gd name="connsiteY0-82" fmla="*/ 476297 h 967653"/>
                <a:gd name="connsiteX1-83" fmla="*/ 2570832 w 2570832"/>
                <a:gd name="connsiteY1-84" fmla="*/ 476297 h 967653"/>
                <a:gd name="connsiteX2-85" fmla="*/ 2316832 w 2570832"/>
                <a:gd name="connsiteY2-86" fmla="*/ 967653 h 967653"/>
                <a:gd name="connsiteX3-87" fmla="*/ 228600 w 2570832"/>
                <a:gd name="connsiteY3-88" fmla="*/ 967653 h 967653"/>
                <a:gd name="connsiteX4-89" fmla="*/ 0 w 2570832"/>
                <a:gd name="connsiteY4-90" fmla="*/ 476297 h 9676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70832" h="967653">
                  <a:moveTo>
                    <a:pt x="0" y="476297"/>
                  </a:moveTo>
                  <a:cubicBezTo>
                    <a:pt x="844244" y="-171403"/>
                    <a:pt x="1650388" y="-146003"/>
                    <a:pt x="2570832" y="476297"/>
                  </a:cubicBezTo>
                  <a:lnTo>
                    <a:pt x="2316832" y="967653"/>
                  </a:lnTo>
                  <a:cubicBezTo>
                    <a:pt x="1506455" y="345353"/>
                    <a:pt x="962777" y="396153"/>
                    <a:pt x="228600" y="967653"/>
                  </a:cubicBezTo>
                  <a:lnTo>
                    <a:pt x="0" y="4762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矩形 2"/>
            <p:cNvSpPr/>
            <p:nvPr/>
          </p:nvSpPr>
          <p:spPr>
            <a:xfrm>
              <a:off x="1510718" y="2320882"/>
              <a:ext cx="2138744" cy="754924"/>
            </a:xfrm>
            <a:custGeom>
              <a:avLst/>
              <a:gdLst>
                <a:gd name="connsiteX0" fmla="*/ 0 w 2088232"/>
                <a:gd name="connsiteY0" fmla="*/ 0 h 504056"/>
                <a:gd name="connsiteX1" fmla="*/ 2088232 w 2088232"/>
                <a:gd name="connsiteY1" fmla="*/ 0 h 504056"/>
                <a:gd name="connsiteX2" fmla="*/ 2088232 w 2088232"/>
                <a:gd name="connsiteY2" fmla="*/ 504056 h 504056"/>
                <a:gd name="connsiteX3" fmla="*/ 0 w 2088232"/>
                <a:gd name="connsiteY3" fmla="*/ 504056 h 504056"/>
                <a:gd name="connsiteX4" fmla="*/ 0 w 2088232"/>
                <a:gd name="connsiteY4" fmla="*/ 0 h 504056"/>
                <a:gd name="connsiteX0-1" fmla="*/ 0 w 2316832"/>
                <a:gd name="connsiteY0-2" fmla="*/ 12700 h 504056"/>
                <a:gd name="connsiteX1-3" fmla="*/ 2316832 w 2316832"/>
                <a:gd name="connsiteY1-4" fmla="*/ 0 h 504056"/>
                <a:gd name="connsiteX2-5" fmla="*/ 2316832 w 2316832"/>
                <a:gd name="connsiteY2-6" fmla="*/ 504056 h 504056"/>
                <a:gd name="connsiteX3-7" fmla="*/ 228600 w 2316832"/>
                <a:gd name="connsiteY3-8" fmla="*/ 504056 h 504056"/>
                <a:gd name="connsiteX4-9" fmla="*/ 0 w 2316832"/>
                <a:gd name="connsiteY4-10" fmla="*/ 12700 h 504056"/>
                <a:gd name="connsiteX0-11" fmla="*/ 0 w 2570832"/>
                <a:gd name="connsiteY0-12" fmla="*/ 0 h 491356"/>
                <a:gd name="connsiteX1-13" fmla="*/ 2570832 w 2570832"/>
                <a:gd name="connsiteY1-14" fmla="*/ 0 h 491356"/>
                <a:gd name="connsiteX2-15" fmla="*/ 2316832 w 2570832"/>
                <a:gd name="connsiteY2-16" fmla="*/ 491356 h 491356"/>
                <a:gd name="connsiteX3-17" fmla="*/ 228600 w 2570832"/>
                <a:gd name="connsiteY3-18" fmla="*/ 491356 h 491356"/>
                <a:gd name="connsiteX4-19" fmla="*/ 0 w 2570832"/>
                <a:gd name="connsiteY4-20" fmla="*/ 0 h 491356"/>
                <a:gd name="connsiteX0-21" fmla="*/ 0 w 2570832"/>
                <a:gd name="connsiteY0-22" fmla="*/ 152400 h 643756"/>
                <a:gd name="connsiteX1-23" fmla="*/ 2570832 w 2570832"/>
                <a:gd name="connsiteY1-24" fmla="*/ 152400 h 643756"/>
                <a:gd name="connsiteX2-25" fmla="*/ 2316832 w 2570832"/>
                <a:gd name="connsiteY2-26" fmla="*/ 643756 h 643756"/>
                <a:gd name="connsiteX3-27" fmla="*/ 228600 w 2570832"/>
                <a:gd name="connsiteY3-28" fmla="*/ 643756 h 643756"/>
                <a:gd name="connsiteX4-29" fmla="*/ 0 w 2570832"/>
                <a:gd name="connsiteY4-30" fmla="*/ 152400 h 643756"/>
                <a:gd name="connsiteX0-31" fmla="*/ 0 w 2570832"/>
                <a:gd name="connsiteY0-32" fmla="*/ 296493 h 787849"/>
                <a:gd name="connsiteX1-33" fmla="*/ 2570832 w 2570832"/>
                <a:gd name="connsiteY1-34" fmla="*/ 296493 h 787849"/>
                <a:gd name="connsiteX2-35" fmla="*/ 2316832 w 2570832"/>
                <a:gd name="connsiteY2-36" fmla="*/ 787849 h 787849"/>
                <a:gd name="connsiteX3-37" fmla="*/ 228600 w 2570832"/>
                <a:gd name="connsiteY3-38" fmla="*/ 787849 h 787849"/>
                <a:gd name="connsiteX4-39" fmla="*/ 0 w 2570832"/>
                <a:gd name="connsiteY4-40" fmla="*/ 296493 h 787849"/>
                <a:gd name="connsiteX0-41" fmla="*/ 0 w 2570832"/>
                <a:gd name="connsiteY0-42" fmla="*/ 402790 h 894146"/>
                <a:gd name="connsiteX1-43" fmla="*/ 2570832 w 2570832"/>
                <a:gd name="connsiteY1-44" fmla="*/ 402790 h 894146"/>
                <a:gd name="connsiteX2-45" fmla="*/ 2316832 w 2570832"/>
                <a:gd name="connsiteY2-46" fmla="*/ 894146 h 894146"/>
                <a:gd name="connsiteX3-47" fmla="*/ 228600 w 2570832"/>
                <a:gd name="connsiteY3-48" fmla="*/ 894146 h 894146"/>
                <a:gd name="connsiteX4-49" fmla="*/ 0 w 2570832"/>
                <a:gd name="connsiteY4-50" fmla="*/ 402790 h 894146"/>
                <a:gd name="connsiteX0-51" fmla="*/ 0 w 2570832"/>
                <a:gd name="connsiteY0-52" fmla="*/ 476297 h 967653"/>
                <a:gd name="connsiteX1-53" fmla="*/ 2570832 w 2570832"/>
                <a:gd name="connsiteY1-54" fmla="*/ 476297 h 967653"/>
                <a:gd name="connsiteX2-55" fmla="*/ 2316832 w 2570832"/>
                <a:gd name="connsiteY2-56" fmla="*/ 967653 h 967653"/>
                <a:gd name="connsiteX3-57" fmla="*/ 228600 w 2570832"/>
                <a:gd name="connsiteY3-58" fmla="*/ 967653 h 967653"/>
                <a:gd name="connsiteX4-59" fmla="*/ 0 w 2570832"/>
                <a:gd name="connsiteY4-60" fmla="*/ 476297 h 967653"/>
                <a:gd name="connsiteX0-61" fmla="*/ 0 w 2570832"/>
                <a:gd name="connsiteY0-62" fmla="*/ 476297 h 967653"/>
                <a:gd name="connsiteX1-63" fmla="*/ 2570832 w 2570832"/>
                <a:gd name="connsiteY1-64" fmla="*/ 476297 h 967653"/>
                <a:gd name="connsiteX2-65" fmla="*/ 2316832 w 2570832"/>
                <a:gd name="connsiteY2-66" fmla="*/ 967653 h 967653"/>
                <a:gd name="connsiteX3-67" fmla="*/ 228600 w 2570832"/>
                <a:gd name="connsiteY3-68" fmla="*/ 967653 h 967653"/>
                <a:gd name="connsiteX4-69" fmla="*/ 0 w 2570832"/>
                <a:gd name="connsiteY4-70" fmla="*/ 476297 h 967653"/>
                <a:gd name="connsiteX0-71" fmla="*/ 0 w 2570832"/>
                <a:gd name="connsiteY0-72" fmla="*/ 476297 h 967653"/>
                <a:gd name="connsiteX1-73" fmla="*/ 2570832 w 2570832"/>
                <a:gd name="connsiteY1-74" fmla="*/ 476297 h 967653"/>
                <a:gd name="connsiteX2-75" fmla="*/ 2316832 w 2570832"/>
                <a:gd name="connsiteY2-76" fmla="*/ 967653 h 967653"/>
                <a:gd name="connsiteX3-77" fmla="*/ 228600 w 2570832"/>
                <a:gd name="connsiteY3-78" fmla="*/ 967653 h 967653"/>
                <a:gd name="connsiteX4-79" fmla="*/ 0 w 2570832"/>
                <a:gd name="connsiteY4-80" fmla="*/ 476297 h 967653"/>
                <a:gd name="connsiteX0-81" fmla="*/ 0 w 2570832"/>
                <a:gd name="connsiteY0-82" fmla="*/ 476297 h 967653"/>
                <a:gd name="connsiteX1-83" fmla="*/ 2570832 w 2570832"/>
                <a:gd name="connsiteY1-84" fmla="*/ 476297 h 967653"/>
                <a:gd name="connsiteX2-85" fmla="*/ 2316832 w 2570832"/>
                <a:gd name="connsiteY2-86" fmla="*/ 967653 h 967653"/>
                <a:gd name="connsiteX3-87" fmla="*/ 228600 w 2570832"/>
                <a:gd name="connsiteY3-88" fmla="*/ 967653 h 967653"/>
                <a:gd name="connsiteX4-89" fmla="*/ 0 w 2570832"/>
                <a:gd name="connsiteY4-90" fmla="*/ 476297 h 9676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70832" h="967653">
                  <a:moveTo>
                    <a:pt x="0" y="476297"/>
                  </a:moveTo>
                  <a:cubicBezTo>
                    <a:pt x="844244" y="-171403"/>
                    <a:pt x="1650388" y="-146003"/>
                    <a:pt x="2570832" y="476297"/>
                  </a:cubicBezTo>
                  <a:lnTo>
                    <a:pt x="2316832" y="967653"/>
                  </a:lnTo>
                  <a:cubicBezTo>
                    <a:pt x="1506455" y="345353"/>
                    <a:pt x="962777" y="396153"/>
                    <a:pt x="228600" y="967653"/>
                  </a:cubicBezTo>
                  <a:lnTo>
                    <a:pt x="0" y="4762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椭圆 35"/>
          <p:cNvSpPr/>
          <p:nvPr/>
        </p:nvSpPr>
        <p:spPr>
          <a:xfrm>
            <a:off x="1929813" y="3081892"/>
            <a:ext cx="870182" cy="8701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6294753" y="3031993"/>
            <a:ext cx="870182" cy="8701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133866" y="1635646"/>
            <a:ext cx="870182" cy="8701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79"/>
          <p:cNvSpPr txBox="1"/>
          <p:nvPr/>
        </p:nvSpPr>
        <p:spPr>
          <a:xfrm>
            <a:off x="1385025" y="1655523"/>
            <a:ext cx="210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点击添加文字内容点击添加文字内容</a:t>
            </a:r>
          </a:p>
        </p:txBody>
      </p:sp>
      <p:sp>
        <p:nvSpPr>
          <p:cNvPr id="40" name="TextBox 80"/>
          <p:cNvSpPr txBox="1"/>
          <p:nvPr/>
        </p:nvSpPr>
        <p:spPr>
          <a:xfrm>
            <a:off x="5676416" y="1655523"/>
            <a:ext cx="210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点击添加文字内容点击添加文字内容</a:t>
            </a:r>
          </a:p>
        </p:txBody>
      </p:sp>
      <p:sp>
        <p:nvSpPr>
          <p:cNvPr id="41" name="TextBox 81"/>
          <p:cNvSpPr txBox="1"/>
          <p:nvPr/>
        </p:nvSpPr>
        <p:spPr>
          <a:xfrm>
            <a:off x="3491880" y="3512501"/>
            <a:ext cx="210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点击添加文字内容点击添加文字内容</a:t>
            </a:r>
          </a:p>
        </p:txBody>
      </p:sp>
      <p:grpSp>
        <p:nvGrpSpPr>
          <p:cNvPr id="42" name="Group 4"/>
          <p:cNvGrpSpPr>
            <a:grpSpLocks noChangeAspect="1"/>
          </p:cNvGrpSpPr>
          <p:nvPr/>
        </p:nvGrpSpPr>
        <p:grpSpPr bwMode="auto">
          <a:xfrm>
            <a:off x="2126334" y="3286495"/>
            <a:ext cx="458950" cy="460976"/>
            <a:chOff x="4935" y="-89"/>
            <a:chExt cx="1358" cy="1364"/>
          </a:xfrm>
          <a:solidFill>
            <a:schemeClr val="bg1">
              <a:lumMod val="95000"/>
            </a:schemeClr>
          </a:solidFill>
        </p:grpSpPr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5027" y="479"/>
              <a:ext cx="1250" cy="796"/>
            </a:xfrm>
            <a:custGeom>
              <a:avLst/>
              <a:gdLst>
                <a:gd name="T0" fmla="*/ 1761 w 3750"/>
                <a:gd name="T1" fmla="*/ 1309 h 2387"/>
                <a:gd name="T2" fmla="*/ 1672 w 3750"/>
                <a:gd name="T3" fmla="*/ 1309 h 2387"/>
                <a:gd name="T4" fmla="*/ 1627 w 3750"/>
                <a:gd name="T5" fmla="*/ 1312 h 2387"/>
                <a:gd name="T6" fmla="*/ 1447 w 3750"/>
                <a:gd name="T7" fmla="*/ 1297 h 2387"/>
                <a:gd name="T8" fmla="*/ 1662 w 3750"/>
                <a:gd name="T9" fmla="*/ 1258 h 2387"/>
                <a:gd name="T10" fmla="*/ 3081 w 3750"/>
                <a:gd name="T11" fmla="*/ 648 h 2387"/>
                <a:gd name="T12" fmla="*/ 3373 w 3750"/>
                <a:gd name="T13" fmla="*/ 551 h 2387"/>
                <a:gd name="T14" fmla="*/ 3288 w 3750"/>
                <a:gd name="T15" fmla="*/ 700 h 2387"/>
                <a:gd name="T16" fmla="*/ 3323 w 3750"/>
                <a:gd name="T17" fmla="*/ 626 h 2387"/>
                <a:gd name="T18" fmla="*/ 3441 w 3750"/>
                <a:gd name="T19" fmla="*/ 545 h 2387"/>
                <a:gd name="T20" fmla="*/ 1031 w 3750"/>
                <a:gd name="T21" fmla="*/ 465 h 2387"/>
                <a:gd name="T22" fmla="*/ 2867 w 3750"/>
                <a:gd name="T23" fmla="*/ 368 h 2387"/>
                <a:gd name="T24" fmla="*/ 2839 w 3750"/>
                <a:gd name="T25" fmla="*/ 368 h 2387"/>
                <a:gd name="T26" fmla="*/ 3370 w 3750"/>
                <a:gd name="T27" fmla="*/ 738 h 2387"/>
                <a:gd name="T28" fmla="*/ 3235 w 3750"/>
                <a:gd name="T29" fmla="*/ 606 h 2387"/>
                <a:gd name="T30" fmla="*/ 3239 w 3750"/>
                <a:gd name="T31" fmla="*/ 248 h 2387"/>
                <a:gd name="T32" fmla="*/ 2909 w 3750"/>
                <a:gd name="T33" fmla="*/ 356 h 2387"/>
                <a:gd name="T34" fmla="*/ 2882 w 3750"/>
                <a:gd name="T35" fmla="*/ 474 h 2387"/>
                <a:gd name="T36" fmla="*/ 2879 w 3750"/>
                <a:gd name="T37" fmla="*/ 357 h 2387"/>
                <a:gd name="T38" fmla="*/ 2878 w 3750"/>
                <a:gd name="T39" fmla="*/ 230 h 2387"/>
                <a:gd name="T40" fmla="*/ 795 w 3750"/>
                <a:gd name="T41" fmla="*/ 182 h 2387"/>
                <a:gd name="T42" fmla="*/ 3208 w 3750"/>
                <a:gd name="T43" fmla="*/ 125 h 2387"/>
                <a:gd name="T44" fmla="*/ 1293 w 3750"/>
                <a:gd name="T45" fmla="*/ 648 h 2387"/>
                <a:gd name="T46" fmla="*/ 1343 w 3750"/>
                <a:gd name="T47" fmla="*/ 816 h 2387"/>
                <a:gd name="T48" fmla="*/ 1469 w 3750"/>
                <a:gd name="T49" fmla="*/ 770 h 2387"/>
                <a:gd name="T50" fmla="*/ 1447 w 3750"/>
                <a:gd name="T51" fmla="*/ 830 h 2387"/>
                <a:gd name="T52" fmla="*/ 1666 w 3750"/>
                <a:gd name="T53" fmla="*/ 845 h 2387"/>
                <a:gd name="T54" fmla="*/ 1596 w 3750"/>
                <a:gd name="T55" fmla="*/ 1016 h 2387"/>
                <a:gd name="T56" fmla="*/ 1465 w 3750"/>
                <a:gd name="T57" fmla="*/ 1203 h 2387"/>
                <a:gd name="T58" fmla="*/ 1241 w 3750"/>
                <a:gd name="T59" fmla="*/ 1132 h 2387"/>
                <a:gd name="T60" fmla="*/ 1194 w 3750"/>
                <a:gd name="T61" fmla="*/ 1350 h 2387"/>
                <a:gd name="T62" fmla="*/ 1346 w 3750"/>
                <a:gd name="T63" fmla="*/ 1350 h 2387"/>
                <a:gd name="T64" fmla="*/ 1448 w 3750"/>
                <a:gd name="T65" fmla="*/ 1500 h 2387"/>
                <a:gd name="T66" fmla="*/ 1693 w 3750"/>
                <a:gd name="T67" fmla="*/ 1448 h 2387"/>
                <a:gd name="T68" fmla="*/ 1723 w 3750"/>
                <a:gd name="T69" fmla="*/ 1460 h 2387"/>
                <a:gd name="T70" fmla="*/ 1863 w 3750"/>
                <a:gd name="T71" fmla="*/ 1465 h 2387"/>
                <a:gd name="T72" fmla="*/ 1960 w 3750"/>
                <a:gd name="T73" fmla="*/ 1524 h 2387"/>
                <a:gd name="T74" fmla="*/ 1977 w 3750"/>
                <a:gd name="T75" fmla="*/ 1959 h 2387"/>
                <a:gd name="T76" fmla="*/ 1866 w 3750"/>
                <a:gd name="T77" fmla="*/ 2039 h 2387"/>
                <a:gd name="T78" fmla="*/ 1809 w 3750"/>
                <a:gd name="T79" fmla="*/ 2081 h 2387"/>
                <a:gd name="T80" fmla="*/ 1798 w 3750"/>
                <a:gd name="T81" fmla="*/ 2144 h 2387"/>
                <a:gd name="T82" fmla="*/ 1688 w 3750"/>
                <a:gd name="T83" fmla="*/ 2111 h 2387"/>
                <a:gd name="T84" fmla="*/ 1675 w 3750"/>
                <a:gd name="T85" fmla="*/ 2053 h 2387"/>
                <a:gd name="T86" fmla="*/ 1687 w 3750"/>
                <a:gd name="T87" fmla="*/ 1938 h 2387"/>
                <a:gd name="T88" fmla="*/ 1616 w 3750"/>
                <a:gd name="T89" fmla="*/ 1846 h 2387"/>
                <a:gd name="T90" fmla="*/ 1480 w 3750"/>
                <a:gd name="T91" fmla="*/ 1720 h 2387"/>
                <a:gd name="T92" fmla="*/ 1498 w 3750"/>
                <a:gd name="T93" fmla="*/ 1649 h 2387"/>
                <a:gd name="T94" fmla="*/ 1552 w 3750"/>
                <a:gd name="T95" fmla="*/ 1545 h 2387"/>
                <a:gd name="T96" fmla="*/ 1316 w 3750"/>
                <a:gd name="T97" fmla="*/ 1455 h 2387"/>
                <a:gd name="T98" fmla="*/ 967 w 3750"/>
                <a:gd name="T99" fmla="*/ 1287 h 2387"/>
                <a:gd name="T100" fmla="*/ 840 w 3750"/>
                <a:gd name="T101" fmla="*/ 1179 h 2387"/>
                <a:gd name="T102" fmla="*/ 775 w 3750"/>
                <a:gd name="T103" fmla="*/ 1128 h 2387"/>
                <a:gd name="T104" fmla="*/ 528 w 3750"/>
                <a:gd name="T105" fmla="*/ 581 h 2387"/>
                <a:gd name="T106" fmla="*/ 446 w 3750"/>
                <a:gd name="T107" fmla="*/ 389 h 2387"/>
                <a:gd name="T108" fmla="*/ 391 w 3750"/>
                <a:gd name="T109" fmla="*/ 276 h 2387"/>
                <a:gd name="T110" fmla="*/ 330 w 3750"/>
                <a:gd name="T111" fmla="*/ 184 h 2387"/>
                <a:gd name="T112" fmla="*/ 196 w 3750"/>
                <a:gd name="T113" fmla="*/ 148 h 2387"/>
                <a:gd name="T114" fmla="*/ 159 w 3750"/>
                <a:gd name="T115" fmla="*/ 128 h 2387"/>
                <a:gd name="T116" fmla="*/ 61 w 3750"/>
                <a:gd name="T117" fmla="*/ 322 h 2387"/>
                <a:gd name="T118" fmla="*/ 76 w 3750"/>
                <a:gd name="T119" fmla="*/ 219 h 2387"/>
                <a:gd name="T120" fmla="*/ 35 w 3750"/>
                <a:gd name="T121" fmla="*/ 181 h 2387"/>
                <a:gd name="T122" fmla="*/ 5 w 3750"/>
                <a:gd name="T123" fmla="*/ 117 h 2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50" h="2387">
                  <a:moveTo>
                    <a:pt x="1692" y="2101"/>
                  </a:moveTo>
                  <a:lnTo>
                    <a:pt x="1693" y="2101"/>
                  </a:lnTo>
                  <a:lnTo>
                    <a:pt x="1695" y="2102"/>
                  </a:lnTo>
                  <a:lnTo>
                    <a:pt x="1696" y="2102"/>
                  </a:lnTo>
                  <a:lnTo>
                    <a:pt x="1696" y="2103"/>
                  </a:lnTo>
                  <a:lnTo>
                    <a:pt x="1696" y="2103"/>
                  </a:lnTo>
                  <a:lnTo>
                    <a:pt x="1698" y="2104"/>
                  </a:lnTo>
                  <a:lnTo>
                    <a:pt x="1699" y="2104"/>
                  </a:lnTo>
                  <a:lnTo>
                    <a:pt x="1699" y="2107"/>
                  </a:lnTo>
                  <a:lnTo>
                    <a:pt x="1698" y="2108"/>
                  </a:lnTo>
                  <a:lnTo>
                    <a:pt x="1698" y="2108"/>
                  </a:lnTo>
                  <a:lnTo>
                    <a:pt x="1697" y="2109"/>
                  </a:lnTo>
                  <a:lnTo>
                    <a:pt x="1696" y="2108"/>
                  </a:lnTo>
                  <a:lnTo>
                    <a:pt x="1695" y="2107"/>
                  </a:lnTo>
                  <a:lnTo>
                    <a:pt x="1693" y="2108"/>
                  </a:lnTo>
                  <a:lnTo>
                    <a:pt x="1692" y="2108"/>
                  </a:lnTo>
                  <a:lnTo>
                    <a:pt x="1692" y="2108"/>
                  </a:lnTo>
                  <a:lnTo>
                    <a:pt x="1692" y="2107"/>
                  </a:lnTo>
                  <a:lnTo>
                    <a:pt x="1691" y="2104"/>
                  </a:lnTo>
                  <a:lnTo>
                    <a:pt x="1691" y="2103"/>
                  </a:lnTo>
                  <a:lnTo>
                    <a:pt x="1692" y="2102"/>
                  </a:lnTo>
                  <a:lnTo>
                    <a:pt x="1692" y="2101"/>
                  </a:lnTo>
                  <a:close/>
                  <a:moveTo>
                    <a:pt x="1896" y="1295"/>
                  </a:moveTo>
                  <a:lnTo>
                    <a:pt x="1898" y="1295"/>
                  </a:lnTo>
                  <a:lnTo>
                    <a:pt x="1898" y="1296"/>
                  </a:lnTo>
                  <a:lnTo>
                    <a:pt x="1896" y="1299"/>
                  </a:lnTo>
                  <a:lnTo>
                    <a:pt x="1895" y="1301"/>
                  </a:lnTo>
                  <a:lnTo>
                    <a:pt x="1894" y="1302"/>
                  </a:lnTo>
                  <a:lnTo>
                    <a:pt x="1893" y="1302"/>
                  </a:lnTo>
                  <a:lnTo>
                    <a:pt x="1891" y="1302"/>
                  </a:lnTo>
                  <a:lnTo>
                    <a:pt x="1890" y="1300"/>
                  </a:lnTo>
                  <a:lnTo>
                    <a:pt x="1891" y="1297"/>
                  </a:lnTo>
                  <a:lnTo>
                    <a:pt x="1893" y="1296"/>
                  </a:lnTo>
                  <a:lnTo>
                    <a:pt x="1895" y="1295"/>
                  </a:lnTo>
                  <a:lnTo>
                    <a:pt x="1896" y="1295"/>
                  </a:lnTo>
                  <a:close/>
                  <a:moveTo>
                    <a:pt x="1742" y="1286"/>
                  </a:moveTo>
                  <a:lnTo>
                    <a:pt x="1743" y="1286"/>
                  </a:lnTo>
                  <a:lnTo>
                    <a:pt x="1744" y="1287"/>
                  </a:lnTo>
                  <a:lnTo>
                    <a:pt x="1746" y="1289"/>
                  </a:lnTo>
                  <a:lnTo>
                    <a:pt x="1747" y="1290"/>
                  </a:lnTo>
                  <a:lnTo>
                    <a:pt x="1748" y="1291"/>
                  </a:lnTo>
                  <a:lnTo>
                    <a:pt x="1749" y="1291"/>
                  </a:lnTo>
                  <a:lnTo>
                    <a:pt x="1751" y="1294"/>
                  </a:lnTo>
                  <a:lnTo>
                    <a:pt x="1752" y="1295"/>
                  </a:lnTo>
                  <a:lnTo>
                    <a:pt x="1753" y="1296"/>
                  </a:lnTo>
                  <a:lnTo>
                    <a:pt x="1754" y="1299"/>
                  </a:lnTo>
                  <a:lnTo>
                    <a:pt x="1756" y="1299"/>
                  </a:lnTo>
                  <a:lnTo>
                    <a:pt x="1758" y="1300"/>
                  </a:lnTo>
                  <a:lnTo>
                    <a:pt x="1767" y="1300"/>
                  </a:lnTo>
                  <a:lnTo>
                    <a:pt x="1770" y="1300"/>
                  </a:lnTo>
                  <a:lnTo>
                    <a:pt x="1770" y="1301"/>
                  </a:lnTo>
                  <a:lnTo>
                    <a:pt x="1770" y="1302"/>
                  </a:lnTo>
                  <a:lnTo>
                    <a:pt x="1768" y="1304"/>
                  </a:lnTo>
                  <a:lnTo>
                    <a:pt x="1767" y="1305"/>
                  </a:lnTo>
                  <a:lnTo>
                    <a:pt x="1763" y="1307"/>
                  </a:lnTo>
                  <a:lnTo>
                    <a:pt x="1761" y="1309"/>
                  </a:lnTo>
                  <a:lnTo>
                    <a:pt x="1759" y="1309"/>
                  </a:lnTo>
                  <a:lnTo>
                    <a:pt x="1758" y="1310"/>
                  </a:lnTo>
                  <a:lnTo>
                    <a:pt x="1749" y="1312"/>
                  </a:lnTo>
                  <a:lnTo>
                    <a:pt x="1742" y="1315"/>
                  </a:lnTo>
                  <a:lnTo>
                    <a:pt x="1734" y="1315"/>
                  </a:lnTo>
                  <a:lnTo>
                    <a:pt x="1732" y="1315"/>
                  </a:lnTo>
                  <a:lnTo>
                    <a:pt x="1729" y="1316"/>
                  </a:lnTo>
                  <a:lnTo>
                    <a:pt x="1727" y="1316"/>
                  </a:lnTo>
                  <a:lnTo>
                    <a:pt x="1724" y="1318"/>
                  </a:lnTo>
                  <a:lnTo>
                    <a:pt x="1723" y="1320"/>
                  </a:lnTo>
                  <a:lnTo>
                    <a:pt x="1723" y="1321"/>
                  </a:lnTo>
                  <a:lnTo>
                    <a:pt x="1723" y="1322"/>
                  </a:lnTo>
                  <a:lnTo>
                    <a:pt x="1722" y="1322"/>
                  </a:lnTo>
                  <a:lnTo>
                    <a:pt x="1721" y="1323"/>
                  </a:lnTo>
                  <a:lnTo>
                    <a:pt x="1719" y="1323"/>
                  </a:lnTo>
                  <a:lnTo>
                    <a:pt x="1717" y="1326"/>
                  </a:lnTo>
                  <a:lnTo>
                    <a:pt x="1714" y="1328"/>
                  </a:lnTo>
                  <a:lnTo>
                    <a:pt x="1713" y="1331"/>
                  </a:lnTo>
                  <a:lnTo>
                    <a:pt x="1712" y="1333"/>
                  </a:lnTo>
                  <a:lnTo>
                    <a:pt x="1711" y="1335"/>
                  </a:lnTo>
                  <a:lnTo>
                    <a:pt x="1709" y="1336"/>
                  </a:lnTo>
                  <a:lnTo>
                    <a:pt x="1706" y="1336"/>
                  </a:lnTo>
                  <a:lnTo>
                    <a:pt x="1698" y="1337"/>
                  </a:lnTo>
                  <a:lnTo>
                    <a:pt x="1691" y="1337"/>
                  </a:lnTo>
                  <a:lnTo>
                    <a:pt x="1683" y="1340"/>
                  </a:lnTo>
                  <a:lnTo>
                    <a:pt x="1671" y="1346"/>
                  </a:lnTo>
                  <a:lnTo>
                    <a:pt x="1657" y="1347"/>
                  </a:lnTo>
                  <a:lnTo>
                    <a:pt x="1642" y="1347"/>
                  </a:lnTo>
                  <a:lnTo>
                    <a:pt x="1640" y="1347"/>
                  </a:lnTo>
                  <a:lnTo>
                    <a:pt x="1640" y="1346"/>
                  </a:lnTo>
                  <a:lnTo>
                    <a:pt x="1640" y="1345"/>
                  </a:lnTo>
                  <a:lnTo>
                    <a:pt x="1640" y="1343"/>
                  </a:lnTo>
                  <a:lnTo>
                    <a:pt x="1642" y="1342"/>
                  </a:lnTo>
                  <a:lnTo>
                    <a:pt x="1645" y="1341"/>
                  </a:lnTo>
                  <a:lnTo>
                    <a:pt x="1647" y="1340"/>
                  </a:lnTo>
                  <a:lnTo>
                    <a:pt x="1650" y="1340"/>
                  </a:lnTo>
                  <a:lnTo>
                    <a:pt x="1653" y="1340"/>
                  </a:lnTo>
                  <a:lnTo>
                    <a:pt x="1656" y="1340"/>
                  </a:lnTo>
                  <a:lnTo>
                    <a:pt x="1657" y="1340"/>
                  </a:lnTo>
                  <a:lnTo>
                    <a:pt x="1658" y="1338"/>
                  </a:lnTo>
                  <a:lnTo>
                    <a:pt x="1661" y="1337"/>
                  </a:lnTo>
                  <a:lnTo>
                    <a:pt x="1662" y="1335"/>
                  </a:lnTo>
                  <a:lnTo>
                    <a:pt x="1665" y="1333"/>
                  </a:lnTo>
                  <a:lnTo>
                    <a:pt x="1668" y="1331"/>
                  </a:lnTo>
                  <a:lnTo>
                    <a:pt x="1670" y="1331"/>
                  </a:lnTo>
                  <a:lnTo>
                    <a:pt x="1672" y="1330"/>
                  </a:lnTo>
                  <a:lnTo>
                    <a:pt x="1675" y="1330"/>
                  </a:lnTo>
                  <a:lnTo>
                    <a:pt x="1677" y="1330"/>
                  </a:lnTo>
                  <a:lnTo>
                    <a:pt x="1680" y="1328"/>
                  </a:lnTo>
                  <a:lnTo>
                    <a:pt x="1681" y="1327"/>
                  </a:lnTo>
                  <a:lnTo>
                    <a:pt x="1681" y="1326"/>
                  </a:lnTo>
                  <a:lnTo>
                    <a:pt x="1678" y="1321"/>
                  </a:lnTo>
                  <a:lnTo>
                    <a:pt x="1676" y="1317"/>
                  </a:lnTo>
                  <a:lnTo>
                    <a:pt x="1673" y="1312"/>
                  </a:lnTo>
                  <a:lnTo>
                    <a:pt x="1672" y="1311"/>
                  </a:lnTo>
                  <a:lnTo>
                    <a:pt x="1672" y="1309"/>
                  </a:lnTo>
                  <a:lnTo>
                    <a:pt x="1672" y="1305"/>
                  </a:lnTo>
                  <a:lnTo>
                    <a:pt x="1672" y="1301"/>
                  </a:lnTo>
                  <a:lnTo>
                    <a:pt x="1673" y="1299"/>
                  </a:lnTo>
                  <a:lnTo>
                    <a:pt x="1673" y="1297"/>
                  </a:lnTo>
                  <a:lnTo>
                    <a:pt x="1677" y="1296"/>
                  </a:lnTo>
                  <a:lnTo>
                    <a:pt x="1681" y="1296"/>
                  </a:lnTo>
                  <a:lnTo>
                    <a:pt x="1683" y="1295"/>
                  </a:lnTo>
                  <a:lnTo>
                    <a:pt x="1686" y="1295"/>
                  </a:lnTo>
                  <a:lnTo>
                    <a:pt x="1688" y="1294"/>
                  </a:lnTo>
                  <a:lnTo>
                    <a:pt x="1692" y="1295"/>
                  </a:lnTo>
                  <a:lnTo>
                    <a:pt x="1696" y="1295"/>
                  </a:lnTo>
                  <a:lnTo>
                    <a:pt x="1699" y="1295"/>
                  </a:lnTo>
                  <a:lnTo>
                    <a:pt x="1703" y="1294"/>
                  </a:lnTo>
                  <a:lnTo>
                    <a:pt x="1716" y="1292"/>
                  </a:lnTo>
                  <a:lnTo>
                    <a:pt x="1727" y="1290"/>
                  </a:lnTo>
                  <a:lnTo>
                    <a:pt x="1739" y="1286"/>
                  </a:lnTo>
                  <a:lnTo>
                    <a:pt x="1742" y="1286"/>
                  </a:lnTo>
                  <a:close/>
                  <a:moveTo>
                    <a:pt x="1495" y="1261"/>
                  </a:moveTo>
                  <a:lnTo>
                    <a:pt x="1498" y="1261"/>
                  </a:lnTo>
                  <a:lnTo>
                    <a:pt x="1500" y="1263"/>
                  </a:lnTo>
                  <a:lnTo>
                    <a:pt x="1503" y="1263"/>
                  </a:lnTo>
                  <a:lnTo>
                    <a:pt x="1505" y="1264"/>
                  </a:lnTo>
                  <a:lnTo>
                    <a:pt x="1508" y="1265"/>
                  </a:lnTo>
                  <a:lnTo>
                    <a:pt x="1510" y="1266"/>
                  </a:lnTo>
                  <a:lnTo>
                    <a:pt x="1513" y="1266"/>
                  </a:lnTo>
                  <a:lnTo>
                    <a:pt x="1515" y="1266"/>
                  </a:lnTo>
                  <a:lnTo>
                    <a:pt x="1519" y="1267"/>
                  </a:lnTo>
                  <a:lnTo>
                    <a:pt x="1529" y="1269"/>
                  </a:lnTo>
                  <a:lnTo>
                    <a:pt x="1540" y="1272"/>
                  </a:lnTo>
                  <a:lnTo>
                    <a:pt x="1544" y="1274"/>
                  </a:lnTo>
                  <a:lnTo>
                    <a:pt x="1546" y="1274"/>
                  </a:lnTo>
                  <a:lnTo>
                    <a:pt x="1550" y="1274"/>
                  </a:lnTo>
                  <a:lnTo>
                    <a:pt x="1554" y="1274"/>
                  </a:lnTo>
                  <a:lnTo>
                    <a:pt x="1559" y="1275"/>
                  </a:lnTo>
                  <a:lnTo>
                    <a:pt x="1561" y="1277"/>
                  </a:lnTo>
                  <a:lnTo>
                    <a:pt x="1564" y="1279"/>
                  </a:lnTo>
                  <a:lnTo>
                    <a:pt x="1565" y="1280"/>
                  </a:lnTo>
                  <a:lnTo>
                    <a:pt x="1567" y="1282"/>
                  </a:lnTo>
                  <a:lnTo>
                    <a:pt x="1571" y="1284"/>
                  </a:lnTo>
                  <a:lnTo>
                    <a:pt x="1574" y="1284"/>
                  </a:lnTo>
                  <a:lnTo>
                    <a:pt x="1580" y="1285"/>
                  </a:lnTo>
                  <a:lnTo>
                    <a:pt x="1585" y="1286"/>
                  </a:lnTo>
                  <a:lnTo>
                    <a:pt x="1590" y="1286"/>
                  </a:lnTo>
                  <a:lnTo>
                    <a:pt x="1600" y="1290"/>
                  </a:lnTo>
                  <a:lnTo>
                    <a:pt x="1609" y="1290"/>
                  </a:lnTo>
                  <a:lnTo>
                    <a:pt x="1616" y="1292"/>
                  </a:lnTo>
                  <a:lnTo>
                    <a:pt x="1623" y="1296"/>
                  </a:lnTo>
                  <a:lnTo>
                    <a:pt x="1631" y="1297"/>
                  </a:lnTo>
                  <a:lnTo>
                    <a:pt x="1637" y="1297"/>
                  </a:lnTo>
                  <a:lnTo>
                    <a:pt x="1641" y="1299"/>
                  </a:lnTo>
                  <a:lnTo>
                    <a:pt x="1643" y="1300"/>
                  </a:lnTo>
                  <a:lnTo>
                    <a:pt x="1643" y="1302"/>
                  </a:lnTo>
                  <a:lnTo>
                    <a:pt x="1643" y="1304"/>
                  </a:lnTo>
                  <a:lnTo>
                    <a:pt x="1641" y="1306"/>
                  </a:lnTo>
                  <a:lnTo>
                    <a:pt x="1637" y="1309"/>
                  </a:lnTo>
                  <a:lnTo>
                    <a:pt x="1627" y="1312"/>
                  </a:lnTo>
                  <a:lnTo>
                    <a:pt x="1615" y="1317"/>
                  </a:lnTo>
                  <a:lnTo>
                    <a:pt x="1601" y="1320"/>
                  </a:lnTo>
                  <a:lnTo>
                    <a:pt x="1590" y="1320"/>
                  </a:lnTo>
                  <a:lnTo>
                    <a:pt x="1586" y="1318"/>
                  </a:lnTo>
                  <a:lnTo>
                    <a:pt x="1584" y="1317"/>
                  </a:lnTo>
                  <a:lnTo>
                    <a:pt x="1581" y="1316"/>
                  </a:lnTo>
                  <a:lnTo>
                    <a:pt x="1579" y="1316"/>
                  </a:lnTo>
                  <a:lnTo>
                    <a:pt x="1576" y="1317"/>
                  </a:lnTo>
                  <a:lnTo>
                    <a:pt x="1574" y="1320"/>
                  </a:lnTo>
                  <a:lnTo>
                    <a:pt x="1572" y="1322"/>
                  </a:lnTo>
                  <a:lnTo>
                    <a:pt x="1571" y="1325"/>
                  </a:lnTo>
                  <a:lnTo>
                    <a:pt x="1569" y="1326"/>
                  </a:lnTo>
                  <a:lnTo>
                    <a:pt x="1565" y="1327"/>
                  </a:lnTo>
                  <a:lnTo>
                    <a:pt x="1561" y="1327"/>
                  </a:lnTo>
                  <a:lnTo>
                    <a:pt x="1561" y="1325"/>
                  </a:lnTo>
                  <a:lnTo>
                    <a:pt x="1561" y="1321"/>
                  </a:lnTo>
                  <a:lnTo>
                    <a:pt x="1560" y="1317"/>
                  </a:lnTo>
                  <a:lnTo>
                    <a:pt x="1560" y="1313"/>
                  </a:lnTo>
                  <a:lnTo>
                    <a:pt x="1557" y="1310"/>
                  </a:lnTo>
                  <a:lnTo>
                    <a:pt x="1556" y="1309"/>
                  </a:lnTo>
                  <a:lnTo>
                    <a:pt x="1554" y="1307"/>
                  </a:lnTo>
                  <a:lnTo>
                    <a:pt x="1551" y="1306"/>
                  </a:lnTo>
                  <a:lnTo>
                    <a:pt x="1548" y="1306"/>
                  </a:lnTo>
                  <a:lnTo>
                    <a:pt x="1545" y="1306"/>
                  </a:lnTo>
                  <a:lnTo>
                    <a:pt x="1543" y="1306"/>
                  </a:lnTo>
                  <a:lnTo>
                    <a:pt x="1535" y="1300"/>
                  </a:lnTo>
                  <a:lnTo>
                    <a:pt x="1528" y="1294"/>
                  </a:lnTo>
                  <a:lnTo>
                    <a:pt x="1519" y="1289"/>
                  </a:lnTo>
                  <a:lnTo>
                    <a:pt x="1518" y="1289"/>
                  </a:lnTo>
                  <a:lnTo>
                    <a:pt x="1515" y="1290"/>
                  </a:lnTo>
                  <a:lnTo>
                    <a:pt x="1514" y="1291"/>
                  </a:lnTo>
                  <a:lnTo>
                    <a:pt x="1511" y="1292"/>
                  </a:lnTo>
                  <a:lnTo>
                    <a:pt x="1510" y="1294"/>
                  </a:lnTo>
                  <a:lnTo>
                    <a:pt x="1508" y="1295"/>
                  </a:lnTo>
                  <a:lnTo>
                    <a:pt x="1505" y="1296"/>
                  </a:lnTo>
                  <a:lnTo>
                    <a:pt x="1503" y="1296"/>
                  </a:lnTo>
                  <a:lnTo>
                    <a:pt x="1500" y="1295"/>
                  </a:lnTo>
                  <a:lnTo>
                    <a:pt x="1498" y="1294"/>
                  </a:lnTo>
                  <a:lnTo>
                    <a:pt x="1495" y="1292"/>
                  </a:lnTo>
                  <a:lnTo>
                    <a:pt x="1493" y="1291"/>
                  </a:lnTo>
                  <a:lnTo>
                    <a:pt x="1490" y="1292"/>
                  </a:lnTo>
                  <a:lnTo>
                    <a:pt x="1486" y="1294"/>
                  </a:lnTo>
                  <a:lnTo>
                    <a:pt x="1484" y="1295"/>
                  </a:lnTo>
                  <a:lnTo>
                    <a:pt x="1480" y="1295"/>
                  </a:lnTo>
                  <a:lnTo>
                    <a:pt x="1476" y="1295"/>
                  </a:lnTo>
                  <a:lnTo>
                    <a:pt x="1474" y="1292"/>
                  </a:lnTo>
                  <a:lnTo>
                    <a:pt x="1473" y="1291"/>
                  </a:lnTo>
                  <a:lnTo>
                    <a:pt x="1469" y="1290"/>
                  </a:lnTo>
                  <a:lnTo>
                    <a:pt x="1467" y="1289"/>
                  </a:lnTo>
                  <a:lnTo>
                    <a:pt x="1462" y="1289"/>
                  </a:lnTo>
                  <a:lnTo>
                    <a:pt x="1459" y="1290"/>
                  </a:lnTo>
                  <a:lnTo>
                    <a:pt x="1455" y="1290"/>
                  </a:lnTo>
                  <a:lnTo>
                    <a:pt x="1453" y="1292"/>
                  </a:lnTo>
                  <a:lnTo>
                    <a:pt x="1450" y="1295"/>
                  </a:lnTo>
                  <a:lnTo>
                    <a:pt x="1449" y="1296"/>
                  </a:lnTo>
                  <a:lnTo>
                    <a:pt x="1447" y="1297"/>
                  </a:lnTo>
                  <a:lnTo>
                    <a:pt x="1444" y="1299"/>
                  </a:lnTo>
                  <a:lnTo>
                    <a:pt x="1442" y="1299"/>
                  </a:lnTo>
                  <a:lnTo>
                    <a:pt x="1439" y="1299"/>
                  </a:lnTo>
                  <a:lnTo>
                    <a:pt x="1437" y="1300"/>
                  </a:lnTo>
                  <a:lnTo>
                    <a:pt x="1427" y="1306"/>
                  </a:lnTo>
                  <a:lnTo>
                    <a:pt x="1413" y="1309"/>
                  </a:lnTo>
                  <a:lnTo>
                    <a:pt x="1412" y="1309"/>
                  </a:lnTo>
                  <a:lnTo>
                    <a:pt x="1409" y="1307"/>
                  </a:lnTo>
                  <a:lnTo>
                    <a:pt x="1407" y="1306"/>
                  </a:lnTo>
                  <a:lnTo>
                    <a:pt x="1405" y="1306"/>
                  </a:lnTo>
                  <a:lnTo>
                    <a:pt x="1404" y="1305"/>
                  </a:lnTo>
                  <a:lnTo>
                    <a:pt x="1405" y="1302"/>
                  </a:lnTo>
                  <a:lnTo>
                    <a:pt x="1405" y="1301"/>
                  </a:lnTo>
                  <a:lnTo>
                    <a:pt x="1408" y="1300"/>
                  </a:lnTo>
                  <a:lnTo>
                    <a:pt x="1409" y="1299"/>
                  </a:lnTo>
                  <a:lnTo>
                    <a:pt x="1412" y="1297"/>
                  </a:lnTo>
                  <a:lnTo>
                    <a:pt x="1414" y="1296"/>
                  </a:lnTo>
                  <a:lnTo>
                    <a:pt x="1417" y="1296"/>
                  </a:lnTo>
                  <a:lnTo>
                    <a:pt x="1418" y="1295"/>
                  </a:lnTo>
                  <a:lnTo>
                    <a:pt x="1424" y="1290"/>
                  </a:lnTo>
                  <a:lnTo>
                    <a:pt x="1428" y="1286"/>
                  </a:lnTo>
                  <a:lnTo>
                    <a:pt x="1432" y="1281"/>
                  </a:lnTo>
                  <a:lnTo>
                    <a:pt x="1435" y="1279"/>
                  </a:lnTo>
                  <a:lnTo>
                    <a:pt x="1443" y="1279"/>
                  </a:lnTo>
                  <a:lnTo>
                    <a:pt x="1449" y="1279"/>
                  </a:lnTo>
                  <a:lnTo>
                    <a:pt x="1458" y="1280"/>
                  </a:lnTo>
                  <a:lnTo>
                    <a:pt x="1465" y="1281"/>
                  </a:lnTo>
                  <a:lnTo>
                    <a:pt x="1472" y="1281"/>
                  </a:lnTo>
                  <a:lnTo>
                    <a:pt x="1476" y="1279"/>
                  </a:lnTo>
                  <a:lnTo>
                    <a:pt x="1481" y="1274"/>
                  </a:lnTo>
                  <a:lnTo>
                    <a:pt x="1485" y="1270"/>
                  </a:lnTo>
                  <a:lnTo>
                    <a:pt x="1490" y="1266"/>
                  </a:lnTo>
                  <a:lnTo>
                    <a:pt x="1495" y="1261"/>
                  </a:lnTo>
                  <a:close/>
                  <a:moveTo>
                    <a:pt x="1695" y="1253"/>
                  </a:moveTo>
                  <a:lnTo>
                    <a:pt x="1697" y="1254"/>
                  </a:lnTo>
                  <a:lnTo>
                    <a:pt x="1698" y="1254"/>
                  </a:lnTo>
                  <a:lnTo>
                    <a:pt x="1698" y="1256"/>
                  </a:lnTo>
                  <a:lnTo>
                    <a:pt x="1698" y="1259"/>
                  </a:lnTo>
                  <a:lnTo>
                    <a:pt x="1697" y="1260"/>
                  </a:lnTo>
                  <a:lnTo>
                    <a:pt x="1697" y="1260"/>
                  </a:lnTo>
                  <a:lnTo>
                    <a:pt x="1695" y="1260"/>
                  </a:lnTo>
                  <a:lnTo>
                    <a:pt x="1693" y="1260"/>
                  </a:lnTo>
                  <a:lnTo>
                    <a:pt x="1692" y="1260"/>
                  </a:lnTo>
                  <a:lnTo>
                    <a:pt x="1692" y="1258"/>
                  </a:lnTo>
                  <a:lnTo>
                    <a:pt x="1692" y="1256"/>
                  </a:lnTo>
                  <a:lnTo>
                    <a:pt x="1693" y="1254"/>
                  </a:lnTo>
                  <a:lnTo>
                    <a:pt x="1695" y="1253"/>
                  </a:lnTo>
                  <a:close/>
                  <a:moveTo>
                    <a:pt x="1663" y="1248"/>
                  </a:moveTo>
                  <a:lnTo>
                    <a:pt x="1665" y="1249"/>
                  </a:lnTo>
                  <a:lnTo>
                    <a:pt x="1666" y="1251"/>
                  </a:lnTo>
                  <a:lnTo>
                    <a:pt x="1666" y="1253"/>
                  </a:lnTo>
                  <a:lnTo>
                    <a:pt x="1666" y="1254"/>
                  </a:lnTo>
                  <a:lnTo>
                    <a:pt x="1666" y="1255"/>
                  </a:lnTo>
                  <a:lnTo>
                    <a:pt x="1666" y="1255"/>
                  </a:lnTo>
                  <a:lnTo>
                    <a:pt x="1663" y="1256"/>
                  </a:lnTo>
                  <a:lnTo>
                    <a:pt x="1662" y="1258"/>
                  </a:lnTo>
                  <a:lnTo>
                    <a:pt x="1661" y="1256"/>
                  </a:lnTo>
                  <a:lnTo>
                    <a:pt x="1661" y="1255"/>
                  </a:lnTo>
                  <a:lnTo>
                    <a:pt x="1661" y="1254"/>
                  </a:lnTo>
                  <a:lnTo>
                    <a:pt x="1661" y="1251"/>
                  </a:lnTo>
                  <a:lnTo>
                    <a:pt x="1661" y="1250"/>
                  </a:lnTo>
                  <a:lnTo>
                    <a:pt x="1662" y="1249"/>
                  </a:lnTo>
                  <a:lnTo>
                    <a:pt x="1663" y="1248"/>
                  </a:lnTo>
                  <a:close/>
                  <a:moveTo>
                    <a:pt x="1738" y="811"/>
                  </a:moveTo>
                  <a:lnTo>
                    <a:pt x="1736" y="812"/>
                  </a:lnTo>
                  <a:lnTo>
                    <a:pt x="1734" y="815"/>
                  </a:lnTo>
                  <a:lnTo>
                    <a:pt x="1737" y="816"/>
                  </a:lnTo>
                  <a:lnTo>
                    <a:pt x="1739" y="817"/>
                  </a:lnTo>
                  <a:lnTo>
                    <a:pt x="1742" y="819"/>
                  </a:lnTo>
                  <a:lnTo>
                    <a:pt x="1743" y="820"/>
                  </a:lnTo>
                  <a:lnTo>
                    <a:pt x="1744" y="821"/>
                  </a:lnTo>
                  <a:lnTo>
                    <a:pt x="1743" y="816"/>
                  </a:lnTo>
                  <a:lnTo>
                    <a:pt x="1742" y="814"/>
                  </a:lnTo>
                  <a:lnTo>
                    <a:pt x="1741" y="811"/>
                  </a:lnTo>
                  <a:lnTo>
                    <a:pt x="1738" y="811"/>
                  </a:lnTo>
                  <a:close/>
                  <a:moveTo>
                    <a:pt x="3154" y="602"/>
                  </a:moveTo>
                  <a:lnTo>
                    <a:pt x="3152" y="613"/>
                  </a:lnTo>
                  <a:lnTo>
                    <a:pt x="3147" y="625"/>
                  </a:lnTo>
                  <a:lnTo>
                    <a:pt x="3147" y="628"/>
                  </a:lnTo>
                  <a:lnTo>
                    <a:pt x="3146" y="632"/>
                  </a:lnTo>
                  <a:lnTo>
                    <a:pt x="3146" y="634"/>
                  </a:lnTo>
                  <a:lnTo>
                    <a:pt x="3145" y="638"/>
                  </a:lnTo>
                  <a:lnTo>
                    <a:pt x="3146" y="641"/>
                  </a:lnTo>
                  <a:lnTo>
                    <a:pt x="3146" y="643"/>
                  </a:lnTo>
                  <a:lnTo>
                    <a:pt x="3147" y="646"/>
                  </a:lnTo>
                  <a:lnTo>
                    <a:pt x="3147" y="649"/>
                  </a:lnTo>
                  <a:lnTo>
                    <a:pt x="3147" y="653"/>
                  </a:lnTo>
                  <a:lnTo>
                    <a:pt x="3146" y="657"/>
                  </a:lnTo>
                  <a:lnTo>
                    <a:pt x="3146" y="661"/>
                  </a:lnTo>
                  <a:lnTo>
                    <a:pt x="3145" y="663"/>
                  </a:lnTo>
                  <a:lnTo>
                    <a:pt x="3142" y="666"/>
                  </a:lnTo>
                  <a:lnTo>
                    <a:pt x="3140" y="666"/>
                  </a:lnTo>
                  <a:lnTo>
                    <a:pt x="3137" y="668"/>
                  </a:lnTo>
                  <a:lnTo>
                    <a:pt x="3135" y="669"/>
                  </a:lnTo>
                  <a:lnTo>
                    <a:pt x="3132" y="671"/>
                  </a:lnTo>
                  <a:lnTo>
                    <a:pt x="3130" y="674"/>
                  </a:lnTo>
                  <a:lnTo>
                    <a:pt x="3128" y="676"/>
                  </a:lnTo>
                  <a:lnTo>
                    <a:pt x="3126" y="676"/>
                  </a:lnTo>
                  <a:lnTo>
                    <a:pt x="3125" y="677"/>
                  </a:lnTo>
                  <a:lnTo>
                    <a:pt x="3122" y="676"/>
                  </a:lnTo>
                  <a:lnTo>
                    <a:pt x="3120" y="677"/>
                  </a:lnTo>
                  <a:lnTo>
                    <a:pt x="3117" y="678"/>
                  </a:lnTo>
                  <a:lnTo>
                    <a:pt x="3080" y="669"/>
                  </a:lnTo>
                  <a:lnTo>
                    <a:pt x="3080" y="668"/>
                  </a:lnTo>
                  <a:lnTo>
                    <a:pt x="3080" y="664"/>
                  </a:lnTo>
                  <a:lnTo>
                    <a:pt x="3079" y="661"/>
                  </a:lnTo>
                  <a:lnTo>
                    <a:pt x="3077" y="658"/>
                  </a:lnTo>
                  <a:lnTo>
                    <a:pt x="3076" y="656"/>
                  </a:lnTo>
                  <a:lnTo>
                    <a:pt x="3074" y="653"/>
                  </a:lnTo>
                  <a:lnTo>
                    <a:pt x="3072" y="651"/>
                  </a:lnTo>
                  <a:lnTo>
                    <a:pt x="3080" y="646"/>
                  </a:lnTo>
                  <a:lnTo>
                    <a:pt x="3081" y="648"/>
                  </a:lnTo>
                  <a:lnTo>
                    <a:pt x="3082" y="651"/>
                  </a:lnTo>
                  <a:lnTo>
                    <a:pt x="3085" y="653"/>
                  </a:lnTo>
                  <a:lnTo>
                    <a:pt x="3154" y="602"/>
                  </a:lnTo>
                  <a:close/>
                  <a:moveTo>
                    <a:pt x="1306" y="535"/>
                  </a:moveTo>
                  <a:lnTo>
                    <a:pt x="1303" y="535"/>
                  </a:lnTo>
                  <a:lnTo>
                    <a:pt x="1300" y="537"/>
                  </a:lnTo>
                  <a:lnTo>
                    <a:pt x="1297" y="541"/>
                  </a:lnTo>
                  <a:lnTo>
                    <a:pt x="1295" y="544"/>
                  </a:lnTo>
                  <a:lnTo>
                    <a:pt x="1292" y="547"/>
                  </a:lnTo>
                  <a:lnTo>
                    <a:pt x="1291" y="550"/>
                  </a:lnTo>
                  <a:lnTo>
                    <a:pt x="1290" y="552"/>
                  </a:lnTo>
                  <a:lnTo>
                    <a:pt x="1292" y="559"/>
                  </a:lnTo>
                  <a:lnTo>
                    <a:pt x="1298" y="562"/>
                  </a:lnTo>
                  <a:lnTo>
                    <a:pt x="1307" y="562"/>
                  </a:lnTo>
                  <a:lnTo>
                    <a:pt x="1313" y="561"/>
                  </a:lnTo>
                  <a:lnTo>
                    <a:pt x="1316" y="551"/>
                  </a:lnTo>
                  <a:lnTo>
                    <a:pt x="1315" y="542"/>
                  </a:lnTo>
                  <a:lnTo>
                    <a:pt x="1308" y="535"/>
                  </a:lnTo>
                  <a:lnTo>
                    <a:pt x="1306" y="535"/>
                  </a:lnTo>
                  <a:close/>
                  <a:moveTo>
                    <a:pt x="3369" y="534"/>
                  </a:moveTo>
                  <a:lnTo>
                    <a:pt x="3368" y="534"/>
                  </a:lnTo>
                  <a:lnTo>
                    <a:pt x="3366" y="534"/>
                  </a:lnTo>
                  <a:lnTo>
                    <a:pt x="3365" y="535"/>
                  </a:lnTo>
                  <a:lnTo>
                    <a:pt x="3364" y="537"/>
                  </a:lnTo>
                  <a:lnTo>
                    <a:pt x="3363" y="537"/>
                  </a:lnTo>
                  <a:lnTo>
                    <a:pt x="3360" y="540"/>
                  </a:lnTo>
                  <a:lnTo>
                    <a:pt x="3359" y="542"/>
                  </a:lnTo>
                  <a:lnTo>
                    <a:pt x="3356" y="546"/>
                  </a:lnTo>
                  <a:lnTo>
                    <a:pt x="3354" y="551"/>
                  </a:lnTo>
                  <a:lnTo>
                    <a:pt x="3354" y="556"/>
                  </a:lnTo>
                  <a:lnTo>
                    <a:pt x="3353" y="561"/>
                  </a:lnTo>
                  <a:lnTo>
                    <a:pt x="3351" y="567"/>
                  </a:lnTo>
                  <a:lnTo>
                    <a:pt x="3351" y="569"/>
                  </a:lnTo>
                  <a:lnTo>
                    <a:pt x="3351" y="572"/>
                  </a:lnTo>
                  <a:lnTo>
                    <a:pt x="3353" y="576"/>
                  </a:lnTo>
                  <a:lnTo>
                    <a:pt x="3353" y="580"/>
                  </a:lnTo>
                  <a:lnTo>
                    <a:pt x="3353" y="583"/>
                  </a:lnTo>
                  <a:lnTo>
                    <a:pt x="3354" y="585"/>
                  </a:lnTo>
                  <a:lnTo>
                    <a:pt x="3356" y="585"/>
                  </a:lnTo>
                  <a:lnTo>
                    <a:pt x="3359" y="583"/>
                  </a:lnTo>
                  <a:lnTo>
                    <a:pt x="3359" y="583"/>
                  </a:lnTo>
                  <a:lnTo>
                    <a:pt x="3360" y="583"/>
                  </a:lnTo>
                  <a:lnTo>
                    <a:pt x="3361" y="583"/>
                  </a:lnTo>
                  <a:lnTo>
                    <a:pt x="3363" y="582"/>
                  </a:lnTo>
                  <a:lnTo>
                    <a:pt x="3364" y="582"/>
                  </a:lnTo>
                  <a:lnTo>
                    <a:pt x="3365" y="580"/>
                  </a:lnTo>
                  <a:lnTo>
                    <a:pt x="3366" y="576"/>
                  </a:lnTo>
                  <a:lnTo>
                    <a:pt x="3368" y="572"/>
                  </a:lnTo>
                  <a:lnTo>
                    <a:pt x="3368" y="570"/>
                  </a:lnTo>
                  <a:lnTo>
                    <a:pt x="3368" y="567"/>
                  </a:lnTo>
                  <a:lnTo>
                    <a:pt x="3369" y="565"/>
                  </a:lnTo>
                  <a:lnTo>
                    <a:pt x="3370" y="562"/>
                  </a:lnTo>
                  <a:lnTo>
                    <a:pt x="3371" y="560"/>
                  </a:lnTo>
                  <a:lnTo>
                    <a:pt x="3373" y="557"/>
                  </a:lnTo>
                  <a:lnTo>
                    <a:pt x="3373" y="554"/>
                  </a:lnTo>
                  <a:lnTo>
                    <a:pt x="3373" y="551"/>
                  </a:lnTo>
                  <a:lnTo>
                    <a:pt x="3371" y="549"/>
                  </a:lnTo>
                  <a:lnTo>
                    <a:pt x="3370" y="546"/>
                  </a:lnTo>
                  <a:lnTo>
                    <a:pt x="3370" y="544"/>
                  </a:lnTo>
                  <a:lnTo>
                    <a:pt x="3371" y="541"/>
                  </a:lnTo>
                  <a:lnTo>
                    <a:pt x="3373" y="540"/>
                  </a:lnTo>
                  <a:lnTo>
                    <a:pt x="3373" y="537"/>
                  </a:lnTo>
                  <a:lnTo>
                    <a:pt x="3371" y="536"/>
                  </a:lnTo>
                  <a:lnTo>
                    <a:pt x="3370" y="535"/>
                  </a:lnTo>
                  <a:lnTo>
                    <a:pt x="3370" y="534"/>
                  </a:lnTo>
                  <a:lnTo>
                    <a:pt x="3369" y="534"/>
                  </a:lnTo>
                  <a:close/>
                  <a:moveTo>
                    <a:pt x="3320" y="518"/>
                  </a:moveTo>
                  <a:lnTo>
                    <a:pt x="3318" y="518"/>
                  </a:lnTo>
                  <a:lnTo>
                    <a:pt x="3315" y="520"/>
                  </a:lnTo>
                  <a:lnTo>
                    <a:pt x="3313" y="523"/>
                  </a:lnTo>
                  <a:lnTo>
                    <a:pt x="3311" y="525"/>
                  </a:lnTo>
                  <a:lnTo>
                    <a:pt x="3310" y="528"/>
                  </a:lnTo>
                  <a:lnTo>
                    <a:pt x="3309" y="530"/>
                  </a:lnTo>
                  <a:lnTo>
                    <a:pt x="3306" y="532"/>
                  </a:lnTo>
                  <a:lnTo>
                    <a:pt x="3305" y="532"/>
                  </a:lnTo>
                  <a:lnTo>
                    <a:pt x="3303" y="532"/>
                  </a:lnTo>
                  <a:lnTo>
                    <a:pt x="3301" y="532"/>
                  </a:lnTo>
                  <a:lnTo>
                    <a:pt x="3299" y="534"/>
                  </a:lnTo>
                  <a:lnTo>
                    <a:pt x="3297" y="535"/>
                  </a:lnTo>
                  <a:lnTo>
                    <a:pt x="3295" y="537"/>
                  </a:lnTo>
                  <a:lnTo>
                    <a:pt x="3294" y="540"/>
                  </a:lnTo>
                  <a:lnTo>
                    <a:pt x="3294" y="544"/>
                  </a:lnTo>
                  <a:lnTo>
                    <a:pt x="3293" y="547"/>
                  </a:lnTo>
                  <a:lnTo>
                    <a:pt x="3293" y="551"/>
                  </a:lnTo>
                  <a:lnTo>
                    <a:pt x="3292" y="554"/>
                  </a:lnTo>
                  <a:lnTo>
                    <a:pt x="3289" y="562"/>
                  </a:lnTo>
                  <a:lnTo>
                    <a:pt x="3287" y="570"/>
                  </a:lnTo>
                  <a:lnTo>
                    <a:pt x="3285" y="580"/>
                  </a:lnTo>
                  <a:lnTo>
                    <a:pt x="3285" y="606"/>
                  </a:lnTo>
                  <a:lnTo>
                    <a:pt x="3288" y="611"/>
                  </a:lnTo>
                  <a:lnTo>
                    <a:pt x="3288" y="616"/>
                  </a:lnTo>
                  <a:lnTo>
                    <a:pt x="3288" y="622"/>
                  </a:lnTo>
                  <a:lnTo>
                    <a:pt x="3290" y="625"/>
                  </a:lnTo>
                  <a:lnTo>
                    <a:pt x="3292" y="628"/>
                  </a:lnTo>
                  <a:lnTo>
                    <a:pt x="3292" y="629"/>
                  </a:lnTo>
                  <a:lnTo>
                    <a:pt x="3294" y="632"/>
                  </a:lnTo>
                  <a:lnTo>
                    <a:pt x="3294" y="642"/>
                  </a:lnTo>
                  <a:lnTo>
                    <a:pt x="3295" y="644"/>
                  </a:lnTo>
                  <a:lnTo>
                    <a:pt x="3297" y="648"/>
                  </a:lnTo>
                  <a:lnTo>
                    <a:pt x="3297" y="652"/>
                  </a:lnTo>
                  <a:lnTo>
                    <a:pt x="3297" y="656"/>
                  </a:lnTo>
                  <a:lnTo>
                    <a:pt x="3294" y="661"/>
                  </a:lnTo>
                  <a:lnTo>
                    <a:pt x="3293" y="664"/>
                  </a:lnTo>
                  <a:lnTo>
                    <a:pt x="3292" y="668"/>
                  </a:lnTo>
                  <a:lnTo>
                    <a:pt x="3292" y="671"/>
                  </a:lnTo>
                  <a:lnTo>
                    <a:pt x="3289" y="677"/>
                  </a:lnTo>
                  <a:lnTo>
                    <a:pt x="3289" y="682"/>
                  </a:lnTo>
                  <a:lnTo>
                    <a:pt x="3288" y="687"/>
                  </a:lnTo>
                  <a:lnTo>
                    <a:pt x="3288" y="689"/>
                  </a:lnTo>
                  <a:lnTo>
                    <a:pt x="3288" y="692"/>
                  </a:lnTo>
                  <a:lnTo>
                    <a:pt x="3288" y="695"/>
                  </a:lnTo>
                  <a:lnTo>
                    <a:pt x="3288" y="700"/>
                  </a:lnTo>
                  <a:lnTo>
                    <a:pt x="3289" y="700"/>
                  </a:lnTo>
                  <a:lnTo>
                    <a:pt x="3289" y="702"/>
                  </a:lnTo>
                  <a:lnTo>
                    <a:pt x="3290" y="702"/>
                  </a:lnTo>
                  <a:lnTo>
                    <a:pt x="3290" y="702"/>
                  </a:lnTo>
                  <a:lnTo>
                    <a:pt x="3292" y="703"/>
                  </a:lnTo>
                  <a:lnTo>
                    <a:pt x="3294" y="705"/>
                  </a:lnTo>
                  <a:lnTo>
                    <a:pt x="3295" y="708"/>
                  </a:lnTo>
                  <a:lnTo>
                    <a:pt x="3297" y="710"/>
                  </a:lnTo>
                  <a:lnTo>
                    <a:pt x="3297" y="713"/>
                  </a:lnTo>
                  <a:lnTo>
                    <a:pt x="3297" y="715"/>
                  </a:lnTo>
                  <a:lnTo>
                    <a:pt x="3298" y="717"/>
                  </a:lnTo>
                  <a:lnTo>
                    <a:pt x="3299" y="718"/>
                  </a:lnTo>
                  <a:lnTo>
                    <a:pt x="3300" y="719"/>
                  </a:lnTo>
                  <a:lnTo>
                    <a:pt x="3301" y="718"/>
                  </a:lnTo>
                  <a:lnTo>
                    <a:pt x="3303" y="717"/>
                  </a:lnTo>
                  <a:lnTo>
                    <a:pt x="3305" y="714"/>
                  </a:lnTo>
                  <a:lnTo>
                    <a:pt x="3306" y="712"/>
                  </a:lnTo>
                  <a:lnTo>
                    <a:pt x="3309" y="710"/>
                  </a:lnTo>
                  <a:lnTo>
                    <a:pt x="3311" y="710"/>
                  </a:lnTo>
                  <a:lnTo>
                    <a:pt x="3313" y="709"/>
                  </a:lnTo>
                  <a:lnTo>
                    <a:pt x="3313" y="708"/>
                  </a:lnTo>
                  <a:lnTo>
                    <a:pt x="3315" y="708"/>
                  </a:lnTo>
                  <a:lnTo>
                    <a:pt x="3316" y="707"/>
                  </a:lnTo>
                  <a:lnTo>
                    <a:pt x="3318" y="704"/>
                  </a:lnTo>
                  <a:lnTo>
                    <a:pt x="3318" y="703"/>
                  </a:lnTo>
                  <a:lnTo>
                    <a:pt x="3318" y="700"/>
                  </a:lnTo>
                  <a:lnTo>
                    <a:pt x="3319" y="682"/>
                  </a:lnTo>
                  <a:lnTo>
                    <a:pt x="3320" y="666"/>
                  </a:lnTo>
                  <a:lnTo>
                    <a:pt x="3320" y="663"/>
                  </a:lnTo>
                  <a:lnTo>
                    <a:pt x="3320" y="661"/>
                  </a:lnTo>
                  <a:lnTo>
                    <a:pt x="3319" y="658"/>
                  </a:lnTo>
                  <a:lnTo>
                    <a:pt x="3319" y="656"/>
                  </a:lnTo>
                  <a:lnTo>
                    <a:pt x="3318" y="656"/>
                  </a:lnTo>
                  <a:lnTo>
                    <a:pt x="3316" y="654"/>
                  </a:lnTo>
                  <a:lnTo>
                    <a:pt x="3315" y="653"/>
                  </a:lnTo>
                  <a:lnTo>
                    <a:pt x="3315" y="651"/>
                  </a:lnTo>
                  <a:lnTo>
                    <a:pt x="3315" y="648"/>
                  </a:lnTo>
                  <a:lnTo>
                    <a:pt x="3315" y="646"/>
                  </a:lnTo>
                  <a:lnTo>
                    <a:pt x="3315" y="644"/>
                  </a:lnTo>
                  <a:lnTo>
                    <a:pt x="3316" y="644"/>
                  </a:lnTo>
                  <a:lnTo>
                    <a:pt x="3316" y="644"/>
                  </a:lnTo>
                  <a:lnTo>
                    <a:pt x="3318" y="644"/>
                  </a:lnTo>
                  <a:lnTo>
                    <a:pt x="3318" y="644"/>
                  </a:lnTo>
                  <a:lnTo>
                    <a:pt x="3319" y="646"/>
                  </a:lnTo>
                  <a:lnTo>
                    <a:pt x="3321" y="646"/>
                  </a:lnTo>
                  <a:lnTo>
                    <a:pt x="3324" y="646"/>
                  </a:lnTo>
                  <a:lnTo>
                    <a:pt x="3325" y="644"/>
                  </a:lnTo>
                  <a:lnTo>
                    <a:pt x="3326" y="643"/>
                  </a:lnTo>
                  <a:lnTo>
                    <a:pt x="3326" y="641"/>
                  </a:lnTo>
                  <a:lnTo>
                    <a:pt x="3326" y="638"/>
                  </a:lnTo>
                  <a:lnTo>
                    <a:pt x="3326" y="636"/>
                  </a:lnTo>
                  <a:lnTo>
                    <a:pt x="3325" y="633"/>
                  </a:lnTo>
                  <a:lnTo>
                    <a:pt x="3325" y="632"/>
                  </a:lnTo>
                  <a:lnTo>
                    <a:pt x="3324" y="629"/>
                  </a:lnTo>
                  <a:lnTo>
                    <a:pt x="3323" y="627"/>
                  </a:lnTo>
                  <a:lnTo>
                    <a:pt x="3323" y="626"/>
                  </a:lnTo>
                  <a:lnTo>
                    <a:pt x="3321" y="625"/>
                  </a:lnTo>
                  <a:lnTo>
                    <a:pt x="3320" y="623"/>
                  </a:lnTo>
                  <a:lnTo>
                    <a:pt x="3318" y="625"/>
                  </a:lnTo>
                  <a:lnTo>
                    <a:pt x="3316" y="623"/>
                  </a:lnTo>
                  <a:lnTo>
                    <a:pt x="3316" y="622"/>
                  </a:lnTo>
                  <a:lnTo>
                    <a:pt x="3316" y="620"/>
                  </a:lnTo>
                  <a:lnTo>
                    <a:pt x="3316" y="617"/>
                  </a:lnTo>
                  <a:lnTo>
                    <a:pt x="3316" y="613"/>
                  </a:lnTo>
                  <a:lnTo>
                    <a:pt x="3318" y="611"/>
                  </a:lnTo>
                  <a:lnTo>
                    <a:pt x="3318" y="608"/>
                  </a:lnTo>
                  <a:lnTo>
                    <a:pt x="3316" y="606"/>
                  </a:lnTo>
                  <a:lnTo>
                    <a:pt x="3316" y="605"/>
                  </a:lnTo>
                  <a:lnTo>
                    <a:pt x="3315" y="603"/>
                  </a:lnTo>
                  <a:lnTo>
                    <a:pt x="3314" y="602"/>
                  </a:lnTo>
                  <a:lnTo>
                    <a:pt x="3313" y="601"/>
                  </a:lnTo>
                  <a:lnTo>
                    <a:pt x="3313" y="598"/>
                  </a:lnTo>
                  <a:lnTo>
                    <a:pt x="3313" y="585"/>
                  </a:lnTo>
                  <a:lnTo>
                    <a:pt x="3311" y="582"/>
                  </a:lnTo>
                  <a:lnTo>
                    <a:pt x="3310" y="580"/>
                  </a:lnTo>
                  <a:lnTo>
                    <a:pt x="3309" y="577"/>
                  </a:lnTo>
                  <a:lnTo>
                    <a:pt x="3310" y="572"/>
                  </a:lnTo>
                  <a:lnTo>
                    <a:pt x="3311" y="567"/>
                  </a:lnTo>
                  <a:lnTo>
                    <a:pt x="3313" y="562"/>
                  </a:lnTo>
                  <a:lnTo>
                    <a:pt x="3315" y="559"/>
                  </a:lnTo>
                  <a:lnTo>
                    <a:pt x="3316" y="556"/>
                  </a:lnTo>
                  <a:lnTo>
                    <a:pt x="3318" y="555"/>
                  </a:lnTo>
                  <a:lnTo>
                    <a:pt x="3319" y="554"/>
                  </a:lnTo>
                  <a:lnTo>
                    <a:pt x="3321" y="554"/>
                  </a:lnTo>
                  <a:lnTo>
                    <a:pt x="3323" y="555"/>
                  </a:lnTo>
                  <a:lnTo>
                    <a:pt x="3325" y="556"/>
                  </a:lnTo>
                  <a:lnTo>
                    <a:pt x="3325" y="556"/>
                  </a:lnTo>
                  <a:lnTo>
                    <a:pt x="3326" y="557"/>
                  </a:lnTo>
                  <a:lnTo>
                    <a:pt x="3328" y="559"/>
                  </a:lnTo>
                  <a:lnTo>
                    <a:pt x="3329" y="559"/>
                  </a:lnTo>
                  <a:lnTo>
                    <a:pt x="3329" y="559"/>
                  </a:lnTo>
                  <a:lnTo>
                    <a:pt x="3330" y="559"/>
                  </a:lnTo>
                  <a:lnTo>
                    <a:pt x="3330" y="556"/>
                  </a:lnTo>
                  <a:lnTo>
                    <a:pt x="3330" y="551"/>
                  </a:lnTo>
                  <a:lnTo>
                    <a:pt x="3330" y="546"/>
                  </a:lnTo>
                  <a:lnTo>
                    <a:pt x="3328" y="541"/>
                  </a:lnTo>
                  <a:lnTo>
                    <a:pt x="3325" y="531"/>
                  </a:lnTo>
                  <a:lnTo>
                    <a:pt x="3323" y="523"/>
                  </a:lnTo>
                  <a:lnTo>
                    <a:pt x="3320" y="518"/>
                  </a:lnTo>
                  <a:close/>
                  <a:moveTo>
                    <a:pt x="3455" y="515"/>
                  </a:moveTo>
                  <a:lnTo>
                    <a:pt x="3452" y="515"/>
                  </a:lnTo>
                  <a:lnTo>
                    <a:pt x="3448" y="515"/>
                  </a:lnTo>
                  <a:lnTo>
                    <a:pt x="3446" y="518"/>
                  </a:lnTo>
                  <a:lnTo>
                    <a:pt x="3445" y="521"/>
                  </a:lnTo>
                  <a:lnTo>
                    <a:pt x="3442" y="525"/>
                  </a:lnTo>
                  <a:lnTo>
                    <a:pt x="3441" y="528"/>
                  </a:lnTo>
                  <a:lnTo>
                    <a:pt x="3441" y="530"/>
                  </a:lnTo>
                  <a:lnTo>
                    <a:pt x="3440" y="534"/>
                  </a:lnTo>
                  <a:lnTo>
                    <a:pt x="3440" y="539"/>
                  </a:lnTo>
                  <a:lnTo>
                    <a:pt x="3441" y="542"/>
                  </a:lnTo>
                  <a:lnTo>
                    <a:pt x="3441" y="546"/>
                  </a:lnTo>
                  <a:lnTo>
                    <a:pt x="3441" y="545"/>
                  </a:lnTo>
                  <a:lnTo>
                    <a:pt x="3442" y="544"/>
                  </a:lnTo>
                  <a:lnTo>
                    <a:pt x="3442" y="540"/>
                  </a:lnTo>
                  <a:lnTo>
                    <a:pt x="3444" y="537"/>
                  </a:lnTo>
                  <a:lnTo>
                    <a:pt x="3444" y="535"/>
                  </a:lnTo>
                  <a:lnTo>
                    <a:pt x="3444" y="532"/>
                  </a:lnTo>
                  <a:lnTo>
                    <a:pt x="3445" y="531"/>
                  </a:lnTo>
                  <a:lnTo>
                    <a:pt x="3446" y="529"/>
                  </a:lnTo>
                  <a:lnTo>
                    <a:pt x="3447" y="528"/>
                  </a:lnTo>
                  <a:lnTo>
                    <a:pt x="3447" y="526"/>
                  </a:lnTo>
                  <a:lnTo>
                    <a:pt x="3448" y="525"/>
                  </a:lnTo>
                  <a:lnTo>
                    <a:pt x="3451" y="524"/>
                  </a:lnTo>
                  <a:lnTo>
                    <a:pt x="3455" y="523"/>
                  </a:lnTo>
                  <a:lnTo>
                    <a:pt x="3457" y="521"/>
                  </a:lnTo>
                  <a:lnTo>
                    <a:pt x="3460" y="520"/>
                  </a:lnTo>
                  <a:lnTo>
                    <a:pt x="3460" y="520"/>
                  </a:lnTo>
                  <a:lnTo>
                    <a:pt x="3461" y="520"/>
                  </a:lnTo>
                  <a:lnTo>
                    <a:pt x="3462" y="519"/>
                  </a:lnTo>
                  <a:lnTo>
                    <a:pt x="3462" y="518"/>
                  </a:lnTo>
                  <a:lnTo>
                    <a:pt x="3461" y="518"/>
                  </a:lnTo>
                  <a:lnTo>
                    <a:pt x="3458" y="518"/>
                  </a:lnTo>
                  <a:lnTo>
                    <a:pt x="3457" y="516"/>
                  </a:lnTo>
                  <a:lnTo>
                    <a:pt x="3456" y="515"/>
                  </a:lnTo>
                  <a:lnTo>
                    <a:pt x="3455" y="515"/>
                  </a:lnTo>
                  <a:close/>
                  <a:moveTo>
                    <a:pt x="1798" y="457"/>
                  </a:moveTo>
                  <a:lnTo>
                    <a:pt x="2522" y="658"/>
                  </a:lnTo>
                  <a:lnTo>
                    <a:pt x="3339" y="851"/>
                  </a:lnTo>
                  <a:lnTo>
                    <a:pt x="3360" y="852"/>
                  </a:lnTo>
                  <a:lnTo>
                    <a:pt x="3394" y="862"/>
                  </a:lnTo>
                  <a:lnTo>
                    <a:pt x="3405" y="863"/>
                  </a:lnTo>
                  <a:lnTo>
                    <a:pt x="3054" y="1207"/>
                  </a:lnTo>
                  <a:lnTo>
                    <a:pt x="3095" y="1290"/>
                  </a:lnTo>
                  <a:lnTo>
                    <a:pt x="3750" y="1944"/>
                  </a:lnTo>
                  <a:lnTo>
                    <a:pt x="3306" y="2387"/>
                  </a:lnTo>
                  <a:lnTo>
                    <a:pt x="2601" y="1684"/>
                  </a:lnTo>
                  <a:lnTo>
                    <a:pt x="2250" y="2035"/>
                  </a:lnTo>
                  <a:lnTo>
                    <a:pt x="2172" y="1780"/>
                  </a:lnTo>
                  <a:lnTo>
                    <a:pt x="2055" y="1362"/>
                  </a:lnTo>
                  <a:lnTo>
                    <a:pt x="1798" y="457"/>
                  </a:lnTo>
                  <a:close/>
                  <a:moveTo>
                    <a:pt x="1016" y="419"/>
                  </a:moveTo>
                  <a:lnTo>
                    <a:pt x="1011" y="419"/>
                  </a:lnTo>
                  <a:lnTo>
                    <a:pt x="1007" y="422"/>
                  </a:lnTo>
                  <a:lnTo>
                    <a:pt x="1007" y="427"/>
                  </a:lnTo>
                  <a:lnTo>
                    <a:pt x="1008" y="431"/>
                  </a:lnTo>
                  <a:lnTo>
                    <a:pt x="1009" y="432"/>
                  </a:lnTo>
                  <a:lnTo>
                    <a:pt x="1011" y="434"/>
                  </a:lnTo>
                  <a:lnTo>
                    <a:pt x="1013" y="435"/>
                  </a:lnTo>
                  <a:lnTo>
                    <a:pt x="1017" y="437"/>
                  </a:lnTo>
                  <a:lnTo>
                    <a:pt x="1019" y="438"/>
                  </a:lnTo>
                  <a:lnTo>
                    <a:pt x="1023" y="440"/>
                  </a:lnTo>
                  <a:lnTo>
                    <a:pt x="1024" y="443"/>
                  </a:lnTo>
                  <a:lnTo>
                    <a:pt x="1026" y="445"/>
                  </a:lnTo>
                  <a:lnTo>
                    <a:pt x="1026" y="449"/>
                  </a:lnTo>
                  <a:lnTo>
                    <a:pt x="1027" y="453"/>
                  </a:lnTo>
                  <a:lnTo>
                    <a:pt x="1028" y="455"/>
                  </a:lnTo>
                  <a:lnTo>
                    <a:pt x="1029" y="459"/>
                  </a:lnTo>
                  <a:lnTo>
                    <a:pt x="1031" y="465"/>
                  </a:lnTo>
                  <a:lnTo>
                    <a:pt x="1032" y="473"/>
                  </a:lnTo>
                  <a:lnTo>
                    <a:pt x="1034" y="477"/>
                  </a:lnTo>
                  <a:lnTo>
                    <a:pt x="1036" y="477"/>
                  </a:lnTo>
                  <a:lnTo>
                    <a:pt x="1037" y="470"/>
                  </a:lnTo>
                  <a:lnTo>
                    <a:pt x="1037" y="463"/>
                  </a:lnTo>
                  <a:lnTo>
                    <a:pt x="1036" y="455"/>
                  </a:lnTo>
                  <a:lnTo>
                    <a:pt x="1037" y="444"/>
                  </a:lnTo>
                  <a:lnTo>
                    <a:pt x="1036" y="432"/>
                  </a:lnTo>
                  <a:lnTo>
                    <a:pt x="1033" y="428"/>
                  </a:lnTo>
                  <a:lnTo>
                    <a:pt x="1028" y="424"/>
                  </a:lnTo>
                  <a:lnTo>
                    <a:pt x="1022" y="421"/>
                  </a:lnTo>
                  <a:lnTo>
                    <a:pt x="1016" y="419"/>
                  </a:lnTo>
                  <a:close/>
                  <a:moveTo>
                    <a:pt x="1055" y="392"/>
                  </a:moveTo>
                  <a:lnTo>
                    <a:pt x="1049" y="393"/>
                  </a:lnTo>
                  <a:lnTo>
                    <a:pt x="1045" y="397"/>
                  </a:lnTo>
                  <a:lnTo>
                    <a:pt x="1044" y="403"/>
                  </a:lnTo>
                  <a:lnTo>
                    <a:pt x="1044" y="407"/>
                  </a:lnTo>
                  <a:lnTo>
                    <a:pt x="1045" y="411"/>
                  </a:lnTo>
                  <a:lnTo>
                    <a:pt x="1048" y="414"/>
                  </a:lnTo>
                  <a:lnTo>
                    <a:pt x="1052" y="417"/>
                  </a:lnTo>
                  <a:lnTo>
                    <a:pt x="1054" y="418"/>
                  </a:lnTo>
                  <a:lnTo>
                    <a:pt x="1057" y="419"/>
                  </a:lnTo>
                  <a:lnTo>
                    <a:pt x="1058" y="421"/>
                  </a:lnTo>
                  <a:lnTo>
                    <a:pt x="1059" y="422"/>
                  </a:lnTo>
                  <a:lnTo>
                    <a:pt x="1059" y="423"/>
                  </a:lnTo>
                  <a:lnTo>
                    <a:pt x="1059" y="426"/>
                  </a:lnTo>
                  <a:lnTo>
                    <a:pt x="1059" y="429"/>
                  </a:lnTo>
                  <a:lnTo>
                    <a:pt x="1062" y="440"/>
                  </a:lnTo>
                  <a:lnTo>
                    <a:pt x="1068" y="450"/>
                  </a:lnTo>
                  <a:lnTo>
                    <a:pt x="1075" y="459"/>
                  </a:lnTo>
                  <a:lnTo>
                    <a:pt x="1078" y="462"/>
                  </a:lnTo>
                  <a:lnTo>
                    <a:pt x="1083" y="465"/>
                  </a:lnTo>
                  <a:lnTo>
                    <a:pt x="1088" y="472"/>
                  </a:lnTo>
                  <a:lnTo>
                    <a:pt x="1094" y="475"/>
                  </a:lnTo>
                  <a:lnTo>
                    <a:pt x="1099" y="479"/>
                  </a:lnTo>
                  <a:lnTo>
                    <a:pt x="1102" y="479"/>
                  </a:lnTo>
                  <a:lnTo>
                    <a:pt x="1103" y="475"/>
                  </a:lnTo>
                  <a:lnTo>
                    <a:pt x="1102" y="469"/>
                  </a:lnTo>
                  <a:lnTo>
                    <a:pt x="1099" y="462"/>
                  </a:lnTo>
                  <a:lnTo>
                    <a:pt x="1097" y="455"/>
                  </a:lnTo>
                  <a:lnTo>
                    <a:pt x="1094" y="450"/>
                  </a:lnTo>
                  <a:lnTo>
                    <a:pt x="1092" y="443"/>
                  </a:lnTo>
                  <a:lnTo>
                    <a:pt x="1092" y="433"/>
                  </a:lnTo>
                  <a:lnTo>
                    <a:pt x="1090" y="423"/>
                  </a:lnTo>
                  <a:lnTo>
                    <a:pt x="1090" y="413"/>
                  </a:lnTo>
                  <a:lnTo>
                    <a:pt x="1088" y="404"/>
                  </a:lnTo>
                  <a:lnTo>
                    <a:pt x="1083" y="397"/>
                  </a:lnTo>
                  <a:lnTo>
                    <a:pt x="1075" y="393"/>
                  </a:lnTo>
                  <a:lnTo>
                    <a:pt x="1070" y="393"/>
                  </a:lnTo>
                  <a:lnTo>
                    <a:pt x="1063" y="392"/>
                  </a:lnTo>
                  <a:lnTo>
                    <a:pt x="1055" y="392"/>
                  </a:lnTo>
                  <a:close/>
                  <a:moveTo>
                    <a:pt x="2853" y="335"/>
                  </a:moveTo>
                  <a:lnTo>
                    <a:pt x="2858" y="342"/>
                  </a:lnTo>
                  <a:lnTo>
                    <a:pt x="2862" y="352"/>
                  </a:lnTo>
                  <a:lnTo>
                    <a:pt x="2864" y="361"/>
                  </a:lnTo>
                  <a:lnTo>
                    <a:pt x="2867" y="368"/>
                  </a:lnTo>
                  <a:lnTo>
                    <a:pt x="2865" y="376"/>
                  </a:lnTo>
                  <a:lnTo>
                    <a:pt x="2862" y="382"/>
                  </a:lnTo>
                  <a:lnTo>
                    <a:pt x="2859" y="388"/>
                  </a:lnTo>
                  <a:lnTo>
                    <a:pt x="2859" y="413"/>
                  </a:lnTo>
                  <a:lnTo>
                    <a:pt x="2859" y="417"/>
                  </a:lnTo>
                  <a:lnTo>
                    <a:pt x="2859" y="419"/>
                  </a:lnTo>
                  <a:lnTo>
                    <a:pt x="2859" y="423"/>
                  </a:lnTo>
                  <a:lnTo>
                    <a:pt x="2858" y="426"/>
                  </a:lnTo>
                  <a:lnTo>
                    <a:pt x="2857" y="428"/>
                  </a:lnTo>
                  <a:lnTo>
                    <a:pt x="2854" y="434"/>
                  </a:lnTo>
                  <a:lnTo>
                    <a:pt x="2853" y="443"/>
                  </a:lnTo>
                  <a:lnTo>
                    <a:pt x="2851" y="450"/>
                  </a:lnTo>
                  <a:lnTo>
                    <a:pt x="2849" y="457"/>
                  </a:lnTo>
                  <a:lnTo>
                    <a:pt x="2846" y="458"/>
                  </a:lnTo>
                  <a:lnTo>
                    <a:pt x="2841" y="455"/>
                  </a:lnTo>
                  <a:lnTo>
                    <a:pt x="2841" y="454"/>
                  </a:lnTo>
                  <a:lnTo>
                    <a:pt x="2839" y="452"/>
                  </a:lnTo>
                  <a:lnTo>
                    <a:pt x="2839" y="450"/>
                  </a:lnTo>
                  <a:lnTo>
                    <a:pt x="2838" y="448"/>
                  </a:lnTo>
                  <a:lnTo>
                    <a:pt x="2838" y="448"/>
                  </a:lnTo>
                  <a:lnTo>
                    <a:pt x="2837" y="448"/>
                  </a:lnTo>
                  <a:lnTo>
                    <a:pt x="2833" y="452"/>
                  </a:lnTo>
                  <a:lnTo>
                    <a:pt x="2831" y="453"/>
                  </a:lnTo>
                  <a:lnTo>
                    <a:pt x="2829" y="454"/>
                  </a:lnTo>
                  <a:lnTo>
                    <a:pt x="2827" y="453"/>
                  </a:lnTo>
                  <a:lnTo>
                    <a:pt x="2823" y="448"/>
                  </a:lnTo>
                  <a:lnTo>
                    <a:pt x="2819" y="440"/>
                  </a:lnTo>
                  <a:lnTo>
                    <a:pt x="2819" y="432"/>
                  </a:lnTo>
                  <a:lnTo>
                    <a:pt x="2823" y="423"/>
                  </a:lnTo>
                  <a:lnTo>
                    <a:pt x="2824" y="421"/>
                  </a:lnTo>
                  <a:lnTo>
                    <a:pt x="2824" y="418"/>
                  </a:lnTo>
                  <a:lnTo>
                    <a:pt x="2824" y="414"/>
                  </a:lnTo>
                  <a:lnTo>
                    <a:pt x="2826" y="411"/>
                  </a:lnTo>
                  <a:lnTo>
                    <a:pt x="2827" y="407"/>
                  </a:lnTo>
                  <a:lnTo>
                    <a:pt x="2827" y="404"/>
                  </a:lnTo>
                  <a:lnTo>
                    <a:pt x="2828" y="402"/>
                  </a:lnTo>
                  <a:lnTo>
                    <a:pt x="2829" y="401"/>
                  </a:lnTo>
                  <a:lnTo>
                    <a:pt x="2829" y="397"/>
                  </a:lnTo>
                  <a:lnTo>
                    <a:pt x="2827" y="393"/>
                  </a:lnTo>
                  <a:lnTo>
                    <a:pt x="2824" y="389"/>
                  </a:lnTo>
                  <a:lnTo>
                    <a:pt x="2822" y="387"/>
                  </a:lnTo>
                  <a:lnTo>
                    <a:pt x="2821" y="383"/>
                  </a:lnTo>
                  <a:lnTo>
                    <a:pt x="2819" y="381"/>
                  </a:lnTo>
                  <a:lnTo>
                    <a:pt x="2821" y="377"/>
                  </a:lnTo>
                  <a:lnTo>
                    <a:pt x="2821" y="373"/>
                  </a:lnTo>
                  <a:lnTo>
                    <a:pt x="2822" y="370"/>
                  </a:lnTo>
                  <a:lnTo>
                    <a:pt x="2823" y="367"/>
                  </a:lnTo>
                  <a:lnTo>
                    <a:pt x="2826" y="366"/>
                  </a:lnTo>
                  <a:lnTo>
                    <a:pt x="2827" y="365"/>
                  </a:lnTo>
                  <a:lnTo>
                    <a:pt x="2829" y="363"/>
                  </a:lnTo>
                  <a:lnTo>
                    <a:pt x="2832" y="362"/>
                  </a:lnTo>
                  <a:lnTo>
                    <a:pt x="2833" y="362"/>
                  </a:lnTo>
                  <a:lnTo>
                    <a:pt x="2836" y="362"/>
                  </a:lnTo>
                  <a:lnTo>
                    <a:pt x="2837" y="363"/>
                  </a:lnTo>
                  <a:lnTo>
                    <a:pt x="2838" y="366"/>
                  </a:lnTo>
                  <a:lnTo>
                    <a:pt x="2839" y="368"/>
                  </a:lnTo>
                  <a:lnTo>
                    <a:pt x="2841" y="372"/>
                  </a:lnTo>
                  <a:lnTo>
                    <a:pt x="2842" y="375"/>
                  </a:lnTo>
                  <a:lnTo>
                    <a:pt x="2843" y="376"/>
                  </a:lnTo>
                  <a:lnTo>
                    <a:pt x="2844" y="376"/>
                  </a:lnTo>
                  <a:lnTo>
                    <a:pt x="2844" y="376"/>
                  </a:lnTo>
                  <a:lnTo>
                    <a:pt x="2844" y="373"/>
                  </a:lnTo>
                  <a:lnTo>
                    <a:pt x="2844" y="372"/>
                  </a:lnTo>
                  <a:lnTo>
                    <a:pt x="2844" y="370"/>
                  </a:lnTo>
                  <a:lnTo>
                    <a:pt x="2843" y="368"/>
                  </a:lnTo>
                  <a:lnTo>
                    <a:pt x="2843" y="368"/>
                  </a:lnTo>
                  <a:lnTo>
                    <a:pt x="2843" y="358"/>
                  </a:lnTo>
                  <a:lnTo>
                    <a:pt x="2844" y="356"/>
                  </a:lnTo>
                  <a:lnTo>
                    <a:pt x="2843" y="353"/>
                  </a:lnTo>
                  <a:lnTo>
                    <a:pt x="2842" y="352"/>
                  </a:lnTo>
                  <a:lnTo>
                    <a:pt x="2841" y="351"/>
                  </a:lnTo>
                  <a:lnTo>
                    <a:pt x="2839" y="351"/>
                  </a:lnTo>
                  <a:lnTo>
                    <a:pt x="2839" y="347"/>
                  </a:lnTo>
                  <a:lnTo>
                    <a:pt x="2841" y="345"/>
                  </a:lnTo>
                  <a:lnTo>
                    <a:pt x="2842" y="342"/>
                  </a:lnTo>
                  <a:lnTo>
                    <a:pt x="2843" y="341"/>
                  </a:lnTo>
                  <a:lnTo>
                    <a:pt x="2843" y="341"/>
                  </a:lnTo>
                  <a:lnTo>
                    <a:pt x="2846" y="341"/>
                  </a:lnTo>
                  <a:lnTo>
                    <a:pt x="2848" y="340"/>
                  </a:lnTo>
                  <a:lnTo>
                    <a:pt x="2851" y="338"/>
                  </a:lnTo>
                  <a:lnTo>
                    <a:pt x="2853" y="335"/>
                  </a:lnTo>
                  <a:close/>
                  <a:moveTo>
                    <a:pt x="372" y="283"/>
                  </a:moveTo>
                  <a:lnTo>
                    <a:pt x="374" y="284"/>
                  </a:lnTo>
                  <a:lnTo>
                    <a:pt x="374" y="284"/>
                  </a:lnTo>
                  <a:lnTo>
                    <a:pt x="375" y="285"/>
                  </a:lnTo>
                  <a:lnTo>
                    <a:pt x="375" y="286"/>
                  </a:lnTo>
                  <a:lnTo>
                    <a:pt x="374" y="287"/>
                  </a:lnTo>
                  <a:lnTo>
                    <a:pt x="374" y="289"/>
                  </a:lnTo>
                  <a:lnTo>
                    <a:pt x="372" y="289"/>
                  </a:lnTo>
                  <a:lnTo>
                    <a:pt x="369" y="289"/>
                  </a:lnTo>
                  <a:lnTo>
                    <a:pt x="368" y="287"/>
                  </a:lnTo>
                  <a:lnTo>
                    <a:pt x="368" y="286"/>
                  </a:lnTo>
                  <a:lnTo>
                    <a:pt x="368" y="284"/>
                  </a:lnTo>
                  <a:lnTo>
                    <a:pt x="369" y="284"/>
                  </a:lnTo>
                  <a:lnTo>
                    <a:pt x="372" y="283"/>
                  </a:lnTo>
                  <a:close/>
                  <a:moveTo>
                    <a:pt x="3588" y="270"/>
                  </a:moveTo>
                  <a:lnTo>
                    <a:pt x="3588" y="413"/>
                  </a:lnTo>
                  <a:lnTo>
                    <a:pt x="3582" y="506"/>
                  </a:lnTo>
                  <a:lnTo>
                    <a:pt x="3571" y="598"/>
                  </a:lnTo>
                  <a:lnTo>
                    <a:pt x="3554" y="689"/>
                  </a:lnTo>
                  <a:lnTo>
                    <a:pt x="3534" y="777"/>
                  </a:lnTo>
                  <a:lnTo>
                    <a:pt x="3528" y="774"/>
                  </a:lnTo>
                  <a:lnTo>
                    <a:pt x="3521" y="770"/>
                  </a:lnTo>
                  <a:lnTo>
                    <a:pt x="3515" y="768"/>
                  </a:lnTo>
                  <a:lnTo>
                    <a:pt x="3475" y="756"/>
                  </a:lnTo>
                  <a:lnTo>
                    <a:pt x="3434" y="749"/>
                  </a:lnTo>
                  <a:lnTo>
                    <a:pt x="3394" y="745"/>
                  </a:lnTo>
                  <a:lnTo>
                    <a:pt x="3391" y="746"/>
                  </a:lnTo>
                  <a:lnTo>
                    <a:pt x="3389" y="746"/>
                  </a:lnTo>
                  <a:lnTo>
                    <a:pt x="3384" y="743"/>
                  </a:lnTo>
                  <a:lnTo>
                    <a:pt x="3377" y="740"/>
                  </a:lnTo>
                  <a:lnTo>
                    <a:pt x="3370" y="738"/>
                  </a:lnTo>
                  <a:lnTo>
                    <a:pt x="3142" y="684"/>
                  </a:lnTo>
                  <a:lnTo>
                    <a:pt x="3145" y="682"/>
                  </a:lnTo>
                  <a:lnTo>
                    <a:pt x="3146" y="680"/>
                  </a:lnTo>
                  <a:lnTo>
                    <a:pt x="3148" y="680"/>
                  </a:lnTo>
                  <a:lnTo>
                    <a:pt x="3150" y="680"/>
                  </a:lnTo>
                  <a:lnTo>
                    <a:pt x="3152" y="682"/>
                  </a:lnTo>
                  <a:lnTo>
                    <a:pt x="3154" y="682"/>
                  </a:lnTo>
                  <a:lnTo>
                    <a:pt x="3159" y="682"/>
                  </a:lnTo>
                  <a:lnTo>
                    <a:pt x="3162" y="677"/>
                  </a:lnTo>
                  <a:lnTo>
                    <a:pt x="3164" y="674"/>
                  </a:lnTo>
                  <a:lnTo>
                    <a:pt x="3167" y="674"/>
                  </a:lnTo>
                  <a:lnTo>
                    <a:pt x="3169" y="673"/>
                  </a:lnTo>
                  <a:lnTo>
                    <a:pt x="3173" y="671"/>
                  </a:lnTo>
                  <a:lnTo>
                    <a:pt x="3176" y="668"/>
                  </a:lnTo>
                  <a:lnTo>
                    <a:pt x="3176" y="663"/>
                  </a:lnTo>
                  <a:lnTo>
                    <a:pt x="3178" y="659"/>
                  </a:lnTo>
                  <a:lnTo>
                    <a:pt x="3181" y="656"/>
                  </a:lnTo>
                  <a:lnTo>
                    <a:pt x="3181" y="654"/>
                  </a:lnTo>
                  <a:lnTo>
                    <a:pt x="3182" y="653"/>
                  </a:lnTo>
                  <a:lnTo>
                    <a:pt x="3184" y="652"/>
                  </a:lnTo>
                  <a:lnTo>
                    <a:pt x="3186" y="651"/>
                  </a:lnTo>
                  <a:lnTo>
                    <a:pt x="3188" y="649"/>
                  </a:lnTo>
                  <a:lnTo>
                    <a:pt x="3191" y="647"/>
                  </a:lnTo>
                  <a:lnTo>
                    <a:pt x="3193" y="644"/>
                  </a:lnTo>
                  <a:lnTo>
                    <a:pt x="3201" y="643"/>
                  </a:lnTo>
                  <a:lnTo>
                    <a:pt x="3208" y="647"/>
                  </a:lnTo>
                  <a:lnTo>
                    <a:pt x="3214" y="652"/>
                  </a:lnTo>
                  <a:lnTo>
                    <a:pt x="3221" y="658"/>
                  </a:lnTo>
                  <a:lnTo>
                    <a:pt x="3222" y="661"/>
                  </a:lnTo>
                  <a:lnTo>
                    <a:pt x="3224" y="661"/>
                  </a:lnTo>
                  <a:lnTo>
                    <a:pt x="3227" y="661"/>
                  </a:lnTo>
                  <a:lnTo>
                    <a:pt x="3230" y="659"/>
                  </a:lnTo>
                  <a:lnTo>
                    <a:pt x="3233" y="658"/>
                  </a:lnTo>
                  <a:lnTo>
                    <a:pt x="3235" y="656"/>
                  </a:lnTo>
                  <a:lnTo>
                    <a:pt x="3237" y="654"/>
                  </a:lnTo>
                  <a:lnTo>
                    <a:pt x="3239" y="653"/>
                  </a:lnTo>
                  <a:lnTo>
                    <a:pt x="3240" y="652"/>
                  </a:lnTo>
                  <a:lnTo>
                    <a:pt x="3243" y="651"/>
                  </a:lnTo>
                  <a:lnTo>
                    <a:pt x="3244" y="648"/>
                  </a:lnTo>
                  <a:lnTo>
                    <a:pt x="3247" y="644"/>
                  </a:lnTo>
                  <a:lnTo>
                    <a:pt x="3247" y="634"/>
                  </a:lnTo>
                  <a:lnTo>
                    <a:pt x="3244" y="633"/>
                  </a:lnTo>
                  <a:lnTo>
                    <a:pt x="3243" y="632"/>
                  </a:lnTo>
                  <a:lnTo>
                    <a:pt x="3243" y="632"/>
                  </a:lnTo>
                  <a:lnTo>
                    <a:pt x="3243" y="631"/>
                  </a:lnTo>
                  <a:lnTo>
                    <a:pt x="3244" y="629"/>
                  </a:lnTo>
                  <a:lnTo>
                    <a:pt x="3244" y="627"/>
                  </a:lnTo>
                  <a:lnTo>
                    <a:pt x="3245" y="625"/>
                  </a:lnTo>
                  <a:lnTo>
                    <a:pt x="3247" y="622"/>
                  </a:lnTo>
                  <a:lnTo>
                    <a:pt x="3245" y="620"/>
                  </a:lnTo>
                  <a:lnTo>
                    <a:pt x="3245" y="620"/>
                  </a:lnTo>
                  <a:lnTo>
                    <a:pt x="3244" y="618"/>
                  </a:lnTo>
                  <a:lnTo>
                    <a:pt x="3244" y="616"/>
                  </a:lnTo>
                  <a:lnTo>
                    <a:pt x="3240" y="613"/>
                  </a:lnTo>
                  <a:lnTo>
                    <a:pt x="3238" y="610"/>
                  </a:lnTo>
                  <a:lnTo>
                    <a:pt x="3235" y="606"/>
                  </a:lnTo>
                  <a:lnTo>
                    <a:pt x="3235" y="603"/>
                  </a:lnTo>
                  <a:lnTo>
                    <a:pt x="3233" y="598"/>
                  </a:lnTo>
                  <a:lnTo>
                    <a:pt x="3233" y="596"/>
                  </a:lnTo>
                  <a:lnTo>
                    <a:pt x="3232" y="593"/>
                  </a:lnTo>
                  <a:lnTo>
                    <a:pt x="3229" y="590"/>
                  </a:lnTo>
                  <a:lnTo>
                    <a:pt x="3228" y="587"/>
                  </a:lnTo>
                  <a:lnTo>
                    <a:pt x="3227" y="587"/>
                  </a:lnTo>
                  <a:lnTo>
                    <a:pt x="3226" y="587"/>
                  </a:lnTo>
                  <a:lnTo>
                    <a:pt x="3224" y="586"/>
                  </a:lnTo>
                  <a:lnTo>
                    <a:pt x="3223" y="585"/>
                  </a:lnTo>
                  <a:lnTo>
                    <a:pt x="3223" y="582"/>
                  </a:lnTo>
                  <a:lnTo>
                    <a:pt x="3222" y="581"/>
                  </a:lnTo>
                  <a:lnTo>
                    <a:pt x="3222" y="579"/>
                  </a:lnTo>
                  <a:lnTo>
                    <a:pt x="3223" y="576"/>
                  </a:lnTo>
                  <a:lnTo>
                    <a:pt x="3224" y="574"/>
                  </a:lnTo>
                  <a:lnTo>
                    <a:pt x="3226" y="572"/>
                  </a:lnTo>
                  <a:lnTo>
                    <a:pt x="3228" y="567"/>
                  </a:lnTo>
                  <a:lnTo>
                    <a:pt x="3230" y="564"/>
                  </a:lnTo>
                  <a:lnTo>
                    <a:pt x="3233" y="559"/>
                  </a:lnTo>
                  <a:lnTo>
                    <a:pt x="3233" y="556"/>
                  </a:lnTo>
                  <a:lnTo>
                    <a:pt x="3232" y="554"/>
                  </a:lnTo>
                  <a:lnTo>
                    <a:pt x="3230" y="551"/>
                  </a:lnTo>
                  <a:lnTo>
                    <a:pt x="3229" y="550"/>
                  </a:lnTo>
                  <a:lnTo>
                    <a:pt x="3228" y="549"/>
                  </a:lnTo>
                  <a:lnTo>
                    <a:pt x="3228" y="546"/>
                  </a:lnTo>
                  <a:lnTo>
                    <a:pt x="3299" y="489"/>
                  </a:lnTo>
                  <a:lnTo>
                    <a:pt x="3366" y="432"/>
                  </a:lnTo>
                  <a:lnTo>
                    <a:pt x="3431" y="380"/>
                  </a:lnTo>
                  <a:lnTo>
                    <a:pt x="3495" y="331"/>
                  </a:lnTo>
                  <a:lnTo>
                    <a:pt x="3557" y="287"/>
                  </a:lnTo>
                  <a:lnTo>
                    <a:pt x="3573" y="279"/>
                  </a:lnTo>
                  <a:lnTo>
                    <a:pt x="3588" y="270"/>
                  </a:lnTo>
                  <a:close/>
                  <a:moveTo>
                    <a:pt x="3230" y="240"/>
                  </a:moveTo>
                  <a:lnTo>
                    <a:pt x="3230" y="240"/>
                  </a:lnTo>
                  <a:lnTo>
                    <a:pt x="3230" y="241"/>
                  </a:lnTo>
                  <a:lnTo>
                    <a:pt x="3230" y="244"/>
                  </a:lnTo>
                  <a:lnTo>
                    <a:pt x="3232" y="246"/>
                  </a:lnTo>
                  <a:lnTo>
                    <a:pt x="3232" y="248"/>
                  </a:lnTo>
                  <a:lnTo>
                    <a:pt x="3233" y="249"/>
                  </a:lnTo>
                  <a:lnTo>
                    <a:pt x="3233" y="250"/>
                  </a:lnTo>
                  <a:lnTo>
                    <a:pt x="3233" y="251"/>
                  </a:lnTo>
                  <a:lnTo>
                    <a:pt x="3235" y="254"/>
                  </a:lnTo>
                  <a:lnTo>
                    <a:pt x="3235" y="256"/>
                  </a:lnTo>
                  <a:lnTo>
                    <a:pt x="3237" y="259"/>
                  </a:lnTo>
                  <a:lnTo>
                    <a:pt x="3237" y="261"/>
                  </a:lnTo>
                  <a:lnTo>
                    <a:pt x="3238" y="263"/>
                  </a:lnTo>
                  <a:lnTo>
                    <a:pt x="3239" y="263"/>
                  </a:lnTo>
                  <a:lnTo>
                    <a:pt x="3240" y="263"/>
                  </a:lnTo>
                  <a:lnTo>
                    <a:pt x="3240" y="261"/>
                  </a:lnTo>
                  <a:lnTo>
                    <a:pt x="3242" y="259"/>
                  </a:lnTo>
                  <a:lnTo>
                    <a:pt x="3242" y="256"/>
                  </a:lnTo>
                  <a:lnTo>
                    <a:pt x="3242" y="255"/>
                  </a:lnTo>
                  <a:lnTo>
                    <a:pt x="3242" y="253"/>
                  </a:lnTo>
                  <a:lnTo>
                    <a:pt x="3240" y="251"/>
                  </a:lnTo>
                  <a:lnTo>
                    <a:pt x="3239" y="249"/>
                  </a:lnTo>
                  <a:lnTo>
                    <a:pt x="3239" y="248"/>
                  </a:lnTo>
                  <a:lnTo>
                    <a:pt x="3238" y="246"/>
                  </a:lnTo>
                  <a:lnTo>
                    <a:pt x="3238" y="245"/>
                  </a:lnTo>
                  <a:lnTo>
                    <a:pt x="3237" y="244"/>
                  </a:lnTo>
                  <a:lnTo>
                    <a:pt x="3235" y="243"/>
                  </a:lnTo>
                  <a:lnTo>
                    <a:pt x="3234" y="243"/>
                  </a:lnTo>
                  <a:lnTo>
                    <a:pt x="3233" y="241"/>
                  </a:lnTo>
                  <a:lnTo>
                    <a:pt x="3232" y="240"/>
                  </a:lnTo>
                  <a:lnTo>
                    <a:pt x="3230" y="240"/>
                  </a:lnTo>
                  <a:close/>
                  <a:moveTo>
                    <a:pt x="2887" y="224"/>
                  </a:moveTo>
                  <a:lnTo>
                    <a:pt x="2888" y="225"/>
                  </a:lnTo>
                  <a:lnTo>
                    <a:pt x="2890" y="228"/>
                  </a:lnTo>
                  <a:lnTo>
                    <a:pt x="2889" y="234"/>
                  </a:lnTo>
                  <a:lnTo>
                    <a:pt x="2887" y="241"/>
                  </a:lnTo>
                  <a:lnTo>
                    <a:pt x="2883" y="249"/>
                  </a:lnTo>
                  <a:lnTo>
                    <a:pt x="2882" y="256"/>
                  </a:lnTo>
                  <a:lnTo>
                    <a:pt x="2885" y="263"/>
                  </a:lnTo>
                  <a:lnTo>
                    <a:pt x="2887" y="264"/>
                  </a:lnTo>
                  <a:lnTo>
                    <a:pt x="2889" y="264"/>
                  </a:lnTo>
                  <a:lnTo>
                    <a:pt x="2890" y="263"/>
                  </a:lnTo>
                  <a:lnTo>
                    <a:pt x="2893" y="263"/>
                  </a:lnTo>
                  <a:lnTo>
                    <a:pt x="2895" y="263"/>
                  </a:lnTo>
                  <a:lnTo>
                    <a:pt x="2898" y="263"/>
                  </a:lnTo>
                  <a:lnTo>
                    <a:pt x="2900" y="265"/>
                  </a:lnTo>
                  <a:lnTo>
                    <a:pt x="2902" y="265"/>
                  </a:lnTo>
                  <a:lnTo>
                    <a:pt x="2903" y="266"/>
                  </a:lnTo>
                  <a:lnTo>
                    <a:pt x="2903" y="269"/>
                  </a:lnTo>
                  <a:lnTo>
                    <a:pt x="2904" y="273"/>
                  </a:lnTo>
                  <a:lnTo>
                    <a:pt x="2904" y="276"/>
                  </a:lnTo>
                  <a:lnTo>
                    <a:pt x="2903" y="280"/>
                  </a:lnTo>
                  <a:lnTo>
                    <a:pt x="2902" y="283"/>
                  </a:lnTo>
                  <a:lnTo>
                    <a:pt x="2900" y="286"/>
                  </a:lnTo>
                  <a:lnTo>
                    <a:pt x="2899" y="290"/>
                  </a:lnTo>
                  <a:lnTo>
                    <a:pt x="2898" y="295"/>
                  </a:lnTo>
                  <a:lnTo>
                    <a:pt x="2897" y="300"/>
                  </a:lnTo>
                  <a:lnTo>
                    <a:pt x="2895" y="305"/>
                  </a:lnTo>
                  <a:lnTo>
                    <a:pt x="2894" y="309"/>
                  </a:lnTo>
                  <a:lnTo>
                    <a:pt x="2894" y="311"/>
                  </a:lnTo>
                  <a:lnTo>
                    <a:pt x="2894" y="314"/>
                  </a:lnTo>
                  <a:lnTo>
                    <a:pt x="2895" y="315"/>
                  </a:lnTo>
                  <a:lnTo>
                    <a:pt x="2898" y="317"/>
                  </a:lnTo>
                  <a:lnTo>
                    <a:pt x="2900" y="319"/>
                  </a:lnTo>
                  <a:lnTo>
                    <a:pt x="2903" y="321"/>
                  </a:lnTo>
                  <a:lnTo>
                    <a:pt x="2903" y="322"/>
                  </a:lnTo>
                  <a:lnTo>
                    <a:pt x="2903" y="324"/>
                  </a:lnTo>
                  <a:lnTo>
                    <a:pt x="2904" y="326"/>
                  </a:lnTo>
                  <a:lnTo>
                    <a:pt x="2904" y="330"/>
                  </a:lnTo>
                  <a:lnTo>
                    <a:pt x="2904" y="334"/>
                  </a:lnTo>
                  <a:lnTo>
                    <a:pt x="2905" y="336"/>
                  </a:lnTo>
                  <a:lnTo>
                    <a:pt x="2905" y="338"/>
                  </a:lnTo>
                  <a:lnTo>
                    <a:pt x="2907" y="340"/>
                  </a:lnTo>
                  <a:lnTo>
                    <a:pt x="2907" y="342"/>
                  </a:lnTo>
                  <a:lnTo>
                    <a:pt x="2908" y="345"/>
                  </a:lnTo>
                  <a:lnTo>
                    <a:pt x="2908" y="347"/>
                  </a:lnTo>
                  <a:lnTo>
                    <a:pt x="2909" y="351"/>
                  </a:lnTo>
                  <a:lnTo>
                    <a:pt x="2909" y="353"/>
                  </a:lnTo>
                  <a:lnTo>
                    <a:pt x="2909" y="356"/>
                  </a:lnTo>
                  <a:lnTo>
                    <a:pt x="2910" y="357"/>
                  </a:lnTo>
                  <a:lnTo>
                    <a:pt x="2910" y="361"/>
                  </a:lnTo>
                  <a:lnTo>
                    <a:pt x="2912" y="363"/>
                  </a:lnTo>
                  <a:lnTo>
                    <a:pt x="2913" y="365"/>
                  </a:lnTo>
                  <a:lnTo>
                    <a:pt x="2914" y="367"/>
                  </a:lnTo>
                  <a:lnTo>
                    <a:pt x="2915" y="368"/>
                  </a:lnTo>
                  <a:lnTo>
                    <a:pt x="2917" y="373"/>
                  </a:lnTo>
                  <a:lnTo>
                    <a:pt x="2918" y="380"/>
                  </a:lnTo>
                  <a:lnTo>
                    <a:pt x="2920" y="385"/>
                  </a:lnTo>
                  <a:lnTo>
                    <a:pt x="2923" y="394"/>
                  </a:lnTo>
                  <a:lnTo>
                    <a:pt x="2925" y="406"/>
                  </a:lnTo>
                  <a:lnTo>
                    <a:pt x="2928" y="411"/>
                  </a:lnTo>
                  <a:lnTo>
                    <a:pt x="2930" y="414"/>
                  </a:lnTo>
                  <a:lnTo>
                    <a:pt x="2933" y="419"/>
                  </a:lnTo>
                  <a:lnTo>
                    <a:pt x="2935" y="427"/>
                  </a:lnTo>
                  <a:lnTo>
                    <a:pt x="2936" y="437"/>
                  </a:lnTo>
                  <a:lnTo>
                    <a:pt x="2935" y="448"/>
                  </a:lnTo>
                  <a:lnTo>
                    <a:pt x="2932" y="454"/>
                  </a:lnTo>
                  <a:lnTo>
                    <a:pt x="2932" y="462"/>
                  </a:lnTo>
                  <a:lnTo>
                    <a:pt x="2930" y="469"/>
                  </a:lnTo>
                  <a:lnTo>
                    <a:pt x="2929" y="473"/>
                  </a:lnTo>
                  <a:lnTo>
                    <a:pt x="2929" y="475"/>
                  </a:lnTo>
                  <a:lnTo>
                    <a:pt x="2928" y="477"/>
                  </a:lnTo>
                  <a:lnTo>
                    <a:pt x="2927" y="478"/>
                  </a:lnTo>
                  <a:lnTo>
                    <a:pt x="2927" y="479"/>
                  </a:lnTo>
                  <a:lnTo>
                    <a:pt x="2925" y="480"/>
                  </a:lnTo>
                  <a:lnTo>
                    <a:pt x="2924" y="482"/>
                  </a:lnTo>
                  <a:lnTo>
                    <a:pt x="2923" y="482"/>
                  </a:lnTo>
                  <a:lnTo>
                    <a:pt x="2922" y="482"/>
                  </a:lnTo>
                  <a:lnTo>
                    <a:pt x="2920" y="480"/>
                  </a:lnTo>
                  <a:lnTo>
                    <a:pt x="2919" y="479"/>
                  </a:lnTo>
                  <a:lnTo>
                    <a:pt x="2918" y="478"/>
                  </a:lnTo>
                  <a:lnTo>
                    <a:pt x="2913" y="478"/>
                  </a:lnTo>
                  <a:lnTo>
                    <a:pt x="2913" y="478"/>
                  </a:lnTo>
                  <a:lnTo>
                    <a:pt x="2912" y="479"/>
                  </a:lnTo>
                  <a:lnTo>
                    <a:pt x="2912" y="479"/>
                  </a:lnTo>
                  <a:lnTo>
                    <a:pt x="2910" y="480"/>
                  </a:lnTo>
                  <a:lnTo>
                    <a:pt x="2908" y="482"/>
                  </a:lnTo>
                  <a:lnTo>
                    <a:pt x="2905" y="483"/>
                  </a:lnTo>
                  <a:lnTo>
                    <a:pt x="2902" y="483"/>
                  </a:lnTo>
                  <a:lnTo>
                    <a:pt x="2900" y="483"/>
                  </a:lnTo>
                  <a:lnTo>
                    <a:pt x="2897" y="483"/>
                  </a:lnTo>
                  <a:lnTo>
                    <a:pt x="2894" y="484"/>
                  </a:lnTo>
                  <a:lnTo>
                    <a:pt x="2892" y="486"/>
                  </a:lnTo>
                  <a:lnTo>
                    <a:pt x="2890" y="490"/>
                  </a:lnTo>
                  <a:lnTo>
                    <a:pt x="2888" y="491"/>
                  </a:lnTo>
                  <a:lnTo>
                    <a:pt x="2885" y="494"/>
                  </a:lnTo>
                  <a:lnTo>
                    <a:pt x="2883" y="495"/>
                  </a:lnTo>
                  <a:lnTo>
                    <a:pt x="2879" y="496"/>
                  </a:lnTo>
                  <a:lnTo>
                    <a:pt x="2877" y="498"/>
                  </a:lnTo>
                  <a:lnTo>
                    <a:pt x="2874" y="498"/>
                  </a:lnTo>
                  <a:lnTo>
                    <a:pt x="2873" y="495"/>
                  </a:lnTo>
                  <a:lnTo>
                    <a:pt x="2870" y="490"/>
                  </a:lnTo>
                  <a:lnTo>
                    <a:pt x="2873" y="485"/>
                  </a:lnTo>
                  <a:lnTo>
                    <a:pt x="2877" y="479"/>
                  </a:lnTo>
                  <a:lnTo>
                    <a:pt x="2882" y="474"/>
                  </a:lnTo>
                  <a:lnTo>
                    <a:pt x="2885" y="472"/>
                  </a:lnTo>
                  <a:lnTo>
                    <a:pt x="2888" y="467"/>
                  </a:lnTo>
                  <a:lnTo>
                    <a:pt x="2892" y="460"/>
                  </a:lnTo>
                  <a:lnTo>
                    <a:pt x="2893" y="454"/>
                  </a:lnTo>
                  <a:lnTo>
                    <a:pt x="2890" y="448"/>
                  </a:lnTo>
                  <a:lnTo>
                    <a:pt x="2889" y="448"/>
                  </a:lnTo>
                  <a:lnTo>
                    <a:pt x="2888" y="449"/>
                  </a:lnTo>
                  <a:lnTo>
                    <a:pt x="2887" y="449"/>
                  </a:lnTo>
                  <a:lnTo>
                    <a:pt x="2885" y="449"/>
                  </a:lnTo>
                  <a:lnTo>
                    <a:pt x="2885" y="448"/>
                  </a:lnTo>
                  <a:lnTo>
                    <a:pt x="2885" y="440"/>
                  </a:lnTo>
                  <a:lnTo>
                    <a:pt x="2883" y="438"/>
                  </a:lnTo>
                  <a:lnTo>
                    <a:pt x="2882" y="435"/>
                  </a:lnTo>
                  <a:lnTo>
                    <a:pt x="2882" y="434"/>
                  </a:lnTo>
                  <a:lnTo>
                    <a:pt x="2883" y="432"/>
                  </a:lnTo>
                  <a:lnTo>
                    <a:pt x="2883" y="428"/>
                  </a:lnTo>
                  <a:lnTo>
                    <a:pt x="2882" y="424"/>
                  </a:lnTo>
                  <a:lnTo>
                    <a:pt x="2882" y="421"/>
                  </a:lnTo>
                  <a:lnTo>
                    <a:pt x="2882" y="418"/>
                  </a:lnTo>
                  <a:lnTo>
                    <a:pt x="2880" y="413"/>
                  </a:lnTo>
                  <a:lnTo>
                    <a:pt x="2878" y="408"/>
                  </a:lnTo>
                  <a:lnTo>
                    <a:pt x="2878" y="403"/>
                  </a:lnTo>
                  <a:lnTo>
                    <a:pt x="2878" y="397"/>
                  </a:lnTo>
                  <a:lnTo>
                    <a:pt x="2878" y="397"/>
                  </a:lnTo>
                  <a:lnTo>
                    <a:pt x="2879" y="399"/>
                  </a:lnTo>
                  <a:lnTo>
                    <a:pt x="2882" y="401"/>
                  </a:lnTo>
                  <a:lnTo>
                    <a:pt x="2883" y="404"/>
                  </a:lnTo>
                  <a:lnTo>
                    <a:pt x="2884" y="407"/>
                  </a:lnTo>
                  <a:lnTo>
                    <a:pt x="2887" y="408"/>
                  </a:lnTo>
                  <a:lnTo>
                    <a:pt x="2888" y="409"/>
                  </a:lnTo>
                  <a:lnTo>
                    <a:pt x="2890" y="408"/>
                  </a:lnTo>
                  <a:lnTo>
                    <a:pt x="2890" y="404"/>
                  </a:lnTo>
                  <a:lnTo>
                    <a:pt x="2890" y="401"/>
                  </a:lnTo>
                  <a:lnTo>
                    <a:pt x="2890" y="397"/>
                  </a:lnTo>
                  <a:lnTo>
                    <a:pt x="2890" y="393"/>
                  </a:lnTo>
                  <a:lnTo>
                    <a:pt x="2890" y="389"/>
                  </a:lnTo>
                  <a:lnTo>
                    <a:pt x="2892" y="387"/>
                  </a:lnTo>
                  <a:lnTo>
                    <a:pt x="2892" y="385"/>
                  </a:lnTo>
                  <a:lnTo>
                    <a:pt x="2892" y="383"/>
                  </a:lnTo>
                  <a:lnTo>
                    <a:pt x="2892" y="382"/>
                  </a:lnTo>
                  <a:lnTo>
                    <a:pt x="2890" y="380"/>
                  </a:lnTo>
                  <a:lnTo>
                    <a:pt x="2890" y="377"/>
                  </a:lnTo>
                  <a:lnTo>
                    <a:pt x="2889" y="375"/>
                  </a:lnTo>
                  <a:lnTo>
                    <a:pt x="2889" y="372"/>
                  </a:lnTo>
                  <a:lnTo>
                    <a:pt x="2888" y="368"/>
                  </a:lnTo>
                  <a:lnTo>
                    <a:pt x="2888" y="366"/>
                  </a:lnTo>
                  <a:lnTo>
                    <a:pt x="2888" y="363"/>
                  </a:lnTo>
                  <a:lnTo>
                    <a:pt x="2888" y="361"/>
                  </a:lnTo>
                  <a:lnTo>
                    <a:pt x="2888" y="358"/>
                  </a:lnTo>
                  <a:lnTo>
                    <a:pt x="2887" y="357"/>
                  </a:lnTo>
                  <a:lnTo>
                    <a:pt x="2887" y="356"/>
                  </a:lnTo>
                  <a:lnTo>
                    <a:pt x="2884" y="355"/>
                  </a:lnTo>
                  <a:lnTo>
                    <a:pt x="2883" y="355"/>
                  </a:lnTo>
                  <a:lnTo>
                    <a:pt x="2882" y="356"/>
                  </a:lnTo>
                  <a:lnTo>
                    <a:pt x="2880" y="356"/>
                  </a:lnTo>
                  <a:lnTo>
                    <a:pt x="2879" y="357"/>
                  </a:lnTo>
                  <a:lnTo>
                    <a:pt x="2878" y="358"/>
                  </a:lnTo>
                  <a:lnTo>
                    <a:pt x="2877" y="358"/>
                  </a:lnTo>
                  <a:lnTo>
                    <a:pt x="2875" y="357"/>
                  </a:lnTo>
                  <a:lnTo>
                    <a:pt x="2873" y="355"/>
                  </a:lnTo>
                  <a:lnTo>
                    <a:pt x="2873" y="352"/>
                  </a:lnTo>
                  <a:lnTo>
                    <a:pt x="2873" y="350"/>
                  </a:lnTo>
                  <a:lnTo>
                    <a:pt x="2874" y="347"/>
                  </a:lnTo>
                  <a:lnTo>
                    <a:pt x="2875" y="346"/>
                  </a:lnTo>
                  <a:lnTo>
                    <a:pt x="2875" y="342"/>
                  </a:lnTo>
                  <a:lnTo>
                    <a:pt x="2878" y="340"/>
                  </a:lnTo>
                  <a:lnTo>
                    <a:pt x="2877" y="337"/>
                  </a:lnTo>
                  <a:lnTo>
                    <a:pt x="2877" y="335"/>
                  </a:lnTo>
                  <a:lnTo>
                    <a:pt x="2875" y="332"/>
                  </a:lnTo>
                  <a:lnTo>
                    <a:pt x="2875" y="329"/>
                  </a:lnTo>
                  <a:lnTo>
                    <a:pt x="2874" y="326"/>
                  </a:lnTo>
                  <a:lnTo>
                    <a:pt x="2874" y="324"/>
                  </a:lnTo>
                  <a:lnTo>
                    <a:pt x="2873" y="324"/>
                  </a:lnTo>
                  <a:lnTo>
                    <a:pt x="2872" y="324"/>
                  </a:lnTo>
                  <a:lnTo>
                    <a:pt x="2870" y="322"/>
                  </a:lnTo>
                  <a:lnTo>
                    <a:pt x="2869" y="322"/>
                  </a:lnTo>
                  <a:lnTo>
                    <a:pt x="2868" y="321"/>
                  </a:lnTo>
                  <a:lnTo>
                    <a:pt x="2868" y="319"/>
                  </a:lnTo>
                  <a:lnTo>
                    <a:pt x="2868" y="315"/>
                  </a:lnTo>
                  <a:lnTo>
                    <a:pt x="2868" y="312"/>
                  </a:lnTo>
                  <a:lnTo>
                    <a:pt x="2869" y="309"/>
                  </a:lnTo>
                  <a:lnTo>
                    <a:pt x="2869" y="306"/>
                  </a:lnTo>
                  <a:lnTo>
                    <a:pt x="2870" y="305"/>
                  </a:lnTo>
                  <a:lnTo>
                    <a:pt x="2868" y="302"/>
                  </a:lnTo>
                  <a:lnTo>
                    <a:pt x="2865" y="302"/>
                  </a:lnTo>
                  <a:lnTo>
                    <a:pt x="2865" y="302"/>
                  </a:lnTo>
                  <a:lnTo>
                    <a:pt x="2863" y="300"/>
                  </a:lnTo>
                  <a:lnTo>
                    <a:pt x="2862" y="299"/>
                  </a:lnTo>
                  <a:lnTo>
                    <a:pt x="2862" y="295"/>
                  </a:lnTo>
                  <a:lnTo>
                    <a:pt x="2862" y="292"/>
                  </a:lnTo>
                  <a:lnTo>
                    <a:pt x="2863" y="290"/>
                  </a:lnTo>
                  <a:lnTo>
                    <a:pt x="2864" y="287"/>
                  </a:lnTo>
                  <a:lnTo>
                    <a:pt x="2865" y="286"/>
                  </a:lnTo>
                  <a:lnTo>
                    <a:pt x="2865" y="283"/>
                  </a:lnTo>
                  <a:lnTo>
                    <a:pt x="2864" y="281"/>
                  </a:lnTo>
                  <a:lnTo>
                    <a:pt x="2864" y="280"/>
                  </a:lnTo>
                  <a:lnTo>
                    <a:pt x="2863" y="278"/>
                  </a:lnTo>
                  <a:lnTo>
                    <a:pt x="2863" y="276"/>
                  </a:lnTo>
                  <a:lnTo>
                    <a:pt x="2863" y="273"/>
                  </a:lnTo>
                  <a:lnTo>
                    <a:pt x="2864" y="270"/>
                  </a:lnTo>
                  <a:lnTo>
                    <a:pt x="2864" y="268"/>
                  </a:lnTo>
                  <a:lnTo>
                    <a:pt x="2865" y="265"/>
                  </a:lnTo>
                  <a:lnTo>
                    <a:pt x="2865" y="261"/>
                  </a:lnTo>
                  <a:lnTo>
                    <a:pt x="2867" y="256"/>
                  </a:lnTo>
                  <a:lnTo>
                    <a:pt x="2867" y="251"/>
                  </a:lnTo>
                  <a:lnTo>
                    <a:pt x="2868" y="246"/>
                  </a:lnTo>
                  <a:lnTo>
                    <a:pt x="2868" y="240"/>
                  </a:lnTo>
                  <a:lnTo>
                    <a:pt x="2870" y="232"/>
                  </a:lnTo>
                  <a:lnTo>
                    <a:pt x="2873" y="225"/>
                  </a:lnTo>
                  <a:lnTo>
                    <a:pt x="2874" y="228"/>
                  </a:lnTo>
                  <a:lnTo>
                    <a:pt x="2877" y="230"/>
                  </a:lnTo>
                  <a:lnTo>
                    <a:pt x="2878" y="230"/>
                  </a:lnTo>
                  <a:lnTo>
                    <a:pt x="2879" y="229"/>
                  </a:lnTo>
                  <a:lnTo>
                    <a:pt x="2882" y="228"/>
                  </a:lnTo>
                  <a:lnTo>
                    <a:pt x="2883" y="227"/>
                  </a:lnTo>
                  <a:lnTo>
                    <a:pt x="2884" y="225"/>
                  </a:lnTo>
                  <a:lnTo>
                    <a:pt x="2885" y="224"/>
                  </a:lnTo>
                  <a:lnTo>
                    <a:pt x="2887" y="224"/>
                  </a:lnTo>
                  <a:close/>
                  <a:moveTo>
                    <a:pt x="3178" y="149"/>
                  </a:moveTo>
                  <a:lnTo>
                    <a:pt x="3176" y="151"/>
                  </a:lnTo>
                  <a:lnTo>
                    <a:pt x="3176" y="154"/>
                  </a:lnTo>
                  <a:lnTo>
                    <a:pt x="3177" y="161"/>
                  </a:lnTo>
                  <a:lnTo>
                    <a:pt x="3178" y="167"/>
                  </a:lnTo>
                  <a:lnTo>
                    <a:pt x="3178" y="173"/>
                  </a:lnTo>
                  <a:lnTo>
                    <a:pt x="3181" y="178"/>
                  </a:lnTo>
                  <a:lnTo>
                    <a:pt x="3183" y="183"/>
                  </a:lnTo>
                  <a:lnTo>
                    <a:pt x="3184" y="189"/>
                  </a:lnTo>
                  <a:lnTo>
                    <a:pt x="3186" y="193"/>
                  </a:lnTo>
                  <a:lnTo>
                    <a:pt x="3186" y="197"/>
                  </a:lnTo>
                  <a:lnTo>
                    <a:pt x="3186" y="200"/>
                  </a:lnTo>
                  <a:lnTo>
                    <a:pt x="3187" y="204"/>
                  </a:lnTo>
                  <a:lnTo>
                    <a:pt x="3188" y="207"/>
                  </a:lnTo>
                  <a:lnTo>
                    <a:pt x="3189" y="207"/>
                  </a:lnTo>
                  <a:lnTo>
                    <a:pt x="3192" y="207"/>
                  </a:lnTo>
                  <a:lnTo>
                    <a:pt x="3193" y="205"/>
                  </a:lnTo>
                  <a:lnTo>
                    <a:pt x="3194" y="203"/>
                  </a:lnTo>
                  <a:lnTo>
                    <a:pt x="3194" y="202"/>
                  </a:lnTo>
                  <a:lnTo>
                    <a:pt x="3194" y="199"/>
                  </a:lnTo>
                  <a:lnTo>
                    <a:pt x="3194" y="197"/>
                  </a:lnTo>
                  <a:lnTo>
                    <a:pt x="3196" y="194"/>
                  </a:lnTo>
                  <a:lnTo>
                    <a:pt x="3197" y="192"/>
                  </a:lnTo>
                  <a:lnTo>
                    <a:pt x="3197" y="183"/>
                  </a:lnTo>
                  <a:lnTo>
                    <a:pt x="3198" y="182"/>
                  </a:lnTo>
                  <a:lnTo>
                    <a:pt x="3198" y="179"/>
                  </a:lnTo>
                  <a:lnTo>
                    <a:pt x="3198" y="177"/>
                  </a:lnTo>
                  <a:lnTo>
                    <a:pt x="3198" y="174"/>
                  </a:lnTo>
                  <a:lnTo>
                    <a:pt x="3197" y="172"/>
                  </a:lnTo>
                  <a:lnTo>
                    <a:pt x="3197" y="171"/>
                  </a:lnTo>
                  <a:lnTo>
                    <a:pt x="3194" y="169"/>
                  </a:lnTo>
                  <a:lnTo>
                    <a:pt x="3193" y="168"/>
                  </a:lnTo>
                  <a:lnTo>
                    <a:pt x="3191" y="166"/>
                  </a:lnTo>
                  <a:lnTo>
                    <a:pt x="3189" y="163"/>
                  </a:lnTo>
                  <a:lnTo>
                    <a:pt x="3189" y="161"/>
                  </a:lnTo>
                  <a:lnTo>
                    <a:pt x="3189" y="158"/>
                  </a:lnTo>
                  <a:lnTo>
                    <a:pt x="3188" y="154"/>
                  </a:lnTo>
                  <a:lnTo>
                    <a:pt x="3187" y="152"/>
                  </a:lnTo>
                  <a:lnTo>
                    <a:pt x="3184" y="152"/>
                  </a:lnTo>
                  <a:lnTo>
                    <a:pt x="3182" y="151"/>
                  </a:lnTo>
                  <a:lnTo>
                    <a:pt x="3178" y="149"/>
                  </a:lnTo>
                  <a:close/>
                  <a:moveTo>
                    <a:pt x="829" y="135"/>
                  </a:moveTo>
                  <a:lnTo>
                    <a:pt x="826" y="136"/>
                  </a:lnTo>
                  <a:lnTo>
                    <a:pt x="824" y="137"/>
                  </a:lnTo>
                  <a:lnTo>
                    <a:pt x="821" y="142"/>
                  </a:lnTo>
                  <a:lnTo>
                    <a:pt x="815" y="152"/>
                  </a:lnTo>
                  <a:lnTo>
                    <a:pt x="806" y="159"/>
                  </a:lnTo>
                  <a:lnTo>
                    <a:pt x="800" y="168"/>
                  </a:lnTo>
                  <a:lnTo>
                    <a:pt x="795" y="178"/>
                  </a:lnTo>
                  <a:lnTo>
                    <a:pt x="795" y="182"/>
                  </a:lnTo>
                  <a:lnTo>
                    <a:pt x="795" y="184"/>
                  </a:lnTo>
                  <a:lnTo>
                    <a:pt x="796" y="186"/>
                  </a:lnTo>
                  <a:lnTo>
                    <a:pt x="796" y="186"/>
                  </a:lnTo>
                  <a:lnTo>
                    <a:pt x="798" y="184"/>
                  </a:lnTo>
                  <a:lnTo>
                    <a:pt x="800" y="183"/>
                  </a:lnTo>
                  <a:lnTo>
                    <a:pt x="801" y="181"/>
                  </a:lnTo>
                  <a:lnTo>
                    <a:pt x="803" y="179"/>
                  </a:lnTo>
                  <a:lnTo>
                    <a:pt x="804" y="177"/>
                  </a:lnTo>
                  <a:lnTo>
                    <a:pt x="805" y="174"/>
                  </a:lnTo>
                  <a:lnTo>
                    <a:pt x="806" y="173"/>
                  </a:lnTo>
                  <a:lnTo>
                    <a:pt x="811" y="168"/>
                  </a:lnTo>
                  <a:lnTo>
                    <a:pt x="818" y="167"/>
                  </a:lnTo>
                  <a:lnTo>
                    <a:pt x="825" y="166"/>
                  </a:lnTo>
                  <a:lnTo>
                    <a:pt x="830" y="164"/>
                  </a:lnTo>
                  <a:lnTo>
                    <a:pt x="835" y="159"/>
                  </a:lnTo>
                  <a:lnTo>
                    <a:pt x="836" y="156"/>
                  </a:lnTo>
                  <a:lnTo>
                    <a:pt x="837" y="152"/>
                  </a:lnTo>
                  <a:lnTo>
                    <a:pt x="837" y="148"/>
                  </a:lnTo>
                  <a:lnTo>
                    <a:pt x="836" y="144"/>
                  </a:lnTo>
                  <a:lnTo>
                    <a:pt x="835" y="141"/>
                  </a:lnTo>
                  <a:lnTo>
                    <a:pt x="834" y="137"/>
                  </a:lnTo>
                  <a:lnTo>
                    <a:pt x="831" y="136"/>
                  </a:lnTo>
                  <a:lnTo>
                    <a:pt x="829" y="135"/>
                  </a:lnTo>
                  <a:close/>
                  <a:moveTo>
                    <a:pt x="3207" y="123"/>
                  </a:moveTo>
                  <a:lnTo>
                    <a:pt x="3206" y="125"/>
                  </a:lnTo>
                  <a:lnTo>
                    <a:pt x="3204" y="126"/>
                  </a:lnTo>
                  <a:lnTo>
                    <a:pt x="3204" y="142"/>
                  </a:lnTo>
                  <a:lnTo>
                    <a:pt x="3204" y="144"/>
                  </a:lnTo>
                  <a:lnTo>
                    <a:pt x="3206" y="147"/>
                  </a:lnTo>
                  <a:lnTo>
                    <a:pt x="3206" y="149"/>
                  </a:lnTo>
                  <a:lnTo>
                    <a:pt x="3207" y="152"/>
                  </a:lnTo>
                  <a:lnTo>
                    <a:pt x="3208" y="156"/>
                  </a:lnTo>
                  <a:lnTo>
                    <a:pt x="3209" y="159"/>
                  </a:lnTo>
                  <a:lnTo>
                    <a:pt x="3211" y="162"/>
                  </a:lnTo>
                  <a:lnTo>
                    <a:pt x="3213" y="166"/>
                  </a:lnTo>
                  <a:lnTo>
                    <a:pt x="3214" y="169"/>
                  </a:lnTo>
                  <a:lnTo>
                    <a:pt x="3216" y="172"/>
                  </a:lnTo>
                  <a:lnTo>
                    <a:pt x="3217" y="174"/>
                  </a:lnTo>
                  <a:lnTo>
                    <a:pt x="3218" y="178"/>
                  </a:lnTo>
                  <a:lnTo>
                    <a:pt x="3218" y="178"/>
                  </a:lnTo>
                  <a:lnTo>
                    <a:pt x="3218" y="177"/>
                  </a:lnTo>
                  <a:lnTo>
                    <a:pt x="3219" y="177"/>
                  </a:lnTo>
                  <a:lnTo>
                    <a:pt x="3221" y="176"/>
                  </a:lnTo>
                  <a:lnTo>
                    <a:pt x="3219" y="171"/>
                  </a:lnTo>
                  <a:lnTo>
                    <a:pt x="3218" y="166"/>
                  </a:lnTo>
                  <a:lnTo>
                    <a:pt x="3218" y="161"/>
                  </a:lnTo>
                  <a:lnTo>
                    <a:pt x="3216" y="154"/>
                  </a:lnTo>
                  <a:lnTo>
                    <a:pt x="3216" y="149"/>
                  </a:lnTo>
                  <a:lnTo>
                    <a:pt x="3216" y="144"/>
                  </a:lnTo>
                  <a:lnTo>
                    <a:pt x="3214" y="142"/>
                  </a:lnTo>
                  <a:lnTo>
                    <a:pt x="3213" y="140"/>
                  </a:lnTo>
                  <a:lnTo>
                    <a:pt x="3212" y="136"/>
                  </a:lnTo>
                  <a:lnTo>
                    <a:pt x="3212" y="133"/>
                  </a:lnTo>
                  <a:lnTo>
                    <a:pt x="3211" y="130"/>
                  </a:lnTo>
                  <a:lnTo>
                    <a:pt x="3209" y="127"/>
                  </a:lnTo>
                  <a:lnTo>
                    <a:pt x="3208" y="125"/>
                  </a:lnTo>
                  <a:lnTo>
                    <a:pt x="3207" y="123"/>
                  </a:lnTo>
                  <a:close/>
                  <a:moveTo>
                    <a:pt x="69" y="0"/>
                  </a:moveTo>
                  <a:lnTo>
                    <a:pt x="71" y="0"/>
                  </a:lnTo>
                  <a:lnTo>
                    <a:pt x="71" y="3"/>
                  </a:lnTo>
                  <a:lnTo>
                    <a:pt x="90" y="3"/>
                  </a:lnTo>
                  <a:lnTo>
                    <a:pt x="142" y="9"/>
                  </a:lnTo>
                  <a:lnTo>
                    <a:pt x="197" y="23"/>
                  </a:lnTo>
                  <a:lnTo>
                    <a:pt x="252" y="43"/>
                  </a:lnTo>
                  <a:lnTo>
                    <a:pt x="310" y="69"/>
                  </a:lnTo>
                  <a:lnTo>
                    <a:pt x="370" y="100"/>
                  </a:lnTo>
                  <a:lnTo>
                    <a:pt x="434" y="137"/>
                  </a:lnTo>
                  <a:lnTo>
                    <a:pt x="500" y="178"/>
                  </a:lnTo>
                  <a:lnTo>
                    <a:pt x="572" y="224"/>
                  </a:lnTo>
                  <a:lnTo>
                    <a:pt x="647" y="274"/>
                  </a:lnTo>
                  <a:lnTo>
                    <a:pt x="727" y="327"/>
                  </a:lnTo>
                  <a:lnTo>
                    <a:pt x="811" y="381"/>
                  </a:lnTo>
                  <a:lnTo>
                    <a:pt x="898" y="437"/>
                  </a:lnTo>
                  <a:lnTo>
                    <a:pt x="991" y="491"/>
                  </a:lnTo>
                  <a:lnTo>
                    <a:pt x="1085" y="545"/>
                  </a:lnTo>
                  <a:lnTo>
                    <a:pt x="1171" y="590"/>
                  </a:lnTo>
                  <a:lnTo>
                    <a:pt x="1258" y="632"/>
                  </a:lnTo>
                  <a:lnTo>
                    <a:pt x="1255" y="633"/>
                  </a:lnTo>
                  <a:lnTo>
                    <a:pt x="1250" y="636"/>
                  </a:lnTo>
                  <a:lnTo>
                    <a:pt x="1246" y="637"/>
                  </a:lnTo>
                  <a:lnTo>
                    <a:pt x="1244" y="641"/>
                  </a:lnTo>
                  <a:lnTo>
                    <a:pt x="1240" y="643"/>
                  </a:lnTo>
                  <a:lnTo>
                    <a:pt x="1236" y="646"/>
                  </a:lnTo>
                  <a:lnTo>
                    <a:pt x="1231" y="649"/>
                  </a:lnTo>
                  <a:lnTo>
                    <a:pt x="1225" y="651"/>
                  </a:lnTo>
                  <a:lnTo>
                    <a:pt x="1220" y="654"/>
                  </a:lnTo>
                  <a:lnTo>
                    <a:pt x="1216" y="658"/>
                  </a:lnTo>
                  <a:lnTo>
                    <a:pt x="1216" y="661"/>
                  </a:lnTo>
                  <a:lnTo>
                    <a:pt x="1217" y="661"/>
                  </a:lnTo>
                  <a:lnTo>
                    <a:pt x="1220" y="662"/>
                  </a:lnTo>
                  <a:lnTo>
                    <a:pt x="1222" y="662"/>
                  </a:lnTo>
                  <a:lnTo>
                    <a:pt x="1226" y="662"/>
                  </a:lnTo>
                  <a:lnTo>
                    <a:pt x="1229" y="662"/>
                  </a:lnTo>
                  <a:lnTo>
                    <a:pt x="1231" y="662"/>
                  </a:lnTo>
                  <a:lnTo>
                    <a:pt x="1234" y="662"/>
                  </a:lnTo>
                  <a:lnTo>
                    <a:pt x="1234" y="662"/>
                  </a:lnTo>
                  <a:lnTo>
                    <a:pt x="1237" y="661"/>
                  </a:lnTo>
                  <a:lnTo>
                    <a:pt x="1241" y="661"/>
                  </a:lnTo>
                  <a:lnTo>
                    <a:pt x="1244" y="659"/>
                  </a:lnTo>
                  <a:lnTo>
                    <a:pt x="1247" y="658"/>
                  </a:lnTo>
                  <a:lnTo>
                    <a:pt x="1250" y="659"/>
                  </a:lnTo>
                  <a:lnTo>
                    <a:pt x="1251" y="661"/>
                  </a:lnTo>
                  <a:lnTo>
                    <a:pt x="1252" y="662"/>
                  </a:lnTo>
                  <a:lnTo>
                    <a:pt x="1254" y="663"/>
                  </a:lnTo>
                  <a:lnTo>
                    <a:pt x="1254" y="663"/>
                  </a:lnTo>
                  <a:lnTo>
                    <a:pt x="1255" y="664"/>
                  </a:lnTo>
                  <a:lnTo>
                    <a:pt x="1266" y="662"/>
                  </a:lnTo>
                  <a:lnTo>
                    <a:pt x="1277" y="657"/>
                  </a:lnTo>
                  <a:lnTo>
                    <a:pt x="1286" y="651"/>
                  </a:lnTo>
                  <a:lnTo>
                    <a:pt x="1288" y="651"/>
                  </a:lnTo>
                  <a:lnTo>
                    <a:pt x="1291" y="649"/>
                  </a:lnTo>
                  <a:lnTo>
                    <a:pt x="1293" y="648"/>
                  </a:lnTo>
                  <a:lnTo>
                    <a:pt x="1303" y="652"/>
                  </a:lnTo>
                  <a:lnTo>
                    <a:pt x="1315" y="656"/>
                  </a:lnTo>
                  <a:lnTo>
                    <a:pt x="1313" y="654"/>
                  </a:lnTo>
                  <a:lnTo>
                    <a:pt x="1313" y="654"/>
                  </a:lnTo>
                  <a:lnTo>
                    <a:pt x="1313" y="652"/>
                  </a:lnTo>
                  <a:lnTo>
                    <a:pt x="1318" y="653"/>
                  </a:lnTo>
                  <a:lnTo>
                    <a:pt x="1318" y="656"/>
                  </a:lnTo>
                  <a:lnTo>
                    <a:pt x="1320" y="656"/>
                  </a:lnTo>
                  <a:lnTo>
                    <a:pt x="1321" y="657"/>
                  </a:lnTo>
                  <a:lnTo>
                    <a:pt x="1323" y="658"/>
                  </a:lnTo>
                  <a:lnTo>
                    <a:pt x="1326" y="661"/>
                  </a:lnTo>
                  <a:lnTo>
                    <a:pt x="1328" y="663"/>
                  </a:lnTo>
                  <a:lnTo>
                    <a:pt x="1331" y="664"/>
                  </a:lnTo>
                  <a:lnTo>
                    <a:pt x="1333" y="666"/>
                  </a:lnTo>
                  <a:lnTo>
                    <a:pt x="1336" y="667"/>
                  </a:lnTo>
                  <a:lnTo>
                    <a:pt x="1344" y="667"/>
                  </a:lnTo>
                  <a:lnTo>
                    <a:pt x="1348" y="668"/>
                  </a:lnTo>
                  <a:lnTo>
                    <a:pt x="1344" y="671"/>
                  </a:lnTo>
                  <a:lnTo>
                    <a:pt x="1388" y="690"/>
                  </a:lnTo>
                  <a:lnTo>
                    <a:pt x="1383" y="690"/>
                  </a:lnTo>
                  <a:lnTo>
                    <a:pt x="1382" y="690"/>
                  </a:lnTo>
                  <a:lnTo>
                    <a:pt x="1379" y="689"/>
                  </a:lnTo>
                  <a:lnTo>
                    <a:pt x="1377" y="689"/>
                  </a:lnTo>
                  <a:lnTo>
                    <a:pt x="1374" y="689"/>
                  </a:lnTo>
                  <a:lnTo>
                    <a:pt x="1372" y="690"/>
                  </a:lnTo>
                  <a:lnTo>
                    <a:pt x="1369" y="690"/>
                  </a:lnTo>
                  <a:lnTo>
                    <a:pt x="1368" y="693"/>
                  </a:lnTo>
                  <a:lnTo>
                    <a:pt x="1364" y="692"/>
                  </a:lnTo>
                  <a:lnTo>
                    <a:pt x="1359" y="694"/>
                  </a:lnTo>
                  <a:lnTo>
                    <a:pt x="1352" y="699"/>
                  </a:lnTo>
                  <a:lnTo>
                    <a:pt x="1346" y="704"/>
                  </a:lnTo>
                  <a:lnTo>
                    <a:pt x="1339" y="710"/>
                  </a:lnTo>
                  <a:lnTo>
                    <a:pt x="1336" y="714"/>
                  </a:lnTo>
                  <a:lnTo>
                    <a:pt x="1334" y="719"/>
                  </a:lnTo>
                  <a:lnTo>
                    <a:pt x="1334" y="727"/>
                  </a:lnTo>
                  <a:lnTo>
                    <a:pt x="1333" y="734"/>
                  </a:lnTo>
                  <a:lnTo>
                    <a:pt x="1333" y="738"/>
                  </a:lnTo>
                  <a:lnTo>
                    <a:pt x="1332" y="740"/>
                  </a:lnTo>
                  <a:lnTo>
                    <a:pt x="1331" y="743"/>
                  </a:lnTo>
                  <a:lnTo>
                    <a:pt x="1330" y="745"/>
                  </a:lnTo>
                  <a:lnTo>
                    <a:pt x="1327" y="748"/>
                  </a:lnTo>
                  <a:lnTo>
                    <a:pt x="1326" y="750"/>
                  </a:lnTo>
                  <a:lnTo>
                    <a:pt x="1318" y="768"/>
                  </a:lnTo>
                  <a:lnTo>
                    <a:pt x="1316" y="785"/>
                  </a:lnTo>
                  <a:lnTo>
                    <a:pt x="1318" y="802"/>
                  </a:lnTo>
                  <a:lnTo>
                    <a:pt x="1320" y="806"/>
                  </a:lnTo>
                  <a:lnTo>
                    <a:pt x="1321" y="814"/>
                  </a:lnTo>
                  <a:lnTo>
                    <a:pt x="1323" y="822"/>
                  </a:lnTo>
                  <a:lnTo>
                    <a:pt x="1326" y="830"/>
                  </a:lnTo>
                  <a:lnTo>
                    <a:pt x="1330" y="835"/>
                  </a:lnTo>
                  <a:lnTo>
                    <a:pt x="1333" y="833"/>
                  </a:lnTo>
                  <a:lnTo>
                    <a:pt x="1336" y="831"/>
                  </a:lnTo>
                  <a:lnTo>
                    <a:pt x="1338" y="827"/>
                  </a:lnTo>
                  <a:lnTo>
                    <a:pt x="1339" y="822"/>
                  </a:lnTo>
                  <a:lnTo>
                    <a:pt x="1342" y="819"/>
                  </a:lnTo>
                  <a:lnTo>
                    <a:pt x="1343" y="816"/>
                  </a:lnTo>
                  <a:lnTo>
                    <a:pt x="1346" y="815"/>
                  </a:lnTo>
                  <a:lnTo>
                    <a:pt x="1348" y="814"/>
                  </a:lnTo>
                  <a:lnTo>
                    <a:pt x="1349" y="812"/>
                  </a:lnTo>
                  <a:lnTo>
                    <a:pt x="1352" y="810"/>
                  </a:lnTo>
                  <a:lnTo>
                    <a:pt x="1352" y="807"/>
                  </a:lnTo>
                  <a:lnTo>
                    <a:pt x="1353" y="796"/>
                  </a:lnTo>
                  <a:lnTo>
                    <a:pt x="1349" y="784"/>
                  </a:lnTo>
                  <a:lnTo>
                    <a:pt x="1348" y="769"/>
                  </a:lnTo>
                  <a:lnTo>
                    <a:pt x="1349" y="755"/>
                  </a:lnTo>
                  <a:lnTo>
                    <a:pt x="1351" y="748"/>
                  </a:lnTo>
                  <a:lnTo>
                    <a:pt x="1353" y="740"/>
                  </a:lnTo>
                  <a:lnTo>
                    <a:pt x="1356" y="733"/>
                  </a:lnTo>
                  <a:lnTo>
                    <a:pt x="1359" y="727"/>
                  </a:lnTo>
                  <a:lnTo>
                    <a:pt x="1363" y="725"/>
                  </a:lnTo>
                  <a:lnTo>
                    <a:pt x="1367" y="725"/>
                  </a:lnTo>
                  <a:lnTo>
                    <a:pt x="1371" y="725"/>
                  </a:lnTo>
                  <a:lnTo>
                    <a:pt x="1374" y="725"/>
                  </a:lnTo>
                  <a:lnTo>
                    <a:pt x="1378" y="724"/>
                  </a:lnTo>
                  <a:lnTo>
                    <a:pt x="1381" y="719"/>
                  </a:lnTo>
                  <a:lnTo>
                    <a:pt x="1384" y="712"/>
                  </a:lnTo>
                  <a:lnTo>
                    <a:pt x="1388" y="704"/>
                  </a:lnTo>
                  <a:lnTo>
                    <a:pt x="1392" y="699"/>
                  </a:lnTo>
                  <a:lnTo>
                    <a:pt x="1398" y="695"/>
                  </a:lnTo>
                  <a:lnTo>
                    <a:pt x="1404" y="695"/>
                  </a:lnTo>
                  <a:lnTo>
                    <a:pt x="1409" y="699"/>
                  </a:lnTo>
                  <a:lnTo>
                    <a:pt x="1414" y="704"/>
                  </a:lnTo>
                  <a:lnTo>
                    <a:pt x="1418" y="712"/>
                  </a:lnTo>
                  <a:lnTo>
                    <a:pt x="1423" y="717"/>
                  </a:lnTo>
                  <a:lnTo>
                    <a:pt x="1425" y="718"/>
                  </a:lnTo>
                  <a:lnTo>
                    <a:pt x="1428" y="719"/>
                  </a:lnTo>
                  <a:lnTo>
                    <a:pt x="1430" y="722"/>
                  </a:lnTo>
                  <a:lnTo>
                    <a:pt x="1433" y="723"/>
                  </a:lnTo>
                  <a:lnTo>
                    <a:pt x="1434" y="724"/>
                  </a:lnTo>
                  <a:lnTo>
                    <a:pt x="1435" y="727"/>
                  </a:lnTo>
                  <a:lnTo>
                    <a:pt x="1437" y="729"/>
                  </a:lnTo>
                  <a:lnTo>
                    <a:pt x="1435" y="738"/>
                  </a:lnTo>
                  <a:lnTo>
                    <a:pt x="1433" y="746"/>
                  </a:lnTo>
                  <a:lnTo>
                    <a:pt x="1433" y="754"/>
                  </a:lnTo>
                  <a:lnTo>
                    <a:pt x="1437" y="760"/>
                  </a:lnTo>
                  <a:lnTo>
                    <a:pt x="1438" y="763"/>
                  </a:lnTo>
                  <a:lnTo>
                    <a:pt x="1442" y="763"/>
                  </a:lnTo>
                  <a:lnTo>
                    <a:pt x="1444" y="764"/>
                  </a:lnTo>
                  <a:lnTo>
                    <a:pt x="1447" y="764"/>
                  </a:lnTo>
                  <a:lnTo>
                    <a:pt x="1449" y="764"/>
                  </a:lnTo>
                  <a:lnTo>
                    <a:pt x="1450" y="766"/>
                  </a:lnTo>
                  <a:lnTo>
                    <a:pt x="1452" y="769"/>
                  </a:lnTo>
                  <a:lnTo>
                    <a:pt x="1454" y="771"/>
                  </a:lnTo>
                  <a:lnTo>
                    <a:pt x="1455" y="774"/>
                  </a:lnTo>
                  <a:lnTo>
                    <a:pt x="1457" y="776"/>
                  </a:lnTo>
                  <a:lnTo>
                    <a:pt x="1458" y="780"/>
                  </a:lnTo>
                  <a:lnTo>
                    <a:pt x="1460" y="782"/>
                  </a:lnTo>
                  <a:lnTo>
                    <a:pt x="1462" y="784"/>
                  </a:lnTo>
                  <a:lnTo>
                    <a:pt x="1465" y="784"/>
                  </a:lnTo>
                  <a:lnTo>
                    <a:pt x="1468" y="784"/>
                  </a:lnTo>
                  <a:lnTo>
                    <a:pt x="1469" y="779"/>
                  </a:lnTo>
                  <a:lnTo>
                    <a:pt x="1469" y="770"/>
                  </a:lnTo>
                  <a:lnTo>
                    <a:pt x="1469" y="761"/>
                  </a:lnTo>
                  <a:lnTo>
                    <a:pt x="1469" y="751"/>
                  </a:lnTo>
                  <a:lnTo>
                    <a:pt x="1468" y="744"/>
                  </a:lnTo>
                  <a:lnTo>
                    <a:pt x="1468" y="740"/>
                  </a:lnTo>
                  <a:lnTo>
                    <a:pt x="1468" y="738"/>
                  </a:lnTo>
                  <a:lnTo>
                    <a:pt x="1469" y="735"/>
                  </a:lnTo>
                  <a:lnTo>
                    <a:pt x="1469" y="733"/>
                  </a:lnTo>
                  <a:lnTo>
                    <a:pt x="1470" y="729"/>
                  </a:lnTo>
                  <a:lnTo>
                    <a:pt x="1472" y="727"/>
                  </a:lnTo>
                  <a:lnTo>
                    <a:pt x="1472" y="723"/>
                  </a:lnTo>
                  <a:lnTo>
                    <a:pt x="1473" y="722"/>
                  </a:lnTo>
                  <a:lnTo>
                    <a:pt x="1474" y="720"/>
                  </a:lnTo>
                  <a:lnTo>
                    <a:pt x="1475" y="722"/>
                  </a:lnTo>
                  <a:lnTo>
                    <a:pt x="1478" y="725"/>
                  </a:lnTo>
                  <a:lnTo>
                    <a:pt x="1480" y="729"/>
                  </a:lnTo>
                  <a:lnTo>
                    <a:pt x="1483" y="731"/>
                  </a:lnTo>
                  <a:lnTo>
                    <a:pt x="1488" y="734"/>
                  </a:lnTo>
                  <a:lnTo>
                    <a:pt x="1494" y="738"/>
                  </a:lnTo>
                  <a:lnTo>
                    <a:pt x="1500" y="741"/>
                  </a:lnTo>
                  <a:lnTo>
                    <a:pt x="1505" y="743"/>
                  </a:lnTo>
                  <a:lnTo>
                    <a:pt x="1510" y="740"/>
                  </a:lnTo>
                  <a:lnTo>
                    <a:pt x="1511" y="738"/>
                  </a:lnTo>
                  <a:lnTo>
                    <a:pt x="1513" y="735"/>
                  </a:lnTo>
                  <a:lnTo>
                    <a:pt x="1513" y="734"/>
                  </a:lnTo>
                  <a:lnTo>
                    <a:pt x="1513" y="735"/>
                  </a:lnTo>
                  <a:lnTo>
                    <a:pt x="1513" y="736"/>
                  </a:lnTo>
                  <a:lnTo>
                    <a:pt x="1513" y="739"/>
                  </a:lnTo>
                  <a:lnTo>
                    <a:pt x="1536" y="749"/>
                  </a:lnTo>
                  <a:lnTo>
                    <a:pt x="1562" y="758"/>
                  </a:lnTo>
                  <a:lnTo>
                    <a:pt x="1552" y="763"/>
                  </a:lnTo>
                  <a:lnTo>
                    <a:pt x="1541" y="766"/>
                  </a:lnTo>
                  <a:lnTo>
                    <a:pt x="1533" y="769"/>
                  </a:lnTo>
                  <a:lnTo>
                    <a:pt x="1528" y="775"/>
                  </a:lnTo>
                  <a:lnTo>
                    <a:pt x="1525" y="781"/>
                  </a:lnTo>
                  <a:lnTo>
                    <a:pt x="1520" y="789"/>
                  </a:lnTo>
                  <a:lnTo>
                    <a:pt x="1514" y="794"/>
                  </a:lnTo>
                  <a:lnTo>
                    <a:pt x="1505" y="796"/>
                  </a:lnTo>
                  <a:lnTo>
                    <a:pt x="1496" y="800"/>
                  </a:lnTo>
                  <a:lnTo>
                    <a:pt x="1496" y="800"/>
                  </a:lnTo>
                  <a:lnTo>
                    <a:pt x="1494" y="799"/>
                  </a:lnTo>
                  <a:lnTo>
                    <a:pt x="1493" y="799"/>
                  </a:lnTo>
                  <a:lnTo>
                    <a:pt x="1490" y="797"/>
                  </a:lnTo>
                  <a:lnTo>
                    <a:pt x="1488" y="797"/>
                  </a:lnTo>
                  <a:lnTo>
                    <a:pt x="1486" y="797"/>
                  </a:lnTo>
                  <a:lnTo>
                    <a:pt x="1481" y="800"/>
                  </a:lnTo>
                  <a:lnTo>
                    <a:pt x="1478" y="802"/>
                  </a:lnTo>
                  <a:lnTo>
                    <a:pt x="1475" y="805"/>
                  </a:lnTo>
                  <a:lnTo>
                    <a:pt x="1468" y="811"/>
                  </a:lnTo>
                  <a:lnTo>
                    <a:pt x="1460" y="814"/>
                  </a:lnTo>
                  <a:lnTo>
                    <a:pt x="1452" y="819"/>
                  </a:lnTo>
                  <a:lnTo>
                    <a:pt x="1450" y="820"/>
                  </a:lnTo>
                  <a:lnTo>
                    <a:pt x="1448" y="821"/>
                  </a:lnTo>
                  <a:lnTo>
                    <a:pt x="1447" y="824"/>
                  </a:lnTo>
                  <a:lnTo>
                    <a:pt x="1445" y="826"/>
                  </a:lnTo>
                  <a:lnTo>
                    <a:pt x="1445" y="827"/>
                  </a:lnTo>
                  <a:lnTo>
                    <a:pt x="1447" y="830"/>
                  </a:lnTo>
                  <a:lnTo>
                    <a:pt x="1449" y="831"/>
                  </a:lnTo>
                  <a:lnTo>
                    <a:pt x="1452" y="831"/>
                  </a:lnTo>
                  <a:lnTo>
                    <a:pt x="1468" y="830"/>
                  </a:lnTo>
                  <a:lnTo>
                    <a:pt x="1485" y="826"/>
                  </a:lnTo>
                  <a:lnTo>
                    <a:pt x="1501" y="821"/>
                  </a:lnTo>
                  <a:lnTo>
                    <a:pt x="1510" y="819"/>
                  </a:lnTo>
                  <a:lnTo>
                    <a:pt x="1519" y="815"/>
                  </a:lnTo>
                  <a:lnTo>
                    <a:pt x="1528" y="809"/>
                  </a:lnTo>
                  <a:lnTo>
                    <a:pt x="1533" y="801"/>
                  </a:lnTo>
                  <a:lnTo>
                    <a:pt x="1534" y="792"/>
                  </a:lnTo>
                  <a:lnTo>
                    <a:pt x="1535" y="784"/>
                  </a:lnTo>
                  <a:lnTo>
                    <a:pt x="1541" y="780"/>
                  </a:lnTo>
                  <a:lnTo>
                    <a:pt x="1551" y="779"/>
                  </a:lnTo>
                  <a:lnTo>
                    <a:pt x="1561" y="777"/>
                  </a:lnTo>
                  <a:lnTo>
                    <a:pt x="1574" y="779"/>
                  </a:lnTo>
                  <a:lnTo>
                    <a:pt x="1585" y="779"/>
                  </a:lnTo>
                  <a:lnTo>
                    <a:pt x="1596" y="777"/>
                  </a:lnTo>
                  <a:lnTo>
                    <a:pt x="1604" y="775"/>
                  </a:lnTo>
                  <a:lnTo>
                    <a:pt x="1609" y="769"/>
                  </a:lnTo>
                  <a:lnTo>
                    <a:pt x="1609" y="773"/>
                  </a:lnTo>
                  <a:lnTo>
                    <a:pt x="1670" y="792"/>
                  </a:lnTo>
                  <a:lnTo>
                    <a:pt x="1729" y="810"/>
                  </a:lnTo>
                  <a:lnTo>
                    <a:pt x="1728" y="809"/>
                  </a:lnTo>
                  <a:lnTo>
                    <a:pt x="1728" y="806"/>
                  </a:lnTo>
                  <a:lnTo>
                    <a:pt x="1729" y="805"/>
                  </a:lnTo>
                  <a:lnTo>
                    <a:pt x="1731" y="805"/>
                  </a:lnTo>
                  <a:lnTo>
                    <a:pt x="1731" y="806"/>
                  </a:lnTo>
                  <a:lnTo>
                    <a:pt x="1732" y="807"/>
                  </a:lnTo>
                  <a:lnTo>
                    <a:pt x="1733" y="807"/>
                  </a:lnTo>
                  <a:lnTo>
                    <a:pt x="1736" y="807"/>
                  </a:lnTo>
                  <a:lnTo>
                    <a:pt x="1737" y="809"/>
                  </a:lnTo>
                  <a:lnTo>
                    <a:pt x="1738" y="810"/>
                  </a:lnTo>
                  <a:lnTo>
                    <a:pt x="1739" y="810"/>
                  </a:lnTo>
                  <a:lnTo>
                    <a:pt x="1741" y="810"/>
                  </a:lnTo>
                  <a:lnTo>
                    <a:pt x="1744" y="811"/>
                  </a:lnTo>
                  <a:lnTo>
                    <a:pt x="1748" y="811"/>
                  </a:lnTo>
                  <a:lnTo>
                    <a:pt x="1752" y="812"/>
                  </a:lnTo>
                  <a:lnTo>
                    <a:pt x="1753" y="812"/>
                  </a:lnTo>
                  <a:lnTo>
                    <a:pt x="1756" y="819"/>
                  </a:lnTo>
                  <a:lnTo>
                    <a:pt x="1754" y="822"/>
                  </a:lnTo>
                  <a:lnTo>
                    <a:pt x="1749" y="825"/>
                  </a:lnTo>
                  <a:lnTo>
                    <a:pt x="1742" y="826"/>
                  </a:lnTo>
                  <a:lnTo>
                    <a:pt x="1736" y="826"/>
                  </a:lnTo>
                  <a:lnTo>
                    <a:pt x="1731" y="828"/>
                  </a:lnTo>
                  <a:lnTo>
                    <a:pt x="1727" y="828"/>
                  </a:lnTo>
                  <a:lnTo>
                    <a:pt x="1724" y="831"/>
                  </a:lnTo>
                  <a:lnTo>
                    <a:pt x="1723" y="832"/>
                  </a:lnTo>
                  <a:lnTo>
                    <a:pt x="1721" y="835"/>
                  </a:lnTo>
                  <a:lnTo>
                    <a:pt x="1719" y="836"/>
                  </a:lnTo>
                  <a:lnTo>
                    <a:pt x="1703" y="836"/>
                  </a:lnTo>
                  <a:lnTo>
                    <a:pt x="1688" y="837"/>
                  </a:lnTo>
                  <a:lnTo>
                    <a:pt x="1672" y="836"/>
                  </a:lnTo>
                  <a:lnTo>
                    <a:pt x="1670" y="837"/>
                  </a:lnTo>
                  <a:lnTo>
                    <a:pt x="1667" y="840"/>
                  </a:lnTo>
                  <a:lnTo>
                    <a:pt x="1666" y="842"/>
                  </a:lnTo>
                  <a:lnTo>
                    <a:pt x="1666" y="845"/>
                  </a:lnTo>
                  <a:lnTo>
                    <a:pt x="1667" y="847"/>
                  </a:lnTo>
                  <a:lnTo>
                    <a:pt x="1670" y="850"/>
                  </a:lnTo>
                  <a:lnTo>
                    <a:pt x="1673" y="850"/>
                  </a:lnTo>
                  <a:lnTo>
                    <a:pt x="1680" y="848"/>
                  </a:lnTo>
                  <a:lnTo>
                    <a:pt x="1687" y="846"/>
                  </a:lnTo>
                  <a:lnTo>
                    <a:pt x="1691" y="845"/>
                  </a:lnTo>
                  <a:lnTo>
                    <a:pt x="1692" y="843"/>
                  </a:lnTo>
                  <a:lnTo>
                    <a:pt x="1695" y="843"/>
                  </a:lnTo>
                  <a:lnTo>
                    <a:pt x="1697" y="843"/>
                  </a:lnTo>
                  <a:lnTo>
                    <a:pt x="1699" y="843"/>
                  </a:lnTo>
                  <a:lnTo>
                    <a:pt x="1702" y="843"/>
                  </a:lnTo>
                  <a:lnTo>
                    <a:pt x="1703" y="845"/>
                  </a:lnTo>
                  <a:lnTo>
                    <a:pt x="1704" y="845"/>
                  </a:lnTo>
                  <a:lnTo>
                    <a:pt x="1702" y="846"/>
                  </a:lnTo>
                  <a:lnTo>
                    <a:pt x="1699" y="847"/>
                  </a:lnTo>
                  <a:lnTo>
                    <a:pt x="1697" y="848"/>
                  </a:lnTo>
                  <a:lnTo>
                    <a:pt x="1693" y="850"/>
                  </a:lnTo>
                  <a:lnTo>
                    <a:pt x="1692" y="851"/>
                  </a:lnTo>
                  <a:lnTo>
                    <a:pt x="1691" y="852"/>
                  </a:lnTo>
                  <a:lnTo>
                    <a:pt x="1681" y="855"/>
                  </a:lnTo>
                  <a:lnTo>
                    <a:pt x="1671" y="857"/>
                  </a:lnTo>
                  <a:lnTo>
                    <a:pt x="1662" y="861"/>
                  </a:lnTo>
                  <a:lnTo>
                    <a:pt x="1657" y="865"/>
                  </a:lnTo>
                  <a:lnTo>
                    <a:pt x="1650" y="882"/>
                  </a:lnTo>
                  <a:lnTo>
                    <a:pt x="1640" y="898"/>
                  </a:lnTo>
                  <a:lnTo>
                    <a:pt x="1633" y="914"/>
                  </a:lnTo>
                  <a:lnTo>
                    <a:pt x="1631" y="919"/>
                  </a:lnTo>
                  <a:lnTo>
                    <a:pt x="1627" y="929"/>
                  </a:lnTo>
                  <a:lnTo>
                    <a:pt x="1623" y="937"/>
                  </a:lnTo>
                  <a:lnTo>
                    <a:pt x="1620" y="940"/>
                  </a:lnTo>
                  <a:lnTo>
                    <a:pt x="1615" y="939"/>
                  </a:lnTo>
                  <a:lnTo>
                    <a:pt x="1611" y="934"/>
                  </a:lnTo>
                  <a:lnTo>
                    <a:pt x="1610" y="928"/>
                  </a:lnTo>
                  <a:lnTo>
                    <a:pt x="1609" y="922"/>
                  </a:lnTo>
                  <a:lnTo>
                    <a:pt x="1607" y="917"/>
                  </a:lnTo>
                  <a:lnTo>
                    <a:pt x="1604" y="914"/>
                  </a:lnTo>
                  <a:lnTo>
                    <a:pt x="1601" y="917"/>
                  </a:lnTo>
                  <a:lnTo>
                    <a:pt x="1601" y="922"/>
                  </a:lnTo>
                  <a:lnTo>
                    <a:pt x="1602" y="927"/>
                  </a:lnTo>
                  <a:lnTo>
                    <a:pt x="1604" y="932"/>
                  </a:lnTo>
                  <a:lnTo>
                    <a:pt x="1604" y="935"/>
                  </a:lnTo>
                  <a:lnTo>
                    <a:pt x="1605" y="942"/>
                  </a:lnTo>
                  <a:lnTo>
                    <a:pt x="1605" y="949"/>
                  </a:lnTo>
                  <a:lnTo>
                    <a:pt x="1604" y="957"/>
                  </a:lnTo>
                  <a:lnTo>
                    <a:pt x="1606" y="964"/>
                  </a:lnTo>
                  <a:lnTo>
                    <a:pt x="1610" y="969"/>
                  </a:lnTo>
                  <a:lnTo>
                    <a:pt x="1615" y="975"/>
                  </a:lnTo>
                  <a:lnTo>
                    <a:pt x="1616" y="981"/>
                  </a:lnTo>
                  <a:lnTo>
                    <a:pt x="1615" y="990"/>
                  </a:lnTo>
                  <a:lnTo>
                    <a:pt x="1611" y="995"/>
                  </a:lnTo>
                  <a:lnTo>
                    <a:pt x="1606" y="999"/>
                  </a:lnTo>
                  <a:lnTo>
                    <a:pt x="1601" y="1001"/>
                  </a:lnTo>
                  <a:lnTo>
                    <a:pt x="1597" y="1004"/>
                  </a:lnTo>
                  <a:lnTo>
                    <a:pt x="1595" y="1008"/>
                  </a:lnTo>
                  <a:lnTo>
                    <a:pt x="1596" y="1014"/>
                  </a:lnTo>
                  <a:lnTo>
                    <a:pt x="1596" y="1016"/>
                  </a:lnTo>
                  <a:lnTo>
                    <a:pt x="1596" y="1019"/>
                  </a:lnTo>
                  <a:lnTo>
                    <a:pt x="1595" y="1020"/>
                  </a:lnTo>
                  <a:lnTo>
                    <a:pt x="1592" y="1021"/>
                  </a:lnTo>
                  <a:lnTo>
                    <a:pt x="1591" y="1022"/>
                  </a:lnTo>
                  <a:lnTo>
                    <a:pt x="1589" y="1022"/>
                  </a:lnTo>
                  <a:lnTo>
                    <a:pt x="1587" y="1024"/>
                  </a:lnTo>
                  <a:lnTo>
                    <a:pt x="1586" y="1024"/>
                  </a:lnTo>
                  <a:lnTo>
                    <a:pt x="1574" y="1030"/>
                  </a:lnTo>
                  <a:lnTo>
                    <a:pt x="1565" y="1035"/>
                  </a:lnTo>
                  <a:lnTo>
                    <a:pt x="1554" y="1041"/>
                  </a:lnTo>
                  <a:lnTo>
                    <a:pt x="1543" y="1047"/>
                  </a:lnTo>
                  <a:lnTo>
                    <a:pt x="1531" y="1052"/>
                  </a:lnTo>
                  <a:lnTo>
                    <a:pt x="1523" y="1061"/>
                  </a:lnTo>
                  <a:lnTo>
                    <a:pt x="1515" y="1065"/>
                  </a:lnTo>
                  <a:lnTo>
                    <a:pt x="1506" y="1069"/>
                  </a:lnTo>
                  <a:lnTo>
                    <a:pt x="1499" y="1071"/>
                  </a:lnTo>
                  <a:lnTo>
                    <a:pt x="1495" y="1073"/>
                  </a:lnTo>
                  <a:lnTo>
                    <a:pt x="1491" y="1076"/>
                  </a:lnTo>
                  <a:lnTo>
                    <a:pt x="1488" y="1078"/>
                  </a:lnTo>
                  <a:lnTo>
                    <a:pt x="1485" y="1081"/>
                  </a:lnTo>
                  <a:lnTo>
                    <a:pt x="1483" y="1083"/>
                  </a:lnTo>
                  <a:lnTo>
                    <a:pt x="1480" y="1087"/>
                  </a:lnTo>
                  <a:lnTo>
                    <a:pt x="1480" y="1095"/>
                  </a:lnTo>
                  <a:lnTo>
                    <a:pt x="1479" y="1101"/>
                  </a:lnTo>
                  <a:lnTo>
                    <a:pt x="1475" y="1108"/>
                  </a:lnTo>
                  <a:lnTo>
                    <a:pt x="1474" y="1113"/>
                  </a:lnTo>
                  <a:lnTo>
                    <a:pt x="1475" y="1121"/>
                  </a:lnTo>
                  <a:lnTo>
                    <a:pt x="1478" y="1128"/>
                  </a:lnTo>
                  <a:lnTo>
                    <a:pt x="1481" y="1138"/>
                  </a:lnTo>
                  <a:lnTo>
                    <a:pt x="1488" y="1146"/>
                  </a:lnTo>
                  <a:lnTo>
                    <a:pt x="1491" y="1154"/>
                  </a:lnTo>
                  <a:lnTo>
                    <a:pt x="1493" y="1158"/>
                  </a:lnTo>
                  <a:lnTo>
                    <a:pt x="1493" y="1161"/>
                  </a:lnTo>
                  <a:lnTo>
                    <a:pt x="1493" y="1164"/>
                  </a:lnTo>
                  <a:lnTo>
                    <a:pt x="1494" y="1167"/>
                  </a:lnTo>
                  <a:lnTo>
                    <a:pt x="1494" y="1169"/>
                  </a:lnTo>
                  <a:lnTo>
                    <a:pt x="1496" y="1170"/>
                  </a:lnTo>
                  <a:lnTo>
                    <a:pt x="1501" y="1184"/>
                  </a:lnTo>
                  <a:lnTo>
                    <a:pt x="1504" y="1198"/>
                  </a:lnTo>
                  <a:lnTo>
                    <a:pt x="1504" y="1213"/>
                  </a:lnTo>
                  <a:lnTo>
                    <a:pt x="1504" y="1215"/>
                  </a:lnTo>
                  <a:lnTo>
                    <a:pt x="1505" y="1218"/>
                  </a:lnTo>
                  <a:lnTo>
                    <a:pt x="1505" y="1220"/>
                  </a:lnTo>
                  <a:lnTo>
                    <a:pt x="1504" y="1223"/>
                  </a:lnTo>
                  <a:lnTo>
                    <a:pt x="1503" y="1225"/>
                  </a:lnTo>
                  <a:lnTo>
                    <a:pt x="1499" y="1228"/>
                  </a:lnTo>
                  <a:lnTo>
                    <a:pt x="1498" y="1231"/>
                  </a:lnTo>
                  <a:lnTo>
                    <a:pt x="1495" y="1234"/>
                  </a:lnTo>
                  <a:lnTo>
                    <a:pt x="1493" y="1235"/>
                  </a:lnTo>
                  <a:lnTo>
                    <a:pt x="1489" y="1236"/>
                  </a:lnTo>
                  <a:lnTo>
                    <a:pt x="1486" y="1236"/>
                  </a:lnTo>
                  <a:lnTo>
                    <a:pt x="1480" y="1229"/>
                  </a:lnTo>
                  <a:lnTo>
                    <a:pt x="1475" y="1220"/>
                  </a:lnTo>
                  <a:lnTo>
                    <a:pt x="1473" y="1213"/>
                  </a:lnTo>
                  <a:lnTo>
                    <a:pt x="1469" y="1208"/>
                  </a:lnTo>
                  <a:lnTo>
                    <a:pt x="1465" y="1203"/>
                  </a:lnTo>
                  <a:lnTo>
                    <a:pt x="1460" y="1199"/>
                  </a:lnTo>
                  <a:lnTo>
                    <a:pt x="1455" y="1198"/>
                  </a:lnTo>
                  <a:lnTo>
                    <a:pt x="1453" y="1195"/>
                  </a:lnTo>
                  <a:lnTo>
                    <a:pt x="1450" y="1192"/>
                  </a:lnTo>
                  <a:lnTo>
                    <a:pt x="1449" y="1188"/>
                  </a:lnTo>
                  <a:lnTo>
                    <a:pt x="1449" y="1183"/>
                  </a:lnTo>
                  <a:lnTo>
                    <a:pt x="1448" y="1178"/>
                  </a:lnTo>
                  <a:lnTo>
                    <a:pt x="1445" y="1174"/>
                  </a:lnTo>
                  <a:lnTo>
                    <a:pt x="1443" y="1170"/>
                  </a:lnTo>
                  <a:lnTo>
                    <a:pt x="1442" y="1166"/>
                  </a:lnTo>
                  <a:lnTo>
                    <a:pt x="1440" y="1163"/>
                  </a:lnTo>
                  <a:lnTo>
                    <a:pt x="1440" y="1159"/>
                  </a:lnTo>
                  <a:lnTo>
                    <a:pt x="1442" y="1156"/>
                  </a:lnTo>
                  <a:lnTo>
                    <a:pt x="1442" y="1153"/>
                  </a:lnTo>
                  <a:lnTo>
                    <a:pt x="1440" y="1149"/>
                  </a:lnTo>
                  <a:lnTo>
                    <a:pt x="1439" y="1147"/>
                  </a:lnTo>
                  <a:lnTo>
                    <a:pt x="1434" y="1141"/>
                  </a:lnTo>
                  <a:lnTo>
                    <a:pt x="1429" y="1134"/>
                  </a:lnTo>
                  <a:lnTo>
                    <a:pt x="1424" y="1129"/>
                  </a:lnTo>
                  <a:lnTo>
                    <a:pt x="1418" y="1129"/>
                  </a:lnTo>
                  <a:lnTo>
                    <a:pt x="1413" y="1134"/>
                  </a:lnTo>
                  <a:lnTo>
                    <a:pt x="1403" y="1138"/>
                  </a:lnTo>
                  <a:lnTo>
                    <a:pt x="1393" y="1138"/>
                  </a:lnTo>
                  <a:lnTo>
                    <a:pt x="1382" y="1136"/>
                  </a:lnTo>
                  <a:lnTo>
                    <a:pt x="1373" y="1132"/>
                  </a:lnTo>
                  <a:lnTo>
                    <a:pt x="1361" y="1124"/>
                  </a:lnTo>
                  <a:lnTo>
                    <a:pt x="1348" y="1122"/>
                  </a:lnTo>
                  <a:lnTo>
                    <a:pt x="1334" y="1123"/>
                  </a:lnTo>
                  <a:lnTo>
                    <a:pt x="1321" y="1123"/>
                  </a:lnTo>
                  <a:lnTo>
                    <a:pt x="1316" y="1122"/>
                  </a:lnTo>
                  <a:lnTo>
                    <a:pt x="1307" y="1119"/>
                  </a:lnTo>
                  <a:lnTo>
                    <a:pt x="1297" y="1118"/>
                  </a:lnTo>
                  <a:lnTo>
                    <a:pt x="1288" y="1117"/>
                  </a:lnTo>
                  <a:lnTo>
                    <a:pt x="1283" y="1118"/>
                  </a:lnTo>
                  <a:lnTo>
                    <a:pt x="1285" y="1119"/>
                  </a:lnTo>
                  <a:lnTo>
                    <a:pt x="1286" y="1121"/>
                  </a:lnTo>
                  <a:lnTo>
                    <a:pt x="1287" y="1123"/>
                  </a:lnTo>
                  <a:lnTo>
                    <a:pt x="1288" y="1126"/>
                  </a:lnTo>
                  <a:lnTo>
                    <a:pt x="1291" y="1127"/>
                  </a:lnTo>
                  <a:lnTo>
                    <a:pt x="1292" y="1129"/>
                  </a:lnTo>
                  <a:lnTo>
                    <a:pt x="1295" y="1132"/>
                  </a:lnTo>
                  <a:lnTo>
                    <a:pt x="1296" y="1133"/>
                  </a:lnTo>
                  <a:lnTo>
                    <a:pt x="1296" y="1134"/>
                  </a:lnTo>
                  <a:lnTo>
                    <a:pt x="1296" y="1136"/>
                  </a:lnTo>
                  <a:lnTo>
                    <a:pt x="1295" y="1137"/>
                  </a:lnTo>
                  <a:lnTo>
                    <a:pt x="1292" y="1137"/>
                  </a:lnTo>
                  <a:lnTo>
                    <a:pt x="1290" y="1137"/>
                  </a:lnTo>
                  <a:lnTo>
                    <a:pt x="1283" y="1138"/>
                  </a:lnTo>
                  <a:lnTo>
                    <a:pt x="1280" y="1142"/>
                  </a:lnTo>
                  <a:lnTo>
                    <a:pt x="1277" y="1146"/>
                  </a:lnTo>
                  <a:lnTo>
                    <a:pt x="1275" y="1148"/>
                  </a:lnTo>
                  <a:lnTo>
                    <a:pt x="1268" y="1147"/>
                  </a:lnTo>
                  <a:lnTo>
                    <a:pt x="1260" y="1143"/>
                  </a:lnTo>
                  <a:lnTo>
                    <a:pt x="1254" y="1138"/>
                  </a:lnTo>
                  <a:lnTo>
                    <a:pt x="1247" y="1133"/>
                  </a:lnTo>
                  <a:lnTo>
                    <a:pt x="1241" y="1132"/>
                  </a:lnTo>
                  <a:lnTo>
                    <a:pt x="1231" y="1134"/>
                  </a:lnTo>
                  <a:lnTo>
                    <a:pt x="1222" y="1136"/>
                  </a:lnTo>
                  <a:lnTo>
                    <a:pt x="1212" y="1133"/>
                  </a:lnTo>
                  <a:lnTo>
                    <a:pt x="1201" y="1132"/>
                  </a:lnTo>
                  <a:lnTo>
                    <a:pt x="1190" y="1131"/>
                  </a:lnTo>
                  <a:lnTo>
                    <a:pt x="1181" y="1132"/>
                  </a:lnTo>
                  <a:lnTo>
                    <a:pt x="1180" y="1134"/>
                  </a:lnTo>
                  <a:lnTo>
                    <a:pt x="1179" y="1137"/>
                  </a:lnTo>
                  <a:lnTo>
                    <a:pt x="1176" y="1139"/>
                  </a:lnTo>
                  <a:lnTo>
                    <a:pt x="1174" y="1139"/>
                  </a:lnTo>
                  <a:lnTo>
                    <a:pt x="1171" y="1139"/>
                  </a:lnTo>
                  <a:lnTo>
                    <a:pt x="1169" y="1142"/>
                  </a:lnTo>
                  <a:lnTo>
                    <a:pt x="1156" y="1144"/>
                  </a:lnTo>
                  <a:lnTo>
                    <a:pt x="1145" y="1149"/>
                  </a:lnTo>
                  <a:lnTo>
                    <a:pt x="1134" y="1153"/>
                  </a:lnTo>
                  <a:lnTo>
                    <a:pt x="1126" y="1158"/>
                  </a:lnTo>
                  <a:lnTo>
                    <a:pt x="1121" y="1163"/>
                  </a:lnTo>
                  <a:lnTo>
                    <a:pt x="1119" y="1173"/>
                  </a:lnTo>
                  <a:lnTo>
                    <a:pt x="1118" y="1177"/>
                  </a:lnTo>
                  <a:lnTo>
                    <a:pt x="1118" y="1180"/>
                  </a:lnTo>
                  <a:lnTo>
                    <a:pt x="1118" y="1184"/>
                  </a:lnTo>
                  <a:lnTo>
                    <a:pt x="1118" y="1188"/>
                  </a:lnTo>
                  <a:lnTo>
                    <a:pt x="1119" y="1192"/>
                  </a:lnTo>
                  <a:lnTo>
                    <a:pt x="1120" y="1195"/>
                  </a:lnTo>
                  <a:lnTo>
                    <a:pt x="1123" y="1199"/>
                  </a:lnTo>
                  <a:lnTo>
                    <a:pt x="1125" y="1202"/>
                  </a:lnTo>
                  <a:lnTo>
                    <a:pt x="1128" y="1205"/>
                  </a:lnTo>
                  <a:lnTo>
                    <a:pt x="1129" y="1210"/>
                  </a:lnTo>
                  <a:lnTo>
                    <a:pt x="1129" y="1221"/>
                  </a:lnTo>
                  <a:lnTo>
                    <a:pt x="1126" y="1231"/>
                  </a:lnTo>
                  <a:lnTo>
                    <a:pt x="1123" y="1243"/>
                  </a:lnTo>
                  <a:lnTo>
                    <a:pt x="1121" y="1254"/>
                  </a:lnTo>
                  <a:lnTo>
                    <a:pt x="1123" y="1263"/>
                  </a:lnTo>
                  <a:lnTo>
                    <a:pt x="1125" y="1270"/>
                  </a:lnTo>
                  <a:lnTo>
                    <a:pt x="1126" y="1280"/>
                  </a:lnTo>
                  <a:lnTo>
                    <a:pt x="1128" y="1282"/>
                  </a:lnTo>
                  <a:lnTo>
                    <a:pt x="1130" y="1285"/>
                  </a:lnTo>
                  <a:lnTo>
                    <a:pt x="1133" y="1286"/>
                  </a:lnTo>
                  <a:lnTo>
                    <a:pt x="1135" y="1289"/>
                  </a:lnTo>
                  <a:lnTo>
                    <a:pt x="1136" y="1291"/>
                  </a:lnTo>
                  <a:lnTo>
                    <a:pt x="1140" y="1295"/>
                  </a:lnTo>
                  <a:lnTo>
                    <a:pt x="1141" y="1299"/>
                  </a:lnTo>
                  <a:lnTo>
                    <a:pt x="1143" y="1302"/>
                  </a:lnTo>
                  <a:lnTo>
                    <a:pt x="1145" y="1306"/>
                  </a:lnTo>
                  <a:lnTo>
                    <a:pt x="1150" y="1313"/>
                  </a:lnTo>
                  <a:lnTo>
                    <a:pt x="1155" y="1320"/>
                  </a:lnTo>
                  <a:lnTo>
                    <a:pt x="1160" y="1325"/>
                  </a:lnTo>
                  <a:lnTo>
                    <a:pt x="1163" y="1328"/>
                  </a:lnTo>
                  <a:lnTo>
                    <a:pt x="1165" y="1332"/>
                  </a:lnTo>
                  <a:lnTo>
                    <a:pt x="1166" y="1336"/>
                  </a:lnTo>
                  <a:lnTo>
                    <a:pt x="1169" y="1340"/>
                  </a:lnTo>
                  <a:lnTo>
                    <a:pt x="1171" y="1343"/>
                  </a:lnTo>
                  <a:lnTo>
                    <a:pt x="1179" y="1346"/>
                  </a:lnTo>
                  <a:lnTo>
                    <a:pt x="1185" y="1347"/>
                  </a:lnTo>
                  <a:lnTo>
                    <a:pt x="1192" y="1348"/>
                  </a:lnTo>
                  <a:lnTo>
                    <a:pt x="1194" y="1350"/>
                  </a:lnTo>
                  <a:lnTo>
                    <a:pt x="1196" y="1351"/>
                  </a:lnTo>
                  <a:lnTo>
                    <a:pt x="1199" y="1352"/>
                  </a:lnTo>
                  <a:lnTo>
                    <a:pt x="1201" y="1353"/>
                  </a:lnTo>
                  <a:lnTo>
                    <a:pt x="1204" y="1353"/>
                  </a:lnTo>
                  <a:lnTo>
                    <a:pt x="1206" y="1355"/>
                  </a:lnTo>
                  <a:lnTo>
                    <a:pt x="1207" y="1353"/>
                  </a:lnTo>
                  <a:lnTo>
                    <a:pt x="1210" y="1352"/>
                  </a:lnTo>
                  <a:lnTo>
                    <a:pt x="1212" y="1351"/>
                  </a:lnTo>
                  <a:lnTo>
                    <a:pt x="1215" y="1350"/>
                  </a:lnTo>
                  <a:lnTo>
                    <a:pt x="1217" y="1350"/>
                  </a:lnTo>
                  <a:lnTo>
                    <a:pt x="1220" y="1350"/>
                  </a:lnTo>
                  <a:lnTo>
                    <a:pt x="1224" y="1351"/>
                  </a:lnTo>
                  <a:lnTo>
                    <a:pt x="1240" y="1351"/>
                  </a:lnTo>
                  <a:lnTo>
                    <a:pt x="1242" y="1350"/>
                  </a:lnTo>
                  <a:lnTo>
                    <a:pt x="1245" y="1348"/>
                  </a:lnTo>
                  <a:lnTo>
                    <a:pt x="1247" y="1348"/>
                  </a:lnTo>
                  <a:lnTo>
                    <a:pt x="1250" y="1350"/>
                  </a:lnTo>
                  <a:lnTo>
                    <a:pt x="1252" y="1351"/>
                  </a:lnTo>
                  <a:lnTo>
                    <a:pt x="1255" y="1352"/>
                  </a:lnTo>
                  <a:lnTo>
                    <a:pt x="1256" y="1353"/>
                  </a:lnTo>
                  <a:lnTo>
                    <a:pt x="1257" y="1353"/>
                  </a:lnTo>
                  <a:lnTo>
                    <a:pt x="1260" y="1355"/>
                  </a:lnTo>
                  <a:lnTo>
                    <a:pt x="1263" y="1353"/>
                  </a:lnTo>
                  <a:lnTo>
                    <a:pt x="1266" y="1353"/>
                  </a:lnTo>
                  <a:lnTo>
                    <a:pt x="1268" y="1352"/>
                  </a:lnTo>
                  <a:lnTo>
                    <a:pt x="1270" y="1351"/>
                  </a:lnTo>
                  <a:lnTo>
                    <a:pt x="1270" y="1348"/>
                  </a:lnTo>
                  <a:lnTo>
                    <a:pt x="1270" y="1347"/>
                  </a:lnTo>
                  <a:lnTo>
                    <a:pt x="1268" y="1346"/>
                  </a:lnTo>
                  <a:lnTo>
                    <a:pt x="1268" y="1343"/>
                  </a:lnTo>
                  <a:lnTo>
                    <a:pt x="1270" y="1341"/>
                  </a:lnTo>
                  <a:lnTo>
                    <a:pt x="1271" y="1340"/>
                  </a:lnTo>
                  <a:lnTo>
                    <a:pt x="1273" y="1337"/>
                  </a:lnTo>
                  <a:lnTo>
                    <a:pt x="1276" y="1335"/>
                  </a:lnTo>
                  <a:lnTo>
                    <a:pt x="1280" y="1330"/>
                  </a:lnTo>
                  <a:lnTo>
                    <a:pt x="1281" y="1322"/>
                  </a:lnTo>
                  <a:lnTo>
                    <a:pt x="1281" y="1315"/>
                  </a:lnTo>
                  <a:lnTo>
                    <a:pt x="1285" y="1310"/>
                  </a:lnTo>
                  <a:lnTo>
                    <a:pt x="1292" y="1307"/>
                  </a:lnTo>
                  <a:lnTo>
                    <a:pt x="1301" y="1307"/>
                  </a:lnTo>
                  <a:lnTo>
                    <a:pt x="1311" y="1307"/>
                  </a:lnTo>
                  <a:lnTo>
                    <a:pt x="1318" y="1306"/>
                  </a:lnTo>
                  <a:lnTo>
                    <a:pt x="1325" y="1305"/>
                  </a:lnTo>
                  <a:lnTo>
                    <a:pt x="1334" y="1305"/>
                  </a:lnTo>
                  <a:lnTo>
                    <a:pt x="1344" y="1305"/>
                  </a:lnTo>
                  <a:lnTo>
                    <a:pt x="1353" y="1306"/>
                  </a:lnTo>
                  <a:lnTo>
                    <a:pt x="1358" y="1309"/>
                  </a:lnTo>
                  <a:lnTo>
                    <a:pt x="1359" y="1315"/>
                  </a:lnTo>
                  <a:lnTo>
                    <a:pt x="1357" y="1318"/>
                  </a:lnTo>
                  <a:lnTo>
                    <a:pt x="1354" y="1322"/>
                  </a:lnTo>
                  <a:lnTo>
                    <a:pt x="1352" y="1325"/>
                  </a:lnTo>
                  <a:lnTo>
                    <a:pt x="1349" y="1328"/>
                  </a:lnTo>
                  <a:lnTo>
                    <a:pt x="1347" y="1332"/>
                  </a:lnTo>
                  <a:lnTo>
                    <a:pt x="1347" y="1336"/>
                  </a:lnTo>
                  <a:lnTo>
                    <a:pt x="1347" y="1340"/>
                  </a:lnTo>
                  <a:lnTo>
                    <a:pt x="1346" y="1350"/>
                  </a:lnTo>
                  <a:lnTo>
                    <a:pt x="1343" y="1357"/>
                  </a:lnTo>
                  <a:lnTo>
                    <a:pt x="1337" y="1363"/>
                  </a:lnTo>
                  <a:lnTo>
                    <a:pt x="1328" y="1367"/>
                  </a:lnTo>
                  <a:lnTo>
                    <a:pt x="1325" y="1367"/>
                  </a:lnTo>
                  <a:lnTo>
                    <a:pt x="1322" y="1367"/>
                  </a:lnTo>
                  <a:lnTo>
                    <a:pt x="1318" y="1368"/>
                  </a:lnTo>
                  <a:lnTo>
                    <a:pt x="1316" y="1369"/>
                  </a:lnTo>
                  <a:lnTo>
                    <a:pt x="1316" y="1372"/>
                  </a:lnTo>
                  <a:lnTo>
                    <a:pt x="1317" y="1374"/>
                  </a:lnTo>
                  <a:lnTo>
                    <a:pt x="1320" y="1377"/>
                  </a:lnTo>
                  <a:lnTo>
                    <a:pt x="1322" y="1378"/>
                  </a:lnTo>
                  <a:lnTo>
                    <a:pt x="1326" y="1379"/>
                  </a:lnTo>
                  <a:lnTo>
                    <a:pt x="1328" y="1384"/>
                  </a:lnTo>
                  <a:lnTo>
                    <a:pt x="1331" y="1391"/>
                  </a:lnTo>
                  <a:lnTo>
                    <a:pt x="1333" y="1396"/>
                  </a:lnTo>
                  <a:lnTo>
                    <a:pt x="1338" y="1401"/>
                  </a:lnTo>
                  <a:lnTo>
                    <a:pt x="1344" y="1403"/>
                  </a:lnTo>
                  <a:lnTo>
                    <a:pt x="1352" y="1403"/>
                  </a:lnTo>
                  <a:lnTo>
                    <a:pt x="1359" y="1402"/>
                  </a:lnTo>
                  <a:lnTo>
                    <a:pt x="1367" y="1401"/>
                  </a:lnTo>
                  <a:lnTo>
                    <a:pt x="1373" y="1403"/>
                  </a:lnTo>
                  <a:lnTo>
                    <a:pt x="1383" y="1403"/>
                  </a:lnTo>
                  <a:lnTo>
                    <a:pt x="1392" y="1402"/>
                  </a:lnTo>
                  <a:lnTo>
                    <a:pt x="1402" y="1401"/>
                  </a:lnTo>
                  <a:lnTo>
                    <a:pt x="1405" y="1401"/>
                  </a:lnTo>
                  <a:lnTo>
                    <a:pt x="1410" y="1401"/>
                  </a:lnTo>
                  <a:lnTo>
                    <a:pt x="1414" y="1401"/>
                  </a:lnTo>
                  <a:lnTo>
                    <a:pt x="1418" y="1402"/>
                  </a:lnTo>
                  <a:lnTo>
                    <a:pt x="1420" y="1403"/>
                  </a:lnTo>
                  <a:lnTo>
                    <a:pt x="1422" y="1406"/>
                  </a:lnTo>
                  <a:lnTo>
                    <a:pt x="1424" y="1408"/>
                  </a:lnTo>
                  <a:lnTo>
                    <a:pt x="1425" y="1411"/>
                  </a:lnTo>
                  <a:lnTo>
                    <a:pt x="1428" y="1412"/>
                  </a:lnTo>
                  <a:lnTo>
                    <a:pt x="1430" y="1412"/>
                  </a:lnTo>
                  <a:lnTo>
                    <a:pt x="1433" y="1412"/>
                  </a:lnTo>
                  <a:lnTo>
                    <a:pt x="1435" y="1411"/>
                  </a:lnTo>
                  <a:lnTo>
                    <a:pt x="1439" y="1411"/>
                  </a:lnTo>
                  <a:lnTo>
                    <a:pt x="1444" y="1413"/>
                  </a:lnTo>
                  <a:lnTo>
                    <a:pt x="1447" y="1418"/>
                  </a:lnTo>
                  <a:lnTo>
                    <a:pt x="1448" y="1425"/>
                  </a:lnTo>
                  <a:lnTo>
                    <a:pt x="1447" y="1432"/>
                  </a:lnTo>
                  <a:lnTo>
                    <a:pt x="1447" y="1437"/>
                  </a:lnTo>
                  <a:lnTo>
                    <a:pt x="1445" y="1442"/>
                  </a:lnTo>
                  <a:lnTo>
                    <a:pt x="1444" y="1447"/>
                  </a:lnTo>
                  <a:lnTo>
                    <a:pt x="1443" y="1450"/>
                  </a:lnTo>
                  <a:lnTo>
                    <a:pt x="1442" y="1455"/>
                  </a:lnTo>
                  <a:lnTo>
                    <a:pt x="1440" y="1459"/>
                  </a:lnTo>
                  <a:lnTo>
                    <a:pt x="1439" y="1464"/>
                  </a:lnTo>
                  <a:lnTo>
                    <a:pt x="1438" y="1466"/>
                  </a:lnTo>
                  <a:lnTo>
                    <a:pt x="1437" y="1470"/>
                  </a:lnTo>
                  <a:lnTo>
                    <a:pt x="1437" y="1474"/>
                  </a:lnTo>
                  <a:lnTo>
                    <a:pt x="1437" y="1491"/>
                  </a:lnTo>
                  <a:lnTo>
                    <a:pt x="1438" y="1495"/>
                  </a:lnTo>
                  <a:lnTo>
                    <a:pt x="1442" y="1496"/>
                  </a:lnTo>
                  <a:lnTo>
                    <a:pt x="1445" y="1499"/>
                  </a:lnTo>
                  <a:lnTo>
                    <a:pt x="1448" y="1500"/>
                  </a:lnTo>
                  <a:lnTo>
                    <a:pt x="1452" y="1503"/>
                  </a:lnTo>
                  <a:lnTo>
                    <a:pt x="1453" y="1504"/>
                  </a:lnTo>
                  <a:lnTo>
                    <a:pt x="1454" y="1505"/>
                  </a:lnTo>
                  <a:lnTo>
                    <a:pt x="1457" y="1506"/>
                  </a:lnTo>
                  <a:lnTo>
                    <a:pt x="1459" y="1509"/>
                  </a:lnTo>
                  <a:lnTo>
                    <a:pt x="1463" y="1510"/>
                  </a:lnTo>
                  <a:lnTo>
                    <a:pt x="1468" y="1512"/>
                  </a:lnTo>
                  <a:lnTo>
                    <a:pt x="1473" y="1512"/>
                  </a:lnTo>
                  <a:lnTo>
                    <a:pt x="1478" y="1512"/>
                  </a:lnTo>
                  <a:lnTo>
                    <a:pt x="1491" y="1511"/>
                  </a:lnTo>
                  <a:lnTo>
                    <a:pt x="1503" y="1508"/>
                  </a:lnTo>
                  <a:lnTo>
                    <a:pt x="1513" y="1505"/>
                  </a:lnTo>
                  <a:lnTo>
                    <a:pt x="1523" y="1503"/>
                  </a:lnTo>
                  <a:lnTo>
                    <a:pt x="1533" y="1505"/>
                  </a:lnTo>
                  <a:lnTo>
                    <a:pt x="1543" y="1508"/>
                  </a:lnTo>
                  <a:lnTo>
                    <a:pt x="1551" y="1510"/>
                  </a:lnTo>
                  <a:lnTo>
                    <a:pt x="1552" y="1510"/>
                  </a:lnTo>
                  <a:lnTo>
                    <a:pt x="1554" y="1511"/>
                  </a:lnTo>
                  <a:lnTo>
                    <a:pt x="1556" y="1514"/>
                  </a:lnTo>
                  <a:lnTo>
                    <a:pt x="1560" y="1515"/>
                  </a:lnTo>
                  <a:lnTo>
                    <a:pt x="1562" y="1516"/>
                  </a:lnTo>
                  <a:lnTo>
                    <a:pt x="1566" y="1517"/>
                  </a:lnTo>
                  <a:lnTo>
                    <a:pt x="1569" y="1519"/>
                  </a:lnTo>
                  <a:lnTo>
                    <a:pt x="1570" y="1517"/>
                  </a:lnTo>
                  <a:lnTo>
                    <a:pt x="1574" y="1516"/>
                  </a:lnTo>
                  <a:lnTo>
                    <a:pt x="1577" y="1514"/>
                  </a:lnTo>
                  <a:lnTo>
                    <a:pt x="1581" y="1511"/>
                  </a:lnTo>
                  <a:lnTo>
                    <a:pt x="1584" y="1508"/>
                  </a:lnTo>
                  <a:lnTo>
                    <a:pt x="1589" y="1505"/>
                  </a:lnTo>
                  <a:lnTo>
                    <a:pt x="1595" y="1501"/>
                  </a:lnTo>
                  <a:lnTo>
                    <a:pt x="1599" y="1495"/>
                  </a:lnTo>
                  <a:lnTo>
                    <a:pt x="1601" y="1490"/>
                  </a:lnTo>
                  <a:lnTo>
                    <a:pt x="1604" y="1484"/>
                  </a:lnTo>
                  <a:lnTo>
                    <a:pt x="1610" y="1479"/>
                  </a:lnTo>
                  <a:lnTo>
                    <a:pt x="1611" y="1478"/>
                  </a:lnTo>
                  <a:lnTo>
                    <a:pt x="1614" y="1476"/>
                  </a:lnTo>
                  <a:lnTo>
                    <a:pt x="1615" y="1474"/>
                  </a:lnTo>
                  <a:lnTo>
                    <a:pt x="1617" y="1474"/>
                  </a:lnTo>
                  <a:lnTo>
                    <a:pt x="1620" y="1474"/>
                  </a:lnTo>
                  <a:lnTo>
                    <a:pt x="1621" y="1474"/>
                  </a:lnTo>
                  <a:lnTo>
                    <a:pt x="1622" y="1475"/>
                  </a:lnTo>
                  <a:lnTo>
                    <a:pt x="1623" y="1475"/>
                  </a:lnTo>
                  <a:lnTo>
                    <a:pt x="1625" y="1476"/>
                  </a:lnTo>
                  <a:lnTo>
                    <a:pt x="1627" y="1476"/>
                  </a:lnTo>
                  <a:lnTo>
                    <a:pt x="1628" y="1476"/>
                  </a:lnTo>
                  <a:lnTo>
                    <a:pt x="1630" y="1475"/>
                  </a:lnTo>
                  <a:lnTo>
                    <a:pt x="1631" y="1473"/>
                  </a:lnTo>
                  <a:lnTo>
                    <a:pt x="1632" y="1471"/>
                  </a:lnTo>
                  <a:lnTo>
                    <a:pt x="1633" y="1470"/>
                  </a:lnTo>
                  <a:lnTo>
                    <a:pt x="1636" y="1468"/>
                  </a:lnTo>
                  <a:lnTo>
                    <a:pt x="1661" y="1463"/>
                  </a:lnTo>
                  <a:lnTo>
                    <a:pt x="1683" y="1453"/>
                  </a:lnTo>
                  <a:lnTo>
                    <a:pt x="1685" y="1452"/>
                  </a:lnTo>
                  <a:lnTo>
                    <a:pt x="1687" y="1449"/>
                  </a:lnTo>
                  <a:lnTo>
                    <a:pt x="1691" y="1449"/>
                  </a:lnTo>
                  <a:lnTo>
                    <a:pt x="1693" y="1448"/>
                  </a:lnTo>
                  <a:lnTo>
                    <a:pt x="1696" y="1448"/>
                  </a:lnTo>
                  <a:lnTo>
                    <a:pt x="1698" y="1448"/>
                  </a:lnTo>
                  <a:lnTo>
                    <a:pt x="1701" y="1449"/>
                  </a:lnTo>
                  <a:lnTo>
                    <a:pt x="1702" y="1450"/>
                  </a:lnTo>
                  <a:lnTo>
                    <a:pt x="1701" y="1453"/>
                  </a:lnTo>
                  <a:lnTo>
                    <a:pt x="1699" y="1455"/>
                  </a:lnTo>
                  <a:lnTo>
                    <a:pt x="1697" y="1457"/>
                  </a:lnTo>
                  <a:lnTo>
                    <a:pt x="1695" y="1458"/>
                  </a:lnTo>
                  <a:lnTo>
                    <a:pt x="1692" y="1459"/>
                  </a:lnTo>
                  <a:lnTo>
                    <a:pt x="1690" y="1459"/>
                  </a:lnTo>
                  <a:lnTo>
                    <a:pt x="1686" y="1460"/>
                  </a:lnTo>
                  <a:lnTo>
                    <a:pt x="1685" y="1461"/>
                  </a:lnTo>
                  <a:lnTo>
                    <a:pt x="1683" y="1463"/>
                  </a:lnTo>
                  <a:lnTo>
                    <a:pt x="1682" y="1465"/>
                  </a:lnTo>
                  <a:lnTo>
                    <a:pt x="1682" y="1468"/>
                  </a:lnTo>
                  <a:lnTo>
                    <a:pt x="1682" y="1470"/>
                  </a:lnTo>
                  <a:lnTo>
                    <a:pt x="1683" y="1474"/>
                  </a:lnTo>
                  <a:lnTo>
                    <a:pt x="1685" y="1476"/>
                  </a:lnTo>
                  <a:lnTo>
                    <a:pt x="1686" y="1479"/>
                  </a:lnTo>
                  <a:lnTo>
                    <a:pt x="1686" y="1481"/>
                  </a:lnTo>
                  <a:lnTo>
                    <a:pt x="1683" y="1484"/>
                  </a:lnTo>
                  <a:lnTo>
                    <a:pt x="1681" y="1485"/>
                  </a:lnTo>
                  <a:lnTo>
                    <a:pt x="1678" y="1488"/>
                  </a:lnTo>
                  <a:lnTo>
                    <a:pt x="1675" y="1489"/>
                  </a:lnTo>
                  <a:lnTo>
                    <a:pt x="1672" y="1490"/>
                  </a:lnTo>
                  <a:lnTo>
                    <a:pt x="1671" y="1493"/>
                  </a:lnTo>
                  <a:lnTo>
                    <a:pt x="1670" y="1494"/>
                  </a:lnTo>
                  <a:lnTo>
                    <a:pt x="1671" y="1495"/>
                  </a:lnTo>
                  <a:lnTo>
                    <a:pt x="1672" y="1496"/>
                  </a:lnTo>
                  <a:lnTo>
                    <a:pt x="1673" y="1498"/>
                  </a:lnTo>
                  <a:lnTo>
                    <a:pt x="1676" y="1499"/>
                  </a:lnTo>
                  <a:lnTo>
                    <a:pt x="1677" y="1500"/>
                  </a:lnTo>
                  <a:lnTo>
                    <a:pt x="1680" y="1500"/>
                  </a:lnTo>
                  <a:lnTo>
                    <a:pt x="1680" y="1501"/>
                  </a:lnTo>
                  <a:lnTo>
                    <a:pt x="1681" y="1503"/>
                  </a:lnTo>
                  <a:lnTo>
                    <a:pt x="1683" y="1505"/>
                  </a:lnTo>
                  <a:lnTo>
                    <a:pt x="1685" y="1505"/>
                  </a:lnTo>
                  <a:lnTo>
                    <a:pt x="1686" y="1505"/>
                  </a:lnTo>
                  <a:lnTo>
                    <a:pt x="1688" y="1503"/>
                  </a:lnTo>
                  <a:lnTo>
                    <a:pt x="1690" y="1501"/>
                  </a:lnTo>
                  <a:lnTo>
                    <a:pt x="1692" y="1499"/>
                  </a:lnTo>
                  <a:lnTo>
                    <a:pt x="1693" y="1496"/>
                  </a:lnTo>
                  <a:lnTo>
                    <a:pt x="1695" y="1494"/>
                  </a:lnTo>
                  <a:lnTo>
                    <a:pt x="1695" y="1491"/>
                  </a:lnTo>
                  <a:lnTo>
                    <a:pt x="1693" y="1489"/>
                  </a:lnTo>
                  <a:lnTo>
                    <a:pt x="1692" y="1486"/>
                  </a:lnTo>
                  <a:lnTo>
                    <a:pt x="1691" y="1484"/>
                  </a:lnTo>
                  <a:lnTo>
                    <a:pt x="1690" y="1481"/>
                  </a:lnTo>
                  <a:lnTo>
                    <a:pt x="1690" y="1479"/>
                  </a:lnTo>
                  <a:lnTo>
                    <a:pt x="1690" y="1476"/>
                  </a:lnTo>
                  <a:lnTo>
                    <a:pt x="1691" y="1473"/>
                  </a:lnTo>
                  <a:lnTo>
                    <a:pt x="1693" y="1471"/>
                  </a:lnTo>
                  <a:lnTo>
                    <a:pt x="1703" y="1468"/>
                  </a:lnTo>
                  <a:lnTo>
                    <a:pt x="1713" y="1465"/>
                  </a:lnTo>
                  <a:lnTo>
                    <a:pt x="1724" y="1463"/>
                  </a:lnTo>
                  <a:lnTo>
                    <a:pt x="1723" y="1460"/>
                  </a:lnTo>
                  <a:lnTo>
                    <a:pt x="1722" y="1459"/>
                  </a:lnTo>
                  <a:lnTo>
                    <a:pt x="1719" y="1458"/>
                  </a:lnTo>
                  <a:lnTo>
                    <a:pt x="1718" y="1457"/>
                  </a:lnTo>
                  <a:lnTo>
                    <a:pt x="1717" y="1455"/>
                  </a:lnTo>
                  <a:lnTo>
                    <a:pt x="1717" y="1453"/>
                  </a:lnTo>
                  <a:lnTo>
                    <a:pt x="1718" y="1452"/>
                  </a:lnTo>
                  <a:lnTo>
                    <a:pt x="1721" y="1450"/>
                  </a:lnTo>
                  <a:lnTo>
                    <a:pt x="1722" y="1450"/>
                  </a:lnTo>
                  <a:lnTo>
                    <a:pt x="1724" y="1452"/>
                  </a:lnTo>
                  <a:lnTo>
                    <a:pt x="1727" y="1453"/>
                  </a:lnTo>
                  <a:lnTo>
                    <a:pt x="1728" y="1454"/>
                  </a:lnTo>
                  <a:lnTo>
                    <a:pt x="1731" y="1455"/>
                  </a:lnTo>
                  <a:lnTo>
                    <a:pt x="1729" y="1457"/>
                  </a:lnTo>
                  <a:lnTo>
                    <a:pt x="1729" y="1458"/>
                  </a:lnTo>
                  <a:lnTo>
                    <a:pt x="1728" y="1459"/>
                  </a:lnTo>
                  <a:lnTo>
                    <a:pt x="1728" y="1459"/>
                  </a:lnTo>
                  <a:lnTo>
                    <a:pt x="1728" y="1460"/>
                  </a:lnTo>
                  <a:lnTo>
                    <a:pt x="1731" y="1460"/>
                  </a:lnTo>
                  <a:lnTo>
                    <a:pt x="1743" y="1460"/>
                  </a:lnTo>
                  <a:lnTo>
                    <a:pt x="1747" y="1460"/>
                  </a:lnTo>
                  <a:lnTo>
                    <a:pt x="1751" y="1461"/>
                  </a:lnTo>
                  <a:lnTo>
                    <a:pt x="1752" y="1463"/>
                  </a:lnTo>
                  <a:lnTo>
                    <a:pt x="1753" y="1464"/>
                  </a:lnTo>
                  <a:lnTo>
                    <a:pt x="1753" y="1465"/>
                  </a:lnTo>
                  <a:lnTo>
                    <a:pt x="1754" y="1468"/>
                  </a:lnTo>
                  <a:lnTo>
                    <a:pt x="1754" y="1470"/>
                  </a:lnTo>
                  <a:lnTo>
                    <a:pt x="1754" y="1473"/>
                  </a:lnTo>
                  <a:lnTo>
                    <a:pt x="1756" y="1474"/>
                  </a:lnTo>
                  <a:lnTo>
                    <a:pt x="1758" y="1475"/>
                  </a:lnTo>
                  <a:lnTo>
                    <a:pt x="1762" y="1476"/>
                  </a:lnTo>
                  <a:lnTo>
                    <a:pt x="1770" y="1474"/>
                  </a:lnTo>
                  <a:lnTo>
                    <a:pt x="1780" y="1471"/>
                  </a:lnTo>
                  <a:lnTo>
                    <a:pt x="1790" y="1471"/>
                  </a:lnTo>
                  <a:lnTo>
                    <a:pt x="1798" y="1474"/>
                  </a:lnTo>
                  <a:lnTo>
                    <a:pt x="1799" y="1474"/>
                  </a:lnTo>
                  <a:lnTo>
                    <a:pt x="1800" y="1474"/>
                  </a:lnTo>
                  <a:lnTo>
                    <a:pt x="1800" y="1475"/>
                  </a:lnTo>
                  <a:lnTo>
                    <a:pt x="1800" y="1476"/>
                  </a:lnTo>
                  <a:lnTo>
                    <a:pt x="1802" y="1478"/>
                  </a:lnTo>
                  <a:lnTo>
                    <a:pt x="1803" y="1478"/>
                  </a:lnTo>
                  <a:lnTo>
                    <a:pt x="1805" y="1478"/>
                  </a:lnTo>
                  <a:lnTo>
                    <a:pt x="1807" y="1479"/>
                  </a:lnTo>
                  <a:lnTo>
                    <a:pt x="1809" y="1479"/>
                  </a:lnTo>
                  <a:lnTo>
                    <a:pt x="1820" y="1478"/>
                  </a:lnTo>
                  <a:lnTo>
                    <a:pt x="1830" y="1474"/>
                  </a:lnTo>
                  <a:lnTo>
                    <a:pt x="1834" y="1470"/>
                  </a:lnTo>
                  <a:lnTo>
                    <a:pt x="1839" y="1468"/>
                  </a:lnTo>
                  <a:lnTo>
                    <a:pt x="1845" y="1466"/>
                  </a:lnTo>
                  <a:lnTo>
                    <a:pt x="1850" y="1463"/>
                  </a:lnTo>
                  <a:lnTo>
                    <a:pt x="1854" y="1461"/>
                  </a:lnTo>
                  <a:lnTo>
                    <a:pt x="1856" y="1460"/>
                  </a:lnTo>
                  <a:lnTo>
                    <a:pt x="1859" y="1460"/>
                  </a:lnTo>
                  <a:lnTo>
                    <a:pt x="1860" y="1461"/>
                  </a:lnTo>
                  <a:lnTo>
                    <a:pt x="1861" y="1463"/>
                  </a:lnTo>
                  <a:lnTo>
                    <a:pt x="1863" y="1464"/>
                  </a:lnTo>
                  <a:lnTo>
                    <a:pt x="1863" y="1465"/>
                  </a:lnTo>
                  <a:lnTo>
                    <a:pt x="1864" y="1466"/>
                  </a:lnTo>
                  <a:lnTo>
                    <a:pt x="1865" y="1468"/>
                  </a:lnTo>
                  <a:lnTo>
                    <a:pt x="1866" y="1468"/>
                  </a:lnTo>
                  <a:lnTo>
                    <a:pt x="1868" y="1469"/>
                  </a:lnTo>
                  <a:lnTo>
                    <a:pt x="1869" y="1470"/>
                  </a:lnTo>
                  <a:lnTo>
                    <a:pt x="1868" y="1471"/>
                  </a:lnTo>
                  <a:lnTo>
                    <a:pt x="1868" y="1473"/>
                  </a:lnTo>
                  <a:lnTo>
                    <a:pt x="1868" y="1474"/>
                  </a:lnTo>
                  <a:lnTo>
                    <a:pt x="1869" y="1475"/>
                  </a:lnTo>
                  <a:lnTo>
                    <a:pt x="1871" y="1476"/>
                  </a:lnTo>
                  <a:lnTo>
                    <a:pt x="1875" y="1476"/>
                  </a:lnTo>
                  <a:lnTo>
                    <a:pt x="1879" y="1478"/>
                  </a:lnTo>
                  <a:lnTo>
                    <a:pt x="1881" y="1479"/>
                  </a:lnTo>
                  <a:lnTo>
                    <a:pt x="1885" y="1481"/>
                  </a:lnTo>
                  <a:lnTo>
                    <a:pt x="1885" y="1479"/>
                  </a:lnTo>
                  <a:lnTo>
                    <a:pt x="1886" y="1478"/>
                  </a:lnTo>
                  <a:lnTo>
                    <a:pt x="1888" y="1476"/>
                  </a:lnTo>
                  <a:lnTo>
                    <a:pt x="1890" y="1478"/>
                  </a:lnTo>
                  <a:lnTo>
                    <a:pt x="1893" y="1479"/>
                  </a:lnTo>
                  <a:lnTo>
                    <a:pt x="1895" y="1480"/>
                  </a:lnTo>
                  <a:lnTo>
                    <a:pt x="1896" y="1481"/>
                  </a:lnTo>
                  <a:lnTo>
                    <a:pt x="1899" y="1481"/>
                  </a:lnTo>
                  <a:lnTo>
                    <a:pt x="1900" y="1483"/>
                  </a:lnTo>
                  <a:lnTo>
                    <a:pt x="1900" y="1484"/>
                  </a:lnTo>
                  <a:lnTo>
                    <a:pt x="1901" y="1485"/>
                  </a:lnTo>
                  <a:lnTo>
                    <a:pt x="1901" y="1488"/>
                  </a:lnTo>
                  <a:lnTo>
                    <a:pt x="1900" y="1489"/>
                  </a:lnTo>
                  <a:lnTo>
                    <a:pt x="1899" y="1490"/>
                  </a:lnTo>
                  <a:lnTo>
                    <a:pt x="1896" y="1491"/>
                  </a:lnTo>
                  <a:lnTo>
                    <a:pt x="1894" y="1493"/>
                  </a:lnTo>
                  <a:lnTo>
                    <a:pt x="1891" y="1494"/>
                  </a:lnTo>
                  <a:lnTo>
                    <a:pt x="1890" y="1494"/>
                  </a:lnTo>
                  <a:lnTo>
                    <a:pt x="1889" y="1496"/>
                  </a:lnTo>
                  <a:lnTo>
                    <a:pt x="1889" y="1496"/>
                  </a:lnTo>
                  <a:lnTo>
                    <a:pt x="1890" y="1496"/>
                  </a:lnTo>
                  <a:lnTo>
                    <a:pt x="1891" y="1496"/>
                  </a:lnTo>
                  <a:lnTo>
                    <a:pt x="1894" y="1496"/>
                  </a:lnTo>
                  <a:lnTo>
                    <a:pt x="1895" y="1495"/>
                  </a:lnTo>
                  <a:lnTo>
                    <a:pt x="1898" y="1495"/>
                  </a:lnTo>
                  <a:lnTo>
                    <a:pt x="1899" y="1495"/>
                  </a:lnTo>
                  <a:lnTo>
                    <a:pt x="1900" y="1494"/>
                  </a:lnTo>
                  <a:lnTo>
                    <a:pt x="1914" y="1493"/>
                  </a:lnTo>
                  <a:lnTo>
                    <a:pt x="1925" y="1495"/>
                  </a:lnTo>
                  <a:lnTo>
                    <a:pt x="1932" y="1503"/>
                  </a:lnTo>
                  <a:lnTo>
                    <a:pt x="1934" y="1504"/>
                  </a:lnTo>
                  <a:lnTo>
                    <a:pt x="1936" y="1506"/>
                  </a:lnTo>
                  <a:lnTo>
                    <a:pt x="1937" y="1509"/>
                  </a:lnTo>
                  <a:lnTo>
                    <a:pt x="1940" y="1511"/>
                  </a:lnTo>
                  <a:lnTo>
                    <a:pt x="1940" y="1512"/>
                  </a:lnTo>
                  <a:lnTo>
                    <a:pt x="1937" y="1520"/>
                  </a:lnTo>
                  <a:lnTo>
                    <a:pt x="1940" y="1517"/>
                  </a:lnTo>
                  <a:lnTo>
                    <a:pt x="1945" y="1517"/>
                  </a:lnTo>
                  <a:lnTo>
                    <a:pt x="1951" y="1519"/>
                  </a:lnTo>
                  <a:lnTo>
                    <a:pt x="1955" y="1521"/>
                  </a:lnTo>
                  <a:lnTo>
                    <a:pt x="1959" y="1522"/>
                  </a:lnTo>
                  <a:lnTo>
                    <a:pt x="1960" y="1524"/>
                  </a:lnTo>
                  <a:lnTo>
                    <a:pt x="1961" y="1525"/>
                  </a:lnTo>
                  <a:lnTo>
                    <a:pt x="1962" y="1526"/>
                  </a:lnTo>
                  <a:lnTo>
                    <a:pt x="1964" y="1529"/>
                  </a:lnTo>
                  <a:lnTo>
                    <a:pt x="1965" y="1529"/>
                  </a:lnTo>
                  <a:lnTo>
                    <a:pt x="1969" y="1530"/>
                  </a:lnTo>
                  <a:lnTo>
                    <a:pt x="1971" y="1530"/>
                  </a:lnTo>
                  <a:lnTo>
                    <a:pt x="1975" y="1529"/>
                  </a:lnTo>
                  <a:lnTo>
                    <a:pt x="1977" y="1529"/>
                  </a:lnTo>
                  <a:lnTo>
                    <a:pt x="1981" y="1529"/>
                  </a:lnTo>
                  <a:lnTo>
                    <a:pt x="2007" y="1619"/>
                  </a:lnTo>
                  <a:lnTo>
                    <a:pt x="2030" y="1713"/>
                  </a:lnTo>
                  <a:lnTo>
                    <a:pt x="2043" y="1767"/>
                  </a:lnTo>
                  <a:lnTo>
                    <a:pt x="2061" y="1821"/>
                  </a:lnTo>
                  <a:lnTo>
                    <a:pt x="2081" y="1873"/>
                  </a:lnTo>
                  <a:lnTo>
                    <a:pt x="2077" y="1873"/>
                  </a:lnTo>
                  <a:lnTo>
                    <a:pt x="2074" y="1873"/>
                  </a:lnTo>
                  <a:lnTo>
                    <a:pt x="2072" y="1874"/>
                  </a:lnTo>
                  <a:lnTo>
                    <a:pt x="2068" y="1876"/>
                  </a:lnTo>
                  <a:lnTo>
                    <a:pt x="2053" y="1883"/>
                  </a:lnTo>
                  <a:lnTo>
                    <a:pt x="2042" y="1892"/>
                  </a:lnTo>
                  <a:lnTo>
                    <a:pt x="2038" y="1894"/>
                  </a:lnTo>
                  <a:lnTo>
                    <a:pt x="2036" y="1897"/>
                  </a:lnTo>
                  <a:lnTo>
                    <a:pt x="2035" y="1899"/>
                  </a:lnTo>
                  <a:lnTo>
                    <a:pt x="2033" y="1903"/>
                  </a:lnTo>
                  <a:lnTo>
                    <a:pt x="2032" y="1905"/>
                  </a:lnTo>
                  <a:lnTo>
                    <a:pt x="2031" y="1908"/>
                  </a:lnTo>
                  <a:lnTo>
                    <a:pt x="2030" y="1909"/>
                  </a:lnTo>
                  <a:lnTo>
                    <a:pt x="2030" y="1915"/>
                  </a:lnTo>
                  <a:lnTo>
                    <a:pt x="2028" y="1920"/>
                  </a:lnTo>
                  <a:lnTo>
                    <a:pt x="2026" y="1925"/>
                  </a:lnTo>
                  <a:lnTo>
                    <a:pt x="2018" y="1930"/>
                  </a:lnTo>
                  <a:lnTo>
                    <a:pt x="2016" y="1932"/>
                  </a:lnTo>
                  <a:lnTo>
                    <a:pt x="2013" y="1933"/>
                  </a:lnTo>
                  <a:lnTo>
                    <a:pt x="2011" y="1935"/>
                  </a:lnTo>
                  <a:lnTo>
                    <a:pt x="2008" y="1938"/>
                  </a:lnTo>
                  <a:lnTo>
                    <a:pt x="2006" y="1939"/>
                  </a:lnTo>
                  <a:lnTo>
                    <a:pt x="2003" y="1942"/>
                  </a:lnTo>
                  <a:lnTo>
                    <a:pt x="2003" y="1944"/>
                  </a:lnTo>
                  <a:lnTo>
                    <a:pt x="2002" y="1945"/>
                  </a:lnTo>
                  <a:lnTo>
                    <a:pt x="2002" y="1947"/>
                  </a:lnTo>
                  <a:lnTo>
                    <a:pt x="2001" y="1947"/>
                  </a:lnTo>
                  <a:lnTo>
                    <a:pt x="2001" y="1948"/>
                  </a:lnTo>
                  <a:lnTo>
                    <a:pt x="2000" y="1949"/>
                  </a:lnTo>
                  <a:lnTo>
                    <a:pt x="1997" y="1949"/>
                  </a:lnTo>
                  <a:lnTo>
                    <a:pt x="1997" y="1950"/>
                  </a:lnTo>
                  <a:lnTo>
                    <a:pt x="1996" y="1950"/>
                  </a:lnTo>
                  <a:lnTo>
                    <a:pt x="1997" y="1949"/>
                  </a:lnTo>
                  <a:lnTo>
                    <a:pt x="1997" y="1948"/>
                  </a:lnTo>
                  <a:lnTo>
                    <a:pt x="1997" y="1947"/>
                  </a:lnTo>
                  <a:lnTo>
                    <a:pt x="1995" y="1947"/>
                  </a:lnTo>
                  <a:lnTo>
                    <a:pt x="1991" y="1948"/>
                  </a:lnTo>
                  <a:lnTo>
                    <a:pt x="1990" y="1949"/>
                  </a:lnTo>
                  <a:lnTo>
                    <a:pt x="1987" y="1951"/>
                  </a:lnTo>
                  <a:lnTo>
                    <a:pt x="1984" y="1954"/>
                  </a:lnTo>
                  <a:lnTo>
                    <a:pt x="1980" y="1956"/>
                  </a:lnTo>
                  <a:lnTo>
                    <a:pt x="1977" y="1959"/>
                  </a:lnTo>
                  <a:lnTo>
                    <a:pt x="1976" y="1960"/>
                  </a:lnTo>
                  <a:lnTo>
                    <a:pt x="1975" y="1963"/>
                  </a:lnTo>
                  <a:lnTo>
                    <a:pt x="1975" y="1964"/>
                  </a:lnTo>
                  <a:lnTo>
                    <a:pt x="1974" y="1965"/>
                  </a:lnTo>
                  <a:lnTo>
                    <a:pt x="1971" y="1968"/>
                  </a:lnTo>
                  <a:lnTo>
                    <a:pt x="1970" y="1969"/>
                  </a:lnTo>
                  <a:lnTo>
                    <a:pt x="1969" y="1973"/>
                  </a:lnTo>
                  <a:lnTo>
                    <a:pt x="1967" y="1975"/>
                  </a:lnTo>
                  <a:lnTo>
                    <a:pt x="1966" y="1978"/>
                  </a:lnTo>
                  <a:lnTo>
                    <a:pt x="1965" y="1979"/>
                  </a:lnTo>
                  <a:lnTo>
                    <a:pt x="1962" y="1981"/>
                  </a:lnTo>
                  <a:lnTo>
                    <a:pt x="1959" y="1983"/>
                  </a:lnTo>
                  <a:lnTo>
                    <a:pt x="1956" y="1983"/>
                  </a:lnTo>
                  <a:lnTo>
                    <a:pt x="1952" y="1985"/>
                  </a:lnTo>
                  <a:lnTo>
                    <a:pt x="1951" y="1986"/>
                  </a:lnTo>
                  <a:lnTo>
                    <a:pt x="1950" y="1989"/>
                  </a:lnTo>
                  <a:lnTo>
                    <a:pt x="1947" y="1990"/>
                  </a:lnTo>
                  <a:lnTo>
                    <a:pt x="1930" y="1996"/>
                  </a:lnTo>
                  <a:lnTo>
                    <a:pt x="1911" y="1999"/>
                  </a:lnTo>
                  <a:lnTo>
                    <a:pt x="1909" y="1997"/>
                  </a:lnTo>
                  <a:lnTo>
                    <a:pt x="1906" y="1997"/>
                  </a:lnTo>
                  <a:lnTo>
                    <a:pt x="1905" y="1996"/>
                  </a:lnTo>
                  <a:lnTo>
                    <a:pt x="1904" y="1996"/>
                  </a:lnTo>
                  <a:lnTo>
                    <a:pt x="1900" y="1996"/>
                  </a:lnTo>
                  <a:lnTo>
                    <a:pt x="1888" y="1996"/>
                  </a:lnTo>
                  <a:lnTo>
                    <a:pt x="1885" y="1995"/>
                  </a:lnTo>
                  <a:lnTo>
                    <a:pt x="1884" y="1995"/>
                  </a:lnTo>
                  <a:lnTo>
                    <a:pt x="1884" y="1996"/>
                  </a:lnTo>
                  <a:lnTo>
                    <a:pt x="1884" y="1997"/>
                  </a:lnTo>
                  <a:lnTo>
                    <a:pt x="1884" y="2000"/>
                  </a:lnTo>
                  <a:lnTo>
                    <a:pt x="1885" y="2000"/>
                  </a:lnTo>
                  <a:lnTo>
                    <a:pt x="1888" y="2001"/>
                  </a:lnTo>
                  <a:lnTo>
                    <a:pt x="1890" y="2001"/>
                  </a:lnTo>
                  <a:lnTo>
                    <a:pt x="1894" y="2002"/>
                  </a:lnTo>
                  <a:lnTo>
                    <a:pt x="1896" y="2002"/>
                  </a:lnTo>
                  <a:lnTo>
                    <a:pt x="1899" y="2002"/>
                  </a:lnTo>
                  <a:lnTo>
                    <a:pt x="1901" y="2004"/>
                  </a:lnTo>
                  <a:lnTo>
                    <a:pt x="1904" y="2006"/>
                  </a:lnTo>
                  <a:lnTo>
                    <a:pt x="1903" y="2006"/>
                  </a:lnTo>
                  <a:lnTo>
                    <a:pt x="1903" y="2007"/>
                  </a:lnTo>
                  <a:lnTo>
                    <a:pt x="1903" y="2010"/>
                  </a:lnTo>
                  <a:lnTo>
                    <a:pt x="1904" y="2011"/>
                  </a:lnTo>
                  <a:lnTo>
                    <a:pt x="1905" y="2011"/>
                  </a:lnTo>
                  <a:lnTo>
                    <a:pt x="1908" y="2011"/>
                  </a:lnTo>
                  <a:lnTo>
                    <a:pt x="1909" y="2012"/>
                  </a:lnTo>
                  <a:lnTo>
                    <a:pt x="1910" y="2012"/>
                  </a:lnTo>
                  <a:lnTo>
                    <a:pt x="1911" y="2014"/>
                  </a:lnTo>
                  <a:lnTo>
                    <a:pt x="1910" y="2017"/>
                  </a:lnTo>
                  <a:lnTo>
                    <a:pt x="1908" y="2020"/>
                  </a:lnTo>
                  <a:lnTo>
                    <a:pt x="1905" y="2022"/>
                  </a:lnTo>
                  <a:lnTo>
                    <a:pt x="1901" y="2025"/>
                  </a:lnTo>
                  <a:lnTo>
                    <a:pt x="1898" y="2027"/>
                  </a:lnTo>
                  <a:lnTo>
                    <a:pt x="1891" y="2031"/>
                  </a:lnTo>
                  <a:lnTo>
                    <a:pt x="1883" y="2035"/>
                  </a:lnTo>
                  <a:lnTo>
                    <a:pt x="1871" y="2037"/>
                  </a:lnTo>
                  <a:lnTo>
                    <a:pt x="1866" y="2039"/>
                  </a:lnTo>
                  <a:lnTo>
                    <a:pt x="1861" y="2040"/>
                  </a:lnTo>
                  <a:lnTo>
                    <a:pt x="1856" y="2040"/>
                  </a:lnTo>
                  <a:lnTo>
                    <a:pt x="1843" y="2040"/>
                  </a:lnTo>
                  <a:lnTo>
                    <a:pt x="1840" y="2042"/>
                  </a:lnTo>
                  <a:lnTo>
                    <a:pt x="1840" y="2044"/>
                  </a:lnTo>
                  <a:lnTo>
                    <a:pt x="1840" y="2045"/>
                  </a:lnTo>
                  <a:lnTo>
                    <a:pt x="1840" y="2046"/>
                  </a:lnTo>
                  <a:lnTo>
                    <a:pt x="1840" y="2048"/>
                  </a:lnTo>
                  <a:lnTo>
                    <a:pt x="1840" y="2048"/>
                  </a:lnTo>
                  <a:lnTo>
                    <a:pt x="1840" y="2050"/>
                  </a:lnTo>
                  <a:lnTo>
                    <a:pt x="1839" y="2050"/>
                  </a:lnTo>
                  <a:lnTo>
                    <a:pt x="1838" y="2051"/>
                  </a:lnTo>
                  <a:lnTo>
                    <a:pt x="1837" y="2052"/>
                  </a:lnTo>
                  <a:lnTo>
                    <a:pt x="1835" y="2053"/>
                  </a:lnTo>
                  <a:lnTo>
                    <a:pt x="1835" y="2053"/>
                  </a:lnTo>
                  <a:lnTo>
                    <a:pt x="1835" y="2053"/>
                  </a:lnTo>
                  <a:lnTo>
                    <a:pt x="1837" y="2055"/>
                  </a:lnTo>
                  <a:lnTo>
                    <a:pt x="1837" y="2057"/>
                  </a:lnTo>
                  <a:lnTo>
                    <a:pt x="1835" y="2058"/>
                  </a:lnTo>
                  <a:lnTo>
                    <a:pt x="1833" y="2060"/>
                  </a:lnTo>
                  <a:lnTo>
                    <a:pt x="1830" y="2060"/>
                  </a:lnTo>
                  <a:lnTo>
                    <a:pt x="1827" y="2061"/>
                  </a:lnTo>
                  <a:lnTo>
                    <a:pt x="1823" y="2061"/>
                  </a:lnTo>
                  <a:lnTo>
                    <a:pt x="1819" y="2061"/>
                  </a:lnTo>
                  <a:lnTo>
                    <a:pt x="1817" y="2061"/>
                  </a:lnTo>
                  <a:lnTo>
                    <a:pt x="1814" y="2061"/>
                  </a:lnTo>
                  <a:lnTo>
                    <a:pt x="1812" y="2060"/>
                  </a:lnTo>
                  <a:lnTo>
                    <a:pt x="1809" y="2058"/>
                  </a:lnTo>
                  <a:lnTo>
                    <a:pt x="1805" y="2058"/>
                  </a:lnTo>
                  <a:lnTo>
                    <a:pt x="1804" y="2060"/>
                  </a:lnTo>
                  <a:lnTo>
                    <a:pt x="1803" y="2061"/>
                  </a:lnTo>
                  <a:lnTo>
                    <a:pt x="1803" y="2062"/>
                  </a:lnTo>
                  <a:lnTo>
                    <a:pt x="1803" y="2062"/>
                  </a:lnTo>
                  <a:lnTo>
                    <a:pt x="1803" y="2063"/>
                  </a:lnTo>
                  <a:lnTo>
                    <a:pt x="1804" y="2063"/>
                  </a:lnTo>
                  <a:lnTo>
                    <a:pt x="1805" y="2066"/>
                  </a:lnTo>
                  <a:lnTo>
                    <a:pt x="1807" y="2067"/>
                  </a:lnTo>
                  <a:lnTo>
                    <a:pt x="1807" y="2068"/>
                  </a:lnTo>
                  <a:lnTo>
                    <a:pt x="1809" y="2068"/>
                  </a:lnTo>
                  <a:lnTo>
                    <a:pt x="1810" y="2070"/>
                  </a:lnTo>
                  <a:lnTo>
                    <a:pt x="1812" y="2071"/>
                  </a:lnTo>
                  <a:lnTo>
                    <a:pt x="1812" y="2071"/>
                  </a:lnTo>
                  <a:lnTo>
                    <a:pt x="1812" y="2072"/>
                  </a:lnTo>
                  <a:lnTo>
                    <a:pt x="1812" y="2073"/>
                  </a:lnTo>
                  <a:lnTo>
                    <a:pt x="1812" y="2075"/>
                  </a:lnTo>
                  <a:lnTo>
                    <a:pt x="1810" y="2075"/>
                  </a:lnTo>
                  <a:lnTo>
                    <a:pt x="1812" y="2076"/>
                  </a:lnTo>
                  <a:lnTo>
                    <a:pt x="1812" y="2076"/>
                  </a:lnTo>
                  <a:lnTo>
                    <a:pt x="1813" y="2076"/>
                  </a:lnTo>
                  <a:lnTo>
                    <a:pt x="1814" y="2076"/>
                  </a:lnTo>
                  <a:lnTo>
                    <a:pt x="1814" y="2076"/>
                  </a:lnTo>
                  <a:lnTo>
                    <a:pt x="1814" y="2077"/>
                  </a:lnTo>
                  <a:lnTo>
                    <a:pt x="1813" y="2078"/>
                  </a:lnTo>
                  <a:lnTo>
                    <a:pt x="1812" y="2080"/>
                  </a:lnTo>
                  <a:lnTo>
                    <a:pt x="1810" y="2080"/>
                  </a:lnTo>
                  <a:lnTo>
                    <a:pt x="1809" y="2081"/>
                  </a:lnTo>
                  <a:lnTo>
                    <a:pt x="1809" y="2082"/>
                  </a:lnTo>
                  <a:lnTo>
                    <a:pt x="1809" y="2083"/>
                  </a:lnTo>
                  <a:lnTo>
                    <a:pt x="1809" y="2086"/>
                  </a:lnTo>
                  <a:lnTo>
                    <a:pt x="1809" y="2087"/>
                  </a:lnTo>
                  <a:lnTo>
                    <a:pt x="1809" y="2090"/>
                  </a:lnTo>
                  <a:lnTo>
                    <a:pt x="1808" y="2091"/>
                  </a:lnTo>
                  <a:lnTo>
                    <a:pt x="1807" y="2092"/>
                  </a:lnTo>
                  <a:lnTo>
                    <a:pt x="1803" y="2092"/>
                  </a:lnTo>
                  <a:lnTo>
                    <a:pt x="1799" y="2092"/>
                  </a:lnTo>
                  <a:lnTo>
                    <a:pt x="1797" y="2093"/>
                  </a:lnTo>
                  <a:lnTo>
                    <a:pt x="1793" y="2095"/>
                  </a:lnTo>
                  <a:lnTo>
                    <a:pt x="1792" y="2096"/>
                  </a:lnTo>
                  <a:lnTo>
                    <a:pt x="1790" y="2096"/>
                  </a:lnTo>
                  <a:lnTo>
                    <a:pt x="1789" y="2097"/>
                  </a:lnTo>
                  <a:lnTo>
                    <a:pt x="1788" y="2097"/>
                  </a:lnTo>
                  <a:lnTo>
                    <a:pt x="1787" y="2099"/>
                  </a:lnTo>
                  <a:lnTo>
                    <a:pt x="1787" y="2102"/>
                  </a:lnTo>
                  <a:lnTo>
                    <a:pt x="1788" y="2103"/>
                  </a:lnTo>
                  <a:lnTo>
                    <a:pt x="1789" y="2104"/>
                  </a:lnTo>
                  <a:lnTo>
                    <a:pt x="1790" y="2106"/>
                  </a:lnTo>
                  <a:lnTo>
                    <a:pt x="1793" y="2107"/>
                  </a:lnTo>
                  <a:lnTo>
                    <a:pt x="1795" y="2107"/>
                  </a:lnTo>
                  <a:lnTo>
                    <a:pt x="1799" y="2108"/>
                  </a:lnTo>
                  <a:lnTo>
                    <a:pt x="1802" y="2108"/>
                  </a:lnTo>
                  <a:lnTo>
                    <a:pt x="1804" y="2108"/>
                  </a:lnTo>
                  <a:lnTo>
                    <a:pt x="1814" y="2108"/>
                  </a:lnTo>
                  <a:lnTo>
                    <a:pt x="1815" y="2109"/>
                  </a:lnTo>
                  <a:lnTo>
                    <a:pt x="1817" y="2112"/>
                  </a:lnTo>
                  <a:lnTo>
                    <a:pt x="1815" y="2113"/>
                  </a:lnTo>
                  <a:lnTo>
                    <a:pt x="1814" y="2113"/>
                  </a:lnTo>
                  <a:lnTo>
                    <a:pt x="1812" y="2116"/>
                  </a:lnTo>
                  <a:lnTo>
                    <a:pt x="1809" y="2117"/>
                  </a:lnTo>
                  <a:lnTo>
                    <a:pt x="1807" y="2118"/>
                  </a:lnTo>
                  <a:lnTo>
                    <a:pt x="1804" y="2118"/>
                  </a:lnTo>
                  <a:lnTo>
                    <a:pt x="1804" y="2119"/>
                  </a:lnTo>
                  <a:lnTo>
                    <a:pt x="1803" y="2119"/>
                  </a:lnTo>
                  <a:lnTo>
                    <a:pt x="1800" y="2121"/>
                  </a:lnTo>
                  <a:lnTo>
                    <a:pt x="1798" y="2121"/>
                  </a:lnTo>
                  <a:lnTo>
                    <a:pt x="1798" y="2129"/>
                  </a:lnTo>
                  <a:lnTo>
                    <a:pt x="1795" y="2131"/>
                  </a:lnTo>
                  <a:lnTo>
                    <a:pt x="1793" y="2132"/>
                  </a:lnTo>
                  <a:lnTo>
                    <a:pt x="1790" y="2132"/>
                  </a:lnTo>
                  <a:lnTo>
                    <a:pt x="1788" y="2133"/>
                  </a:lnTo>
                  <a:lnTo>
                    <a:pt x="1787" y="2134"/>
                  </a:lnTo>
                  <a:lnTo>
                    <a:pt x="1787" y="2136"/>
                  </a:lnTo>
                  <a:lnTo>
                    <a:pt x="1788" y="2137"/>
                  </a:lnTo>
                  <a:lnTo>
                    <a:pt x="1789" y="2138"/>
                  </a:lnTo>
                  <a:lnTo>
                    <a:pt x="1790" y="2139"/>
                  </a:lnTo>
                  <a:lnTo>
                    <a:pt x="1793" y="2142"/>
                  </a:lnTo>
                  <a:lnTo>
                    <a:pt x="1795" y="2142"/>
                  </a:lnTo>
                  <a:lnTo>
                    <a:pt x="1797" y="2143"/>
                  </a:lnTo>
                  <a:lnTo>
                    <a:pt x="1799" y="2144"/>
                  </a:lnTo>
                  <a:lnTo>
                    <a:pt x="1800" y="2144"/>
                  </a:lnTo>
                  <a:lnTo>
                    <a:pt x="1800" y="2144"/>
                  </a:lnTo>
                  <a:lnTo>
                    <a:pt x="1800" y="2144"/>
                  </a:lnTo>
                  <a:lnTo>
                    <a:pt x="1798" y="2144"/>
                  </a:lnTo>
                  <a:lnTo>
                    <a:pt x="1795" y="2145"/>
                  </a:lnTo>
                  <a:lnTo>
                    <a:pt x="1794" y="2145"/>
                  </a:lnTo>
                  <a:lnTo>
                    <a:pt x="1793" y="2147"/>
                  </a:lnTo>
                  <a:lnTo>
                    <a:pt x="1804" y="2147"/>
                  </a:lnTo>
                  <a:lnTo>
                    <a:pt x="1783" y="2148"/>
                  </a:lnTo>
                  <a:lnTo>
                    <a:pt x="1762" y="2149"/>
                  </a:lnTo>
                  <a:lnTo>
                    <a:pt x="1752" y="2148"/>
                  </a:lnTo>
                  <a:lnTo>
                    <a:pt x="1741" y="2147"/>
                  </a:lnTo>
                  <a:lnTo>
                    <a:pt x="1742" y="2147"/>
                  </a:lnTo>
                  <a:lnTo>
                    <a:pt x="1744" y="2147"/>
                  </a:lnTo>
                  <a:lnTo>
                    <a:pt x="1746" y="2147"/>
                  </a:lnTo>
                  <a:lnTo>
                    <a:pt x="1747" y="2145"/>
                  </a:lnTo>
                  <a:lnTo>
                    <a:pt x="1746" y="2144"/>
                  </a:lnTo>
                  <a:lnTo>
                    <a:pt x="1727" y="2144"/>
                  </a:lnTo>
                  <a:lnTo>
                    <a:pt x="1727" y="2143"/>
                  </a:lnTo>
                  <a:lnTo>
                    <a:pt x="1726" y="2142"/>
                  </a:lnTo>
                  <a:lnTo>
                    <a:pt x="1724" y="2141"/>
                  </a:lnTo>
                  <a:lnTo>
                    <a:pt x="1722" y="2139"/>
                  </a:lnTo>
                  <a:lnTo>
                    <a:pt x="1722" y="2137"/>
                  </a:lnTo>
                  <a:lnTo>
                    <a:pt x="1721" y="2136"/>
                  </a:lnTo>
                  <a:lnTo>
                    <a:pt x="1719" y="2136"/>
                  </a:lnTo>
                  <a:lnTo>
                    <a:pt x="1718" y="2136"/>
                  </a:lnTo>
                  <a:lnTo>
                    <a:pt x="1717" y="2136"/>
                  </a:lnTo>
                  <a:lnTo>
                    <a:pt x="1717" y="2134"/>
                  </a:lnTo>
                  <a:lnTo>
                    <a:pt x="1717" y="2132"/>
                  </a:lnTo>
                  <a:lnTo>
                    <a:pt x="1714" y="2132"/>
                  </a:lnTo>
                  <a:lnTo>
                    <a:pt x="1713" y="2134"/>
                  </a:lnTo>
                  <a:lnTo>
                    <a:pt x="1711" y="2136"/>
                  </a:lnTo>
                  <a:lnTo>
                    <a:pt x="1709" y="2137"/>
                  </a:lnTo>
                  <a:lnTo>
                    <a:pt x="1707" y="2137"/>
                  </a:lnTo>
                  <a:lnTo>
                    <a:pt x="1704" y="2136"/>
                  </a:lnTo>
                  <a:lnTo>
                    <a:pt x="1704" y="2134"/>
                  </a:lnTo>
                  <a:lnTo>
                    <a:pt x="1703" y="2133"/>
                  </a:lnTo>
                  <a:lnTo>
                    <a:pt x="1703" y="2132"/>
                  </a:lnTo>
                  <a:lnTo>
                    <a:pt x="1702" y="2133"/>
                  </a:lnTo>
                  <a:lnTo>
                    <a:pt x="1701" y="2132"/>
                  </a:lnTo>
                  <a:lnTo>
                    <a:pt x="1699" y="2131"/>
                  </a:lnTo>
                  <a:lnTo>
                    <a:pt x="1698" y="2129"/>
                  </a:lnTo>
                  <a:lnTo>
                    <a:pt x="1707" y="2129"/>
                  </a:lnTo>
                  <a:lnTo>
                    <a:pt x="1709" y="2127"/>
                  </a:lnTo>
                  <a:lnTo>
                    <a:pt x="1711" y="2126"/>
                  </a:lnTo>
                  <a:lnTo>
                    <a:pt x="1711" y="2123"/>
                  </a:lnTo>
                  <a:lnTo>
                    <a:pt x="1709" y="2121"/>
                  </a:lnTo>
                  <a:lnTo>
                    <a:pt x="1703" y="2121"/>
                  </a:lnTo>
                  <a:lnTo>
                    <a:pt x="1703" y="2121"/>
                  </a:lnTo>
                  <a:lnTo>
                    <a:pt x="1703" y="2121"/>
                  </a:lnTo>
                  <a:lnTo>
                    <a:pt x="1703" y="2121"/>
                  </a:lnTo>
                  <a:lnTo>
                    <a:pt x="1703" y="2118"/>
                  </a:lnTo>
                  <a:lnTo>
                    <a:pt x="1698" y="2116"/>
                  </a:lnTo>
                  <a:lnTo>
                    <a:pt x="1691" y="2116"/>
                  </a:lnTo>
                  <a:lnTo>
                    <a:pt x="1688" y="2114"/>
                  </a:lnTo>
                  <a:lnTo>
                    <a:pt x="1687" y="2113"/>
                  </a:lnTo>
                  <a:lnTo>
                    <a:pt x="1686" y="2113"/>
                  </a:lnTo>
                  <a:lnTo>
                    <a:pt x="1687" y="2112"/>
                  </a:lnTo>
                  <a:lnTo>
                    <a:pt x="1688" y="2111"/>
                  </a:lnTo>
                  <a:lnTo>
                    <a:pt x="1688" y="2111"/>
                  </a:lnTo>
                  <a:lnTo>
                    <a:pt x="1688" y="2109"/>
                  </a:lnTo>
                  <a:lnTo>
                    <a:pt x="1690" y="2109"/>
                  </a:lnTo>
                  <a:lnTo>
                    <a:pt x="1691" y="2108"/>
                  </a:lnTo>
                  <a:lnTo>
                    <a:pt x="1692" y="2108"/>
                  </a:lnTo>
                  <a:lnTo>
                    <a:pt x="1692" y="2108"/>
                  </a:lnTo>
                  <a:lnTo>
                    <a:pt x="1693" y="2108"/>
                  </a:lnTo>
                  <a:lnTo>
                    <a:pt x="1696" y="2108"/>
                  </a:lnTo>
                  <a:lnTo>
                    <a:pt x="1697" y="2109"/>
                  </a:lnTo>
                  <a:lnTo>
                    <a:pt x="1697" y="2109"/>
                  </a:lnTo>
                  <a:lnTo>
                    <a:pt x="1697" y="2109"/>
                  </a:lnTo>
                  <a:lnTo>
                    <a:pt x="1699" y="2111"/>
                  </a:lnTo>
                  <a:lnTo>
                    <a:pt x="1701" y="2111"/>
                  </a:lnTo>
                  <a:lnTo>
                    <a:pt x="1703" y="2111"/>
                  </a:lnTo>
                  <a:lnTo>
                    <a:pt x="1701" y="2108"/>
                  </a:lnTo>
                  <a:lnTo>
                    <a:pt x="1707" y="2108"/>
                  </a:lnTo>
                  <a:lnTo>
                    <a:pt x="1707" y="2103"/>
                  </a:lnTo>
                  <a:lnTo>
                    <a:pt x="1707" y="2102"/>
                  </a:lnTo>
                  <a:lnTo>
                    <a:pt x="1707" y="2101"/>
                  </a:lnTo>
                  <a:lnTo>
                    <a:pt x="1706" y="2101"/>
                  </a:lnTo>
                  <a:lnTo>
                    <a:pt x="1704" y="2099"/>
                  </a:lnTo>
                  <a:lnTo>
                    <a:pt x="1704" y="2098"/>
                  </a:lnTo>
                  <a:lnTo>
                    <a:pt x="1703" y="2097"/>
                  </a:lnTo>
                  <a:lnTo>
                    <a:pt x="1703" y="2095"/>
                  </a:lnTo>
                  <a:lnTo>
                    <a:pt x="1703" y="2092"/>
                  </a:lnTo>
                  <a:lnTo>
                    <a:pt x="1703" y="2090"/>
                  </a:lnTo>
                  <a:lnTo>
                    <a:pt x="1703" y="2087"/>
                  </a:lnTo>
                  <a:lnTo>
                    <a:pt x="1703" y="2085"/>
                  </a:lnTo>
                  <a:lnTo>
                    <a:pt x="1704" y="2083"/>
                  </a:lnTo>
                  <a:lnTo>
                    <a:pt x="1704" y="2081"/>
                  </a:lnTo>
                  <a:lnTo>
                    <a:pt x="1704" y="2080"/>
                  </a:lnTo>
                  <a:lnTo>
                    <a:pt x="1704" y="2077"/>
                  </a:lnTo>
                  <a:lnTo>
                    <a:pt x="1703" y="2076"/>
                  </a:lnTo>
                  <a:lnTo>
                    <a:pt x="1701" y="2075"/>
                  </a:lnTo>
                  <a:lnTo>
                    <a:pt x="1698" y="2075"/>
                  </a:lnTo>
                  <a:lnTo>
                    <a:pt x="1696" y="2075"/>
                  </a:lnTo>
                  <a:lnTo>
                    <a:pt x="1695" y="2076"/>
                  </a:lnTo>
                  <a:lnTo>
                    <a:pt x="1692" y="2076"/>
                  </a:lnTo>
                  <a:lnTo>
                    <a:pt x="1690" y="2077"/>
                  </a:lnTo>
                  <a:lnTo>
                    <a:pt x="1688" y="2077"/>
                  </a:lnTo>
                  <a:lnTo>
                    <a:pt x="1686" y="2077"/>
                  </a:lnTo>
                  <a:lnTo>
                    <a:pt x="1683" y="2075"/>
                  </a:lnTo>
                  <a:lnTo>
                    <a:pt x="1681" y="2073"/>
                  </a:lnTo>
                  <a:lnTo>
                    <a:pt x="1678" y="2071"/>
                  </a:lnTo>
                  <a:lnTo>
                    <a:pt x="1677" y="2070"/>
                  </a:lnTo>
                  <a:lnTo>
                    <a:pt x="1677" y="2067"/>
                  </a:lnTo>
                  <a:lnTo>
                    <a:pt x="1677" y="2066"/>
                  </a:lnTo>
                  <a:lnTo>
                    <a:pt x="1678" y="2065"/>
                  </a:lnTo>
                  <a:lnTo>
                    <a:pt x="1680" y="2063"/>
                  </a:lnTo>
                  <a:lnTo>
                    <a:pt x="1681" y="2063"/>
                  </a:lnTo>
                  <a:lnTo>
                    <a:pt x="1683" y="2063"/>
                  </a:lnTo>
                  <a:lnTo>
                    <a:pt x="1683" y="2058"/>
                  </a:lnTo>
                  <a:lnTo>
                    <a:pt x="1681" y="2057"/>
                  </a:lnTo>
                  <a:lnTo>
                    <a:pt x="1678" y="2056"/>
                  </a:lnTo>
                  <a:lnTo>
                    <a:pt x="1677" y="2056"/>
                  </a:lnTo>
                  <a:lnTo>
                    <a:pt x="1676" y="2055"/>
                  </a:lnTo>
                  <a:lnTo>
                    <a:pt x="1675" y="2053"/>
                  </a:lnTo>
                  <a:lnTo>
                    <a:pt x="1673" y="2050"/>
                  </a:lnTo>
                  <a:lnTo>
                    <a:pt x="1671" y="2048"/>
                  </a:lnTo>
                  <a:lnTo>
                    <a:pt x="1670" y="2046"/>
                  </a:lnTo>
                  <a:lnTo>
                    <a:pt x="1668" y="2045"/>
                  </a:lnTo>
                  <a:lnTo>
                    <a:pt x="1670" y="2042"/>
                  </a:lnTo>
                  <a:lnTo>
                    <a:pt x="1671" y="2044"/>
                  </a:lnTo>
                  <a:lnTo>
                    <a:pt x="1672" y="2044"/>
                  </a:lnTo>
                  <a:lnTo>
                    <a:pt x="1672" y="2044"/>
                  </a:lnTo>
                  <a:lnTo>
                    <a:pt x="1673" y="2044"/>
                  </a:lnTo>
                  <a:lnTo>
                    <a:pt x="1675" y="2042"/>
                  </a:lnTo>
                  <a:lnTo>
                    <a:pt x="1676" y="2041"/>
                  </a:lnTo>
                  <a:lnTo>
                    <a:pt x="1676" y="2041"/>
                  </a:lnTo>
                  <a:lnTo>
                    <a:pt x="1676" y="2040"/>
                  </a:lnTo>
                  <a:lnTo>
                    <a:pt x="1676" y="2039"/>
                  </a:lnTo>
                  <a:lnTo>
                    <a:pt x="1675" y="2037"/>
                  </a:lnTo>
                  <a:lnTo>
                    <a:pt x="1677" y="2035"/>
                  </a:lnTo>
                  <a:lnTo>
                    <a:pt x="1677" y="2032"/>
                  </a:lnTo>
                  <a:lnTo>
                    <a:pt x="1677" y="2030"/>
                  </a:lnTo>
                  <a:lnTo>
                    <a:pt x="1680" y="2025"/>
                  </a:lnTo>
                  <a:lnTo>
                    <a:pt x="1682" y="2022"/>
                  </a:lnTo>
                  <a:lnTo>
                    <a:pt x="1683" y="2019"/>
                  </a:lnTo>
                  <a:lnTo>
                    <a:pt x="1685" y="2016"/>
                  </a:lnTo>
                  <a:lnTo>
                    <a:pt x="1685" y="2012"/>
                  </a:lnTo>
                  <a:lnTo>
                    <a:pt x="1686" y="2010"/>
                  </a:lnTo>
                  <a:lnTo>
                    <a:pt x="1686" y="2006"/>
                  </a:lnTo>
                  <a:lnTo>
                    <a:pt x="1686" y="2004"/>
                  </a:lnTo>
                  <a:lnTo>
                    <a:pt x="1685" y="2001"/>
                  </a:lnTo>
                  <a:lnTo>
                    <a:pt x="1682" y="1999"/>
                  </a:lnTo>
                  <a:lnTo>
                    <a:pt x="1680" y="1996"/>
                  </a:lnTo>
                  <a:lnTo>
                    <a:pt x="1677" y="1993"/>
                  </a:lnTo>
                  <a:lnTo>
                    <a:pt x="1675" y="1990"/>
                  </a:lnTo>
                  <a:lnTo>
                    <a:pt x="1676" y="1988"/>
                  </a:lnTo>
                  <a:lnTo>
                    <a:pt x="1677" y="1984"/>
                  </a:lnTo>
                  <a:lnTo>
                    <a:pt x="1678" y="1981"/>
                  </a:lnTo>
                  <a:lnTo>
                    <a:pt x="1680" y="1978"/>
                  </a:lnTo>
                  <a:lnTo>
                    <a:pt x="1680" y="1976"/>
                  </a:lnTo>
                  <a:lnTo>
                    <a:pt x="1678" y="1974"/>
                  </a:lnTo>
                  <a:lnTo>
                    <a:pt x="1677" y="1973"/>
                  </a:lnTo>
                  <a:lnTo>
                    <a:pt x="1677" y="1971"/>
                  </a:lnTo>
                  <a:lnTo>
                    <a:pt x="1677" y="1970"/>
                  </a:lnTo>
                  <a:lnTo>
                    <a:pt x="1678" y="1968"/>
                  </a:lnTo>
                  <a:lnTo>
                    <a:pt x="1678" y="1965"/>
                  </a:lnTo>
                  <a:lnTo>
                    <a:pt x="1680" y="1964"/>
                  </a:lnTo>
                  <a:lnTo>
                    <a:pt x="1680" y="1961"/>
                  </a:lnTo>
                  <a:lnTo>
                    <a:pt x="1681" y="1960"/>
                  </a:lnTo>
                  <a:lnTo>
                    <a:pt x="1682" y="1959"/>
                  </a:lnTo>
                  <a:lnTo>
                    <a:pt x="1682" y="1958"/>
                  </a:lnTo>
                  <a:lnTo>
                    <a:pt x="1683" y="1956"/>
                  </a:lnTo>
                  <a:lnTo>
                    <a:pt x="1683" y="1954"/>
                  </a:lnTo>
                  <a:lnTo>
                    <a:pt x="1683" y="1951"/>
                  </a:lnTo>
                  <a:lnTo>
                    <a:pt x="1685" y="1950"/>
                  </a:lnTo>
                  <a:lnTo>
                    <a:pt x="1685" y="1949"/>
                  </a:lnTo>
                  <a:lnTo>
                    <a:pt x="1686" y="1949"/>
                  </a:lnTo>
                  <a:lnTo>
                    <a:pt x="1686" y="1942"/>
                  </a:lnTo>
                  <a:lnTo>
                    <a:pt x="1686" y="1939"/>
                  </a:lnTo>
                  <a:lnTo>
                    <a:pt x="1687" y="1938"/>
                  </a:lnTo>
                  <a:lnTo>
                    <a:pt x="1688" y="1937"/>
                  </a:lnTo>
                  <a:lnTo>
                    <a:pt x="1688" y="1935"/>
                  </a:lnTo>
                  <a:lnTo>
                    <a:pt x="1687" y="1933"/>
                  </a:lnTo>
                  <a:lnTo>
                    <a:pt x="1686" y="1930"/>
                  </a:lnTo>
                  <a:lnTo>
                    <a:pt x="1686" y="1928"/>
                  </a:lnTo>
                  <a:lnTo>
                    <a:pt x="1685" y="1927"/>
                  </a:lnTo>
                  <a:lnTo>
                    <a:pt x="1685" y="1924"/>
                  </a:lnTo>
                  <a:lnTo>
                    <a:pt x="1686" y="1923"/>
                  </a:lnTo>
                  <a:lnTo>
                    <a:pt x="1686" y="1920"/>
                  </a:lnTo>
                  <a:lnTo>
                    <a:pt x="1686" y="1919"/>
                  </a:lnTo>
                  <a:lnTo>
                    <a:pt x="1686" y="1918"/>
                  </a:lnTo>
                  <a:lnTo>
                    <a:pt x="1683" y="1917"/>
                  </a:lnTo>
                  <a:lnTo>
                    <a:pt x="1683" y="1914"/>
                  </a:lnTo>
                  <a:lnTo>
                    <a:pt x="1685" y="1913"/>
                  </a:lnTo>
                  <a:lnTo>
                    <a:pt x="1686" y="1912"/>
                  </a:lnTo>
                  <a:lnTo>
                    <a:pt x="1687" y="1910"/>
                  </a:lnTo>
                  <a:lnTo>
                    <a:pt x="1688" y="1909"/>
                  </a:lnTo>
                  <a:lnTo>
                    <a:pt x="1688" y="1908"/>
                  </a:lnTo>
                  <a:lnTo>
                    <a:pt x="1687" y="1905"/>
                  </a:lnTo>
                  <a:lnTo>
                    <a:pt x="1687" y="1904"/>
                  </a:lnTo>
                  <a:lnTo>
                    <a:pt x="1688" y="1902"/>
                  </a:lnTo>
                  <a:lnTo>
                    <a:pt x="1691" y="1900"/>
                  </a:lnTo>
                  <a:lnTo>
                    <a:pt x="1692" y="1899"/>
                  </a:lnTo>
                  <a:lnTo>
                    <a:pt x="1692" y="1899"/>
                  </a:lnTo>
                  <a:lnTo>
                    <a:pt x="1692" y="1898"/>
                  </a:lnTo>
                  <a:lnTo>
                    <a:pt x="1691" y="1897"/>
                  </a:lnTo>
                  <a:lnTo>
                    <a:pt x="1691" y="1894"/>
                  </a:lnTo>
                  <a:lnTo>
                    <a:pt x="1691" y="1893"/>
                  </a:lnTo>
                  <a:lnTo>
                    <a:pt x="1691" y="1892"/>
                  </a:lnTo>
                  <a:lnTo>
                    <a:pt x="1691" y="1892"/>
                  </a:lnTo>
                  <a:lnTo>
                    <a:pt x="1690" y="1891"/>
                  </a:lnTo>
                  <a:lnTo>
                    <a:pt x="1688" y="1891"/>
                  </a:lnTo>
                  <a:lnTo>
                    <a:pt x="1688" y="1889"/>
                  </a:lnTo>
                  <a:lnTo>
                    <a:pt x="1688" y="1881"/>
                  </a:lnTo>
                  <a:lnTo>
                    <a:pt x="1687" y="1878"/>
                  </a:lnTo>
                  <a:lnTo>
                    <a:pt x="1685" y="1877"/>
                  </a:lnTo>
                  <a:lnTo>
                    <a:pt x="1683" y="1874"/>
                  </a:lnTo>
                  <a:lnTo>
                    <a:pt x="1683" y="1873"/>
                  </a:lnTo>
                  <a:lnTo>
                    <a:pt x="1683" y="1871"/>
                  </a:lnTo>
                  <a:lnTo>
                    <a:pt x="1685" y="1869"/>
                  </a:lnTo>
                  <a:lnTo>
                    <a:pt x="1685" y="1868"/>
                  </a:lnTo>
                  <a:lnTo>
                    <a:pt x="1685" y="1867"/>
                  </a:lnTo>
                  <a:lnTo>
                    <a:pt x="1683" y="1867"/>
                  </a:lnTo>
                  <a:lnTo>
                    <a:pt x="1680" y="1866"/>
                  </a:lnTo>
                  <a:lnTo>
                    <a:pt x="1671" y="1862"/>
                  </a:lnTo>
                  <a:lnTo>
                    <a:pt x="1663" y="1858"/>
                  </a:lnTo>
                  <a:lnTo>
                    <a:pt x="1657" y="1854"/>
                  </a:lnTo>
                  <a:lnTo>
                    <a:pt x="1651" y="1853"/>
                  </a:lnTo>
                  <a:lnTo>
                    <a:pt x="1646" y="1852"/>
                  </a:lnTo>
                  <a:lnTo>
                    <a:pt x="1641" y="1850"/>
                  </a:lnTo>
                  <a:lnTo>
                    <a:pt x="1638" y="1850"/>
                  </a:lnTo>
                  <a:lnTo>
                    <a:pt x="1636" y="1848"/>
                  </a:lnTo>
                  <a:lnTo>
                    <a:pt x="1635" y="1848"/>
                  </a:lnTo>
                  <a:lnTo>
                    <a:pt x="1633" y="1847"/>
                  </a:lnTo>
                  <a:lnTo>
                    <a:pt x="1630" y="1847"/>
                  </a:lnTo>
                  <a:lnTo>
                    <a:pt x="1616" y="1846"/>
                  </a:lnTo>
                  <a:lnTo>
                    <a:pt x="1604" y="1842"/>
                  </a:lnTo>
                  <a:lnTo>
                    <a:pt x="1601" y="1840"/>
                  </a:lnTo>
                  <a:lnTo>
                    <a:pt x="1599" y="1838"/>
                  </a:lnTo>
                  <a:lnTo>
                    <a:pt x="1596" y="1836"/>
                  </a:lnTo>
                  <a:lnTo>
                    <a:pt x="1594" y="1833"/>
                  </a:lnTo>
                  <a:lnTo>
                    <a:pt x="1590" y="1833"/>
                  </a:lnTo>
                  <a:lnTo>
                    <a:pt x="1587" y="1832"/>
                  </a:lnTo>
                  <a:lnTo>
                    <a:pt x="1585" y="1831"/>
                  </a:lnTo>
                  <a:lnTo>
                    <a:pt x="1584" y="1828"/>
                  </a:lnTo>
                  <a:lnTo>
                    <a:pt x="1579" y="1826"/>
                  </a:lnTo>
                  <a:lnTo>
                    <a:pt x="1576" y="1822"/>
                  </a:lnTo>
                  <a:lnTo>
                    <a:pt x="1575" y="1818"/>
                  </a:lnTo>
                  <a:lnTo>
                    <a:pt x="1572" y="1815"/>
                  </a:lnTo>
                  <a:lnTo>
                    <a:pt x="1570" y="1811"/>
                  </a:lnTo>
                  <a:lnTo>
                    <a:pt x="1569" y="1810"/>
                  </a:lnTo>
                  <a:lnTo>
                    <a:pt x="1567" y="1808"/>
                  </a:lnTo>
                  <a:lnTo>
                    <a:pt x="1566" y="1807"/>
                  </a:lnTo>
                  <a:lnTo>
                    <a:pt x="1565" y="1805"/>
                  </a:lnTo>
                  <a:lnTo>
                    <a:pt x="1562" y="1805"/>
                  </a:lnTo>
                  <a:lnTo>
                    <a:pt x="1561" y="1805"/>
                  </a:lnTo>
                  <a:lnTo>
                    <a:pt x="1560" y="1803"/>
                  </a:lnTo>
                  <a:lnTo>
                    <a:pt x="1560" y="1802"/>
                  </a:lnTo>
                  <a:lnTo>
                    <a:pt x="1559" y="1801"/>
                  </a:lnTo>
                  <a:lnTo>
                    <a:pt x="1559" y="1799"/>
                  </a:lnTo>
                  <a:lnTo>
                    <a:pt x="1557" y="1796"/>
                  </a:lnTo>
                  <a:lnTo>
                    <a:pt x="1556" y="1795"/>
                  </a:lnTo>
                  <a:lnTo>
                    <a:pt x="1552" y="1794"/>
                  </a:lnTo>
                  <a:lnTo>
                    <a:pt x="1549" y="1792"/>
                  </a:lnTo>
                  <a:lnTo>
                    <a:pt x="1546" y="1791"/>
                  </a:lnTo>
                  <a:lnTo>
                    <a:pt x="1544" y="1790"/>
                  </a:lnTo>
                  <a:lnTo>
                    <a:pt x="1541" y="1786"/>
                  </a:lnTo>
                  <a:lnTo>
                    <a:pt x="1539" y="1782"/>
                  </a:lnTo>
                  <a:lnTo>
                    <a:pt x="1536" y="1779"/>
                  </a:lnTo>
                  <a:lnTo>
                    <a:pt x="1534" y="1775"/>
                  </a:lnTo>
                  <a:lnTo>
                    <a:pt x="1530" y="1772"/>
                  </a:lnTo>
                  <a:lnTo>
                    <a:pt x="1528" y="1770"/>
                  </a:lnTo>
                  <a:lnTo>
                    <a:pt x="1525" y="1766"/>
                  </a:lnTo>
                  <a:lnTo>
                    <a:pt x="1523" y="1762"/>
                  </a:lnTo>
                  <a:lnTo>
                    <a:pt x="1520" y="1759"/>
                  </a:lnTo>
                  <a:lnTo>
                    <a:pt x="1518" y="1755"/>
                  </a:lnTo>
                  <a:lnTo>
                    <a:pt x="1510" y="1748"/>
                  </a:lnTo>
                  <a:lnTo>
                    <a:pt x="1504" y="1740"/>
                  </a:lnTo>
                  <a:lnTo>
                    <a:pt x="1494" y="1735"/>
                  </a:lnTo>
                  <a:lnTo>
                    <a:pt x="1490" y="1734"/>
                  </a:lnTo>
                  <a:lnTo>
                    <a:pt x="1486" y="1733"/>
                  </a:lnTo>
                  <a:lnTo>
                    <a:pt x="1483" y="1731"/>
                  </a:lnTo>
                  <a:lnTo>
                    <a:pt x="1480" y="1730"/>
                  </a:lnTo>
                  <a:lnTo>
                    <a:pt x="1478" y="1729"/>
                  </a:lnTo>
                  <a:lnTo>
                    <a:pt x="1478" y="1729"/>
                  </a:lnTo>
                  <a:lnTo>
                    <a:pt x="1478" y="1728"/>
                  </a:lnTo>
                  <a:lnTo>
                    <a:pt x="1479" y="1728"/>
                  </a:lnTo>
                  <a:lnTo>
                    <a:pt x="1479" y="1726"/>
                  </a:lnTo>
                  <a:lnTo>
                    <a:pt x="1480" y="1726"/>
                  </a:lnTo>
                  <a:lnTo>
                    <a:pt x="1480" y="1726"/>
                  </a:lnTo>
                  <a:lnTo>
                    <a:pt x="1481" y="1724"/>
                  </a:lnTo>
                  <a:lnTo>
                    <a:pt x="1480" y="1720"/>
                  </a:lnTo>
                  <a:lnTo>
                    <a:pt x="1479" y="1718"/>
                  </a:lnTo>
                  <a:lnTo>
                    <a:pt x="1476" y="1715"/>
                  </a:lnTo>
                  <a:lnTo>
                    <a:pt x="1473" y="1714"/>
                  </a:lnTo>
                  <a:lnTo>
                    <a:pt x="1472" y="1711"/>
                  </a:lnTo>
                  <a:lnTo>
                    <a:pt x="1472" y="1709"/>
                  </a:lnTo>
                  <a:lnTo>
                    <a:pt x="1474" y="1708"/>
                  </a:lnTo>
                  <a:lnTo>
                    <a:pt x="1475" y="1705"/>
                  </a:lnTo>
                  <a:lnTo>
                    <a:pt x="1479" y="1703"/>
                  </a:lnTo>
                  <a:lnTo>
                    <a:pt x="1481" y="1700"/>
                  </a:lnTo>
                  <a:lnTo>
                    <a:pt x="1485" y="1699"/>
                  </a:lnTo>
                  <a:lnTo>
                    <a:pt x="1489" y="1698"/>
                  </a:lnTo>
                  <a:lnTo>
                    <a:pt x="1491" y="1697"/>
                  </a:lnTo>
                  <a:lnTo>
                    <a:pt x="1495" y="1695"/>
                  </a:lnTo>
                  <a:lnTo>
                    <a:pt x="1498" y="1693"/>
                  </a:lnTo>
                  <a:lnTo>
                    <a:pt x="1500" y="1692"/>
                  </a:lnTo>
                  <a:lnTo>
                    <a:pt x="1501" y="1689"/>
                  </a:lnTo>
                  <a:lnTo>
                    <a:pt x="1501" y="1687"/>
                  </a:lnTo>
                  <a:lnTo>
                    <a:pt x="1501" y="1684"/>
                  </a:lnTo>
                  <a:lnTo>
                    <a:pt x="1499" y="1683"/>
                  </a:lnTo>
                  <a:lnTo>
                    <a:pt x="1499" y="1684"/>
                  </a:lnTo>
                  <a:lnTo>
                    <a:pt x="1498" y="1685"/>
                  </a:lnTo>
                  <a:lnTo>
                    <a:pt x="1496" y="1685"/>
                  </a:lnTo>
                  <a:lnTo>
                    <a:pt x="1494" y="1685"/>
                  </a:lnTo>
                  <a:lnTo>
                    <a:pt x="1491" y="1685"/>
                  </a:lnTo>
                  <a:lnTo>
                    <a:pt x="1490" y="1684"/>
                  </a:lnTo>
                  <a:lnTo>
                    <a:pt x="1488" y="1683"/>
                  </a:lnTo>
                  <a:lnTo>
                    <a:pt x="1486" y="1682"/>
                  </a:lnTo>
                  <a:lnTo>
                    <a:pt x="1483" y="1679"/>
                  </a:lnTo>
                  <a:lnTo>
                    <a:pt x="1481" y="1679"/>
                  </a:lnTo>
                  <a:lnTo>
                    <a:pt x="1480" y="1679"/>
                  </a:lnTo>
                  <a:lnTo>
                    <a:pt x="1480" y="1679"/>
                  </a:lnTo>
                  <a:lnTo>
                    <a:pt x="1481" y="1678"/>
                  </a:lnTo>
                  <a:lnTo>
                    <a:pt x="1481" y="1678"/>
                  </a:lnTo>
                  <a:lnTo>
                    <a:pt x="1483" y="1678"/>
                  </a:lnTo>
                  <a:lnTo>
                    <a:pt x="1483" y="1677"/>
                  </a:lnTo>
                  <a:lnTo>
                    <a:pt x="1484" y="1675"/>
                  </a:lnTo>
                  <a:lnTo>
                    <a:pt x="1484" y="1674"/>
                  </a:lnTo>
                  <a:lnTo>
                    <a:pt x="1483" y="1673"/>
                  </a:lnTo>
                  <a:lnTo>
                    <a:pt x="1480" y="1672"/>
                  </a:lnTo>
                  <a:lnTo>
                    <a:pt x="1480" y="1664"/>
                  </a:lnTo>
                  <a:lnTo>
                    <a:pt x="1480" y="1663"/>
                  </a:lnTo>
                  <a:lnTo>
                    <a:pt x="1480" y="1663"/>
                  </a:lnTo>
                  <a:lnTo>
                    <a:pt x="1481" y="1663"/>
                  </a:lnTo>
                  <a:lnTo>
                    <a:pt x="1483" y="1663"/>
                  </a:lnTo>
                  <a:lnTo>
                    <a:pt x="1484" y="1663"/>
                  </a:lnTo>
                  <a:lnTo>
                    <a:pt x="1486" y="1662"/>
                  </a:lnTo>
                  <a:lnTo>
                    <a:pt x="1486" y="1660"/>
                  </a:lnTo>
                  <a:lnTo>
                    <a:pt x="1488" y="1659"/>
                  </a:lnTo>
                  <a:lnTo>
                    <a:pt x="1488" y="1658"/>
                  </a:lnTo>
                  <a:lnTo>
                    <a:pt x="1489" y="1657"/>
                  </a:lnTo>
                  <a:lnTo>
                    <a:pt x="1489" y="1655"/>
                  </a:lnTo>
                  <a:lnTo>
                    <a:pt x="1490" y="1654"/>
                  </a:lnTo>
                  <a:lnTo>
                    <a:pt x="1493" y="1653"/>
                  </a:lnTo>
                  <a:lnTo>
                    <a:pt x="1495" y="1652"/>
                  </a:lnTo>
                  <a:lnTo>
                    <a:pt x="1496" y="1651"/>
                  </a:lnTo>
                  <a:lnTo>
                    <a:pt x="1498" y="1649"/>
                  </a:lnTo>
                  <a:lnTo>
                    <a:pt x="1498" y="1647"/>
                  </a:lnTo>
                  <a:lnTo>
                    <a:pt x="1496" y="1644"/>
                  </a:lnTo>
                  <a:lnTo>
                    <a:pt x="1496" y="1642"/>
                  </a:lnTo>
                  <a:lnTo>
                    <a:pt x="1495" y="1639"/>
                  </a:lnTo>
                  <a:lnTo>
                    <a:pt x="1495" y="1638"/>
                  </a:lnTo>
                  <a:lnTo>
                    <a:pt x="1496" y="1636"/>
                  </a:lnTo>
                  <a:lnTo>
                    <a:pt x="1504" y="1634"/>
                  </a:lnTo>
                  <a:lnTo>
                    <a:pt x="1511" y="1633"/>
                  </a:lnTo>
                  <a:lnTo>
                    <a:pt x="1518" y="1631"/>
                  </a:lnTo>
                  <a:lnTo>
                    <a:pt x="1519" y="1629"/>
                  </a:lnTo>
                  <a:lnTo>
                    <a:pt x="1519" y="1628"/>
                  </a:lnTo>
                  <a:lnTo>
                    <a:pt x="1519" y="1626"/>
                  </a:lnTo>
                  <a:lnTo>
                    <a:pt x="1519" y="1624"/>
                  </a:lnTo>
                  <a:lnTo>
                    <a:pt x="1519" y="1623"/>
                  </a:lnTo>
                  <a:lnTo>
                    <a:pt x="1520" y="1622"/>
                  </a:lnTo>
                  <a:lnTo>
                    <a:pt x="1523" y="1619"/>
                  </a:lnTo>
                  <a:lnTo>
                    <a:pt x="1525" y="1617"/>
                  </a:lnTo>
                  <a:lnTo>
                    <a:pt x="1525" y="1614"/>
                  </a:lnTo>
                  <a:lnTo>
                    <a:pt x="1528" y="1613"/>
                  </a:lnTo>
                  <a:lnTo>
                    <a:pt x="1530" y="1612"/>
                  </a:lnTo>
                  <a:lnTo>
                    <a:pt x="1533" y="1611"/>
                  </a:lnTo>
                  <a:lnTo>
                    <a:pt x="1536" y="1611"/>
                  </a:lnTo>
                  <a:lnTo>
                    <a:pt x="1539" y="1611"/>
                  </a:lnTo>
                  <a:lnTo>
                    <a:pt x="1543" y="1609"/>
                  </a:lnTo>
                  <a:lnTo>
                    <a:pt x="1544" y="1609"/>
                  </a:lnTo>
                  <a:lnTo>
                    <a:pt x="1546" y="1607"/>
                  </a:lnTo>
                  <a:lnTo>
                    <a:pt x="1548" y="1605"/>
                  </a:lnTo>
                  <a:lnTo>
                    <a:pt x="1548" y="1603"/>
                  </a:lnTo>
                  <a:lnTo>
                    <a:pt x="1549" y="1602"/>
                  </a:lnTo>
                  <a:lnTo>
                    <a:pt x="1551" y="1601"/>
                  </a:lnTo>
                  <a:lnTo>
                    <a:pt x="1554" y="1598"/>
                  </a:lnTo>
                  <a:lnTo>
                    <a:pt x="1556" y="1596"/>
                  </a:lnTo>
                  <a:lnTo>
                    <a:pt x="1557" y="1593"/>
                  </a:lnTo>
                  <a:lnTo>
                    <a:pt x="1557" y="1590"/>
                  </a:lnTo>
                  <a:lnTo>
                    <a:pt x="1556" y="1586"/>
                  </a:lnTo>
                  <a:lnTo>
                    <a:pt x="1555" y="1583"/>
                  </a:lnTo>
                  <a:lnTo>
                    <a:pt x="1554" y="1582"/>
                  </a:lnTo>
                  <a:lnTo>
                    <a:pt x="1554" y="1580"/>
                  </a:lnTo>
                  <a:lnTo>
                    <a:pt x="1554" y="1578"/>
                  </a:lnTo>
                  <a:lnTo>
                    <a:pt x="1555" y="1575"/>
                  </a:lnTo>
                  <a:lnTo>
                    <a:pt x="1556" y="1571"/>
                  </a:lnTo>
                  <a:lnTo>
                    <a:pt x="1557" y="1568"/>
                  </a:lnTo>
                  <a:lnTo>
                    <a:pt x="1560" y="1565"/>
                  </a:lnTo>
                  <a:lnTo>
                    <a:pt x="1559" y="1563"/>
                  </a:lnTo>
                  <a:lnTo>
                    <a:pt x="1559" y="1562"/>
                  </a:lnTo>
                  <a:lnTo>
                    <a:pt x="1557" y="1561"/>
                  </a:lnTo>
                  <a:lnTo>
                    <a:pt x="1556" y="1558"/>
                  </a:lnTo>
                  <a:lnTo>
                    <a:pt x="1556" y="1557"/>
                  </a:lnTo>
                  <a:lnTo>
                    <a:pt x="1556" y="1555"/>
                  </a:lnTo>
                  <a:lnTo>
                    <a:pt x="1557" y="1554"/>
                  </a:lnTo>
                  <a:lnTo>
                    <a:pt x="1559" y="1552"/>
                  </a:lnTo>
                  <a:lnTo>
                    <a:pt x="1559" y="1551"/>
                  </a:lnTo>
                  <a:lnTo>
                    <a:pt x="1557" y="1550"/>
                  </a:lnTo>
                  <a:lnTo>
                    <a:pt x="1556" y="1549"/>
                  </a:lnTo>
                  <a:lnTo>
                    <a:pt x="1554" y="1546"/>
                  </a:lnTo>
                  <a:lnTo>
                    <a:pt x="1552" y="1545"/>
                  </a:lnTo>
                  <a:lnTo>
                    <a:pt x="1550" y="1544"/>
                  </a:lnTo>
                  <a:lnTo>
                    <a:pt x="1549" y="1540"/>
                  </a:lnTo>
                  <a:lnTo>
                    <a:pt x="1548" y="1537"/>
                  </a:lnTo>
                  <a:lnTo>
                    <a:pt x="1545" y="1535"/>
                  </a:lnTo>
                  <a:lnTo>
                    <a:pt x="1543" y="1532"/>
                  </a:lnTo>
                  <a:lnTo>
                    <a:pt x="1540" y="1531"/>
                  </a:lnTo>
                  <a:lnTo>
                    <a:pt x="1536" y="1531"/>
                  </a:lnTo>
                  <a:lnTo>
                    <a:pt x="1530" y="1531"/>
                  </a:lnTo>
                  <a:lnTo>
                    <a:pt x="1525" y="1532"/>
                  </a:lnTo>
                  <a:lnTo>
                    <a:pt x="1521" y="1534"/>
                  </a:lnTo>
                  <a:lnTo>
                    <a:pt x="1518" y="1534"/>
                  </a:lnTo>
                  <a:lnTo>
                    <a:pt x="1516" y="1534"/>
                  </a:lnTo>
                  <a:lnTo>
                    <a:pt x="1515" y="1532"/>
                  </a:lnTo>
                  <a:lnTo>
                    <a:pt x="1513" y="1531"/>
                  </a:lnTo>
                  <a:lnTo>
                    <a:pt x="1511" y="1530"/>
                  </a:lnTo>
                  <a:lnTo>
                    <a:pt x="1509" y="1530"/>
                  </a:lnTo>
                  <a:lnTo>
                    <a:pt x="1506" y="1531"/>
                  </a:lnTo>
                  <a:lnTo>
                    <a:pt x="1494" y="1532"/>
                  </a:lnTo>
                  <a:lnTo>
                    <a:pt x="1480" y="1536"/>
                  </a:lnTo>
                  <a:lnTo>
                    <a:pt x="1468" y="1539"/>
                  </a:lnTo>
                  <a:lnTo>
                    <a:pt x="1459" y="1539"/>
                  </a:lnTo>
                  <a:lnTo>
                    <a:pt x="1452" y="1536"/>
                  </a:lnTo>
                  <a:lnTo>
                    <a:pt x="1444" y="1534"/>
                  </a:lnTo>
                  <a:lnTo>
                    <a:pt x="1430" y="1534"/>
                  </a:lnTo>
                  <a:lnTo>
                    <a:pt x="1418" y="1536"/>
                  </a:lnTo>
                  <a:lnTo>
                    <a:pt x="1409" y="1536"/>
                  </a:lnTo>
                  <a:lnTo>
                    <a:pt x="1399" y="1536"/>
                  </a:lnTo>
                  <a:lnTo>
                    <a:pt x="1388" y="1535"/>
                  </a:lnTo>
                  <a:lnTo>
                    <a:pt x="1381" y="1532"/>
                  </a:lnTo>
                  <a:lnTo>
                    <a:pt x="1376" y="1529"/>
                  </a:lnTo>
                  <a:lnTo>
                    <a:pt x="1376" y="1524"/>
                  </a:lnTo>
                  <a:lnTo>
                    <a:pt x="1377" y="1521"/>
                  </a:lnTo>
                  <a:lnTo>
                    <a:pt x="1378" y="1519"/>
                  </a:lnTo>
                  <a:lnTo>
                    <a:pt x="1381" y="1515"/>
                  </a:lnTo>
                  <a:lnTo>
                    <a:pt x="1383" y="1512"/>
                  </a:lnTo>
                  <a:lnTo>
                    <a:pt x="1384" y="1511"/>
                  </a:lnTo>
                  <a:lnTo>
                    <a:pt x="1384" y="1509"/>
                  </a:lnTo>
                  <a:lnTo>
                    <a:pt x="1384" y="1506"/>
                  </a:lnTo>
                  <a:lnTo>
                    <a:pt x="1384" y="1504"/>
                  </a:lnTo>
                  <a:lnTo>
                    <a:pt x="1384" y="1501"/>
                  </a:lnTo>
                  <a:lnTo>
                    <a:pt x="1383" y="1500"/>
                  </a:lnTo>
                  <a:lnTo>
                    <a:pt x="1383" y="1496"/>
                  </a:lnTo>
                  <a:lnTo>
                    <a:pt x="1383" y="1493"/>
                  </a:lnTo>
                  <a:lnTo>
                    <a:pt x="1383" y="1489"/>
                  </a:lnTo>
                  <a:lnTo>
                    <a:pt x="1383" y="1485"/>
                  </a:lnTo>
                  <a:lnTo>
                    <a:pt x="1383" y="1481"/>
                  </a:lnTo>
                  <a:lnTo>
                    <a:pt x="1383" y="1479"/>
                  </a:lnTo>
                  <a:lnTo>
                    <a:pt x="1381" y="1478"/>
                  </a:lnTo>
                  <a:lnTo>
                    <a:pt x="1377" y="1475"/>
                  </a:lnTo>
                  <a:lnTo>
                    <a:pt x="1373" y="1474"/>
                  </a:lnTo>
                  <a:lnTo>
                    <a:pt x="1359" y="1463"/>
                  </a:lnTo>
                  <a:lnTo>
                    <a:pt x="1347" y="1453"/>
                  </a:lnTo>
                  <a:lnTo>
                    <a:pt x="1341" y="1452"/>
                  </a:lnTo>
                  <a:lnTo>
                    <a:pt x="1332" y="1454"/>
                  </a:lnTo>
                  <a:lnTo>
                    <a:pt x="1323" y="1457"/>
                  </a:lnTo>
                  <a:lnTo>
                    <a:pt x="1316" y="1455"/>
                  </a:lnTo>
                  <a:lnTo>
                    <a:pt x="1305" y="1450"/>
                  </a:lnTo>
                  <a:lnTo>
                    <a:pt x="1293" y="1447"/>
                  </a:lnTo>
                  <a:lnTo>
                    <a:pt x="1281" y="1445"/>
                  </a:lnTo>
                  <a:lnTo>
                    <a:pt x="1275" y="1443"/>
                  </a:lnTo>
                  <a:lnTo>
                    <a:pt x="1266" y="1442"/>
                  </a:lnTo>
                  <a:lnTo>
                    <a:pt x="1260" y="1439"/>
                  </a:lnTo>
                  <a:lnTo>
                    <a:pt x="1257" y="1434"/>
                  </a:lnTo>
                  <a:lnTo>
                    <a:pt x="1258" y="1432"/>
                  </a:lnTo>
                  <a:lnTo>
                    <a:pt x="1258" y="1429"/>
                  </a:lnTo>
                  <a:lnTo>
                    <a:pt x="1260" y="1427"/>
                  </a:lnTo>
                  <a:lnTo>
                    <a:pt x="1260" y="1424"/>
                  </a:lnTo>
                  <a:lnTo>
                    <a:pt x="1258" y="1422"/>
                  </a:lnTo>
                  <a:lnTo>
                    <a:pt x="1255" y="1419"/>
                  </a:lnTo>
                  <a:lnTo>
                    <a:pt x="1250" y="1414"/>
                  </a:lnTo>
                  <a:lnTo>
                    <a:pt x="1245" y="1411"/>
                  </a:lnTo>
                  <a:lnTo>
                    <a:pt x="1240" y="1408"/>
                  </a:lnTo>
                  <a:lnTo>
                    <a:pt x="1227" y="1407"/>
                  </a:lnTo>
                  <a:lnTo>
                    <a:pt x="1215" y="1408"/>
                  </a:lnTo>
                  <a:lnTo>
                    <a:pt x="1202" y="1408"/>
                  </a:lnTo>
                  <a:lnTo>
                    <a:pt x="1200" y="1408"/>
                  </a:lnTo>
                  <a:lnTo>
                    <a:pt x="1199" y="1409"/>
                  </a:lnTo>
                  <a:lnTo>
                    <a:pt x="1197" y="1411"/>
                  </a:lnTo>
                  <a:lnTo>
                    <a:pt x="1197" y="1412"/>
                  </a:lnTo>
                  <a:lnTo>
                    <a:pt x="1197" y="1414"/>
                  </a:lnTo>
                  <a:lnTo>
                    <a:pt x="1197" y="1415"/>
                  </a:lnTo>
                  <a:lnTo>
                    <a:pt x="1199" y="1417"/>
                  </a:lnTo>
                  <a:lnTo>
                    <a:pt x="1199" y="1419"/>
                  </a:lnTo>
                  <a:lnTo>
                    <a:pt x="1199" y="1419"/>
                  </a:lnTo>
                  <a:lnTo>
                    <a:pt x="1199" y="1420"/>
                  </a:lnTo>
                  <a:lnTo>
                    <a:pt x="1197" y="1420"/>
                  </a:lnTo>
                  <a:lnTo>
                    <a:pt x="1195" y="1420"/>
                  </a:lnTo>
                  <a:lnTo>
                    <a:pt x="1192" y="1419"/>
                  </a:lnTo>
                  <a:lnTo>
                    <a:pt x="1181" y="1412"/>
                  </a:lnTo>
                  <a:lnTo>
                    <a:pt x="1169" y="1404"/>
                  </a:lnTo>
                  <a:lnTo>
                    <a:pt x="1158" y="1398"/>
                  </a:lnTo>
                  <a:lnTo>
                    <a:pt x="1140" y="1389"/>
                  </a:lnTo>
                  <a:lnTo>
                    <a:pt x="1123" y="1384"/>
                  </a:lnTo>
                  <a:lnTo>
                    <a:pt x="1105" y="1379"/>
                  </a:lnTo>
                  <a:lnTo>
                    <a:pt x="1082" y="1372"/>
                  </a:lnTo>
                  <a:lnTo>
                    <a:pt x="1060" y="1361"/>
                  </a:lnTo>
                  <a:lnTo>
                    <a:pt x="1048" y="1353"/>
                  </a:lnTo>
                  <a:lnTo>
                    <a:pt x="1037" y="1346"/>
                  </a:lnTo>
                  <a:lnTo>
                    <a:pt x="1026" y="1340"/>
                  </a:lnTo>
                  <a:lnTo>
                    <a:pt x="1013" y="1335"/>
                  </a:lnTo>
                  <a:lnTo>
                    <a:pt x="996" y="1323"/>
                  </a:lnTo>
                  <a:lnTo>
                    <a:pt x="977" y="1311"/>
                  </a:lnTo>
                  <a:lnTo>
                    <a:pt x="974" y="1309"/>
                  </a:lnTo>
                  <a:lnTo>
                    <a:pt x="971" y="1306"/>
                  </a:lnTo>
                  <a:lnTo>
                    <a:pt x="968" y="1304"/>
                  </a:lnTo>
                  <a:lnTo>
                    <a:pt x="966" y="1302"/>
                  </a:lnTo>
                  <a:lnTo>
                    <a:pt x="965" y="1300"/>
                  </a:lnTo>
                  <a:lnTo>
                    <a:pt x="963" y="1299"/>
                  </a:lnTo>
                  <a:lnTo>
                    <a:pt x="965" y="1295"/>
                  </a:lnTo>
                  <a:lnTo>
                    <a:pt x="965" y="1292"/>
                  </a:lnTo>
                  <a:lnTo>
                    <a:pt x="966" y="1290"/>
                  </a:lnTo>
                  <a:lnTo>
                    <a:pt x="967" y="1287"/>
                  </a:lnTo>
                  <a:lnTo>
                    <a:pt x="968" y="1285"/>
                  </a:lnTo>
                  <a:lnTo>
                    <a:pt x="969" y="1282"/>
                  </a:lnTo>
                  <a:lnTo>
                    <a:pt x="965" y="1270"/>
                  </a:lnTo>
                  <a:lnTo>
                    <a:pt x="956" y="1259"/>
                  </a:lnTo>
                  <a:lnTo>
                    <a:pt x="946" y="1249"/>
                  </a:lnTo>
                  <a:lnTo>
                    <a:pt x="940" y="1241"/>
                  </a:lnTo>
                  <a:lnTo>
                    <a:pt x="935" y="1236"/>
                  </a:lnTo>
                  <a:lnTo>
                    <a:pt x="930" y="1230"/>
                  </a:lnTo>
                  <a:lnTo>
                    <a:pt x="920" y="1223"/>
                  </a:lnTo>
                  <a:lnTo>
                    <a:pt x="908" y="1215"/>
                  </a:lnTo>
                  <a:lnTo>
                    <a:pt x="897" y="1202"/>
                  </a:lnTo>
                  <a:lnTo>
                    <a:pt x="885" y="1192"/>
                  </a:lnTo>
                  <a:lnTo>
                    <a:pt x="877" y="1185"/>
                  </a:lnTo>
                  <a:lnTo>
                    <a:pt x="871" y="1178"/>
                  </a:lnTo>
                  <a:lnTo>
                    <a:pt x="867" y="1169"/>
                  </a:lnTo>
                  <a:lnTo>
                    <a:pt x="864" y="1163"/>
                  </a:lnTo>
                  <a:lnTo>
                    <a:pt x="854" y="1151"/>
                  </a:lnTo>
                  <a:lnTo>
                    <a:pt x="841" y="1141"/>
                  </a:lnTo>
                  <a:lnTo>
                    <a:pt x="830" y="1132"/>
                  </a:lnTo>
                  <a:lnTo>
                    <a:pt x="820" y="1121"/>
                  </a:lnTo>
                  <a:lnTo>
                    <a:pt x="809" y="1113"/>
                  </a:lnTo>
                  <a:lnTo>
                    <a:pt x="804" y="1108"/>
                  </a:lnTo>
                  <a:lnTo>
                    <a:pt x="801" y="1102"/>
                  </a:lnTo>
                  <a:lnTo>
                    <a:pt x="799" y="1095"/>
                  </a:lnTo>
                  <a:lnTo>
                    <a:pt x="789" y="1076"/>
                  </a:lnTo>
                  <a:lnTo>
                    <a:pt x="775" y="1059"/>
                  </a:lnTo>
                  <a:lnTo>
                    <a:pt x="773" y="1056"/>
                  </a:lnTo>
                  <a:lnTo>
                    <a:pt x="771" y="1054"/>
                  </a:lnTo>
                  <a:lnTo>
                    <a:pt x="769" y="1051"/>
                  </a:lnTo>
                  <a:lnTo>
                    <a:pt x="766" y="1049"/>
                  </a:lnTo>
                  <a:lnTo>
                    <a:pt x="764" y="1046"/>
                  </a:lnTo>
                  <a:lnTo>
                    <a:pt x="761" y="1045"/>
                  </a:lnTo>
                  <a:lnTo>
                    <a:pt x="759" y="1045"/>
                  </a:lnTo>
                  <a:lnTo>
                    <a:pt x="758" y="1045"/>
                  </a:lnTo>
                  <a:lnTo>
                    <a:pt x="756" y="1047"/>
                  </a:lnTo>
                  <a:lnTo>
                    <a:pt x="756" y="1050"/>
                  </a:lnTo>
                  <a:lnTo>
                    <a:pt x="760" y="1065"/>
                  </a:lnTo>
                  <a:lnTo>
                    <a:pt x="759" y="1076"/>
                  </a:lnTo>
                  <a:lnTo>
                    <a:pt x="759" y="1080"/>
                  </a:lnTo>
                  <a:lnTo>
                    <a:pt x="759" y="1082"/>
                  </a:lnTo>
                  <a:lnTo>
                    <a:pt x="760" y="1086"/>
                  </a:lnTo>
                  <a:lnTo>
                    <a:pt x="763" y="1090"/>
                  </a:lnTo>
                  <a:lnTo>
                    <a:pt x="766" y="1092"/>
                  </a:lnTo>
                  <a:lnTo>
                    <a:pt x="776" y="1098"/>
                  </a:lnTo>
                  <a:lnTo>
                    <a:pt x="785" y="1105"/>
                  </a:lnTo>
                  <a:lnTo>
                    <a:pt x="791" y="1112"/>
                  </a:lnTo>
                  <a:lnTo>
                    <a:pt x="793" y="1121"/>
                  </a:lnTo>
                  <a:lnTo>
                    <a:pt x="796" y="1126"/>
                  </a:lnTo>
                  <a:lnTo>
                    <a:pt x="801" y="1132"/>
                  </a:lnTo>
                  <a:lnTo>
                    <a:pt x="806" y="1137"/>
                  </a:lnTo>
                  <a:lnTo>
                    <a:pt x="814" y="1146"/>
                  </a:lnTo>
                  <a:lnTo>
                    <a:pt x="822" y="1158"/>
                  </a:lnTo>
                  <a:lnTo>
                    <a:pt x="827" y="1164"/>
                  </a:lnTo>
                  <a:lnTo>
                    <a:pt x="832" y="1170"/>
                  </a:lnTo>
                  <a:lnTo>
                    <a:pt x="837" y="1175"/>
                  </a:lnTo>
                  <a:lnTo>
                    <a:pt x="840" y="1179"/>
                  </a:lnTo>
                  <a:lnTo>
                    <a:pt x="841" y="1182"/>
                  </a:lnTo>
                  <a:lnTo>
                    <a:pt x="842" y="1184"/>
                  </a:lnTo>
                  <a:lnTo>
                    <a:pt x="845" y="1187"/>
                  </a:lnTo>
                  <a:lnTo>
                    <a:pt x="846" y="1189"/>
                  </a:lnTo>
                  <a:lnTo>
                    <a:pt x="849" y="1192"/>
                  </a:lnTo>
                  <a:lnTo>
                    <a:pt x="851" y="1195"/>
                  </a:lnTo>
                  <a:lnTo>
                    <a:pt x="855" y="1200"/>
                  </a:lnTo>
                  <a:lnTo>
                    <a:pt x="856" y="1205"/>
                  </a:lnTo>
                  <a:lnTo>
                    <a:pt x="859" y="1210"/>
                  </a:lnTo>
                  <a:lnTo>
                    <a:pt x="860" y="1212"/>
                  </a:lnTo>
                  <a:lnTo>
                    <a:pt x="862" y="1214"/>
                  </a:lnTo>
                  <a:lnTo>
                    <a:pt x="865" y="1215"/>
                  </a:lnTo>
                  <a:lnTo>
                    <a:pt x="867" y="1216"/>
                  </a:lnTo>
                  <a:lnTo>
                    <a:pt x="870" y="1218"/>
                  </a:lnTo>
                  <a:lnTo>
                    <a:pt x="872" y="1220"/>
                  </a:lnTo>
                  <a:lnTo>
                    <a:pt x="876" y="1224"/>
                  </a:lnTo>
                  <a:lnTo>
                    <a:pt x="880" y="1229"/>
                  </a:lnTo>
                  <a:lnTo>
                    <a:pt x="882" y="1234"/>
                  </a:lnTo>
                  <a:lnTo>
                    <a:pt x="885" y="1239"/>
                  </a:lnTo>
                  <a:lnTo>
                    <a:pt x="885" y="1240"/>
                  </a:lnTo>
                  <a:lnTo>
                    <a:pt x="884" y="1241"/>
                  </a:lnTo>
                  <a:lnTo>
                    <a:pt x="882" y="1241"/>
                  </a:lnTo>
                  <a:lnTo>
                    <a:pt x="880" y="1241"/>
                  </a:lnTo>
                  <a:lnTo>
                    <a:pt x="879" y="1241"/>
                  </a:lnTo>
                  <a:lnTo>
                    <a:pt x="877" y="1241"/>
                  </a:lnTo>
                  <a:lnTo>
                    <a:pt x="874" y="1239"/>
                  </a:lnTo>
                  <a:lnTo>
                    <a:pt x="871" y="1238"/>
                  </a:lnTo>
                  <a:lnTo>
                    <a:pt x="869" y="1234"/>
                  </a:lnTo>
                  <a:lnTo>
                    <a:pt x="867" y="1231"/>
                  </a:lnTo>
                  <a:lnTo>
                    <a:pt x="865" y="1230"/>
                  </a:lnTo>
                  <a:lnTo>
                    <a:pt x="864" y="1228"/>
                  </a:lnTo>
                  <a:lnTo>
                    <a:pt x="861" y="1225"/>
                  </a:lnTo>
                  <a:lnTo>
                    <a:pt x="857" y="1223"/>
                  </a:lnTo>
                  <a:lnTo>
                    <a:pt x="854" y="1220"/>
                  </a:lnTo>
                  <a:lnTo>
                    <a:pt x="850" y="1218"/>
                  </a:lnTo>
                  <a:lnTo>
                    <a:pt x="849" y="1215"/>
                  </a:lnTo>
                  <a:lnTo>
                    <a:pt x="846" y="1213"/>
                  </a:lnTo>
                  <a:lnTo>
                    <a:pt x="842" y="1209"/>
                  </a:lnTo>
                  <a:lnTo>
                    <a:pt x="840" y="1207"/>
                  </a:lnTo>
                  <a:lnTo>
                    <a:pt x="837" y="1204"/>
                  </a:lnTo>
                  <a:lnTo>
                    <a:pt x="834" y="1203"/>
                  </a:lnTo>
                  <a:lnTo>
                    <a:pt x="830" y="1202"/>
                  </a:lnTo>
                  <a:lnTo>
                    <a:pt x="826" y="1202"/>
                  </a:lnTo>
                  <a:lnTo>
                    <a:pt x="824" y="1200"/>
                  </a:lnTo>
                  <a:lnTo>
                    <a:pt x="821" y="1198"/>
                  </a:lnTo>
                  <a:lnTo>
                    <a:pt x="820" y="1194"/>
                  </a:lnTo>
                  <a:lnTo>
                    <a:pt x="819" y="1184"/>
                  </a:lnTo>
                  <a:lnTo>
                    <a:pt x="818" y="1177"/>
                  </a:lnTo>
                  <a:lnTo>
                    <a:pt x="815" y="1169"/>
                  </a:lnTo>
                  <a:lnTo>
                    <a:pt x="806" y="1163"/>
                  </a:lnTo>
                  <a:lnTo>
                    <a:pt x="799" y="1158"/>
                  </a:lnTo>
                  <a:lnTo>
                    <a:pt x="791" y="1154"/>
                  </a:lnTo>
                  <a:lnTo>
                    <a:pt x="783" y="1151"/>
                  </a:lnTo>
                  <a:lnTo>
                    <a:pt x="778" y="1144"/>
                  </a:lnTo>
                  <a:lnTo>
                    <a:pt x="775" y="1137"/>
                  </a:lnTo>
                  <a:lnTo>
                    <a:pt x="775" y="1128"/>
                  </a:lnTo>
                  <a:lnTo>
                    <a:pt x="776" y="1121"/>
                  </a:lnTo>
                  <a:lnTo>
                    <a:pt x="773" y="1113"/>
                  </a:lnTo>
                  <a:lnTo>
                    <a:pt x="760" y="1103"/>
                  </a:lnTo>
                  <a:lnTo>
                    <a:pt x="751" y="1095"/>
                  </a:lnTo>
                  <a:lnTo>
                    <a:pt x="748" y="1092"/>
                  </a:lnTo>
                  <a:lnTo>
                    <a:pt x="747" y="1090"/>
                  </a:lnTo>
                  <a:lnTo>
                    <a:pt x="744" y="1086"/>
                  </a:lnTo>
                  <a:lnTo>
                    <a:pt x="743" y="1082"/>
                  </a:lnTo>
                  <a:lnTo>
                    <a:pt x="740" y="1080"/>
                  </a:lnTo>
                  <a:lnTo>
                    <a:pt x="733" y="1067"/>
                  </a:lnTo>
                  <a:lnTo>
                    <a:pt x="724" y="1055"/>
                  </a:lnTo>
                  <a:lnTo>
                    <a:pt x="714" y="1042"/>
                  </a:lnTo>
                  <a:lnTo>
                    <a:pt x="698" y="1019"/>
                  </a:lnTo>
                  <a:lnTo>
                    <a:pt x="683" y="995"/>
                  </a:lnTo>
                  <a:lnTo>
                    <a:pt x="673" y="985"/>
                  </a:lnTo>
                  <a:lnTo>
                    <a:pt x="663" y="976"/>
                  </a:lnTo>
                  <a:lnTo>
                    <a:pt x="652" y="969"/>
                  </a:lnTo>
                  <a:lnTo>
                    <a:pt x="636" y="958"/>
                  </a:lnTo>
                  <a:lnTo>
                    <a:pt x="621" y="943"/>
                  </a:lnTo>
                  <a:lnTo>
                    <a:pt x="608" y="924"/>
                  </a:lnTo>
                  <a:lnTo>
                    <a:pt x="598" y="906"/>
                  </a:lnTo>
                  <a:lnTo>
                    <a:pt x="591" y="886"/>
                  </a:lnTo>
                  <a:lnTo>
                    <a:pt x="586" y="874"/>
                  </a:lnTo>
                  <a:lnTo>
                    <a:pt x="581" y="862"/>
                  </a:lnTo>
                  <a:lnTo>
                    <a:pt x="578" y="858"/>
                  </a:lnTo>
                  <a:lnTo>
                    <a:pt x="576" y="855"/>
                  </a:lnTo>
                  <a:lnTo>
                    <a:pt x="573" y="852"/>
                  </a:lnTo>
                  <a:lnTo>
                    <a:pt x="571" y="848"/>
                  </a:lnTo>
                  <a:lnTo>
                    <a:pt x="567" y="845"/>
                  </a:lnTo>
                  <a:lnTo>
                    <a:pt x="563" y="835"/>
                  </a:lnTo>
                  <a:lnTo>
                    <a:pt x="560" y="824"/>
                  </a:lnTo>
                  <a:lnTo>
                    <a:pt x="557" y="820"/>
                  </a:lnTo>
                  <a:lnTo>
                    <a:pt x="556" y="817"/>
                  </a:lnTo>
                  <a:lnTo>
                    <a:pt x="553" y="814"/>
                  </a:lnTo>
                  <a:lnTo>
                    <a:pt x="552" y="810"/>
                  </a:lnTo>
                  <a:lnTo>
                    <a:pt x="552" y="805"/>
                  </a:lnTo>
                  <a:lnTo>
                    <a:pt x="551" y="795"/>
                  </a:lnTo>
                  <a:lnTo>
                    <a:pt x="551" y="786"/>
                  </a:lnTo>
                  <a:lnTo>
                    <a:pt x="552" y="779"/>
                  </a:lnTo>
                  <a:lnTo>
                    <a:pt x="551" y="768"/>
                  </a:lnTo>
                  <a:lnTo>
                    <a:pt x="550" y="755"/>
                  </a:lnTo>
                  <a:lnTo>
                    <a:pt x="541" y="731"/>
                  </a:lnTo>
                  <a:lnTo>
                    <a:pt x="541" y="722"/>
                  </a:lnTo>
                  <a:lnTo>
                    <a:pt x="542" y="714"/>
                  </a:lnTo>
                  <a:lnTo>
                    <a:pt x="543" y="705"/>
                  </a:lnTo>
                  <a:lnTo>
                    <a:pt x="545" y="684"/>
                  </a:lnTo>
                  <a:lnTo>
                    <a:pt x="543" y="662"/>
                  </a:lnTo>
                  <a:lnTo>
                    <a:pt x="541" y="641"/>
                  </a:lnTo>
                  <a:lnTo>
                    <a:pt x="541" y="615"/>
                  </a:lnTo>
                  <a:lnTo>
                    <a:pt x="540" y="610"/>
                  </a:lnTo>
                  <a:lnTo>
                    <a:pt x="537" y="606"/>
                  </a:lnTo>
                  <a:lnTo>
                    <a:pt x="535" y="602"/>
                  </a:lnTo>
                  <a:lnTo>
                    <a:pt x="533" y="598"/>
                  </a:lnTo>
                  <a:lnTo>
                    <a:pt x="532" y="595"/>
                  </a:lnTo>
                  <a:lnTo>
                    <a:pt x="530" y="588"/>
                  </a:lnTo>
                  <a:lnTo>
                    <a:pt x="528" y="581"/>
                  </a:lnTo>
                  <a:lnTo>
                    <a:pt x="527" y="575"/>
                  </a:lnTo>
                  <a:lnTo>
                    <a:pt x="528" y="570"/>
                  </a:lnTo>
                  <a:lnTo>
                    <a:pt x="531" y="567"/>
                  </a:lnTo>
                  <a:lnTo>
                    <a:pt x="538" y="570"/>
                  </a:lnTo>
                  <a:lnTo>
                    <a:pt x="546" y="576"/>
                  </a:lnTo>
                  <a:lnTo>
                    <a:pt x="555" y="580"/>
                  </a:lnTo>
                  <a:lnTo>
                    <a:pt x="561" y="580"/>
                  </a:lnTo>
                  <a:lnTo>
                    <a:pt x="565" y="576"/>
                  </a:lnTo>
                  <a:lnTo>
                    <a:pt x="565" y="569"/>
                  </a:lnTo>
                  <a:lnTo>
                    <a:pt x="562" y="560"/>
                  </a:lnTo>
                  <a:lnTo>
                    <a:pt x="558" y="555"/>
                  </a:lnTo>
                  <a:lnTo>
                    <a:pt x="551" y="554"/>
                  </a:lnTo>
                  <a:lnTo>
                    <a:pt x="545" y="554"/>
                  </a:lnTo>
                  <a:lnTo>
                    <a:pt x="538" y="554"/>
                  </a:lnTo>
                  <a:lnTo>
                    <a:pt x="532" y="556"/>
                  </a:lnTo>
                  <a:lnTo>
                    <a:pt x="526" y="559"/>
                  </a:lnTo>
                  <a:lnTo>
                    <a:pt x="520" y="560"/>
                  </a:lnTo>
                  <a:lnTo>
                    <a:pt x="515" y="559"/>
                  </a:lnTo>
                  <a:lnTo>
                    <a:pt x="510" y="551"/>
                  </a:lnTo>
                  <a:lnTo>
                    <a:pt x="496" y="534"/>
                  </a:lnTo>
                  <a:lnTo>
                    <a:pt x="484" y="520"/>
                  </a:lnTo>
                  <a:lnTo>
                    <a:pt x="476" y="511"/>
                  </a:lnTo>
                  <a:lnTo>
                    <a:pt x="471" y="500"/>
                  </a:lnTo>
                  <a:lnTo>
                    <a:pt x="470" y="488"/>
                  </a:lnTo>
                  <a:lnTo>
                    <a:pt x="472" y="475"/>
                  </a:lnTo>
                  <a:lnTo>
                    <a:pt x="474" y="469"/>
                  </a:lnTo>
                  <a:lnTo>
                    <a:pt x="472" y="462"/>
                  </a:lnTo>
                  <a:lnTo>
                    <a:pt x="470" y="455"/>
                  </a:lnTo>
                  <a:lnTo>
                    <a:pt x="470" y="444"/>
                  </a:lnTo>
                  <a:lnTo>
                    <a:pt x="471" y="443"/>
                  </a:lnTo>
                  <a:lnTo>
                    <a:pt x="471" y="442"/>
                  </a:lnTo>
                  <a:lnTo>
                    <a:pt x="472" y="440"/>
                  </a:lnTo>
                  <a:lnTo>
                    <a:pt x="472" y="439"/>
                  </a:lnTo>
                  <a:lnTo>
                    <a:pt x="475" y="437"/>
                  </a:lnTo>
                  <a:lnTo>
                    <a:pt x="474" y="435"/>
                  </a:lnTo>
                  <a:lnTo>
                    <a:pt x="472" y="433"/>
                  </a:lnTo>
                  <a:lnTo>
                    <a:pt x="471" y="431"/>
                  </a:lnTo>
                  <a:lnTo>
                    <a:pt x="469" y="429"/>
                  </a:lnTo>
                  <a:lnTo>
                    <a:pt x="466" y="428"/>
                  </a:lnTo>
                  <a:lnTo>
                    <a:pt x="465" y="427"/>
                  </a:lnTo>
                  <a:lnTo>
                    <a:pt x="464" y="422"/>
                  </a:lnTo>
                  <a:lnTo>
                    <a:pt x="461" y="417"/>
                  </a:lnTo>
                  <a:lnTo>
                    <a:pt x="459" y="413"/>
                  </a:lnTo>
                  <a:lnTo>
                    <a:pt x="457" y="408"/>
                  </a:lnTo>
                  <a:lnTo>
                    <a:pt x="457" y="403"/>
                  </a:lnTo>
                  <a:lnTo>
                    <a:pt x="457" y="396"/>
                  </a:lnTo>
                  <a:lnTo>
                    <a:pt x="456" y="387"/>
                  </a:lnTo>
                  <a:lnTo>
                    <a:pt x="456" y="380"/>
                  </a:lnTo>
                  <a:lnTo>
                    <a:pt x="455" y="377"/>
                  </a:lnTo>
                  <a:lnTo>
                    <a:pt x="454" y="378"/>
                  </a:lnTo>
                  <a:lnTo>
                    <a:pt x="453" y="381"/>
                  </a:lnTo>
                  <a:lnTo>
                    <a:pt x="453" y="383"/>
                  </a:lnTo>
                  <a:lnTo>
                    <a:pt x="451" y="386"/>
                  </a:lnTo>
                  <a:lnTo>
                    <a:pt x="450" y="387"/>
                  </a:lnTo>
                  <a:lnTo>
                    <a:pt x="449" y="389"/>
                  </a:lnTo>
                  <a:lnTo>
                    <a:pt x="446" y="389"/>
                  </a:lnTo>
                  <a:lnTo>
                    <a:pt x="445" y="389"/>
                  </a:lnTo>
                  <a:lnTo>
                    <a:pt x="443" y="391"/>
                  </a:lnTo>
                  <a:lnTo>
                    <a:pt x="440" y="391"/>
                  </a:lnTo>
                  <a:lnTo>
                    <a:pt x="438" y="389"/>
                  </a:lnTo>
                  <a:lnTo>
                    <a:pt x="435" y="389"/>
                  </a:lnTo>
                  <a:lnTo>
                    <a:pt x="434" y="387"/>
                  </a:lnTo>
                  <a:lnTo>
                    <a:pt x="431" y="391"/>
                  </a:lnTo>
                  <a:lnTo>
                    <a:pt x="430" y="393"/>
                  </a:lnTo>
                  <a:lnTo>
                    <a:pt x="429" y="393"/>
                  </a:lnTo>
                  <a:lnTo>
                    <a:pt x="429" y="393"/>
                  </a:lnTo>
                  <a:lnTo>
                    <a:pt x="429" y="392"/>
                  </a:lnTo>
                  <a:lnTo>
                    <a:pt x="428" y="389"/>
                  </a:lnTo>
                  <a:lnTo>
                    <a:pt x="428" y="386"/>
                  </a:lnTo>
                  <a:lnTo>
                    <a:pt x="428" y="383"/>
                  </a:lnTo>
                  <a:lnTo>
                    <a:pt x="428" y="380"/>
                  </a:lnTo>
                  <a:lnTo>
                    <a:pt x="428" y="377"/>
                  </a:lnTo>
                  <a:lnTo>
                    <a:pt x="429" y="373"/>
                  </a:lnTo>
                  <a:lnTo>
                    <a:pt x="429" y="372"/>
                  </a:lnTo>
                  <a:lnTo>
                    <a:pt x="426" y="368"/>
                  </a:lnTo>
                  <a:lnTo>
                    <a:pt x="425" y="366"/>
                  </a:lnTo>
                  <a:lnTo>
                    <a:pt x="423" y="363"/>
                  </a:lnTo>
                  <a:lnTo>
                    <a:pt x="421" y="362"/>
                  </a:lnTo>
                  <a:lnTo>
                    <a:pt x="419" y="360"/>
                  </a:lnTo>
                  <a:lnTo>
                    <a:pt x="418" y="356"/>
                  </a:lnTo>
                  <a:lnTo>
                    <a:pt x="419" y="352"/>
                  </a:lnTo>
                  <a:lnTo>
                    <a:pt x="421" y="348"/>
                  </a:lnTo>
                  <a:lnTo>
                    <a:pt x="424" y="343"/>
                  </a:lnTo>
                  <a:lnTo>
                    <a:pt x="425" y="340"/>
                  </a:lnTo>
                  <a:lnTo>
                    <a:pt x="426" y="338"/>
                  </a:lnTo>
                  <a:lnTo>
                    <a:pt x="426" y="335"/>
                  </a:lnTo>
                  <a:lnTo>
                    <a:pt x="426" y="334"/>
                  </a:lnTo>
                  <a:lnTo>
                    <a:pt x="425" y="330"/>
                  </a:lnTo>
                  <a:lnTo>
                    <a:pt x="423" y="327"/>
                  </a:lnTo>
                  <a:lnTo>
                    <a:pt x="420" y="321"/>
                  </a:lnTo>
                  <a:lnTo>
                    <a:pt x="418" y="315"/>
                  </a:lnTo>
                  <a:lnTo>
                    <a:pt x="415" y="309"/>
                  </a:lnTo>
                  <a:lnTo>
                    <a:pt x="413" y="305"/>
                  </a:lnTo>
                  <a:lnTo>
                    <a:pt x="410" y="301"/>
                  </a:lnTo>
                  <a:lnTo>
                    <a:pt x="410" y="299"/>
                  </a:lnTo>
                  <a:lnTo>
                    <a:pt x="409" y="295"/>
                  </a:lnTo>
                  <a:lnTo>
                    <a:pt x="409" y="292"/>
                  </a:lnTo>
                  <a:lnTo>
                    <a:pt x="409" y="290"/>
                  </a:lnTo>
                  <a:lnTo>
                    <a:pt x="409" y="287"/>
                  </a:lnTo>
                  <a:lnTo>
                    <a:pt x="408" y="285"/>
                  </a:lnTo>
                  <a:lnTo>
                    <a:pt x="406" y="283"/>
                  </a:lnTo>
                  <a:lnTo>
                    <a:pt x="405" y="281"/>
                  </a:lnTo>
                  <a:lnTo>
                    <a:pt x="403" y="280"/>
                  </a:lnTo>
                  <a:lnTo>
                    <a:pt x="401" y="278"/>
                  </a:lnTo>
                  <a:lnTo>
                    <a:pt x="400" y="275"/>
                  </a:lnTo>
                  <a:lnTo>
                    <a:pt x="398" y="274"/>
                  </a:lnTo>
                  <a:lnTo>
                    <a:pt x="396" y="271"/>
                  </a:lnTo>
                  <a:lnTo>
                    <a:pt x="395" y="270"/>
                  </a:lnTo>
                  <a:lnTo>
                    <a:pt x="394" y="270"/>
                  </a:lnTo>
                  <a:lnTo>
                    <a:pt x="393" y="271"/>
                  </a:lnTo>
                  <a:lnTo>
                    <a:pt x="391" y="275"/>
                  </a:lnTo>
                  <a:lnTo>
                    <a:pt x="391" y="276"/>
                  </a:lnTo>
                  <a:lnTo>
                    <a:pt x="390" y="279"/>
                  </a:lnTo>
                  <a:lnTo>
                    <a:pt x="390" y="281"/>
                  </a:lnTo>
                  <a:lnTo>
                    <a:pt x="389" y="285"/>
                  </a:lnTo>
                  <a:lnTo>
                    <a:pt x="388" y="287"/>
                  </a:lnTo>
                  <a:lnTo>
                    <a:pt x="386" y="290"/>
                  </a:lnTo>
                  <a:lnTo>
                    <a:pt x="385" y="291"/>
                  </a:lnTo>
                  <a:lnTo>
                    <a:pt x="384" y="290"/>
                  </a:lnTo>
                  <a:lnTo>
                    <a:pt x="380" y="286"/>
                  </a:lnTo>
                  <a:lnTo>
                    <a:pt x="379" y="279"/>
                  </a:lnTo>
                  <a:lnTo>
                    <a:pt x="379" y="270"/>
                  </a:lnTo>
                  <a:lnTo>
                    <a:pt x="379" y="264"/>
                  </a:lnTo>
                  <a:lnTo>
                    <a:pt x="380" y="261"/>
                  </a:lnTo>
                  <a:lnTo>
                    <a:pt x="382" y="260"/>
                  </a:lnTo>
                  <a:lnTo>
                    <a:pt x="383" y="258"/>
                  </a:lnTo>
                  <a:lnTo>
                    <a:pt x="384" y="255"/>
                  </a:lnTo>
                  <a:lnTo>
                    <a:pt x="384" y="253"/>
                  </a:lnTo>
                  <a:lnTo>
                    <a:pt x="384" y="249"/>
                  </a:lnTo>
                  <a:lnTo>
                    <a:pt x="383" y="244"/>
                  </a:lnTo>
                  <a:lnTo>
                    <a:pt x="382" y="239"/>
                  </a:lnTo>
                  <a:lnTo>
                    <a:pt x="380" y="235"/>
                  </a:lnTo>
                  <a:lnTo>
                    <a:pt x="379" y="230"/>
                  </a:lnTo>
                  <a:lnTo>
                    <a:pt x="377" y="228"/>
                  </a:lnTo>
                  <a:lnTo>
                    <a:pt x="374" y="225"/>
                  </a:lnTo>
                  <a:lnTo>
                    <a:pt x="373" y="223"/>
                  </a:lnTo>
                  <a:lnTo>
                    <a:pt x="370" y="220"/>
                  </a:lnTo>
                  <a:lnTo>
                    <a:pt x="370" y="218"/>
                  </a:lnTo>
                  <a:lnTo>
                    <a:pt x="372" y="217"/>
                  </a:lnTo>
                  <a:lnTo>
                    <a:pt x="372" y="214"/>
                  </a:lnTo>
                  <a:lnTo>
                    <a:pt x="372" y="213"/>
                  </a:lnTo>
                  <a:lnTo>
                    <a:pt x="370" y="209"/>
                  </a:lnTo>
                  <a:lnTo>
                    <a:pt x="369" y="209"/>
                  </a:lnTo>
                  <a:lnTo>
                    <a:pt x="368" y="209"/>
                  </a:lnTo>
                  <a:lnTo>
                    <a:pt x="365" y="210"/>
                  </a:lnTo>
                  <a:lnTo>
                    <a:pt x="363" y="210"/>
                  </a:lnTo>
                  <a:lnTo>
                    <a:pt x="362" y="212"/>
                  </a:lnTo>
                  <a:lnTo>
                    <a:pt x="360" y="212"/>
                  </a:lnTo>
                  <a:lnTo>
                    <a:pt x="355" y="212"/>
                  </a:lnTo>
                  <a:lnTo>
                    <a:pt x="354" y="212"/>
                  </a:lnTo>
                  <a:lnTo>
                    <a:pt x="353" y="210"/>
                  </a:lnTo>
                  <a:lnTo>
                    <a:pt x="353" y="209"/>
                  </a:lnTo>
                  <a:lnTo>
                    <a:pt x="353" y="208"/>
                  </a:lnTo>
                  <a:lnTo>
                    <a:pt x="353" y="207"/>
                  </a:lnTo>
                  <a:lnTo>
                    <a:pt x="349" y="209"/>
                  </a:lnTo>
                  <a:lnTo>
                    <a:pt x="347" y="212"/>
                  </a:lnTo>
                  <a:lnTo>
                    <a:pt x="345" y="213"/>
                  </a:lnTo>
                  <a:lnTo>
                    <a:pt x="343" y="212"/>
                  </a:lnTo>
                  <a:lnTo>
                    <a:pt x="342" y="209"/>
                  </a:lnTo>
                  <a:lnTo>
                    <a:pt x="339" y="205"/>
                  </a:lnTo>
                  <a:lnTo>
                    <a:pt x="337" y="202"/>
                  </a:lnTo>
                  <a:lnTo>
                    <a:pt x="337" y="197"/>
                  </a:lnTo>
                  <a:lnTo>
                    <a:pt x="337" y="192"/>
                  </a:lnTo>
                  <a:lnTo>
                    <a:pt x="337" y="189"/>
                  </a:lnTo>
                  <a:lnTo>
                    <a:pt x="335" y="188"/>
                  </a:lnTo>
                  <a:lnTo>
                    <a:pt x="333" y="187"/>
                  </a:lnTo>
                  <a:lnTo>
                    <a:pt x="332" y="186"/>
                  </a:lnTo>
                  <a:lnTo>
                    <a:pt x="330" y="184"/>
                  </a:lnTo>
                  <a:lnTo>
                    <a:pt x="329" y="183"/>
                  </a:lnTo>
                  <a:lnTo>
                    <a:pt x="324" y="177"/>
                  </a:lnTo>
                  <a:lnTo>
                    <a:pt x="320" y="168"/>
                  </a:lnTo>
                  <a:lnTo>
                    <a:pt x="318" y="161"/>
                  </a:lnTo>
                  <a:lnTo>
                    <a:pt x="313" y="154"/>
                  </a:lnTo>
                  <a:lnTo>
                    <a:pt x="312" y="154"/>
                  </a:lnTo>
                  <a:lnTo>
                    <a:pt x="312" y="152"/>
                  </a:lnTo>
                  <a:lnTo>
                    <a:pt x="312" y="151"/>
                  </a:lnTo>
                  <a:lnTo>
                    <a:pt x="312" y="147"/>
                  </a:lnTo>
                  <a:lnTo>
                    <a:pt x="310" y="144"/>
                  </a:lnTo>
                  <a:lnTo>
                    <a:pt x="310" y="142"/>
                  </a:lnTo>
                  <a:lnTo>
                    <a:pt x="310" y="141"/>
                  </a:lnTo>
                  <a:lnTo>
                    <a:pt x="310" y="138"/>
                  </a:lnTo>
                  <a:lnTo>
                    <a:pt x="309" y="137"/>
                  </a:lnTo>
                  <a:lnTo>
                    <a:pt x="309" y="136"/>
                  </a:lnTo>
                  <a:lnTo>
                    <a:pt x="308" y="137"/>
                  </a:lnTo>
                  <a:lnTo>
                    <a:pt x="303" y="140"/>
                  </a:lnTo>
                  <a:lnTo>
                    <a:pt x="299" y="147"/>
                  </a:lnTo>
                  <a:lnTo>
                    <a:pt x="297" y="156"/>
                  </a:lnTo>
                  <a:lnTo>
                    <a:pt x="294" y="163"/>
                  </a:lnTo>
                  <a:lnTo>
                    <a:pt x="292" y="169"/>
                  </a:lnTo>
                  <a:lnTo>
                    <a:pt x="288" y="171"/>
                  </a:lnTo>
                  <a:lnTo>
                    <a:pt x="284" y="169"/>
                  </a:lnTo>
                  <a:lnTo>
                    <a:pt x="281" y="166"/>
                  </a:lnTo>
                  <a:lnTo>
                    <a:pt x="277" y="162"/>
                  </a:lnTo>
                  <a:lnTo>
                    <a:pt x="273" y="159"/>
                  </a:lnTo>
                  <a:lnTo>
                    <a:pt x="267" y="157"/>
                  </a:lnTo>
                  <a:lnTo>
                    <a:pt x="259" y="154"/>
                  </a:lnTo>
                  <a:lnTo>
                    <a:pt x="252" y="156"/>
                  </a:lnTo>
                  <a:lnTo>
                    <a:pt x="244" y="159"/>
                  </a:lnTo>
                  <a:lnTo>
                    <a:pt x="242" y="162"/>
                  </a:lnTo>
                  <a:lnTo>
                    <a:pt x="241" y="162"/>
                  </a:lnTo>
                  <a:lnTo>
                    <a:pt x="239" y="159"/>
                  </a:lnTo>
                  <a:lnTo>
                    <a:pt x="238" y="158"/>
                  </a:lnTo>
                  <a:lnTo>
                    <a:pt x="237" y="154"/>
                  </a:lnTo>
                  <a:lnTo>
                    <a:pt x="236" y="152"/>
                  </a:lnTo>
                  <a:lnTo>
                    <a:pt x="235" y="148"/>
                  </a:lnTo>
                  <a:lnTo>
                    <a:pt x="233" y="146"/>
                  </a:lnTo>
                  <a:lnTo>
                    <a:pt x="231" y="143"/>
                  </a:lnTo>
                  <a:lnTo>
                    <a:pt x="230" y="142"/>
                  </a:lnTo>
                  <a:lnTo>
                    <a:pt x="227" y="142"/>
                  </a:lnTo>
                  <a:lnTo>
                    <a:pt x="225" y="143"/>
                  </a:lnTo>
                  <a:lnTo>
                    <a:pt x="223" y="143"/>
                  </a:lnTo>
                  <a:lnTo>
                    <a:pt x="221" y="142"/>
                  </a:lnTo>
                  <a:lnTo>
                    <a:pt x="220" y="141"/>
                  </a:lnTo>
                  <a:lnTo>
                    <a:pt x="220" y="140"/>
                  </a:lnTo>
                  <a:lnTo>
                    <a:pt x="218" y="137"/>
                  </a:lnTo>
                  <a:lnTo>
                    <a:pt x="218" y="135"/>
                  </a:lnTo>
                  <a:lnTo>
                    <a:pt x="217" y="133"/>
                  </a:lnTo>
                  <a:lnTo>
                    <a:pt x="216" y="131"/>
                  </a:lnTo>
                  <a:lnTo>
                    <a:pt x="211" y="130"/>
                  </a:lnTo>
                  <a:lnTo>
                    <a:pt x="205" y="130"/>
                  </a:lnTo>
                  <a:lnTo>
                    <a:pt x="198" y="132"/>
                  </a:lnTo>
                  <a:lnTo>
                    <a:pt x="195" y="137"/>
                  </a:lnTo>
                  <a:lnTo>
                    <a:pt x="193" y="143"/>
                  </a:lnTo>
                  <a:lnTo>
                    <a:pt x="196" y="148"/>
                  </a:lnTo>
                  <a:lnTo>
                    <a:pt x="198" y="152"/>
                  </a:lnTo>
                  <a:lnTo>
                    <a:pt x="197" y="157"/>
                  </a:lnTo>
                  <a:lnTo>
                    <a:pt x="197" y="161"/>
                  </a:lnTo>
                  <a:lnTo>
                    <a:pt x="196" y="162"/>
                  </a:lnTo>
                  <a:lnTo>
                    <a:pt x="193" y="164"/>
                  </a:lnTo>
                  <a:lnTo>
                    <a:pt x="191" y="164"/>
                  </a:lnTo>
                  <a:lnTo>
                    <a:pt x="190" y="166"/>
                  </a:lnTo>
                  <a:lnTo>
                    <a:pt x="186" y="168"/>
                  </a:lnTo>
                  <a:lnTo>
                    <a:pt x="183" y="171"/>
                  </a:lnTo>
                  <a:lnTo>
                    <a:pt x="181" y="173"/>
                  </a:lnTo>
                  <a:lnTo>
                    <a:pt x="178" y="176"/>
                  </a:lnTo>
                  <a:lnTo>
                    <a:pt x="177" y="179"/>
                  </a:lnTo>
                  <a:lnTo>
                    <a:pt x="173" y="182"/>
                  </a:lnTo>
                  <a:lnTo>
                    <a:pt x="171" y="184"/>
                  </a:lnTo>
                  <a:lnTo>
                    <a:pt x="168" y="186"/>
                  </a:lnTo>
                  <a:lnTo>
                    <a:pt x="166" y="188"/>
                  </a:lnTo>
                  <a:lnTo>
                    <a:pt x="163" y="190"/>
                  </a:lnTo>
                  <a:lnTo>
                    <a:pt x="161" y="192"/>
                  </a:lnTo>
                  <a:lnTo>
                    <a:pt x="159" y="193"/>
                  </a:lnTo>
                  <a:lnTo>
                    <a:pt x="156" y="194"/>
                  </a:lnTo>
                  <a:lnTo>
                    <a:pt x="155" y="193"/>
                  </a:lnTo>
                  <a:lnTo>
                    <a:pt x="155" y="188"/>
                  </a:lnTo>
                  <a:lnTo>
                    <a:pt x="155" y="182"/>
                  </a:lnTo>
                  <a:lnTo>
                    <a:pt x="155" y="177"/>
                  </a:lnTo>
                  <a:lnTo>
                    <a:pt x="156" y="173"/>
                  </a:lnTo>
                  <a:lnTo>
                    <a:pt x="155" y="171"/>
                  </a:lnTo>
                  <a:lnTo>
                    <a:pt x="155" y="169"/>
                  </a:lnTo>
                  <a:lnTo>
                    <a:pt x="154" y="168"/>
                  </a:lnTo>
                  <a:lnTo>
                    <a:pt x="152" y="167"/>
                  </a:lnTo>
                  <a:lnTo>
                    <a:pt x="152" y="166"/>
                  </a:lnTo>
                  <a:lnTo>
                    <a:pt x="152" y="163"/>
                  </a:lnTo>
                  <a:lnTo>
                    <a:pt x="152" y="159"/>
                  </a:lnTo>
                  <a:lnTo>
                    <a:pt x="156" y="154"/>
                  </a:lnTo>
                  <a:lnTo>
                    <a:pt x="159" y="148"/>
                  </a:lnTo>
                  <a:lnTo>
                    <a:pt x="161" y="142"/>
                  </a:lnTo>
                  <a:lnTo>
                    <a:pt x="161" y="138"/>
                  </a:lnTo>
                  <a:lnTo>
                    <a:pt x="161" y="136"/>
                  </a:lnTo>
                  <a:lnTo>
                    <a:pt x="162" y="135"/>
                  </a:lnTo>
                  <a:lnTo>
                    <a:pt x="165" y="135"/>
                  </a:lnTo>
                  <a:lnTo>
                    <a:pt x="166" y="133"/>
                  </a:lnTo>
                  <a:lnTo>
                    <a:pt x="168" y="133"/>
                  </a:lnTo>
                  <a:lnTo>
                    <a:pt x="171" y="132"/>
                  </a:lnTo>
                  <a:lnTo>
                    <a:pt x="172" y="130"/>
                  </a:lnTo>
                  <a:lnTo>
                    <a:pt x="173" y="127"/>
                  </a:lnTo>
                  <a:lnTo>
                    <a:pt x="173" y="123"/>
                  </a:lnTo>
                  <a:lnTo>
                    <a:pt x="173" y="120"/>
                  </a:lnTo>
                  <a:lnTo>
                    <a:pt x="173" y="117"/>
                  </a:lnTo>
                  <a:lnTo>
                    <a:pt x="172" y="116"/>
                  </a:lnTo>
                  <a:lnTo>
                    <a:pt x="171" y="116"/>
                  </a:lnTo>
                  <a:lnTo>
                    <a:pt x="168" y="117"/>
                  </a:lnTo>
                  <a:lnTo>
                    <a:pt x="167" y="118"/>
                  </a:lnTo>
                  <a:lnTo>
                    <a:pt x="165" y="120"/>
                  </a:lnTo>
                  <a:lnTo>
                    <a:pt x="162" y="122"/>
                  </a:lnTo>
                  <a:lnTo>
                    <a:pt x="161" y="125"/>
                  </a:lnTo>
                  <a:lnTo>
                    <a:pt x="159" y="126"/>
                  </a:lnTo>
                  <a:lnTo>
                    <a:pt x="159" y="128"/>
                  </a:lnTo>
                  <a:lnTo>
                    <a:pt x="150" y="144"/>
                  </a:lnTo>
                  <a:lnTo>
                    <a:pt x="147" y="146"/>
                  </a:lnTo>
                  <a:lnTo>
                    <a:pt x="146" y="148"/>
                  </a:lnTo>
                  <a:lnTo>
                    <a:pt x="145" y="151"/>
                  </a:lnTo>
                  <a:lnTo>
                    <a:pt x="145" y="154"/>
                  </a:lnTo>
                  <a:lnTo>
                    <a:pt x="145" y="162"/>
                  </a:lnTo>
                  <a:lnTo>
                    <a:pt x="144" y="168"/>
                  </a:lnTo>
                  <a:lnTo>
                    <a:pt x="142" y="173"/>
                  </a:lnTo>
                  <a:lnTo>
                    <a:pt x="141" y="176"/>
                  </a:lnTo>
                  <a:lnTo>
                    <a:pt x="139" y="176"/>
                  </a:lnTo>
                  <a:lnTo>
                    <a:pt x="137" y="177"/>
                  </a:lnTo>
                  <a:lnTo>
                    <a:pt x="135" y="178"/>
                  </a:lnTo>
                  <a:lnTo>
                    <a:pt x="134" y="179"/>
                  </a:lnTo>
                  <a:lnTo>
                    <a:pt x="132" y="181"/>
                  </a:lnTo>
                  <a:lnTo>
                    <a:pt x="130" y="184"/>
                  </a:lnTo>
                  <a:lnTo>
                    <a:pt x="130" y="187"/>
                  </a:lnTo>
                  <a:lnTo>
                    <a:pt x="130" y="189"/>
                  </a:lnTo>
                  <a:lnTo>
                    <a:pt x="130" y="190"/>
                  </a:lnTo>
                  <a:lnTo>
                    <a:pt x="130" y="192"/>
                  </a:lnTo>
                  <a:lnTo>
                    <a:pt x="131" y="193"/>
                  </a:lnTo>
                  <a:lnTo>
                    <a:pt x="131" y="194"/>
                  </a:lnTo>
                  <a:lnTo>
                    <a:pt x="132" y="197"/>
                  </a:lnTo>
                  <a:lnTo>
                    <a:pt x="131" y="200"/>
                  </a:lnTo>
                  <a:lnTo>
                    <a:pt x="130" y="203"/>
                  </a:lnTo>
                  <a:lnTo>
                    <a:pt x="129" y="204"/>
                  </a:lnTo>
                  <a:lnTo>
                    <a:pt x="126" y="204"/>
                  </a:lnTo>
                  <a:lnTo>
                    <a:pt x="124" y="204"/>
                  </a:lnTo>
                  <a:lnTo>
                    <a:pt x="121" y="203"/>
                  </a:lnTo>
                  <a:lnTo>
                    <a:pt x="119" y="202"/>
                  </a:lnTo>
                  <a:lnTo>
                    <a:pt x="117" y="203"/>
                  </a:lnTo>
                  <a:lnTo>
                    <a:pt x="117" y="205"/>
                  </a:lnTo>
                  <a:lnTo>
                    <a:pt x="117" y="208"/>
                  </a:lnTo>
                  <a:lnTo>
                    <a:pt x="119" y="210"/>
                  </a:lnTo>
                  <a:lnTo>
                    <a:pt x="120" y="212"/>
                  </a:lnTo>
                  <a:lnTo>
                    <a:pt x="121" y="212"/>
                  </a:lnTo>
                  <a:lnTo>
                    <a:pt x="125" y="215"/>
                  </a:lnTo>
                  <a:lnTo>
                    <a:pt x="127" y="219"/>
                  </a:lnTo>
                  <a:lnTo>
                    <a:pt x="127" y="225"/>
                  </a:lnTo>
                  <a:lnTo>
                    <a:pt x="124" y="233"/>
                  </a:lnTo>
                  <a:lnTo>
                    <a:pt x="121" y="241"/>
                  </a:lnTo>
                  <a:lnTo>
                    <a:pt x="116" y="246"/>
                  </a:lnTo>
                  <a:lnTo>
                    <a:pt x="110" y="250"/>
                  </a:lnTo>
                  <a:lnTo>
                    <a:pt x="105" y="254"/>
                  </a:lnTo>
                  <a:lnTo>
                    <a:pt x="99" y="261"/>
                  </a:lnTo>
                  <a:lnTo>
                    <a:pt x="92" y="271"/>
                  </a:lnTo>
                  <a:lnTo>
                    <a:pt x="88" y="283"/>
                  </a:lnTo>
                  <a:lnTo>
                    <a:pt x="86" y="286"/>
                  </a:lnTo>
                  <a:lnTo>
                    <a:pt x="85" y="289"/>
                  </a:lnTo>
                  <a:lnTo>
                    <a:pt x="85" y="291"/>
                  </a:lnTo>
                  <a:lnTo>
                    <a:pt x="85" y="292"/>
                  </a:lnTo>
                  <a:lnTo>
                    <a:pt x="81" y="295"/>
                  </a:lnTo>
                  <a:lnTo>
                    <a:pt x="79" y="296"/>
                  </a:lnTo>
                  <a:lnTo>
                    <a:pt x="76" y="297"/>
                  </a:lnTo>
                  <a:lnTo>
                    <a:pt x="74" y="301"/>
                  </a:lnTo>
                  <a:lnTo>
                    <a:pt x="69" y="315"/>
                  </a:lnTo>
                  <a:lnTo>
                    <a:pt x="61" y="322"/>
                  </a:lnTo>
                  <a:lnTo>
                    <a:pt x="59" y="324"/>
                  </a:lnTo>
                  <a:lnTo>
                    <a:pt x="56" y="325"/>
                  </a:lnTo>
                  <a:lnTo>
                    <a:pt x="54" y="324"/>
                  </a:lnTo>
                  <a:lnTo>
                    <a:pt x="51" y="322"/>
                  </a:lnTo>
                  <a:lnTo>
                    <a:pt x="51" y="319"/>
                  </a:lnTo>
                  <a:lnTo>
                    <a:pt x="50" y="314"/>
                  </a:lnTo>
                  <a:lnTo>
                    <a:pt x="50" y="310"/>
                  </a:lnTo>
                  <a:lnTo>
                    <a:pt x="50" y="306"/>
                  </a:lnTo>
                  <a:lnTo>
                    <a:pt x="51" y="304"/>
                  </a:lnTo>
                  <a:lnTo>
                    <a:pt x="53" y="301"/>
                  </a:lnTo>
                  <a:lnTo>
                    <a:pt x="55" y="300"/>
                  </a:lnTo>
                  <a:lnTo>
                    <a:pt x="56" y="300"/>
                  </a:lnTo>
                  <a:lnTo>
                    <a:pt x="58" y="299"/>
                  </a:lnTo>
                  <a:lnTo>
                    <a:pt x="59" y="297"/>
                  </a:lnTo>
                  <a:lnTo>
                    <a:pt x="61" y="296"/>
                  </a:lnTo>
                  <a:lnTo>
                    <a:pt x="63" y="294"/>
                  </a:lnTo>
                  <a:lnTo>
                    <a:pt x="63" y="291"/>
                  </a:lnTo>
                  <a:lnTo>
                    <a:pt x="64" y="290"/>
                  </a:lnTo>
                  <a:lnTo>
                    <a:pt x="65" y="287"/>
                  </a:lnTo>
                  <a:lnTo>
                    <a:pt x="66" y="285"/>
                  </a:lnTo>
                  <a:lnTo>
                    <a:pt x="69" y="284"/>
                  </a:lnTo>
                  <a:lnTo>
                    <a:pt x="69" y="281"/>
                  </a:lnTo>
                  <a:lnTo>
                    <a:pt x="70" y="280"/>
                  </a:lnTo>
                  <a:lnTo>
                    <a:pt x="70" y="278"/>
                  </a:lnTo>
                  <a:lnTo>
                    <a:pt x="70" y="275"/>
                  </a:lnTo>
                  <a:lnTo>
                    <a:pt x="71" y="273"/>
                  </a:lnTo>
                  <a:lnTo>
                    <a:pt x="71" y="270"/>
                  </a:lnTo>
                  <a:lnTo>
                    <a:pt x="73" y="269"/>
                  </a:lnTo>
                  <a:lnTo>
                    <a:pt x="74" y="268"/>
                  </a:lnTo>
                  <a:lnTo>
                    <a:pt x="76" y="266"/>
                  </a:lnTo>
                  <a:lnTo>
                    <a:pt x="78" y="265"/>
                  </a:lnTo>
                  <a:lnTo>
                    <a:pt x="79" y="264"/>
                  </a:lnTo>
                  <a:lnTo>
                    <a:pt x="80" y="260"/>
                  </a:lnTo>
                  <a:lnTo>
                    <a:pt x="80" y="256"/>
                  </a:lnTo>
                  <a:lnTo>
                    <a:pt x="81" y="254"/>
                  </a:lnTo>
                  <a:lnTo>
                    <a:pt x="83" y="251"/>
                  </a:lnTo>
                  <a:lnTo>
                    <a:pt x="83" y="243"/>
                  </a:lnTo>
                  <a:lnTo>
                    <a:pt x="85" y="235"/>
                  </a:lnTo>
                  <a:lnTo>
                    <a:pt x="88" y="228"/>
                  </a:lnTo>
                  <a:lnTo>
                    <a:pt x="88" y="225"/>
                  </a:lnTo>
                  <a:lnTo>
                    <a:pt x="88" y="223"/>
                  </a:lnTo>
                  <a:lnTo>
                    <a:pt x="89" y="220"/>
                  </a:lnTo>
                  <a:lnTo>
                    <a:pt x="90" y="217"/>
                  </a:lnTo>
                  <a:lnTo>
                    <a:pt x="90" y="215"/>
                  </a:lnTo>
                  <a:lnTo>
                    <a:pt x="88" y="214"/>
                  </a:lnTo>
                  <a:lnTo>
                    <a:pt x="86" y="214"/>
                  </a:lnTo>
                  <a:lnTo>
                    <a:pt x="85" y="214"/>
                  </a:lnTo>
                  <a:lnTo>
                    <a:pt x="85" y="215"/>
                  </a:lnTo>
                  <a:lnTo>
                    <a:pt x="84" y="217"/>
                  </a:lnTo>
                  <a:lnTo>
                    <a:pt x="83" y="219"/>
                  </a:lnTo>
                  <a:lnTo>
                    <a:pt x="81" y="222"/>
                  </a:lnTo>
                  <a:lnTo>
                    <a:pt x="80" y="223"/>
                  </a:lnTo>
                  <a:lnTo>
                    <a:pt x="79" y="223"/>
                  </a:lnTo>
                  <a:lnTo>
                    <a:pt x="78" y="223"/>
                  </a:lnTo>
                  <a:lnTo>
                    <a:pt x="76" y="220"/>
                  </a:lnTo>
                  <a:lnTo>
                    <a:pt x="76" y="219"/>
                  </a:lnTo>
                  <a:lnTo>
                    <a:pt x="76" y="218"/>
                  </a:lnTo>
                  <a:lnTo>
                    <a:pt x="76" y="217"/>
                  </a:lnTo>
                  <a:lnTo>
                    <a:pt x="76" y="214"/>
                  </a:lnTo>
                  <a:lnTo>
                    <a:pt x="76" y="213"/>
                  </a:lnTo>
                  <a:lnTo>
                    <a:pt x="75" y="212"/>
                  </a:lnTo>
                  <a:lnTo>
                    <a:pt x="74" y="212"/>
                  </a:lnTo>
                  <a:lnTo>
                    <a:pt x="74" y="214"/>
                  </a:lnTo>
                  <a:lnTo>
                    <a:pt x="73" y="215"/>
                  </a:lnTo>
                  <a:lnTo>
                    <a:pt x="70" y="218"/>
                  </a:lnTo>
                  <a:lnTo>
                    <a:pt x="69" y="220"/>
                  </a:lnTo>
                  <a:lnTo>
                    <a:pt x="69" y="223"/>
                  </a:lnTo>
                  <a:lnTo>
                    <a:pt x="68" y="224"/>
                  </a:lnTo>
                  <a:lnTo>
                    <a:pt x="68" y="227"/>
                  </a:lnTo>
                  <a:lnTo>
                    <a:pt x="68" y="229"/>
                  </a:lnTo>
                  <a:lnTo>
                    <a:pt x="68" y="232"/>
                  </a:lnTo>
                  <a:lnTo>
                    <a:pt x="66" y="233"/>
                  </a:lnTo>
                  <a:lnTo>
                    <a:pt x="66" y="234"/>
                  </a:lnTo>
                  <a:lnTo>
                    <a:pt x="65" y="235"/>
                  </a:lnTo>
                  <a:lnTo>
                    <a:pt x="64" y="234"/>
                  </a:lnTo>
                  <a:lnTo>
                    <a:pt x="63" y="233"/>
                  </a:lnTo>
                  <a:lnTo>
                    <a:pt x="63" y="232"/>
                  </a:lnTo>
                  <a:lnTo>
                    <a:pt x="61" y="229"/>
                  </a:lnTo>
                  <a:lnTo>
                    <a:pt x="61" y="228"/>
                  </a:lnTo>
                  <a:lnTo>
                    <a:pt x="60" y="225"/>
                  </a:lnTo>
                  <a:lnTo>
                    <a:pt x="58" y="222"/>
                  </a:lnTo>
                  <a:lnTo>
                    <a:pt x="56" y="219"/>
                  </a:lnTo>
                  <a:lnTo>
                    <a:pt x="54" y="218"/>
                  </a:lnTo>
                  <a:lnTo>
                    <a:pt x="51" y="217"/>
                  </a:lnTo>
                  <a:lnTo>
                    <a:pt x="49" y="217"/>
                  </a:lnTo>
                  <a:lnTo>
                    <a:pt x="48" y="219"/>
                  </a:lnTo>
                  <a:lnTo>
                    <a:pt x="45" y="223"/>
                  </a:lnTo>
                  <a:lnTo>
                    <a:pt x="43" y="227"/>
                  </a:lnTo>
                  <a:lnTo>
                    <a:pt x="41" y="229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38" y="232"/>
                  </a:lnTo>
                  <a:lnTo>
                    <a:pt x="38" y="230"/>
                  </a:lnTo>
                  <a:lnTo>
                    <a:pt x="36" y="229"/>
                  </a:lnTo>
                  <a:lnTo>
                    <a:pt x="36" y="228"/>
                  </a:lnTo>
                  <a:lnTo>
                    <a:pt x="36" y="225"/>
                  </a:lnTo>
                  <a:lnTo>
                    <a:pt x="38" y="224"/>
                  </a:lnTo>
                  <a:lnTo>
                    <a:pt x="38" y="223"/>
                  </a:lnTo>
                  <a:lnTo>
                    <a:pt x="38" y="219"/>
                  </a:lnTo>
                  <a:lnTo>
                    <a:pt x="38" y="217"/>
                  </a:lnTo>
                  <a:lnTo>
                    <a:pt x="38" y="213"/>
                  </a:lnTo>
                  <a:lnTo>
                    <a:pt x="36" y="210"/>
                  </a:lnTo>
                  <a:lnTo>
                    <a:pt x="36" y="208"/>
                  </a:lnTo>
                  <a:lnTo>
                    <a:pt x="38" y="204"/>
                  </a:lnTo>
                  <a:lnTo>
                    <a:pt x="39" y="200"/>
                  </a:lnTo>
                  <a:lnTo>
                    <a:pt x="39" y="197"/>
                  </a:lnTo>
                  <a:lnTo>
                    <a:pt x="39" y="194"/>
                  </a:lnTo>
                  <a:lnTo>
                    <a:pt x="39" y="192"/>
                  </a:lnTo>
                  <a:lnTo>
                    <a:pt x="38" y="189"/>
                  </a:lnTo>
                  <a:lnTo>
                    <a:pt x="38" y="186"/>
                  </a:lnTo>
                  <a:lnTo>
                    <a:pt x="36" y="183"/>
                  </a:lnTo>
                  <a:lnTo>
                    <a:pt x="35" y="181"/>
                  </a:lnTo>
                  <a:lnTo>
                    <a:pt x="35" y="179"/>
                  </a:lnTo>
                  <a:lnTo>
                    <a:pt x="34" y="179"/>
                  </a:lnTo>
                  <a:lnTo>
                    <a:pt x="31" y="181"/>
                  </a:lnTo>
                  <a:lnTo>
                    <a:pt x="31" y="183"/>
                  </a:lnTo>
                  <a:lnTo>
                    <a:pt x="30" y="184"/>
                  </a:lnTo>
                  <a:lnTo>
                    <a:pt x="29" y="187"/>
                  </a:lnTo>
                  <a:lnTo>
                    <a:pt x="29" y="189"/>
                  </a:lnTo>
                  <a:lnTo>
                    <a:pt x="28" y="190"/>
                  </a:lnTo>
                  <a:lnTo>
                    <a:pt x="26" y="192"/>
                  </a:lnTo>
                  <a:lnTo>
                    <a:pt x="24" y="190"/>
                  </a:lnTo>
                  <a:lnTo>
                    <a:pt x="21" y="188"/>
                  </a:lnTo>
                  <a:lnTo>
                    <a:pt x="19" y="183"/>
                  </a:lnTo>
                  <a:lnTo>
                    <a:pt x="17" y="181"/>
                  </a:lnTo>
                  <a:lnTo>
                    <a:pt x="14" y="177"/>
                  </a:lnTo>
                  <a:lnTo>
                    <a:pt x="12" y="173"/>
                  </a:lnTo>
                  <a:lnTo>
                    <a:pt x="10" y="172"/>
                  </a:lnTo>
                  <a:lnTo>
                    <a:pt x="9" y="171"/>
                  </a:lnTo>
                  <a:lnTo>
                    <a:pt x="8" y="168"/>
                  </a:lnTo>
                  <a:lnTo>
                    <a:pt x="7" y="167"/>
                  </a:lnTo>
                  <a:lnTo>
                    <a:pt x="5" y="164"/>
                  </a:lnTo>
                  <a:lnTo>
                    <a:pt x="5" y="163"/>
                  </a:lnTo>
                  <a:lnTo>
                    <a:pt x="5" y="162"/>
                  </a:lnTo>
                  <a:lnTo>
                    <a:pt x="7" y="162"/>
                  </a:lnTo>
                  <a:lnTo>
                    <a:pt x="9" y="163"/>
                  </a:lnTo>
                  <a:lnTo>
                    <a:pt x="14" y="164"/>
                  </a:lnTo>
                  <a:lnTo>
                    <a:pt x="19" y="164"/>
                  </a:lnTo>
                  <a:lnTo>
                    <a:pt x="24" y="163"/>
                  </a:lnTo>
                  <a:lnTo>
                    <a:pt x="26" y="161"/>
                  </a:lnTo>
                  <a:lnTo>
                    <a:pt x="26" y="159"/>
                  </a:lnTo>
                  <a:lnTo>
                    <a:pt x="26" y="158"/>
                  </a:lnTo>
                  <a:lnTo>
                    <a:pt x="25" y="157"/>
                  </a:lnTo>
                  <a:lnTo>
                    <a:pt x="23" y="157"/>
                  </a:lnTo>
                  <a:lnTo>
                    <a:pt x="21" y="157"/>
                  </a:lnTo>
                  <a:lnTo>
                    <a:pt x="19" y="157"/>
                  </a:lnTo>
                  <a:lnTo>
                    <a:pt x="18" y="157"/>
                  </a:lnTo>
                  <a:lnTo>
                    <a:pt x="17" y="157"/>
                  </a:lnTo>
                  <a:lnTo>
                    <a:pt x="17" y="157"/>
                  </a:lnTo>
                  <a:lnTo>
                    <a:pt x="14" y="157"/>
                  </a:lnTo>
                  <a:lnTo>
                    <a:pt x="13" y="154"/>
                  </a:lnTo>
                  <a:lnTo>
                    <a:pt x="10" y="152"/>
                  </a:lnTo>
                  <a:lnTo>
                    <a:pt x="9" y="149"/>
                  </a:lnTo>
                  <a:lnTo>
                    <a:pt x="8" y="148"/>
                  </a:lnTo>
                  <a:lnTo>
                    <a:pt x="7" y="148"/>
                  </a:lnTo>
                  <a:lnTo>
                    <a:pt x="5" y="148"/>
                  </a:lnTo>
                  <a:lnTo>
                    <a:pt x="5" y="147"/>
                  </a:lnTo>
                  <a:lnTo>
                    <a:pt x="4" y="146"/>
                  </a:lnTo>
                  <a:lnTo>
                    <a:pt x="3" y="144"/>
                  </a:lnTo>
                  <a:lnTo>
                    <a:pt x="3" y="143"/>
                  </a:lnTo>
                  <a:lnTo>
                    <a:pt x="3" y="140"/>
                  </a:lnTo>
                  <a:lnTo>
                    <a:pt x="3" y="137"/>
                  </a:lnTo>
                  <a:lnTo>
                    <a:pt x="3" y="133"/>
                  </a:lnTo>
                  <a:lnTo>
                    <a:pt x="3" y="130"/>
                  </a:lnTo>
                  <a:lnTo>
                    <a:pt x="2" y="127"/>
                  </a:lnTo>
                  <a:lnTo>
                    <a:pt x="2" y="126"/>
                  </a:lnTo>
                  <a:lnTo>
                    <a:pt x="0" y="126"/>
                  </a:lnTo>
                  <a:lnTo>
                    <a:pt x="5" y="117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2" y="101"/>
                  </a:lnTo>
                  <a:lnTo>
                    <a:pt x="12" y="100"/>
                  </a:lnTo>
                  <a:lnTo>
                    <a:pt x="13" y="97"/>
                  </a:lnTo>
                  <a:lnTo>
                    <a:pt x="14" y="97"/>
                  </a:lnTo>
                  <a:lnTo>
                    <a:pt x="17" y="96"/>
                  </a:lnTo>
                  <a:lnTo>
                    <a:pt x="18" y="93"/>
                  </a:lnTo>
                  <a:lnTo>
                    <a:pt x="19" y="90"/>
                  </a:lnTo>
                  <a:lnTo>
                    <a:pt x="19" y="87"/>
                  </a:lnTo>
                  <a:lnTo>
                    <a:pt x="19" y="85"/>
                  </a:lnTo>
                  <a:lnTo>
                    <a:pt x="19" y="79"/>
                  </a:lnTo>
                  <a:lnTo>
                    <a:pt x="20" y="74"/>
                  </a:lnTo>
                  <a:lnTo>
                    <a:pt x="21" y="69"/>
                  </a:lnTo>
                  <a:lnTo>
                    <a:pt x="24" y="66"/>
                  </a:lnTo>
                  <a:lnTo>
                    <a:pt x="25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8" y="67"/>
                  </a:lnTo>
                  <a:lnTo>
                    <a:pt x="28" y="69"/>
                  </a:lnTo>
                  <a:lnTo>
                    <a:pt x="29" y="71"/>
                  </a:lnTo>
                  <a:lnTo>
                    <a:pt x="29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1" y="71"/>
                  </a:lnTo>
                  <a:lnTo>
                    <a:pt x="34" y="70"/>
                  </a:lnTo>
                  <a:lnTo>
                    <a:pt x="36" y="66"/>
                  </a:lnTo>
                  <a:lnTo>
                    <a:pt x="39" y="64"/>
                  </a:lnTo>
                  <a:lnTo>
                    <a:pt x="40" y="61"/>
                  </a:lnTo>
                  <a:lnTo>
                    <a:pt x="41" y="59"/>
                  </a:lnTo>
                  <a:lnTo>
                    <a:pt x="43" y="59"/>
                  </a:lnTo>
                  <a:lnTo>
                    <a:pt x="44" y="59"/>
                  </a:lnTo>
                  <a:lnTo>
                    <a:pt x="46" y="59"/>
                  </a:lnTo>
                  <a:lnTo>
                    <a:pt x="49" y="59"/>
                  </a:lnTo>
                  <a:lnTo>
                    <a:pt x="51" y="59"/>
                  </a:lnTo>
                  <a:lnTo>
                    <a:pt x="53" y="59"/>
                  </a:lnTo>
                  <a:lnTo>
                    <a:pt x="56" y="52"/>
                  </a:lnTo>
                  <a:lnTo>
                    <a:pt x="60" y="44"/>
                  </a:lnTo>
                  <a:lnTo>
                    <a:pt x="61" y="38"/>
                  </a:lnTo>
                  <a:lnTo>
                    <a:pt x="61" y="21"/>
                  </a:lnTo>
                  <a:lnTo>
                    <a:pt x="61" y="20"/>
                  </a:lnTo>
                  <a:lnTo>
                    <a:pt x="63" y="16"/>
                  </a:lnTo>
                  <a:lnTo>
                    <a:pt x="64" y="14"/>
                  </a:lnTo>
                  <a:lnTo>
                    <a:pt x="65" y="10"/>
                  </a:lnTo>
                  <a:lnTo>
                    <a:pt x="66" y="5"/>
                  </a:lnTo>
                  <a:lnTo>
                    <a:pt x="65" y="5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vert="horz" wrap="square" lIns="91427" tIns="45713" rIns="91427" bIns="45713" numCol="1" anchor="t" anchorCtr="0" compatLnSpc="1"/>
            <a:lstStyle/>
            <a:p>
              <a:pPr defTabSz="932815"/>
              <a:endParaRPr lang="en-GB" sz="1600">
                <a:solidFill>
                  <a:srgbClr val="50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7"/>
            <p:cNvSpPr>
              <a:spLocks noEditPoints="1"/>
            </p:cNvSpPr>
            <p:nvPr/>
          </p:nvSpPr>
          <p:spPr bwMode="auto">
            <a:xfrm>
              <a:off x="5211" y="392"/>
              <a:ext cx="1012" cy="308"/>
            </a:xfrm>
            <a:custGeom>
              <a:avLst/>
              <a:gdLst>
                <a:gd name="T0" fmla="*/ 150 w 3036"/>
                <a:gd name="T1" fmla="*/ 332 h 923"/>
                <a:gd name="T2" fmla="*/ 226 w 3036"/>
                <a:gd name="T3" fmla="*/ 296 h 923"/>
                <a:gd name="T4" fmla="*/ 2110 w 3036"/>
                <a:gd name="T5" fmla="*/ 176 h 923"/>
                <a:gd name="T6" fmla="*/ 2158 w 3036"/>
                <a:gd name="T7" fmla="*/ 163 h 923"/>
                <a:gd name="T8" fmla="*/ 2208 w 3036"/>
                <a:gd name="T9" fmla="*/ 220 h 923"/>
                <a:gd name="T10" fmla="*/ 2104 w 3036"/>
                <a:gd name="T11" fmla="*/ 263 h 923"/>
                <a:gd name="T12" fmla="*/ 2091 w 3036"/>
                <a:gd name="T13" fmla="*/ 199 h 923"/>
                <a:gd name="T14" fmla="*/ 2073 w 3036"/>
                <a:gd name="T15" fmla="*/ 151 h 923"/>
                <a:gd name="T16" fmla="*/ 929 w 3036"/>
                <a:gd name="T17" fmla="*/ 155 h 923"/>
                <a:gd name="T18" fmla="*/ 814 w 3036"/>
                <a:gd name="T19" fmla="*/ 205 h 923"/>
                <a:gd name="T20" fmla="*/ 805 w 3036"/>
                <a:gd name="T21" fmla="*/ 94 h 923"/>
                <a:gd name="T22" fmla="*/ 44 w 3036"/>
                <a:gd name="T23" fmla="*/ 102 h 923"/>
                <a:gd name="T24" fmla="*/ 86 w 3036"/>
                <a:gd name="T25" fmla="*/ 145 h 923"/>
                <a:gd name="T26" fmla="*/ 90 w 3036"/>
                <a:gd name="T27" fmla="*/ 80 h 923"/>
                <a:gd name="T28" fmla="*/ 2678 w 3036"/>
                <a:gd name="T29" fmla="*/ 792 h 923"/>
                <a:gd name="T30" fmla="*/ 2528 w 3036"/>
                <a:gd name="T31" fmla="*/ 906 h 923"/>
                <a:gd name="T32" fmla="*/ 2489 w 3036"/>
                <a:gd name="T33" fmla="*/ 878 h 923"/>
                <a:gd name="T34" fmla="*/ 2363 w 3036"/>
                <a:gd name="T35" fmla="*/ 840 h 923"/>
                <a:gd name="T36" fmla="*/ 2367 w 3036"/>
                <a:gd name="T37" fmla="*/ 770 h 923"/>
                <a:gd name="T38" fmla="*/ 2407 w 3036"/>
                <a:gd name="T39" fmla="*/ 718 h 923"/>
                <a:gd name="T40" fmla="*/ 2451 w 3036"/>
                <a:gd name="T41" fmla="*/ 652 h 923"/>
                <a:gd name="T42" fmla="*/ 2475 w 3036"/>
                <a:gd name="T43" fmla="*/ 530 h 923"/>
                <a:gd name="T44" fmla="*/ 2503 w 3036"/>
                <a:gd name="T45" fmla="*/ 625 h 923"/>
                <a:gd name="T46" fmla="*/ 2534 w 3036"/>
                <a:gd name="T47" fmla="*/ 618 h 923"/>
                <a:gd name="T48" fmla="*/ 2569 w 3036"/>
                <a:gd name="T49" fmla="*/ 536 h 923"/>
                <a:gd name="T50" fmla="*/ 2574 w 3036"/>
                <a:gd name="T51" fmla="*/ 489 h 923"/>
                <a:gd name="T52" fmla="*/ 2626 w 3036"/>
                <a:gd name="T53" fmla="*/ 468 h 923"/>
                <a:gd name="T54" fmla="*/ 2578 w 3036"/>
                <a:gd name="T55" fmla="*/ 467 h 923"/>
                <a:gd name="T56" fmla="*/ 2565 w 3036"/>
                <a:gd name="T57" fmla="*/ 347 h 923"/>
                <a:gd name="T58" fmla="*/ 2550 w 3036"/>
                <a:gd name="T59" fmla="*/ 296 h 923"/>
                <a:gd name="T60" fmla="*/ 2543 w 3036"/>
                <a:gd name="T61" fmla="*/ 462 h 923"/>
                <a:gd name="T62" fmla="*/ 2505 w 3036"/>
                <a:gd name="T63" fmla="*/ 591 h 923"/>
                <a:gd name="T64" fmla="*/ 2492 w 3036"/>
                <a:gd name="T65" fmla="*/ 515 h 923"/>
                <a:gd name="T66" fmla="*/ 2478 w 3036"/>
                <a:gd name="T67" fmla="*/ 477 h 923"/>
                <a:gd name="T68" fmla="*/ 2422 w 3036"/>
                <a:gd name="T69" fmla="*/ 433 h 923"/>
                <a:gd name="T70" fmla="*/ 2454 w 3036"/>
                <a:gd name="T71" fmla="*/ 316 h 923"/>
                <a:gd name="T72" fmla="*/ 2482 w 3036"/>
                <a:gd name="T73" fmla="*/ 196 h 923"/>
                <a:gd name="T74" fmla="*/ 2494 w 3036"/>
                <a:gd name="T75" fmla="*/ 136 h 923"/>
                <a:gd name="T76" fmla="*/ 2502 w 3036"/>
                <a:gd name="T77" fmla="*/ 95 h 923"/>
                <a:gd name="T78" fmla="*/ 2527 w 3036"/>
                <a:gd name="T79" fmla="*/ 92 h 923"/>
                <a:gd name="T80" fmla="*/ 2548 w 3036"/>
                <a:gd name="T81" fmla="*/ 65 h 923"/>
                <a:gd name="T82" fmla="*/ 2584 w 3036"/>
                <a:gd name="T83" fmla="*/ 91 h 923"/>
                <a:gd name="T84" fmla="*/ 2612 w 3036"/>
                <a:gd name="T85" fmla="*/ 145 h 923"/>
                <a:gd name="T86" fmla="*/ 2677 w 3036"/>
                <a:gd name="T87" fmla="*/ 275 h 923"/>
                <a:gd name="T88" fmla="*/ 2637 w 3036"/>
                <a:gd name="T89" fmla="*/ 264 h 923"/>
                <a:gd name="T90" fmla="*/ 2659 w 3036"/>
                <a:gd name="T91" fmla="*/ 316 h 923"/>
                <a:gd name="T92" fmla="*/ 2690 w 3036"/>
                <a:gd name="T93" fmla="*/ 274 h 923"/>
                <a:gd name="T94" fmla="*/ 2703 w 3036"/>
                <a:gd name="T95" fmla="*/ 207 h 923"/>
                <a:gd name="T96" fmla="*/ 2745 w 3036"/>
                <a:gd name="T97" fmla="*/ 214 h 923"/>
                <a:gd name="T98" fmla="*/ 2782 w 3036"/>
                <a:gd name="T99" fmla="*/ 204 h 923"/>
                <a:gd name="T100" fmla="*/ 2777 w 3036"/>
                <a:gd name="T101" fmla="*/ 167 h 923"/>
                <a:gd name="T102" fmla="*/ 2842 w 3036"/>
                <a:gd name="T103" fmla="*/ 229 h 923"/>
                <a:gd name="T104" fmla="*/ 2819 w 3036"/>
                <a:gd name="T105" fmla="*/ 135 h 923"/>
                <a:gd name="T106" fmla="*/ 2857 w 3036"/>
                <a:gd name="T107" fmla="*/ 169 h 923"/>
                <a:gd name="T108" fmla="*/ 2863 w 3036"/>
                <a:gd name="T109" fmla="*/ 312 h 923"/>
                <a:gd name="T110" fmla="*/ 2900 w 3036"/>
                <a:gd name="T111" fmla="*/ 281 h 923"/>
                <a:gd name="T112" fmla="*/ 2864 w 3036"/>
                <a:gd name="T113" fmla="*/ 176 h 923"/>
                <a:gd name="T114" fmla="*/ 2864 w 3036"/>
                <a:gd name="T115" fmla="*/ 133 h 923"/>
                <a:gd name="T116" fmla="*/ 2878 w 3036"/>
                <a:gd name="T117" fmla="*/ 138 h 923"/>
                <a:gd name="T118" fmla="*/ 2910 w 3036"/>
                <a:gd name="T119" fmla="*/ 157 h 923"/>
                <a:gd name="T120" fmla="*/ 2892 w 3036"/>
                <a:gd name="T121" fmla="*/ 111 h 923"/>
                <a:gd name="T122" fmla="*/ 2923 w 3036"/>
                <a:gd name="T123" fmla="*/ 14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36" h="923">
                  <a:moveTo>
                    <a:pt x="283" y="248"/>
                  </a:moveTo>
                  <a:lnTo>
                    <a:pt x="277" y="248"/>
                  </a:lnTo>
                  <a:lnTo>
                    <a:pt x="269" y="249"/>
                  </a:lnTo>
                  <a:lnTo>
                    <a:pt x="262" y="253"/>
                  </a:lnTo>
                  <a:lnTo>
                    <a:pt x="254" y="255"/>
                  </a:lnTo>
                  <a:lnTo>
                    <a:pt x="252" y="258"/>
                  </a:lnTo>
                  <a:lnTo>
                    <a:pt x="242" y="261"/>
                  </a:lnTo>
                  <a:lnTo>
                    <a:pt x="234" y="266"/>
                  </a:lnTo>
                  <a:lnTo>
                    <a:pt x="228" y="275"/>
                  </a:lnTo>
                  <a:lnTo>
                    <a:pt x="223" y="281"/>
                  </a:lnTo>
                  <a:lnTo>
                    <a:pt x="216" y="288"/>
                  </a:lnTo>
                  <a:lnTo>
                    <a:pt x="208" y="293"/>
                  </a:lnTo>
                  <a:lnTo>
                    <a:pt x="202" y="294"/>
                  </a:lnTo>
                  <a:lnTo>
                    <a:pt x="198" y="293"/>
                  </a:lnTo>
                  <a:lnTo>
                    <a:pt x="196" y="289"/>
                  </a:lnTo>
                  <a:lnTo>
                    <a:pt x="193" y="286"/>
                  </a:lnTo>
                  <a:lnTo>
                    <a:pt x="191" y="283"/>
                  </a:lnTo>
                  <a:lnTo>
                    <a:pt x="188" y="279"/>
                  </a:lnTo>
                  <a:lnTo>
                    <a:pt x="186" y="275"/>
                  </a:lnTo>
                  <a:lnTo>
                    <a:pt x="183" y="274"/>
                  </a:lnTo>
                  <a:lnTo>
                    <a:pt x="182" y="274"/>
                  </a:lnTo>
                  <a:lnTo>
                    <a:pt x="180" y="274"/>
                  </a:lnTo>
                  <a:lnTo>
                    <a:pt x="177" y="275"/>
                  </a:lnTo>
                  <a:lnTo>
                    <a:pt x="176" y="276"/>
                  </a:lnTo>
                  <a:lnTo>
                    <a:pt x="175" y="279"/>
                  </a:lnTo>
                  <a:lnTo>
                    <a:pt x="175" y="283"/>
                  </a:lnTo>
                  <a:lnTo>
                    <a:pt x="176" y="286"/>
                  </a:lnTo>
                  <a:lnTo>
                    <a:pt x="177" y="290"/>
                  </a:lnTo>
                  <a:lnTo>
                    <a:pt x="178" y="293"/>
                  </a:lnTo>
                  <a:lnTo>
                    <a:pt x="178" y="295"/>
                  </a:lnTo>
                  <a:lnTo>
                    <a:pt x="176" y="298"/>
                  </a:lnTo>
                  <a:lnTo>
                    <a:pt x="173" y="301"/>
                  </a:lnTo>
                  <a:lnTo>
                    <a:pt x="171" y="305"/>
                  </a:lnTo>
                  <a:lnTo>
                    <a:pt x="167" y="310"/>
                  </a:lnTo>
                  <a:lnTo>
                    <a:pt x="162" y="315"/>
                  </a:lnTo>
                  <a:lnTo>
                    <a:pt x="157" y="320"/>
                  </a:lnTo>
                  <a:lnTo>
                    <a:pt x="155" y="324"/>
                  </a:lnTo>
                  <a:lnTo>
                    <a:pt x="152" y="329"/>
                  </a:lnTo>
                  <a:lnTo>
                    <a:pt x="150" y="332"/>
                  </a:lnTo>
                  <a:lnTo>
                    <a:pt x="147" y="336"/>
                  </a:lnTo>
                  <a:lnTo>
                    <a:pt x="137" y="339"/>
                  </a:lnTo>
                  <a:lnTo>
                    <a:pt x="127" y="336"/>
                  </a:lnTo>
                  <a:lnTo>
                    <a:pt x="119" y="331"/>
                  </a:lnTo>
                  <a:lnTo>
                    <a:pt x="110" y="329"/>
                  </a:lnTo>
                  <a:lnTo>
                    <a:pt x="109" y="329"/>
                  </a:lnTo>
                  <a:lnTo>
                    <a:pt x="107" y="329"/>
                  </a:lnTo>
                  <a:lnTo>
                    <a:pt x="105" y="327"/>
                  </a:lnTo>
                  <a:lnTo>
                    <a:pt x="101" y="327"/>
                  </a:lnTo>
                  <a:lnTo>
                    <a:pt x="99" y="327"/>
                  </a:lnTo>
                  <a:lnTo>
                    <a:pt x="96" y="327"/>
                  </a:lnTo>
                  <a:lnTo>
                    <a:pt x="94" y="329"/>
                  </a:lnTo>
                  <a:lnTo>
                    <a:pt x="92" y="329"/>
                  </a:lnTo>
                  <a:lnTo>
                    <a:pt x="92" y="330"/>
                  </a:lnTo>
                  <a:lnTo>
                    <a:pt x="92" y="331"/>
                  </a:lnTo>
                  <a:lnTo>
                    <a:pt x="95" y="334"/>
                  </a:lnTo>
                  <a:lnTo>
                    <a:pt x="97" y="335"/>
                  </a:lnTo>
                  <a:lnTo>
                    <a:pt x="100" y="336"/>
                  </a:lnTo>
                  <a:lnTo>
                    <a:pt x="102" y="335"/>
                  </a:lnTo>
                  <a:lnTo>
                    <a:pt x="105" y="335"/>
                  </a:lnTo>
                  <a:lnTo>
                    <a:pt x="107" y="334"/>
                  </a:lnTo>
                  <a:lnTo>
                    <a:pt x="110" y="334"/>
                  </a:lnTo>
                  <a:lnTo>
                    <a:pt x="114" y="334"/>
                  </a:lnTo>
                  <a:lnTo>
                    <a:pt x="117" y="334"/>
                  </a:lnTo>
                  <a:lnTo>
                    <a:pt x="120" y="335"/>
                  </a:lnTo>
                  <a:lnTo>
                    <a:pt x="123" y="336"/>
                  </a:lnTo>
                  <a:lnTo>
                    <a:pt x="133" y="342"/>
                  </a:lnTo>
                  <a:lnTo>
                    <a:pt x="143" y="346"/>
                  </a:lnTo>
                  <a:lnTo>
                    <a:pt x="155" y="346"/>
                  </a:lnTo>
                  <a:lnTo>
                    <a:pt x="166" y="345"/>
                  </a:lnTo>
                  <a:lnTo>
                    <a:pt x="176" y="339"/>
                  </a:lnTo>
                  <a:lnTo>
                    <a:pt x="186" y="334"/>
                  </a:lnTo>
                  <a:lnTo>
                    <a:pt x="202" y="322"/>
                  </a:lnTo>
                  <a:lnTo>
                    <a:pt x="217" y="310"/>
                  </a:lnTo>
                  <a:lnTo>
                    <a:pt x="221" y="309"/>
                  </a:lnTo>
                  <a:lnTo>
                    <a:pt x="222" y="306"/>
                  </a:lnTo>
                  <a:lnTo>
                    <a:pt x="224" y="304"/>
                  </a:lnTo>
                  <a:lnTo>
                    <a:pt x="224" y="301"/>
                  </a:lnTo>
                  <a:lnTo>
                    <a:pt x="226" y="296"/>
                  </a:lnTo>
                  <a:lnTo>
                    <a:pt x="226" y="295"/>
                  </a:lnTo>
                  <a:lnTo>
                    <a:pt x="227" y="293"/>
                  </a:lnTo>
                  <a:lnTo>
                    <a:pt x="229" y="291"/>
                  </a:lnTo>
                  <a:lnTo>
                    <a:pt x="232" y="291"/>
                  </a:lnTo>
                  <a:lnTo>
                    <a:pt x="234" y="290"/>
                  </a:lnTo>
                  <a:lnTo>
                    <a:pt x="236" y="289"/>
                  </a:lnTo>
                  <a:lnTo>
                    <a:pt x="241" y="284"/>
                  </a:lnTo>
                  <a:lnTo>
                    <a:pt x="244" y="279"/>
                  </a:lnTo>
                  <a:lnTo>
                    <a:pt x="249" y="273"/>
                  </a:lnTo>
                  <a:lnTo>
                    <a:pt x="264" y="265"/>
                  </a:lnTo>
                  <a:lnTo>
                    <a:pt x="273" y="263"/>
                  </a:lnTo>
                  <a:lnTo>
                    <a:pt x="282" y="258"/>
                  </a:lnTo>
                  <a:lnTo>
                    <a:pt x="285" y="249"/>
                  </a:lnTo>
                  <a:lnTo>
                    <a:pt x="283" y="248"/>
                  </a:lnTo>
                  <a:close/>
                  <a:moveTo>
                    <a:pt x="2079" y="137"/>
                  </a:moveTo>
                  <a:lnTo>
                    <a:pt x="2081" y="138"/>
                  </a:lnTo>
                  <a:lnTo>
                    <a:pt x="2083" y="140"/>
                  </a:lnTo>
                  <a:lnTo>
                    <a:pt x="2086" y="141"/>
                  </a:lnTo>
                  <a:lnTo>
                    <a:pt x="2089" y="143"/>
                  </a:lnTo>
                  <a:lnTo>
                    <a:pt x="2092" y="146"/>
                  </a:lnTo>
                  <a:lnTo>
                    <a:pt x="2094" y="148"/>
                  </a:lnTo>
                  <a:lnTo>
                    <a:pt x="2097" y="151"/>
                  </a:lnTo>
                  <a:lnTo>
                    <a:pt x="2098" y="153"/>
                  </a:lnTo>
                  <a:lnTo>
                    <a:pt x="2099" y="158"/>
                  </a:lnTo>
                  <a:lnTo>
                    <a:pt x="2100" y="161"/>
                  </a:lnTo>
                  <a:lnTo>
                    <a:pt x="2102" y="162"/>
                  </a:lnTo>
                  <a:lnTo>
                    <a:pt x="2104" y="164"/>
                  </a:lnTo>
                  <a:lnTo>
                    <a:pt x="2105" y="167"/>
                  </a:lnTo>
                  <a:lnTo>
                    <a:pt x="2105" y="168"/>
                  </a:lnTo>
                  <a:lnTo>
                    <a:pt x="2104" y="171"/>
                  </a:lnTo>
                  <a:lnTo>
                    <a:pt x="2104" y="173"/>
                  </a:lnTo>
                  <a:lnTo>
                    <a:pt x="2103" y="174"/>
                  </a:lnTo>
                  <a:lnTo>
                    <a:pt x="2103" y="174"/>
                  </a:lnTo>
                  <a:lnTo>
                    <a:pt x="2104" y="177"/>
                  </a:lnTo>
                  <a:lnTo>
                    <a:pt x="2105" y="178"/>
                  </a:lnTo>
                  <a:lnTo>
                    <a:pt x="2107" y="179"/>
                  </a:lnTo>
                  <a:lnTo>
                    <a:pt x="2109" y="178"/>
                  </a:lnTo>
                  <a:lnTo>
                    <a:pt x="2110" y="177"/>
                  </a:lnTo>
                  <a:lnTo>
                    <a:pt x="2110" y="176"/>
                  </a:lnTo>
                  <a:lnTo>
                    <a:pt x="2110" y="174"/>
                  </a:lnTo>
                  <a:lnTo>
                    <a:pt x="2110" y="173"/>
                  </a:lnTo>
                  <a:lnTo>
                    <a:pt x="2112" y="169"/>
                  </a:lnTo>
                  <a:lnTo>
                    <a:pt x="2112" y="167"/>
                  </a:lnTo>
                  <a:lnTo>
                    <a:pt x="2112" y="163"/>
                  </a:lnTo>
                  <a:lnTo>
                    <a:pt x="2113" y="161"/>
                  </a:lnTo>
                  <a:lnTo>
                    <a:pt x="2114" y="159"/>
                  </a:lnTo>
                  <a:lnTo>
                    <a:pt x="2114" y="159"/>
                  </a:lnTo>
                  <a:lnTo>
                    <a:pt x="2115" y="161"/>
                  </a:lnTo>
                  <a:lnTo>
                    <a:pt x="2117" y="163"/>
                  </a:lnTo>
                  <a:lnTo>
                    <a:pt x="2119" y="166"/>
                  </a:lnTo>
                  <a:lnTo>
                    <a:pt x="2120" y="168"/>
                  </a:lnTo>
                  <a:lnTo>
                    <a:pt x="2122" y="171"/>
                  </a:lnTo>
                  <a:lnTo>
                    <a:pt x="2123" y="172"/>
                  </a:lnTo>
                  <a:lnTo>
                    <a:pt x="2124" y="172"/>
                  </a:lnTo>
                  <a:lnTo>
                    <a:pt x="2124" y="172"/>
                  </a:lnTo>
                  <a:lnTo>
                    <a:pt x="2124" y="169"/>
                  </a:lnTo>
                  <a:lnTo>
                    <a:pt x="2124" y="167"/>
                  </a:lnTo>
                  <a:lnTo>
                    <a:pt x="2124" y="164"/>
                  </a:lnTo>
                  <a:lnTo>
                    <a:pt x="2124" y="162"/>
                  </a:lnTo>
                  <a:lnTo>
                    <a:pt x="2124" y="159"/>
                  </a:lnTo>
                  <a:lnTo>
                    <a:pt x="2124" y="158"/>
                  </a:lnTo>
                  <a:lnTo>
                    <a:pt x="2125" y="157"/>
                  </a:lnTo>
                  <a:lnTo>
                    <a:pt x="2128" y="156"/>
                  </a:lnTo>
                  <a:lnTo>
                    <a:pt x="2129" y="156"/>
                  </a:lnTo>
                  <a:lnTo>
                    <a:pt x="2132" y="157"/>
                  </a:lnTo>
                  <a:lnTo>
                    <a:pt x="2133" y="158"/>
                  </a:lnTo>
                  <a:lnTo>
                    <a:pt x="2134" y="161"/>
                  </a:lnTo>
                  <a:lnTo>
                    <a:pt x="2135" y="163"/>
                  </a:lnTo>
                  <a:lnTo>
                    <a:pt x="2137" y="166"/>
                  </a:lnTo>
                  <a:lnTo>
                    <a:pt x="2138" y="167"/>
                  </a:lnTo>
                  <a:lnTo>
                    <a:pt x="2142" y="166"/>
                  </a:lnTo>
                  <a:lnTo>
                    <a:pt x="2144" y="164"/>
                  </a:lnTo>
                  <a:lnTo>
                    <a:pt x="2145" y="163"/>
                  </a:lnTo>
                  <a:lnTo>
                    <a:pt x="2148" y="162"/>
                  </a:lnTo>
                  <a:lnTo>
                    <a:pt x="2149" y="162"/>
                  </a:lnTo>
                  <a:lnTo>
                    <a:pt x="2152" y="162"/>
                  </a:lnTo>
                  <a:lnTo>
                    <a:pt x="2154" y="163"/>
                  </a:lnTo>
                  <a:lnTo>
                    <a:pt x="2158" y="163"/>
                  </a:lnTo>
                  <a:lnTo>
                    <a:pt x="2160" y="164"/>
                  </a:lnTo>
                  <a:lnTo>
                    <a:pt x="2162" y="162"/>
                  </a:lnTo>
                  <a:lnTo>
                    <a:pt x="2162" y="159"/>
                  </a:lnTo>
                  <a:lnTo>
                    <a:pt x="2163" y="156"/>
                  </a:lnTo>
                  <a:lnTo>
                    <a:pt x="2164" y="153"/>
                  </a:lnTo>
                  <a:lnTo>
                    <a:pt x="2165" y="151"/>
                  </a:lnTo>
                  <a:lnTo>
                    <a:pt x="2168" y="152"/>
                  </a:lnTo>
                  <a:lnTo>
                    <a:pt x="2170" y="153"/>
                  </a:lnTo>
                  <a:lnTo>
                    <a:pt x="2173" y="156"/>
                  </a:lnTo>
                  <a:lnTo>
                    <a:pt x="2175" y="159"/>
                  </a:lnTo>
                  <a:lnTo>
                    <a:pt x="2176" y="162"/>
                  </a:lnTo>
                  <a:lnTo>
                    <a:pt x="2178" y="163"/>
                  </a:lnTo>
                  <a:lnTo>
                    <a:pt x="2179" y="164"/>
                  </a:lnTo>
                  <a:lnTo>
                    <a:pt x="2180" y="163"/>
                  </a:lnTo>
                  <a:lnTo>
                    <a:pt x="2183" y="163"/>
                  </a:lnTo>
                  <a:lnTo>
                    <a:pt x="2184" y="162"/>
                  </a:lnTo>
                  <a:lnTo>
                    <a:pt x="2186" y="161"/>
                  </a:lnTo>
                  <a:lnTo>
                    <a:pt x="2186" y="161"/>
                  </a:lnTo>
                  <a:lnTo>
                    <a:pt x="2188" y="161"/>
                  </a:lnTo>
                  <a:lnTo>
                    <a:pt x="2188" y="162"/>
                  </a:lnTo>
                  <a:lnTo>
                    <a:pt x="2188" y="164"/>
                  </a:lnTo>
                  <a:lnTo>
                    <a:pt x="2188" y="167"/>
                  </a:lnTo>
                  <a:lnTo>
                    <a:pt x="2186" y="168"/>
                  </a:lnTo>
                  <a:lnTo>
                    <a:pt x="2186" y="169"/>
                  </a:lnTo>
                  <a:lnTo>
                    <a:pt x="2185" y="169"/>
                  </a:lnTo>
                  <a:lnTo>
                    <a:pt x="2185" y="172"/>
                  </a:lnTo>
                  <a:lnTo>
                    <a:pt x="2185" y="174"/>
                  </a:lnTo>
                  <a:lnTo>
                    <a:pt x="2185" y="177"/>
                  </a:lnTo>
                  <a:lnTo>
                    <a:pt x="2186" y="179"/>
                  </a:lnTo>
                  <a:lnTo>
                    <a:pt x="2191" y="187"/>
                  </a:lnTo>
                  <a:lnTo>
                    <a:pt x="2196" y="193"/>
                  </a:lnTo>
                  <a:lnTo>
                    <a:pt x="2200" y="201"/>
                  </a:lnTo>
                  <a:lnTo>
                    <a:pt x="2203" y="203"/>
                  </a:lnTo>
                  <a:lnTo>
                    <a:pt x="2204" y="205"/>
                  </a:lnTo>
                  <a:lnTo>
                    <a:pt x="2205" y="208"/>
                  </a:lnTo>
                  <a:lnTo>
                    <a:pt x="2208" y="210"/>
                  </a:lnTo>
                  <a:lnTo>
                    <a:pt x="2208" y="213"/>
                  </a:lnTo>
                  <a:lnTo>
                    <a:pt x="2209" y="217"/>
                  </a:lnTo>
                  <a:lnTo>
                    <a:pt x="2208" y="220"/>
                  </a:lnTo>
                  <a:lnTo>
                    <a:pt x="2206" y="223"/>
                  </a:lnTo>
                  <a:lnTo>
                    <a:pt x="2205" y="227"/>
                  </a:lnTo>
                  <a:lnTo>
                    <a:pt x="2203" y="229"/>
                  </a:lnTo>
                  <a:lnTo>
                    <a:pt x="2203" y="232"/>
                  </a:lnTo>
                  <a:lnTo>
                    <a:pt x="2203" y="234"/>
                  </a:lnTo>
                  <a:lnTo>
                    <a:pt x="2203" y="238"/>
                  </a:lnTo>
                  <a:lnTo>
                    <a:pt x="2201" y="240"/>
                  </a:lnTo>
                  <a:lnTo>
                    <a:pt x="2200" y="243"/>
                  </a:lnTo>
                  <a:lnTo>
                    <a:pt x="2199" y="245"/>
                  </a:lnTo>
                  <a:lnTo>
                    <a:pt x="2196" y="247"/>
                  </a:lnTo>
                  <a:lnTo>
                    <a:pt x="2193" y="248"/>
                  </a:lnTo>
                  <a:lnTo>
                    <a:pt x="2190" y="248"/>
                  </a:lnTo>
                  <a:lnTo>
                    <a:pt x="2186" y="248"/>
                  </a:lnTo>
                  <a:lnTo>
                    <a:pt x="2185" y="250"/>
                  </a:lnTo>
                  <a:lnTo>
                    <a:pt x="2184" y="253"/>
                  </a:lnTo>
                  <a:lnTo>
                    <a:pt x="2181" y="255"/>
                  </a:lnTo>
                  <a:lnTo>
                    <a:pt x="2179" y="256"/>
                  </a:lnTo>
                  <a:lnTo>
                    <a:pt x="2176" y="259"/>
                  </a:lnTo>
                  <a:lnTo>
                    <a:pt x="2173" y="261"/>
                  </a:lnTo>
                  <a:lnTo>
                    <a:pt x="2170" y="263"/>
                  </a:lnTo>
                  <a:lnTo>
                    <a:pt x="2168" y="263"/>
                  </a:lnTo>
                  <a:lnTo>
                    <a:pt x="2164" y="264"/>
                  </a:lnTo>
                  <a:lnTo>
                    <a:pt x="2162" y="265"/>
                  </a:lnTo>
                  <a:lnTo>
                    <a:pt x="2159" y="268"/>
                  </a:lnTo>
                  <a:lnTo>
                    <a:pt x="2157" y="271"/>
                  </a:lnTo>
                  <a:lnTo>
                    <a:pt x="2155" y="279"/>
                  </a:lnTo>
                  <a:lnTo>
                    <a:pt x="2152" y="283"/>
                  </a:lnTo>
                  <a:lnTo>
                    <a:pt x="2147" y="284"/>
                  </a:lnTo>
                  <a:lnTo>
                    <a:pt x="2139" y="280"/>
                  </a:lnTo>
                  <a:lnTo>
                    <a:pt x="2133" y="274"/>
                  </a:lnTo>
                  <a:lnTo>
                    <a:pt x="2130" y="271"/>
                  </a:lnTo>
                  <a:lnTo>
                    <a:pt x="2128" y="268"/>
                  </a:lnTo>
                  <a:lnTo>
                    <a:pt x="2125" y="265"/>
                  </a:lnTo>
                  <a:lnTo>
                    <a:pt x="2123" y="263"/>
                  </a:lnTo>
                  <a:lnTo>
                    <a:pt x="2120" y="260"/>
                  </a:lnTo>
                  <a:lnTo>
                    <a:pt x="2117" y="258"/>
                  </a:lnTo>
                  <a:lnTo>
                    <a:pt x="2113" y="259"/>
                  </a:lnTo>
                  <a:lnTo>
                    <a:pt x="2108" y="261"/>
                  </a:lnTo>
                  <a:lnTo>
                    <a:pt x="2104" y="263"/>
                  </a:lnTo>
                  <a:lnTo>
                    <a:pt x="2100" y="264"/>
                  </a:lnTo>
                  <a:lnTo>
                    <a:pt x="2098" y="261"/>
                  </a:lnTo>
                  <a:lnTo>
                    <a:pt x="2095" y="260"/>
                  </a:lnTo>
                  <a:lnTo>
                    <a:pt x="2092" y="258"/>
                  </a:lnTo>
                  <a:lnTo>
                    <a:pt x="2089" y="255"/>
                  </a:lnTo>
                  <a:lnTo>
                    <a:pt x="2088" y="252"/>
                  </a:lnTo>
                  <a:lnTo>
                    <a:pt x="2087" y="248"/>
                  </a:lnTo>
                  <a:lnTo>
                    <a:pt x="2086" y="244"/>
                  </a:lnTo>
                  <a:lnTo>
                    <a:pt x="2086" y="240"/>
                  </a:lnTo>
                  <a:lnTo>
                    <a:pt x="2087" y="238"/>
                  </a:lnTo>
                  <a:lnTo>
                    <a:pt x="2089" y="238"/>
                  </a:lnTo>
                  <a:lnTo>
                    <a:pt x="2092" y="237"/>
                  </a:lnTo>
                  <a:lnTo>
                    <a:pt x="2093" y="237"/>
                  </a:lnTo>
                  <a:lnTo>
                    <a:pt x="2095" y="238"/>
                  </a:lnTo>
                  <a:lnTo>
                    <a:pt x="2097" y="238"/>
                  </a:lnTo>
                  <a:lnTo>
                    <a:pt x="2098" y="238"/>
                  </a:lnTo>
                  <a:lnTo>
                    <a:pt x="2099" y="238"/>
                  </a:lnTo>
                  <a:lnTo>
                    <a:pt x="2100" y="237"/>
                  </a:lnTo>
                  <a:lnTo>
                    <a:pt x="2100" y="235"/>
                  </a:lnTo>
                  <a:lnTo>
                    <a:pt x="2099" y="230"/>
                  </a:lnTo>
                  <a:lnTo>
                    <a:pt x="2098" y="227"/>
                  </a:lnTo>
                  <a:lnTo>
                    <a:pt x="2095" y="223"/>
                  </a:lnTo>
                  <a:lnTo>
                    <a:pt x="2093" y="220"/>
                  </a:lnTo>
                  <a:lnTo>
                    <a:pt x="2089" y="219"/>
                  </a:lnTo>
                  <a:lnTo>
                    <a:pt x="2084" y="217"/>
                  </a:lnTo>
                  <a:lnTo>
                    <a:pt x="2078" y="217"/>
                  </a:lnTo>
                  <a:lnTo>
                    <a:pt x="2073" y="217"/>
                  </a:lnTo>
                  <a:lnTo>
                    <a:pt x="2069" y="214"/>
                  </a:lnTo>
                  <a:lnTo>
                    <a:pt x="2067" y="210"/>
                  </a:lnTo>
                  <a:lnTo>
                    <a:pt x="2067" y="207"/>
                  </a:lnTo>
                  <a:lnTo>
                    <a:pt x="2068" y="203"/>
                  </a:lnTo>
                  <a:lnTo>
                    <a:pt x="2071" y="202"/>
                  </a:lnTo>
                  <a:lnTo>
                    <a:pt x="2072" y="201"/>
                  </a:lnTo>
                  <a:lnTo>
                    <a:pt x="2074" y="201"/>
                  </a:lnTo>
                  <a:lnTo>
                    <a:pt x="2077" y="201"/>
                  </a:lnTo>
                  <a:lnTo>
                    <a:pt x="2081" y="201"/>
                  </a:lnTo>
                  <a:lnTo>
                    <a:pt x="2084" y="201"/>
                  </a:lnTo>
                  <a:lnTo>
                    <a:pt x="2087" y="201"/>
                  </a:lnTo>
                  <a:lnTo>
                    <a:pt x="2091" y="199"/>
                  </a:lnTo>
                  <a:lnTo>
                    <a:pt x="2093" y="198"/>
                  </a:lnTo>
                  <a:lnTo>
                    <a:pt x="2094" y="196"/>
                  </a:lnTo>
                  <a:lnTo>
                    <a:pt x="2094" y="193"/>
                  </a:lnTo>
                  <a:lnTo>
                    <a:pt x="2094" y="189"/>
                  </a:lnTo>
                  <a:lnTo>
                    <a:pt x="2093" y="186"/>
                  </a:lnTo>
                  <a:lnTo>
                    <a:pt x="2092" y="183"/>
                  </a:lnTo>
                  <a:lnTo>
                    <a:pt x="2088" y="179"/>
                  </a:lnTo>
                  <a:lnTo>
                    <a:pt x="2084" y="178"/>
                  </a:lnTo>
                  <a:lnTo>
                    <a:pt x="2082" y="176"/>
                  </a:lnTo>
                  <a:lnTo>
                    <a:pt x="2078" y="174"/>
                  </a:lnTo>
                  <a:lnTo>
                    <a:pt x="2076" y="174"/>
                  </a:lnTo>
                  <a:lnTo>
                    <a:pt x="2074" y="176"/>
                  </a:lnTo>
                  <a:lnTo>
                    <a:pt x="2072" y="176"/>
                  </a:lnTo>
                  <a:lnTo>
                    <a:pt x="2071" y="178"/>
                  </a:lnTo>
                  <a:lnTo>
                    <a:pt x="2068" y="179"/>
                  </a:lnTo>
                  <a:lnTo>
                    <a:pt x="2067" y="181"/>
                  </a:lnTo>
                  <a:lnTo>
                    <a:pt x="2064" y="182"/>
                  </a:lnTo>
                  <a:lnTo>
                    <a:pt x="2062" y="182"/>
                  </a:lnTo>
                  <a:lnTo>
                    <a:pt x="2061" y="181"/>
                  </a:lnTo>
                  <a:lnTo>
                    <a:pt x="2058" y="178"/>
                  </a:lnTo>
                  <a:lnTo>
                    <a:pt x="2057" y="174"/>
                  </a:lnTo>
                  <a:lnTo>
                    <a:pt x="2056" y="173"/>
                  </a:lnTo>
                  <a:lnTo>
                    <a:pt x="2057" y="171"/>
                  </a:lnTo>
                  <a:lnTo>
                    <a:pt x="2058" y="171"/>
                  </a:lnTo>
                  <a:lnTo>
                    <a:pt x="2059" y="169"/>
                  </a:lnTo>
                  <a:lnTo>
                    <a:pt x="2061" y="168"/>
                  </a:lnTo>
                  <a:lnTo>
                    <a:pt x="2062" y="168"/>
                  </a:lnTo>
                  <a:lnTo>
                    <a:pt x="2062" y="167"/>
                  </a:lnTo>
                  <a:lnTo>
                    <a:pt x="2063" y="164"/>
                  </a:lnTo>
                  <a:lnTo>
                    <a:pt x="2064" y="162"/>
                  </a:lnTo>
                  <a:lnTo>
                    <a:pt x="2064" y="158"/>
                  </a:lnTo>
                  <a:lnTo>
                    <a:pt x="2064" y="155"/>
                  </a:lnTo>
                  <a:lnTo>
                    <a:pt x="2064" y="151"/>
                  </a:lnTo>
                  <a:lnTo>
                    <a:pt x="2066" y="148"/>
                  </a:lnTo>
                  <a:lnTo>
                    <a:pt x="2067" y="147"/>
                  </a:lnTo>
                  <a:lnTo>
                    <a:pt x="2068" y="146"/>
                  </a:lnTo>
                  <a:lnTo>
                    <a:pt x="2069" y="147"/>
                  </a:lnTo>
                  <a:lnTo>
                    <a:pt x="2072" y="148"/>
                  </a:lnTo>
                  <a:lnTo>
                    <a:pt x="2073" y="151"/>
                  </a:lnTo>
                  <a:lnTo>
                    <a:pt x="2074" y="152"/>
                  </a:lnTo>
                  <a:lnTo>
                    <a:pt x="2076" y="153"/>
                  </a:lnTo>
                  <a:lnTo>
                    <a:pt x="2077" y="155"/>
                  </a:lnTo>
                  <a:lnTo>
                    <a:pt x="2078" y="156"/>
                  </a:lnTo>
                  <a:lnTo>
                    <a:pt x="2079" y="156"/>
                  </a:lnTo>
                  <a:lnTo>
                    <a:pt x="2079" y="156"/>
                  </a:lnTo>
                  <a:lnTo>
                    <a:pt x="2078" y="153"/>
                  </a:lnTo>
                  <a:lnTo>
                    <a:pt x="2078" y="152"/>
                  </a:lnTo>
                  <a:lnTo>
                    <a:pt x="2078" y="150"/>
                  </a:lnTo>
                  <a:lnTo>
                    <a:pt x="2078" y="147"/>
                  </a:lnTo>
                  <a:lnTo>
                    <a:pt x="2077" y="145"/>
                  </a:lnTo>
                  <a:lnTo>
                    <a:pt x="2077" y="142"/>
                  </a:lnTo>
                  <a:lnTo>
                    <a:pt x="2077" y="140"/>
                  </a:lnTo>
                  <a:lnTo>
                    <a:pt x="2077" y="138"/>
                  </a:lnTo>
                  <a:lnTo>
                    <a:pt x="2078" y="137"/>
                  </a:lnTo>
                  <a:lnTo>
                    <a:pt x="2079" y="137"/>
                  </a:lnTo>
                  <a:close/>
                  <a:moveTo>
                    <a:pt x="825" y="69"/>
                  </a:moveTo>
                  <a:lnTo>
                    <a:pt x="829" y="72"/>
                  </a:lnTo>
                  <a:lnTo>
                    <a:pt x="831" y="77"/>
                  </a:lnTo>
                  <a:lnTo>
                    <a:pt x="832" y="82"/>
                  </a:lnTo>
                  <a:lnTo>
                    <a:pt x="834" y="89"/>
                  </a:lnTo>
                  <a:lnTo>
                    <a:pt x="837" y="92"/>
                  </a:lnTo>
                  <a:lnTo>
                    <a:pt x="842" y="95"/>
                  </a:lnTo>
                  <a:lnTo>
                    <a:pt x="852" y="95"/>
                  </a:lnTo>
                  <a:lnTo>
                    <a:pt x="857" y="97"/>
                  </a:lnTo>
                  <a:lnTo>
                    <a:pt x="860" y="100"/>
                  </a:lnTo>
                  <a:lnTo>
                    <a:pt x="861" y="102"/>
                  </a:lnTo>
                  <a:lnTo>
                    <a:pt x="862" y="105"/>
                  </a:lnTo>
                  <a:lnTo>
                    <a:pt x="862" y="107"/>
                  </a:lnTo>
                  <a:lnTo>
                    <a:pt x="865" y="113"/>
                  </a:lnTo>
                  <a:lnTo>
                    <a:pt x="870" y="116"/>
                  </a:lnTo>
                  <a:lnTo>
                    <a:pt x="877" y="118"/>
                  </a:lnTo>
                  <a:lnTo>
                    <a:pt x="885" y="120"/>
                  </a:lnTo>
                  <a:lnTo>
                    <a:pt x="891" y="121"/>
                  </a:lnTo>
                  <a:lnTo>
                    <a:pt x="898" y="123"/>
                  </a:lnTo>
                  <a:lnTo>
                    <a:pt x="906" y="130"/>
                  </a:lnTo>
                  <a:lnTo>
                    <a:pt x="912" y="137"/>
                  </a:lnTo>
                  <a:lnTo>
                    <a:pt x="918" y="143"/>
                  </a:lnTo>
                  <a:lnTo>
                    <a:pt x="929" y="155"/>
                  </a:lnTo>
                  <a:lnTo>
                    <a:pt x="936" y="167"/>
                  </a:lnTo>
                  <a:lnTo>
                    <a:pt x="937" y="182"/>
                  </a:lnTo>
                  <a:lnTo>
                    <a:pt x="933" y="187"/>
                  </a:lnTo>
                  <a:lnTo>
                    <a:pt x="928" y="188"/>
                  </a:lnTo>
                  <a:lnTo>
                    <a:pt x="921" y="187"/>
                  </a:lnTo>
                  <a:lnTo>
                    <a:pt x="916" y="184"/>
                  </a:lnTo>
                  <a:lnTo>
                    <a:pt x="911" y="182"/>
                  </a:lnTo>
                  <a:lnTo>
                    <a:pt x="910" y="181"/>
                  </a:lnTo>
                  <a:lnTo>
                    <a:pt x="906" y="177"/>
                  </a:lnTo>
                  <a:lnTo>
                    <a:pt x="903" y="177"/>
                  </a:lnTo>
                  <a:lnTo>
                    <a:pt x="900" y="177"/>
                  </a:lnTo>
                  <a:lnTo>
                    <a:pt x="897" y="178"/>
                  </a:lnTo>
                  <a:lnTo>
                    <a:pt x="895" y="178"/>
                  </a:lnTo>
                  <a:lnTo>
                    <a:pt x="893" y="177"/>
                  </a:lnTo>
                  <a:lnTo>
                    <a:pt x="891" y="173"/>
                  </a:lnTo>
                  <a:lnTo>
                    <a:pt x="888" y="169"/>
                  </a:lnTo>
                  <a:lnTo>
                    <a:pt x="887" y="167"/>
                  </a:lnTo>
                  <a:lnTo>
                    <a:pt x="886" y="163"/>
                  </a:lnTo>
                  <a:lnTo>
                    <a:pt x="883" y="162"/>
                  </a:lnTo>
                  <a:lnTo>
                    <a:pt x="881" y="158"/>
                  </a:lnTo>
                  <a:lnTo>
                    <a:pt x="877" y="158"/>
                  </a:lnTo>
                  <a:lnTo>
                    <a:pt x="875" y="158"/>
                  </a:lnTo>
                  <a:lnTo>
                    <a:pt x="872" y="159"/>
                  </a:lnTo>
                  <a:lnTo>
                    <a:pt x="871" y="162"/>
                  </a:lnTo>
                  <a:lnTo>
                    <a:pt x="868" y="166"/>
                  </a:lnTo>
                  <a:lnTo>
                    <a:pt x="867" y="168"/>
                  </a:lnTo>
                  <a:lnTo>
                    <a:pt x="867" y="172"/>
                  </a:lnTo>
                  <a:lnTo>
                    <a:pt x="867" y="174"/>
                  </a:lnTo>
                  <a:lnTo>
                    <a:pt x="867" y="179"/>
                  </a:lnTo>
                  <a:lnTo>
                    <a:pt x="863" y="183"/>
                  </a:lnTo>
                  <a:lnTo>
                    <a:pt x="857" y="184"/>
                  </a:lnTo>
                  <a:lnTo>
                    <a:pt x="851" y="184"/>
                  </a:lnTo>
                  <a:lnTo>
                    <a:pt x="847" y="187"/>
                  </a:lnTo>
                  <a:lnTo>
                    <a:pt x="842" y="193"/>
                  </a:lnTo>
                  <a:lnTo>
                    <a:pt x="837" y="199"/>
                  </a:lnTo>
                  <a:lnTo>
                    <a:pt x="832" y="204"/>
                  </a:lnTo>
                  <a:lnTo>
                    <a:pt x="826" y="207"/>
                  </a:lnTo>
                  <a:lnTo>
                    <a:pt x="816" y="208"/>
                  </a:lnTo>
                  <a:lnTo>
                    <a:pt x="814" y="205"/>
                  </a:lnTo>
                  <a:lnTo>
                    <a:pt x="812" y="203"/>
                  </a:lnTo>
                  <a:lnTo>
                    <a:pt x="812" y="201"/>
                  </a:lnTo>
                  <a:lnTo>
                    <a:pt x="811" y="198"/>
                  </a:lnTo>
                  <a:lnTo>
                    <a:pt x="811" y="194"/>
                  </a:lnTo>
                  <a:lnTo>
                    <a:pt x="811" y="192"/>
                  </a:lnTo>
                  <a:lnTo>
                    <a:pt x="810" y="189"/>
                  </a:lnTo>
                  <a:lnTo>
                    <a:pt x="807" y="188"/>
                  </a:lnTo>
                  <a:lnTo>
                    <a:pt x="805" y="187"/>
                  </a:lnTo>
                  <a:lnTo>
                    <a:pt x="801" y="187"/>
                  </a:lnTo>
                  <a:lnTo>
                    <a:pt x="796" y="186"/>
                  </a:lnTo>
                  <a:lnTo>
                    <a:pt x="789" y="184"/>
                  </a:lnTo>
                  <a:lnTo>
                    <a:pt x="782" y="182"/>
                  </a:lnTo>
                  <a:lnTo>
                    <a:pt x="780" y="178"/>
                  </a:lnTo>
                  <a:lnTo>
                    <a:pt x="781" y="172"/>
                  </a:lnTo>
                  <a:lnTo>
                    <a:pt x="782" y="169"/>
                  </a:lnTo>
                  <a:lnTo>
                    <a:pt x="785" y="168"/>
                  </a:lnTo>
                  <a:lnTo>
                    <a:pt x="789" y="167"/>
                  </a:lnTo>
                  <a:lnTo>
                    <a:pt x="791" y="166"/>
                  </a:lnTo>
                  <a:lnTo>
                    <a:pt x="795" y="163"/>
                  </a:lnTo>
                  <a:lnTo>
                    <a:pt x="796" y="162"/>
                  </a:lnTo>
                  <a:lnTo>
                    <a:pt x="801" y="156"/>
                  </a:lnTo>
                  <a:lnTo>
                    <a:pt x="805" y="151"/>
                  </a:lnTo>
                  <a:lnTo>
                    <a:pt x="809" y="146"/>
                  </a:lnTo>
                  <a:lnTo>
                    <a:pt x="816" y="141"/>
                  </a:lnTo>
                  <a:lnTo>
                    <a:pt x="820" y="136"/>
                  </a:lnTo>
                  <a:lnTo>
                    <a:pt x="819" y="131"/>
                  </a:lnTo>
                  <a:lnTo>
                    <a:pt x="811" y="126"/>
                  </a:lnTo>
                  <a:lnTo>
                    <a:pt x="810" y="125"/>
                  </a:lnTo>
                  <a:lnTo>
                    <a:pt x="807" y="123"/>
                  </a:lnTo>
                  <a:lnTo>
                    <a:pt x="805" y="123"/>
                  </a:lnTo>
                  <a:lnTo>
                    <a:pt x="802" y="122"/>
                  </a:lnTo>
                  <a:lnTo>
                    <a:pt x="801" y="120"/>
                  </a:lnTo>
                  <a:lnTo>
                    <a:pt x="801" y="118"/>
                  </a:lnTo>
                  <a:lnTo>
                    <a:pt x="801" y="115"/>
                  </a:lnTo>
                  <a:lnTo>
                    <a:pt x="801" y="112"/>
                  </a:lnTo>
                  <a:lnTo>
                    <a:pt x="801" y="108"/>
                  </a:lnTo>
                  <a:lnTo>
                    <a:pt x="802" y="104"/>
                  </a:lnTo>
                  <a:lnTo>
                    <a:pt x="804" y="100"/>
                  </a:lnTo>
                  <a:lnTo>
                    <a:pt x="805" y="94"/>
                  </a:lnTo>
                  <a:lnTo>
                    <a:pt x="806" y="87"/>
                  </a:lnTo>
                  <a:lnTo>
                    <a:pt x="809" y="80"/>
                  </a:lnTo>
                  <a:lnTo>
                    <a:pt x="811" y="74"/>
                  </a:lnTo>
                  <a:lnTo>
                    <a:pt x="817" y="70"/>
                  </a:lnTo>
                  <a:lnTo>
                    <a:pt x="825" y="69"/>
                  </a:lnTo>
                  <a:close/>
                  <a:moveTo>
                    <a:pt x="104" y="60"/>
                  </a:moveTo>
                  <a:lnTo>
                    <a:pt x="101" y="60"/>
                  </a:lnTo>
                  <a:lnTo>
                    <a:pt x="99" y="61"/>
                  </a:lnTo>
                  <a:lnTo>
                    <a:pt x="95" y="62"/>
                  </a:lnTo>
                  <a:lnTo>
                    <a:pt x="92" y="64"/>
                  </a:lnTo>
                  <a:lnTo>
                    <a:pt x="89" y="66"/>
                  </a:lnTo>
                  <a:lnTo>
                    <a:pt x="85" y="69"/>
                  </a:lnTo>
                  <a:lnTo>
                    <a:pt x="81" y="71"/>
                  </a:lnTo>
                  <a:lnTo>
                    <a:pt x="77" y="75"/>
                  </a:lnTo>
                  <a:lnTo>
                    <a:pt x="74" y="76"/>
                  </a:lnTo>
                  <a:lnTo>
                    <a:pt x="69" y="80"/>
                  </a:lnTo>
                  <a:lnTo>
                    <a:pt x="65" y="84"/>
                  </a:lnTo>
                  <a:lnTo>
                    <a:pt x="60" y="86"/>
                  </a:lnTo>
                  <a:lnTo>
                    <a:pt x="55" y="90"/>
                  </a:lnTo>
                  <a:lnTo>
                    <a:pt x="40" y="94"/>
                  </a:lnTo>
                  <a:lnTo>
                    <a:pt x="26" y="100"/>
                  </a:lnTo>
                  <a:lnTo>
                    <a:pt x="21" y="104"/>
                  </a:lnTo>
                  <a:lnTo>
                    <a:pt x="15" y="106"/>
                  </a:lnTo>
                  <a:lnTo>
                    <a:pt x="8" y="107"/>
                  </a:lnTo>
                  <a:lnTo>
                    <a:pt x="3" y="110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1" y="118"/>
                  </a:lnTo>
                  <a:lnTo>
                    <a:pt x="4" y="118"/>
                  </a:lnTo>
                  <a:lnTo>
                    <a:pt x="5" y="118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1" y="116"/>
                  </a:lnTo>
                  <a:lnTo>
                    <a:pt x="15" y="112"/>
                  </a:lnTo>
                  <a:lnTo>
                    <a:pt x="20" y="110"/>
                  </a:lnTo>
                  <a:lnTo>
                    <a:pt x="25" y="108"/>
                  </a:lnTo>
                  <a:lnTo>
                    <a:pt x="29" y="108"/>
                  </a:lnTo>
                  <a:lnTo>
                    <a:pt x="36" y="105"/>
                  </a:lnTo>
                  <a:lnTo>
                    <a:pt x="44" y="102"/>
                  </a:lnTo>
                  <a:lnTo>
                    <a:pt x="50" y="100"/>
                  </a:lnTo>
                  <a:lnTo>
                    <a:pt x="51" y="101"/>
                  </a:lnTo>
                  <a:lnTo>
                    <a:pt x="54" y="101"/>
                  </a:lnTo>
                  <a:lnTo>
                    <a:pt x="56" y="102"/>
                  </a:lnTo>
                  <a:lnTo>
                    <a:pt x="59" y="104"/>
                  </a:lnTo>
                  <a:lnTo>
                    <a:pt x="60" y="106"/>
                  </a:lnTo>
                  <a:lnTo>
                    <a:pt x="60" y="108"/>
                  </a:lnTo>
                  <a:lnTo>
                    <a:pt x="61" y="116"/>
                  </a:lnTo>
                  <a:lnTo>
                    <a:pt x="57" y="123"/>
                  </a:lnTo>
                  <a:lnTo>
                    <a:pt x="54" y="127"/>
                  </a:lnTo>
                  <a:lnTo>
                    <a:pt x="48" y="132"/>
                  </a:lnTo>
                  <a:lnTo>
                    <a:pt x="40" y="138"/>
                  </a:lnTo>
                  <a:lnTo>
                    <a:pt x="33" y="145"/>
                  </a:lnTo>
                  <a:lnTo>
                    <a:pt x="30" y="153"/>
                  </a:lnTo>
                  <a:lnTo>
                    <a:pt x="34" y="161"/>
                  </a:lnTo>
                  <a:lnTo>
                    <a:pt x="39" y="163"/>
                  </a:lnTo>
                  <a:lnTo>
                    <a:pt x="44" y="162"/>
                  </a:lnTo>
                  <a:lnTo>
                    <a:pt x="50" y="158"/>
                  </a:lnTo>
                  <a:lnTo>
                    <a:pt x="56" y="152"/>
                  </a:lnTo>
                  <a:lnTo>
                    <a:pt x="60" y="147"/>
                  </a:lnTo>
                  <a:lnTo>
                    <a:pt x="62" y="145"/>
                  </a:lnTo>
                  <a:lnTo>
                    <a:pt x="64" y="141"/>
                  </a:lnTo>
                  <a:lnTo>
                    <a:pt x="66" y="137"/>
                  </a:lnTo>
                  <a:lnTo>
                    <a:pt x="69" y="133"/>
                  </a:lnTo>
                  <a:lnTo>
                    <a:pt x="71" y="132"/>
                  </a:lnTo>
                  <a:lnTo>
                    <a:pt x="72" y="132"/>
                  </a:lnTo>
                  <a:lnTo>
                    <a:pt x="74" y="133"/>
                  </a:lnTo>
                  <a:lnTo>
                    <a:pt x="75" y="135"/>
                  </a:lnTo>
                  <a:lnTo>
                    <a:pt x="74" y="137"/>
                  </a:lnTo>
                  <a:lnTo>
                    <a:pt x="72" y="141"/>
                  </a:lnTo>
                  <a:lnTo>
                    <a:pt x="71" y="145"/>
                  </a:lnTo>
                  <a:lnTo>
                    <a:pt x="70" y="148"/>
                  </a:lnTo>
                  <a:lnTo>
                    <a:pt x="67" y="152"/>
                  </a:lnTo>
                  <a:lnTo>
                    <a:pt x="66" y="156"/>
                  </a:lnTo>
                  <a:lnTo>
                    <a:pt x="67" y="158"/>
                  </a:lnTo>
                  <a:lnTo>
                    <a:pt x="71" y="157"/>
                  </a:lnTo>
                  <a:lnTo>
                    <a:pt x="76" y="153"/>
                  </a:lnTo>
                  <a:lnTo>
                    <a:pt x="82" y="150"/>
                  </a:lnTo>
                  <a:lnTo>
                    <a:pt x="86" y="145"/>
                  </a:lnTo>
                  <a:lnTo>
                    <a:pt x="90" y="142"/>
                  </a:lnTo>
                  <a:lnTo>
                    <a:pt x="95" y="132"/>
                  </a:lnTo>
                  <a:lnTo>
                    <a:pt x="97" y="121"/>
                  </a:lnTo>
                  <a:lnTo>
                    <a:pt x="99" y="120"/>
                  </a:lnTo>
                  <a:lnTo>
                    <a:pt x="99" y="118"/>
                  </a:lnTo>
                  <a:lnTo>
                    <a:pt x="100" y="116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4" y="115"/>
                  </a:lnTo>
                  <a:lnTo>
                    <a:pt x="105" y="116"/>
                  </a:lnTo>
                  <a:lnTo>
                    <a:pt x="112" y="116"/>
                  </a:lnTo>
                  <a:lnTo>
                    <a:pt x="119" y="111"/>
                  </a:lnTo>
                  <a:lnTo>
                    <a:pt x="123" y="104"/>
                  </a:lnTo>
                  <a:lnTo>
                    <a:pt x="126" y="95"/>
                  </a:lnTo>
                  <a:lnTo>
                    <a:pt x="127" y="92"/>
                  </a:lnTo>
                  <a:lnTo>
                    <a:pt x="130" y="90"/>
                  </a:lnTo>
                  <a:lnTo>
                    <a:pt x="131" y="87"/>
                  </a:lnTo>
                  <a:lnTo>
                    <a:pt x="133" y="86"/>
                  </a:lnTo>
                  <a:lnTo>
                    <a:pt x="135" y="85"/>
                  </a:lnTo>
                  <a:lnTo>
                    <a:pt x="136" y="82"/>
                  </a:lnTo>
                  <a:lnTo>
                    <a:pt x="136" y="80"/>
                  </a:lnTo>
                  <a:lnTo>
                    <a:pt x="136" y="77"/>
                  </a:lnTo>
                  <a:lnTo>
                    <a:pt x="135" y="76"/>
                  </a:lnTo>
                  <a:lnTo>
                    <a:pt x="132" y="75"/>
                  </a:lnTo>
                  <a:lnTo>
                    <a:pt x="130" y="75"/>
                  </a:lnTo>
                  <a:lnTo>
                    <a:pt x="127" y="76"/>
                  </a:lnTo>
                  <a:lnTo>
                    <a:pt x="126" y="76"/>
                  </a:lnTo>
                  <a:lnTo>
                    <a:pt x="122" y="79"/>
                  </a:lnTo>
                  <a:lnTo>
                    <a:pt x="120" y="82"/>
                  </a:lnTo>
                  <a:lnTo>
                    <a:pt x="117" y="85"/>
                  </a:lnTo>
                  <a:lnTo>
                    <a:pt x="116" y="87"/>
                  </a:lnTo>
                  <a:lnTo>
                    <a:pt x="112" y="90"/>
                  </a:lnTo>
                  <a:lnTo>
                    <a:pt x="109" y="91"/>
                  </a:lnTo>
                  <a:lnTo>
                    <a:pt x="106" y="91"/>
                  </a:lnTo>
                  <a:lnTo>
                    <a:pt x="102" y="91"/>
                  </a:lnTo>
                  <a:lnTo>
                    <a:pt x="100" y="92"/>
                  </a:lnTo>
                  <a:lnTo>
                    <a:pt x="94" y="91"/>
                  </a:lnTo>
                  <a:lnTo>
                    <a:pt x="90" y="86"/>
                  </a:lnTo>
                  <a:lnTo>
                    <a:pt x="90" y="80"/>
                  </a:lnTo>
                  <a:lnTo>
                    <a:pt x="92" y="74"/>
                  </a:lnTo>
                  <a:lnTo>
                    <a:pt x="97" y="69"/>
                  </a:lnTo>
                  <a:lnTo>
                    <a:pt x="99" y="67"/>
                  </a:lnTo>
                  <a:lnTo>
                    <a:pt x="100" y="66"/>
                  </a:lnTo>
                  <a:lnTo>
                    <a:pt x="102" y="65"/>
                  </a:lnTo>
                  <a:lnTo>
                    <a:pt x="104" y="64"/>
                  </a:lnTo>
                  <a:lnTo>
                    <a:pt x="106" y="62"/>
                  </a:lnTo>
                  <a:lnTo>
                    <a:pt x="106" y="61"/>
                  </a:lnTo>
                  <a:lnTo>
                    <a:pt x="106" y="61"/>
                  </a:lnTo>
                  <a:lnTo>
                    <a:pt x="105" y="61"/>
                  </a:lnTo>
                  <a:lnTo>
                    <a:pt x="104" y="60"/>
                  </a:lnTo>
                  <a:close/>
                  <a:moveTo>
                    <a:pt x="2940" y="0"/>
                  </a:moveTo>
                  <a:lnTo>
                    <a:pt x="2970" y="101"/>
                  </a:lnTo>
                  <a:lnTo>
                    <a:pt x="2995" y="204"/>
                  </a:lnTo>
                  <a:lnTo>
                    <a:pt x="3015" y="310"/>
                  </a:lnTo>
                  <a:lnTo>
                    <a:pt x="3029" y="417"/>
                  </a:lnTo>
                  <a:lnTo>
                    <a:pt x="3036" y="526"/>
                  </a:lnTo>
                  <a:lnTo>
                    <a:pt x="3021" y="536"/>
                  </a:lnTo>
                  <a:lnTo>
                    <a:pt x="3005" y="545"/>
                  </a:lnTo>
                  <a:lnTo>
                    <a:pt x="2944" y="587"/>
                  </a:lnTo>
                  <a:lnTo>
                    <a:pt x="2882" y="636"/>
                  </a:lnTo>
                  <a:lnTo>
                    <a:pt x="2817" y="689"/>
                  </a:lnTo>
                  <a:lnTo>
                    <a:pt x="2749" y="745"/>
                  </a:lnTo>
                  <a:lnTo>
                    <a:pt x="2678" y="804"/>
                  </a:lnTo>
                  <a:lnTo>
                    <a:pt x="2680" y="801"/>
                  </a:lnTo>
                  <a:lnTo>
                    <a:pt x="2680" y="801"/>
                  </a:lnTo>
                  <a:lnTo>
                    <a:pt x="2681" y="800"/>
                  </a:lnTo>
                  <a:lnTo>
                    <a:pt x="2681" y="797"/>
                  </a:lnTo>
                  <a:lnTo>
                    <a:pt x="2682" y="797"/>
                  </a:lnTo>
                  <a:lnTo>
                    <a:pt x="2682" y="796"/>
                  </a:lnTo>
                  <a:lnTo>
                    <a:pt x="2683" y="795"/>
                  </a:lnTo>
                  <a:lnTo>
                    <a:pt x="2685" y="792"/>
                  </a:lnTo>
                  <a:lnTo>
                    <a:pt x="2683" y="791"/>
                  </a:lnTo>
                  <a:lnTo>
                    <a:pt x="2683" y="790"/>
                  </a:lnTo>
                  <a:lnTo>
                    <a:pt x="2682" y="790"/>
                  </a:lnTo>
                  <a:lnTo>
                    <a:pt x="2681" y="791"/>
                  </a:lnTo>
                  <a:lnTo>
                    <a:pt x="2680" y="792"/>
                  </a:lnTo>
                  <a:lnTo>
                    <a:pt x="2680" y="792"/>
                  </a:lnTo>
                  <a:lnTo>
                    <a:pt x="2678" y="792"/>
                  </a:lnTo>
                  <a:lnTo>
                    <a:pt x="2674" y="800"/>
                  </a:lnTo>
                  <a:lnTo>
                    <a:pt x="2669" y="806"/>
                  </a:lnTo>
                  <a:lnTo>
                    <a:pt x="2664" y="811"/>
                  </a:lnTo>
                  <a:lnTo>
                    <a:pt x="2664" y="811"/>
                  </a:lnTo>
                  <a:lnTo>
                    <a:pt x="2662" y="814"/>
                  </a:lnTo>
                  <a:lnTo>
                    <a:pt x="2661" y="815"/>
                  </a:lnTo>
                  <a:lnTo>
                    <a:pt x="2661" y="817"/>
                  </a:lnTo>
                  <a:lnTo>
                    <a:pt x="2661" y="819"/>
                  </a:lnTo>
                  <a:lnTo>
                    <a:pt x="2656" y="821"/>
                  </a:lnTo>
                  <a:lnTo>
                    <a:pt x="2652" y="824"/>
                  </a:lnTo>
                  <a:lnTo>
                    <a:pt x="2647" y="827"/>
                  </a:lnTo>
                  <a:lnTo>
                    <a:pt x="2647" y="827"/>
                  </a:lnTo>
                  <a:lnTo>
                    <a:pt x="2645" y="829"/>
                  </a:lnTo>
                  <a:lnTo>
                    <a:pt x="2642" y="830"/>
                  </a:lnTo>
                  <a:lnTo>
                    <a:pt x="2642" y="830"/>
                  </a:lnTo>
                  <a:lnTo>
                    <a:pt x="2644" y="827"/>
                  </a:lnTo>
                  <a:lnTo>
                    <a:pt x="2644" y="825"/>
                  </a:lnTo>
                  <a:lnTo>
                    <a:pt x="2642" y="824"/>
                  </a:lnTo>
                  <a:lnTo>
                    <a:pt x="2642" y="821"/>
                  </a:lnTo>
                  <a:lnTo>
                    <a:pt x="2641" y="819"/>
                  </a:lnTo>
                  <a:lnTo>
                    <a:pt x="2641" y="816"/>
                  </a:lnTo>
                  <a:lnTo>
                    <a:pt x="2640" y="815"/>
                  </a:lnTo>
                  <a:lnTo>
                    <a:pt x="2639" y="812"/>
                  </a:lnTo>
                  <a:lnTo>
                    <a:pt x="2637" y="811"/>
                  </a:lnTo>
                  <a:lnTo>
                    <a:pt x="2636" y="810"/>
                  </a:lnTo>
                  <a:lnTo>
                    <a:pt x="2635" y="811"/>
                  </a:lnTo>
                  <a:lnTo>
                    <a:pt x="2629" y="821"/>
                  </a:lnTo>
                  <a:lnTo>
                    <a:pt x="2624" y="832"/>
                  </a:lnTo>
                  <a:lnTo>
                    <a:pt x="2622" y="836"/>
                  </a:lnTo>
                  <a:lnTo>
                    <a:pt x="2621" y="841"/>
                  </a:lnTo>
                  <a:lnTo>
                    <a:pt x="2620" y="846"/>
                  </a:lnTo>
                  <a:lnTo>
                    <a:pt x="2619" y="850"/>
                  </a:lnTo>
                  <a:lnTo>
                    <a:pt x="2602" y="862"/>
                  </a:lnTo>
                  <a:lnTo>
                    <a:pt x="2604" y="860"/>
                  </a:lnTo>
                  <a:lnTo>
                    <a:pt x="2604" y="857"/>
                  </a:lnTo>
                  <a:lnTo>
                    <a:pt x="2605" y="855"/>
                  </a:lnTo>
                  <a:lnTo>
                    <a:pt x="2606" y="851"/>
                  </a:lnTo>
                  <a:lnTo>
                    <a:pt x="2606" y="850"/>
                  </a:lnTo>
                  <a:lnTo>
                    <a:pt x="2528" y="906"/>
                  </a:lnTo>
                  <a:lnTo>
                    <a:pt x="2528" y="904"/>
                  </a:lnTo>
                  <a:lnTo>
                    <a:pt x="2528" y="902"/>
                  </a:lnTo>
                  <a:lnTo>
                    <a:pt x="2528" y="899"/>
                  </a:lnTo>
                  <a:lnTo>
                    <a:pt x="2527" y="897"/>
                  </a:lnTo>
                  <a:lnTo>
                    <a:pt x="2525" y="894"/>
                  </a:lnTo>
                  <a:lnTo>
                    <a:pt x="2523" y="894"/>
                  </a:lnTo>
                  <a:lnTo>
                    <a:pt x="2522" y="894"/>
                  </a:lnTo>
                  <a:lnTo>
                    <a:pt x="2520" y="893"/>
                  </a:lnTo>
                  <a:lnTo>
                    <a:pt x="2519" y="892"/>
                  </a:lnTo>
                  <a:lnTo>
                    <a:pt x="2518" y="889"/>
                  </a:lnTo>
                  <a:lnTo>
                    <a:pt x="2517" y="887"/>
                  </a:lnTo>
                  <a:lnTo>
                    <a:pt x="2515" y="885"/>
                  </a:lnTo>
                  <a:lnTo>
                    <a:pt x="2515" y="881"/>
                  </a:lnTo>
                  <a:lnTo>
                    <a:pt x="2514" y="877"/>
                  </a:lnTo>
                  <a:lnTo>
                    <a:pt x="2514" y="873"/>
                  </a:lnTo>
                  <a:lnTo>
                    <a:pt x="2513" y="871"/>
                  </a:lnTo>
                  <a:lnTo>
                    <a:pt x="2512" y="868"/>
                  </a:lnTo>
                  <a:lnTo>
                    <a:pt x="2510" y="868"/>
                  </a:lnTo>
                  <a:lnTo>
                    <a:pt x="2509" y="868"/>
                  </a:lnTo>
                  <a:lnTo>
                    <a:pt x="2507" y="870"/>
                  </a:lnTo>
                  <a:lnTo>
                    <a:pt x="2505" y="870"/>
                  </a:lnTo>
                  <a:lnTo>
                    <a:pt x="2503" y="871"/>
                  </a:lnTo>
                  <a:lnTo>
                    <a:pt x="2502" y="871"/>
                  </a:lnTo>
                  <a:lnTo>
                    <a:pt x="2499" y="872"/>
                  </a:lnTo>
                  <a:lnTo>
                    <a:pt x="2498" y="872"/>
                  </a:lnTo>
                  <a:lnTo>
                    <a:pt x="2495" y="871"/>
                  </a:lnTo>
                  <a:lnTo>
                    <a:pt x="2494" y="868"/>
                  </a:lnTo>
                  <a:lnTo>
                    <a:pt x="2492" y="866"/>
                  </a:lnTo>
                  <a:lnTo>
                    <a:pt x="2490" y="865"/>
                  </a:lnTo>
                  <a:lnTo>
                    <a:pt x="2490" y="863"/>
                  </a:lnTo>
                  <a:lnTo>
                    <a:pt x="2488" y="863"/>
                  </a:lnTo>
                  <a:lnTo>
                    <a:pt x="2487" y="863"/>
                  </a:lnTo>
                  <a:lnTo>
                    <a:pt x="2487" y="866"/>
                  </a:lnTo>
                  <a:lnTo>
                    <a:pt x="2487" y="867"/>
                  </a:lnTo>
                  <a:lnTo>
                    <a:pt x="2485" y="870"/>
                  </a:lnTo>
                  <a:lnTo>
                    <a:pt x="2485" y="872"/>
                  </a:lnTo>
                  <a:lnTo>
                    <a:pt x="2485" y="873"/>
                  </a:lnTo>
                  <a:lnTo>
                    <a:pt x="2488" y="876"/>
                  </a:lnTo>
                  <a:lnTo>
                    <a:pt x="2489" y="878"/>
                  </a:lnTo>
                  <a:lnTo>
                    <a:pt x="2490" y="882"/>
                  </a:lnTo>
                  <a:lnTo>
                    <a:pt x="2495" y="897"/>
                  </a:lnTo>
                  <a:lnTo>
                    <a:pt x="2499" y="913"/>
                  </a:lnTo>
                  <a:lnTo>
                    <a:pt x="2499" y="917"/>
                  </a:lnTo>
                  <a:lnTo>
                    <a:pt x="2499" y="921"/>
                  </a:lnTo>
                  <a:lnTo>
                    <a:pt x="2500" y="923"/>
                  </a:lnTo>
                  <a:lnTo>
                    <a:pt x="2472" y="916"/>
                  </a:lnTo>
                  <a:lnTo>
                    <a:pt x="2472" y="902"/>
                  </a:lnTo>
                  <a:lnTo>
                    <a:pt x="2470" y="889"/>
                  </a:lnTo>
                  <a:lnTo>
                    <a:pt x="2468" y="887"/>
                  </a:lnTo>
                  <a:lnTo>
                    <a:pt x="2467" y="886"/>
                  </a:lnTo>
                  <a:lnTo>
                    <a:pt x="2464" y="885"/>
                  </a:lnTo>
                  <a:lnTo>
                    <a:pt x="2460" y="883"/>
                  </a:lnTo>
                  <a:lnTo>
                    <a:pt x="2458" y="885"/>
                  </a:lnTo>
                  <a:lnTo>
                    <a:pt x="2456" y="885"/>
                  </a:lnTo>
                  <a:lnTo>
                    <a:pt x="2454" y="887"/>
                  </a:lnTo>
                  <a:lnTo>
                    <a:pt x="2452" y="891"/>
                  </a:lnTo>
                  <a:lnTo>
                    <a:pt x="2449" y="896"/>
                  </a:lnTo>
                  <a:lnTo>
                    <a:pt x="2447" y="899"/>
                  </a:lnTo>
                  <a:lnTo>
                    <a:pt x="2444" y="903"/>
                  </a:lnTo>
                  <a:lnTo>
                    <a:pt x="2441" y="908"/>
                  </a:lnTo>
                  <a:lnTo>
                    <a:pt x="2368" y="891"/>
                  </a:lnTo>
                  <a:lnTo>
                    <a:pt x="2368" y="891"/>
                  </a:lnTo>
                  <a:lnTo>
                    <a:pt x="2368" y="889"/>
                  </a:lnTo>
                  <a:lnTo>
                    <a:pt x="2370" y="882"/>
                  </a:lnTo>
                  <a:lnTo>
                    <a:pt x="2371" y="877"/>
                  </a:lnTo>
                  <a:lnTo>
                    <a:pt x="2372" y="871"/>
                  </a:lnTo>
                  <a:lnTo>
                    <a:pt x="2371" y="863"/>
                  </a:lnTo>
                  <a:lnTo>
                    <a:pt x="2371" y="861"/>
                  </a:lnTo>
                  <a:lnTo>
                    <a:pt x="2371" y="857"/>
                  </a:lnTo>
                  <a:lnTo>
                    <a:pt x="2370" y="855"/>
                  </a:lnTo>
                  <a:lnTo>
                    <a:pt x="2370" y="852"/>
                  </a:lnTo>
                  <a:lnTo>
                    <a:pt x="2368" y="850"/>
                  </a:lnTo>
                  <a:lnTo>
                    <a:pt x="2366" y="847"/>
                  </a:lnTo>
                  <a:lnTo>
                    <a:pt x="2366" y="847"/>
                  </a:lnTo>
                  <a:lnTo>
                    <a:pt x="2365" y="846"/>
                  </a:lnTo>
                  <a:lnTo>
                    <a:pt x="2363" y="843"/>
                  </a:lnTo>
                  <a:lnTo>
                    <a:pt x="2363" y="841"/>
                  </a:lnTo>
                  <a:lnTo>
                    <a:pt x="2363" y="840"/>
                  </a:lnTo>
                  <a:lnTo>
                    <a:pt x="2363" y="837"/>
                  </a:lnTo>
                  <a:lnTo>
                    <a:pt x="2363" y="835"/>
                  </a:lnTo>
                  <a:lnTo>
                    <a:pt x="2365" y="832"/>
                  </a:lnTo>
                  <a:lnTo>
                    <a:pt x="2365" y="830"/>
                  </a:lnTo>
                  <a:lnTo>
                    <a:pt x="2363" y="827"/>
                  </a:lnTo>
                  <a:lnTo>
                    <a:pt x="2360" y="824"/>
                  </a:lnTo>
                  <a:lnTo>
                    <a:pt x="2356" y="821"/>
                  </a:lnTo>
                  <a:lnTo>
                    <a:pt x="2352" y="819"/>
                  </a:lnTo>
                  <a:lnTo>
                    <a:pt x="2351" y="817"/>
                  </a:lnTo>
                  <a:lnTo>
                    <a:pt x="2348" y="817"/>
                  </a:lnTo>
                  <a:lnTo>
                    <a:pt x="2346" y="816"/>
                  </a:lnTo>
                  <a:lnTo>
                    <a:pt x="2345" y="815"/>
                  </a:lnTo>
                  <a:lnTo>
                    <a:pt x="2342" y="814"/>
                  </a:lnTo>
                  <a:lnTo>
                    <a:pt x="2341" y="811"/>
                  </a:lnTo>
                  <a:lnTo>
                    <a:pt x="2340" y="807"/>
                  </a:lnTo>
                  <a:lnTo>
                    <a:pt x="2340" y="804"/>
                  </a:lnTo>
                  <a:lnTo>
                    <a:pt x="2338" y="800"/>
                  </a:lnTo>
                  <a:lnTo>
                    <a:pt x="2338" y="797"/>
                  </a:lnTo>
                  <a:lnTo>
                    <a:pt x="2340" y="796"/>
                  </a:lnTo>
                  <a:lnTo>
                    <a:pt x="2341" y="795"/>
                  </a:lnTo>
                  <a:lnTo>
                    <a:pt x="2342" y="792"/>
                  </a:lnTo>
                  <a:lnTo>
                    <a:pt x="2343" y="791"/>
                  </a:lnTo>
                  <a:lnTo>
                    <a:pt x="2345" y="790"/>
                  </a:lnTo>
                  <a:lnTo>
                    <a:pt x="2346" y="789"/>
                  </a:lnTo>
                  <a:lnTo>
                    <a:pt x="2348" y="788"/>
                  </a:lnTo>
                  <a:lnTo>
                    <a:pt x="2350" y="788"/>
                  </a:lnTo>
                  <a:lnTo>
                    <a:pt x="2352" y="788"/>
                  </a:lnTo>
                  <a:lnTo>
                    <a:pt x="2353" y="789"/>
                  </a:lnTo>
                  <a:lnTo>
                    <a:pt x="2356" y="790"/>
                  </a:lnTo>
                  <a:lnTo>
                    <a:pt x="2357" y="791"/>
                  </a:lnTo>
                  <a:lnTo>
                    <a:pt x="2360" y="792"/>
                  </a:lnTo>
                  <a:lnTo>
                    <a:pt x="2362" y="792"/>
                  </a:lnTo>
                  <a:lnTo>
                    <a:pt x="2365" y="792"/>
                  </a:lnTo>
                  <a:lnTo>
                    <a:pt x="2366" y="792"/>
                  </a:lnTo>
                  <a:lnTo>
                    <a:pt x="2368" y="790"/>
                  </a:lnTo>
                  <a:lnTo>
                    <a:pt x="2370" y="788"/>
                  </a:lnTo>
                  <a:lnTo>
                    <a:pt x="2371" y="783"/>
                  </a:lnTo>
                  <a:lnTo>
                    <a:pt x="2370" y="776"/>
                  </a:lnTo>
                  <a:lnTo>
                    <a:pt x="2367" y="770"/>
                  </a:lnTo>
                  <a:lnTo>
                    <a:pt x="2366" y="765"/>
                  </a:lnTo>
                  <a:lnTo>
                    <a:pt x="2368" y="759"/>
                  </a:lnTo>
                  <a:lnTo>
                    <a:pt x="2370" y="758"/>
                  </a:lnTo>
                  <a:lnTo>
                    <a:pt x="2371" y="759"/>
                  </a:lnTo>
                  <a:lnTo>
                    <a:pt x="2373" y="760"/>
                  </a:lnTo>
                  <a:lnTo>
                    <a:pt x="2375" y="761"/>
                  </a:lnTo>
                  <a:lnTo>
                    <a:pt x="2376" y="761"/>
                  </a:lnTo>
                  <a:lnTo>
                    <a:pt x="2378" y="761"/>
                  </a:lnTo>
                  <a:lnTo>
                    <a:pt x="2380" y="761"/>
                  </a:lnTo>
                  <a:lnTo>
                    <a:pt x="2381" y="763"/>
                  </a:lnTo>
                  <a:lnTo>
                    <a:pt x="2381" y="764"/>
                  </a:lnTo>
                  <a:lnTo>
                    <a:pt x="2382" y="766"/>
                  </a:lnTo>
                  <a:lnTo>
                    <a:pt x="2383" y="768"/>
                  </a:lnTo>
                  <a:lnTo>
                    <a:pt x="2384" y="769"/>
                  </a:lnTo>
                  <a:lnTo>
                    <a:pt x="2386" y="770"/>
                  </a:lnTo>
                  <a:lnTo>
                    <a:pt x="2387" y="769"/>
                  </a:lnTo>
                  <a:lnTo>
                    <a:pt x="2389" y="766"/>
                  </a:lnTo>
                  <a:lnTo>
                    <a:pt x="2389" y="764"/>
                  </a:lnTo>
                  <a:lnTo>
                    <a:pt x="2389" y="761"/>
                  </a:lnTo>
                  <a:lnTo>
                    <a:pt x="2391" y="761"/>
                  </a:lnTo>
                  <a:lnTo>
                    <a:pt x="2392" y="760"/>
                  </a:lnTo>
                  <a:lnTo>
                    <a:pt x="2393" y="760"/>
                  </a:lnTo>
                  <a:lnTo>
                    <a:pt x="2394" y="759"/>
                  </a:lnTo>
                  <a:lnTo>
                    <a:pt x="2396" y="756"/>
                  </a:lnTo>
                  <a:lnTo>
                    <a:pt x="2397" y="754"/>
                  </a:lnTo>
                  <a:lnTo>
                    <a:pt x="2398" y="751"/>
                  </a:lnTo>
                  <a:lnTo>
                    <a:pt x="2399" y="748"/>
                  </a:lnTo>
                  <a:lnTo>
                    <a:pt x="2399" y="746"/>
                  </a:lnTo>
                  <a:lnTo>
                    <a:pt x="2401" y="743"/>
                  </a:lnTo>
                  <a:lnTo>
                    <a:pt x="2401" y="740"/>
                  </a:lnTo>
                  <a:lnTo>
                    <a:pt x="2401" y="737"/>
                  </a:lnTo>
                  <a:lnTo>
                    <a:pt x="2401" y="735"/>
                  </a:lnTo>
                  <a:lnTo>
                    <a:pt x="2402" y="733"/>
                  </a:lnTo>
                  <a:lnTo>
                    <a:pt x="2403" y="729"/>
                  </a:lnTo>
                  <a:lnTo>
                    <a:pt x="2404" y="727"/>
                  </a:lnTo>
                  <a:lnTo>
                    <a:pt x="2404" y="723"/>
                  </a:lnTo>
                  <a:lnTo>
                    <a:pt x="2404" y="720"/>
                  </a:lnTo>
                  <a:lnTo>
                    <a:pt x="2406" y="718"/>
                  </a:lnTo>
                  <a:lnTo>
                    <a:pt x="2407" y="718"/>
                  </a:lnTo>
                  <a:lnTo>
                    <a:pt x="2407" y="719"/>
                  </a:lnTo>
                  <a:lnTo>
                    <a:pt x="2408" y="720"/>
                  </a:lnTo>
                  <a:lnTo>
                    <a:pt x="2408" y="720"/>
                  </a:lnTo>
                  <a:lnTo>
                    <a:pt x="2409" y="722"/>
                  </a:lnTo>
                  <a:lnTo>
                    <a:pt x="2409" y="723"/>
                  </a:lnTo>
                  <a:lnTo>
                    <a:pt x="2411" y="722"/>
                  </a:lnTo>
                  <a:lnTo>
                    <a:pt x="2411" y="720"/>
                  </a:lnTo>
                  <a:lnTo>
                    <a:pt x="2412" y="719"/>
                  </a:lnTo>
                  <a:lnTo>
                    <a:pt x="2413" y="718"/>
                  </a:lnTo>
                  <a:lnTo>
                    <a:pt x="2416" y="717"/>
                  </a:lnTo>
                  <a:lnTo>
                    <a:pt x="2416" y="717"/>
                  </a:lnTo>
                  <a:lnTo>
                    <a:pt x="2417" y="715"/>
                  </a:lnTo>
                  <a:lnTo>
                    <a:pt x="2418" y="715"/>
                  </a:lnTo>
                  <a:lnTo>
                    <a:pt x="2421" y="714"/>
                  </a:lnTo>
                  <a:lnTo>
                    <a:pt x="2421" y="710"/>
                  </a:lnTo>
                  <a:lnTo>
                    <a:pt x="2421" y="707"/>
                  </a:lnTo>
                  <a:lnTo>
                    <a:pt x="2423" y="704"/>
                  </a:lnTo>
                  <a:lnTo>
                    <a:pt x="2426" y="703"/>
                  </a:lnTo>
                  <a:lnTo>
                    <a:pt x="2426" y="700"/>
                  </a:lnTo>
                  <a:lnTo>
                    <a:pt x="2427" y="699"/>
                  </a:lnTo>
                  <a:lnTo>
                    <a:pt x="2426" y="697"/>
                  </a:lnTo>
                  <a:lnTo>
                    <a:pt x="2426" y="694"/>
                  </a:lnTo>
                  <a:lnTo>
                    <a:pt x="2426" y="692"/>
                  </a:lnTo>
                  <a:lnTo>
                    <a:pt x="2427" y="689"/>
                  </a:lnTo>
                  <a:lnTo>
                    <a:pt x="2428" y="686"/>
                  </a:lnTo>
                  <a:lnTo>
                    <a:pt x="2428" y="683"/>
                  </a:lnTo>
                  <a:lnTo>
                    <a:pt x="2429" y="679"/>
                  </a:lnTo>
                  <a:lnTo>
                    <a:pt x="2431" y="676"/>
                  </a:lnTo>
                  <a:lnTo>
                    <a:pt x="2432" y="671"/>
                  </a:lnTo>
                  <a:lnTo>
                    <a:pt x="2433" y="666"/>
                  </a:lnTo>
                  <a:lnTo>
                    <a:pt x="2433" y="659"/>
                  </a:lnTo>
                  <a:lnTo>
                    <a:pt x="2436" y="658"/>
                  </a:lnTo>
                  <a:lnTo>
                    <a:pt x="2439" y="657"/>
                  </a:lnTo>
                  <a:lnTo>
                    <a:pt x="2442" y="656"/>
                  </a:lnTo>
                  <a:lnTo>
                    <a:pt x="2444" y="654"/>
                  </a:lnTo>
                  <a:lnTo>
                    <a:pt x="2446" y="653"/>
                  </a:lnTo>
                  <a:lnTo>
                    <a:pt x="2447" y="653"/>
                  </a:lnTo>
                  <a:lnTo>
                    <a:pt x="2449" y="653"/>
                  </a:lnTo>
                  <a:lnTo>
                    <a:pt x="2451" y="652"/>
                  </a:lnTo>
                  <a:lnTo>
                    <a:pt x="2452" y="649"/>
                  </a:lnTo>
                  <a:lnTo>
                    <a:pt x="2453" y="647"/>
                  </a:lnTo>
                  <a:lnTo>
                    <a:pt x="2454" y="646"/>
                  </a:lnTo>
                  <a:lnTo>
                    <a:pt x="2456" y="645"/>
                  </a:lnTo>
                  <a:lnTo>
                    <a:pt x="2457" y="645"/>
                  </a:lnTo>
                  <a:lnTo>
                    <a:pt x="2459" y="645"/>
                  </a:lnTo>
                  <a:lnTo>
                    <a:pt x="2462" y="645"/>
                  </a:lnTo>
                  <a:lnTo>
                    <a:pt x="2463" y="645"/>
                  </a:lnTo>
                  <a:lnTo>
                    <a:pt x="2464" y="645"/>
                  </a:lnTo>
                  <a:lnTo>
                    <a:pt x="2464" y="645"/>
                  </a:lnTo>
                  <a:lnTo>
                    <a:pt x="2464" y="642"/>
                  </a:lnTo>
                  <a:lnTo>
                    <a:pt x="2467" y="637"/>
                  </a:lnTo>
                  <a:lnTo>
                    <a:pt x="2468" y="631"/>
                  </a:lnTo>
                  <a:lnTo>
                    <a:pt x="2468" y="626"/>
                  </a:lnTo>
                  <a:lnTo>
                    <a:pt x="2468" y="611"/>
                  </a:lnTo>
                  <a:lnTo>
                    <a:pt x="2467" y="608"/>
                  </a:lnTo>
                  <a:lnTo>
                    <a:pt x="2467" y="606"/>
                  </a:lnTo>
                  <a:lnTo>
                    <a:pt x="2465" y="602"/>
                  </a:lnTo>
                  <a:lnTo>
                    <a:pt x="2465" y="600"/>
                  </a:lnTo>
                  <a:lnTo>
                    <a:pt x="2464" y="597"/>
                  </a:lnTo>
                  <a:lnTo>
                    <a:pt x="2463" y="595"/>
                  </a:lnTo>
                  <a:lnTo>
                    <a:pt x="2463" y="592"/>
                  </a:lnTo>
                  <a:lnTo>
                    <a:pt x="2462" y="589"/>
                  </a:lnTo>
                  <a:lnTo>
                    <a:pt x="2462" y="585"/>
                  </a:lnTo>
                  <a:lnTo>
                    <a:pt x="2462" y="576"/>
                  </a:lnTo>
                  <a:lnTo>
                    <a:pt x="2460" y="574"/>
                  </a:lnTo>
                  <a:lnTo>
                    <a:pt x="2460" y="571"/>
                  </a:lnTo>
                  <a:lnTo>
                    <a:pt x="2459" y="567"/>
                  </a:lnTo>
                  <a:lnTo>
                    <a:pt x="2459" y="564"/>
                  </a:lnTo>
                  <a:lnTo>
                    <a:pt x="2459" y="555"/>
                  </a:lnTo>
                  <a:lnTo>
                    <a:pt x="2462" y="546"/>
                  </a:lnTo>
                  <a:lnTo>
                    <a:pt x="2464" y="538"/>
                  </a:lnTo>
                  <a:lnTo>
                    <a:pt x="2467" y="535"/>
                  </a:lnTo>
                  <a:lnTo>
                    <a:pt x="2468" y="534"/>
                  </a:lnTo>
                  <a:lnTo>
                    <a:pt x="2469" y="534"/>
                  </a:lnTo>
                  <a:lnTo>
                    <a:pt x="2470" y="535"/>
                  </a:lnTo>
                  <a:lnTo>
                    <a:pt x="2473" y="535"/>
                  </a:lnTo>
                  <a:lnTo>
                    <a:pt x="2474" y="533"/>
                  </a:lnTo>
                  <a:lnTo>
                    <a:pt x="2475" y="530"/>
                  </a:lnTo>
                  <a:lnTo>
                    <a:pt x="2478" y="526"/>
                  </a:lnTo>
                  <a:lnTo>
                    <a:pt x="2479" y="526"/>
                  </a:lnTo>
                  <a:lnTo>
                    <a:pt x="2479" y="528"/>
                  </a:lnTo>
                  <a:lnTo>
                    <a:pt x="2480" y="529"/>
                  </a:lnTo>
                  <a:lnTo>
                    <a:pt x="2480" y="531"/>
                  </a:lnTo>
                  <a:lnTo>
                    <a:pt x="2480" y="534"/>
                  </a:lnTo>
                  <a:lnTo>
                    <a:pt x="2480" y="536"/>
                  </a:lnTo>
                  <a:lnTo>
                    <a:pt x="2480" y="538"/>
                  </a:lnTo>
                  <a:lnTo>
                    <a:pt x="2480" y="569"/>
                  </a:lnTo>
                  <a:lnTo>
                    <a:pt x="2480" y="569"/>
                  </a:lnTo>
                  <a:lnTo>
                    <a:pt x="2479" y="570"/>
                  </a:lnTo>
                  <a:lnTo>
                    <a:pt x="2478" y="572"/>
                  </a:lnTo>
                  <a:lnTo>
                    <a:pt x="2478" y="574"/>
                  </a:lnTo>
                  <a:lnTo>
                    <a:pt x="2478" y="592"/>
                  </a:lnTo>
                  <a:lnTo>
                    <a:pt x="2478" y="596"/>
                  </a:lnTo>
                  <a:lnTo>
                    <a:pt x="2477" y="600"/>
                  </a:lnTo>
                  <a:lnTo>
                    <a:pt x="2477" y="603"/>
                  </a:lnTo>
                  <a:lnTo>
                    <a:pt x="2478" y="607"/>
                  </a:lnTo>
                  <a:lnTo>
                    <a:pt x="2478" y="613"/>
                  </a:lnTo>
                  <a:lnTo>
                    <a:pt x="2479" y="618"/>
                  </a:lnTo>
                  <a:lnTo>
                    <a:pt x="2480" y="623"/>
                  </a:lnTo>
                  <a:lnTo>
                    <a:pt x="2482" y="627"/>
                  </a:lnTo>
                  <a:lnTo>
                    <a:pt x="2483" y="632"/>
                  </a:lnTo>
                  <a:lnTo>
                    <a:pt x="2484" y="635"/>
                  </a:lnTo>
                  <a:lnTo>
                    <a:pt x="2485" y="637"/>
                  </a:lnTo>
                  <a:lnTo>
                    <a:pt x="2487" y="638"/>
                  </a:lnTo>
                  <a:lnTo>
                    <a:pt x="2489" y="638"/>
                  </a:lnTo>
                  <a:lnTo>
                    <a:pt x="2490" y="637"/>
                  </a:lnTo>
                  <a:lnTo>
                    <a:pt x="2493" y="636"/>
                  </a:lnTo>
                  <a:lnTo>
                    <a:pt x="2494" y="635"/>
                  </a:lnTo>
                  <a:lnTo>
                    <a:pt x="2495" y="633"/>
                  </a:lnTo>
                  <a:lnTo>
                    <a:pt x="2498" y="632"/>
                  </a:lnTo>
                  <a:lnTo>
                    <a:pt x="2498" y="631"/>
                  </a:lnTo>
                  <a:lnTo>
                    <a:pt x="2499" y="628"/>
                  </a:lnTo>
                  <a:lnTo>
                    <a:pt x="2499" y="627"/>
                  </a:lnTo>
                  <a:lnTo>
                    <a:pt x="2499" y="626"/>
                  </a:lnTo>
                  <a:lnTo>
                    <a:pt x="2500" y="625"/>
                  </a:lnTo>
                  <a:lnTo>
                    <a:pt x="2502" y="625"/>
                  </a:lnTo>
                  <a:lnTo>
                    <a:pt x="2503" y="625"/>
                  </a:lnTo>
                  <a:lnTo>
                    <a:pt x="2504" y="623"/>
                  </a:lnTo>
                  <a:lnTo>
                    <a:pt x="2504" y="622"/>
                  </a:lnTo>
                  <a:lnTo>
                    <a:pt x="2504" y="621"/>
                  </a:lnTo>
                  <a:lnTo>
                    <a:pt x="2505" y="620"/>
                  </a:lnTo>
                  <a:lnTo>
                    <a:pt x="2505" y="618"/>
                  </a:lnTo>
                  <a:lnTo>
                    <a:pt x="2507" y="618"/>
                  </a:lnTo>
                  <a:lnTo>
                    <a:pt x="2507" y="621"/>
                  </a:lnTo>
                  <a:lnTo>
                    <a:pt x="2507" y="623"/>
                  </a:lnTo>
                  <a:lnTo>
                    <a:pt x="2508" y="626"/>
                  </a:lnTo>
                  <a:lnTo>
                    <a:pt x="2509" y="628"/>
                  </a:lnTo>
                  <a:lnTo>
                    <a:pt x="2509" y="632"/>
                  </a:lnTo>
                  <a:lnTo>
                    <a:pt x="2509" y="636"/>
                  </a:lnTo>
                  <a:lnTo>
                    <a:pt x="2510" y="638"/>
                  </a:lnTo>
                  <a:lnTo>
                    <a:pt x="2512" y="642"/>
                  </a:lnTo>
                  <a:lnTo>
                    <a:pt x="2513" y="645"/>
                  </a:lnTo>
                  <a:lnTo>
                    <a:pt x="2514" y="645"/>
                  </a:lnTo>
                  <a:lnTo>
                    <a:pt x="2515" y="645"/>
                  </a:lnTo>
                  <a:lnTo>
                    <a:pt x="2515" y="645"/>
                  </a:lnTo>
                  <a:lnTo>
                    <a:pt x="2515" y="643"/>
                  </a:lnTo>
                  <a:lnTo>
                    <a:pt x="2515" y="641"/>
                  </a:lnTo>
                  <a:lnTo>
                    <a:pt x="2515" y="638"/>
                  </a:lnTo>
                  <a:lnTo>
                    <a:pt x="2517" y="637"/>
                  </a:lnTo>
                  <a:lnTo>
                    <a:pt x="2517" y="635"/>
                  </a:lnTo>
                  <a:lnTo>
                    <a:pt x="2517" y="633"/>
                  </a:lnTo>
                  <a:lnTo>
                    <a:pt x="2518" y="635"/>
                  </a:lnTo>
                  <a:lnTo>
                    <a:pt x="2519" y="635"/>
                  </a:lnTo>
                  <a:lnTo>
                    <a:pt x="2522" y="636"/>
                  </a:lnTo>
                  <a:lnTo>
                    <a:pt x="2523" y="636"/>
                  </a:lnTo>
                  <a:lnTo>
                    <a:pt x="2524" y="636"/>
                  </a:lnTo>
                  <a:lnTo>
                    <a:pt x="2525" y="633"/>
                  </a:lnTo>
                  <a:lnTo>
                    <a:pt x="2527" y="631"/>
                  </a:lnTo>
                  <a:lnTo>
                    <a:pt x="2527" y="630"/>
                  </a:lnTo>
                  <a:lnTo>
                    <a:pt x="2528" y="628"/>
                  </a:lnTo>
                  <a:lnTo>
                    <a:pt x="2529" y="627"/>
                  </a:lnTo>
                  <a:lnTo>
                    <a:pt x="2530" y="626"/>
                  </a:lnTo>
                  <a:lnTo>
                    <a:pt x="2531" y="623"/>
                  </a:lnTo>
                  <a:lnTo>
                    <a:pt x="2533" y="622"/>
                  </a:lnTo>
                  <a:lnTo>
                    <a:pt x="2533" y="620"/>
                  </a:lnTo>
                  <a:lnTo>
                    <a:pt x="2534" y="618"/>
                  </a:lnTo>
                  <a:lnTo>
                    <a:pt x="2535" y="616"/>
                  </a:lnTo>
                  <a:lnTo>
                    <a:pt x="2538" y="613"/>
                  </a:lnTo>
                  <a:lnTo>
                    <a:pt x="2539" y="611"/>
                  </a:lnTo>
                  <a:lnTo>
                    <a:pt x="2541" y="608"/>
                  </a:lnTo>
                  <a:lnTo>
                    <a:pt x="2543" y="607"/>
                  </a:lnTo>
                  <a:lnTo>
                    <a:pt x="2544" y="608"/>
                  </a:lnTo>
                  <a:lnTo>
                    <a:pt x="2544" y="608"/>
                  </a:lnTo>
                  <a:lnTo>
                    <a:pt x="2545" y="608"/>
                  </a:lnTo>
                  <a:lnTo>
                    <a:pt x="2545" y="611"/>
                  </a:lnTo>
                  <a:lnTo>
                    <a:pt x="2546" y="611"/>
                  </a:lnTo>
                  <a:lnTo>
                    <a:pt x="2548" y="612"/>
                  </a:lnTo>
                  <a:lnTo>
                    <a:pt x="2548" y="613"/>
                  </a:lnTo>
                  <a:lnTo>
                    <a:pt x="2549" y="616"/>
                  </a:lnTo>
                  <a:lnTo>
                    <a:pt x="2550" y="617"/>
                  </a:lnTo>
                  <a:lnTo>
                    <a:pt x="2550" y="620"/>
                  </a:lnTo>
                  <a:lnTo>
                    <a:pt x="2551" y="621"/>
                  </a:lnTo>
                  <a:lnTo>
                    <a:pt x="2553" y="623"/>
                  </a:lnTo>
                  <a:lnTo>
                    <a:pt x="2554" y="623"/>
                  </a:lnTo>
                  <a:lnTo>
                    <a:pt x="2555" y="623"/>
                  </a:lnTo>
                  <a:lnTo>
                    <a:pt x="2556" y="621"/>
                  </a:lnTo>
                  <a:lnTo>
                    <a:pt x="2556" y="620"/>
                  </a:lnTo>
                  <a:lnTo>
                    <a:pt x="2558" y="617"/>
                  </a:lnTo>
                  <a:lnTo>
                    <a:pt x="2558" y="615"/>
                  </a:lnTo>
                  <a:lnTo>
                    <a:pt x="2559" y="612"/>
                  </a:lnTo>
                  <a:lnTo>
                    <a:pt x="2560" y="611"/>
                  </a:lnTo>
                  <a:lnTo>
                    <a:pt x="2561" y="611"/>
                  </a:lnTo>
                  <a:lnTo>
                    <a:pt x="2565" y="606"/>
                  </a:lnTo>
                  <a:lnTo>
                    <a:pt x="2568" y="597"/>
                  </a:lnTo>
                  <a:lnTo>
                    <a:pt x="2566" y="590"/>
                  </a:lnTo>
                  <a:lnTo>
                    <a:pt x="2565" y="586"/>
                  </a:lnTo>
                  <a:lnTo>
                    <a:pt x="2565" y="582"/>
                  </a:lnTo>
                  <a:lnTo>
                    <a:pt x="2566" y="577"/>
                  </a:lnTo>
                  <a:lnTo>
                    <a:pt x="2566" y="574"/>
                  </a:lnTo>
                  <a:lnTo>
                    <a:pt x="2566" y="559"/>
                  </a:lnTo>
                  <a:lnTo>
                    <a:pt x="2568" y="552"/>
                  </a:lnTo>
                  <a:lnTo>
                    <a:pt x="2569" y="547"/>
                  </a:lnTo>
                  <a:lnTo>
                    <a:pt x="2569" y="543"/>
                  </a:lnTo>
                  <a:lnTo>
                    <a:pt x="2569" y="539"/>
                  </a:lnTo>
                  <a:lnTo>
                    <a:pt x="2569" y="536"/>
                  </a:lnTo>
                  <a:lnTo>
                    <a:pt x="2570" y="535"/>
                  </a:lnTo>
                  <a:lnTo>
                    <a:pt x="2570" y="534"/>
                  </a:lnTo>
                  <a:lnTo>
                    <a:pt x="2571" y="533"/>
                  </a:lnTo>
                  <a:lnTo>
                    <a:pt x="2574" y="531"/>
                  </a:lnTo>
                  <a:lnTo>
                    <a:pt x="2575" y="530"/>
                  </a:lnTo>
                  <a:lnTo>
                    <a:pt x="2576" y="531"/>
                  </a:lnTo>
                  <a:lnTo>
                    <a:pt x="2578" y="534"/>
                  </a:lnTo>
                  <a:lnTo>
                    <a:pt x="2579" y="536"/>
                  </a:lnTo>
                  <a:lnTo>
                    <a:pt x="2580" y="539"/>
                  </a:lnTo>
                  <a:lnTo>
                    <a:pt x="2583" y="543"/>
                  </a:lnTo>
                  <a:lnTo>
                    <a:pt x="2584" y="545"/>
                  </a:lnTo>
                  <a:lnTo>
                    <a:pt x="2585" y="547"/>
                  </a:lnTo>
                  <a:lnTo>
                    <a:pt x="2586" y="550"/>
                  </a:lnTo>
                  <a:lnTo>
                    <a:pt x="2588" y="550"/>
                  </a:lnTo>
                  <a:lnTo>
                    <a:pt x="2589" y="550"/>
                  </a:lnTo>
                  <a:lnTo>
                    <a:pt x="2589" y="549"/>
                  </a:lnTo>
                  <a:lnTo>
                    <a:pt x="2590" y="546"/>
                  </a:lnTo>
                  <a:lnTo>
                    <a:pt x="2590" y="543"/>
                  </a:lnTo>
                  <a:lnTo>
                    <a:pt x="2591" y="535"/>
                  </a:lnTo>
                  <a:lnTo>
                    <a:pt x="2591" y="526"/>
                  </a:lnTo>
                  <a:lnTo>
                    <a:pt x="2590" y="516"/>
                  </a:lnTo>
                  <a:lnTo>
                    <a:pt x="2589" y="515"/>
                  </a:lnTo>
                  <a:lnTo>
                    <a:pt x="2589" y="514"/>
                  </a:lnTo>
                  <a:lnTo>
                    <a:pt x="2588" y="515"/>
                  </a:lnTo>
                  <a:lnTo>
                    <a:pt x="2586" y="515"/>
                  </a:lnTo>
                  <a:lnTo>
                    <a:pt x="2586" y="516"/>
                  </a:lnTo>
                  <a:lnTo>
                    <a:pt x="2585" y="516"/>
                  </a:lnTo>
                  <a:lnTo>
                    <a:pt x="2583" y="518"/>
                  </a:lnTo>
                  <a:lnTo>
                    <a:pt x="2580" y="519"/>
                  </a:lnTo>
                  <a:lnTo>
                    <a:pt x="2576" y="518"/>
                  </a:lnTo>
                  <a:lnTo>
                    <a:pt x="2575" y="516"/>
                  </a:lnTo>
                  <a:lnTo>
                    <a:pt x="2573" y="514"/>
                  </a:lnTo>
                  <a:lnTo>
                    <a:pt x="2571" y="510"/>
                  </a:lnTo>
                  <a:lnTo>
                    <a:pt x="2571" y="506"/>
                  </a:lnTo>
                  <a:lnTo>
                    <a:pt x="2573" y="503"/>
                  </a:lnTo>
                  <a:lnTo>
                    <a:pt x="2575" y="498"/>
                  </a:lnTo>
                  <a:lnTo>
                    <a:pt x="2574" y="497"/>
                  </a:lnTo>
                  <a:lnTo>
                    <a:pt x="2574" y="493"/>
                  </a:lnTo>
                  <a:lnTo>
                    <a:pt x="2574" y="489"/>
                  </a:lnTo>
                  <a:lnTo>
                    <a:pt x="2575" y="485"/>
                  </a:lnTo>
                  <a:lnTo>
                    <a:pt x="2575" y="483"/>
                  </a:lnTo>
                  <a:lnTo>
                    <a:pt x="2575" y="483"/>
                  </a:lnTo>
                  <a:lnTo>
                    <a:pt x="2576" y="483"/>
                  </a:lnTo>
                  <a:lnTo>
                    <a:pt x="2578" y="483"/>
                  </a:lnTo>
                  <a:lnTo>
                    <a:pt x="2579" y="484"/>
                  </a:lnTo>
                  <a:lnTo>
                    <a:pt x="2580" y="485"/>
                  </a:lnTo>
                  <a:lnTo>
                    <a:pt x="2583" y="484"/>
                  </a:lnTo>
                  <a:lnTo>
                    <a:pt x="2584" y="483"/>
                  </a:lnTo>
                  <a:lnTo>
                    <a:pt x="2585" y="480"/>
                  </a:lnTo>
                  <a:lnTo>
                    <a:pt x="2586" y="478"/>
                  </a:lnTo>
                  <a:lnTo>
                    <a:pt x="2588" y="475"/>
                  </a:lnTo>
                  <a:lnTo>
                    <a:pt x="2589" y="475"/>
                  </a:lnTo>
                  <a:lnTo>
                    <a:pt x="2590" y="475"/>
                  </a:lnTo>
                  <a:lnTo>
                    <a:pt x="2593" y="475"/>
                  </a:lnTo>
                  <a:lnTo>
                    <a:pt x="2595" y="474"/>
                  </a:lnTo>
                  <a:lnTo>
                    <a:pt x="2598" y="473"/>
                  </a:lnTo>
                  <a:lnTo>
                    <a:pt x="2600" y="472"/>
                  </a:lnTo>
                  <a:lnTo>
                    <a:pt x="2602" y="474"/>
                  </a:lnTo>
                  <a:lnTo>
                    <a:pt x="2604" y="475"/>
                  </a:lnTo>
                  <a:lnTo>
                    <a:pt x="2605" y="477"/>
                  </a:lnTo>
                  <a:lnTo>
                    <a:pt x="2606" y="478"/>
                  </a:lnTo>
                  <a:lnTo>
                    <a:pt x="2607" y="479"/>
                  </a:lnTo>
                  <a:lnTo>
                    <a:pt x="2610" y="478"/>
                  </a:lnTo>
                  <a:lnTo>
                    <a:pt x="2610" y="477"/>
                  </a:lnTo>
                  <a:lnTo>
                    <a:pt x="2611" y="475"/>
                  </a:lnTo>
                  <a:lnTo>
                    <a:pt x="2612" y="473"/>
                  </a:lnTo>
                  <a:lnTo>
                    <a:pt x="2614" y="472"/>
                  </a:lnTo>
                  <a:lnTo>
                    <a:pt x="2615" y="472"/>
                  </a:lnTo>
                  <a:lnTo>
                    <a:pt x="2616" y="469"/>
                  </a:lnTo>
                  <a:lnTo>
                    <a:pt x="2617" y="468"/>
                  </a:lnTo>
                  <a:lnTo>
                    <a:pt x="2619" y="468"/>
                  </a:lnTo>
                  <a:lnTo>
                    <a:pt x="2620" y="468"/>
                  </a:lnTo>
                  <a:lnTo>
                    <a:pt x="2621" y="468"/>
                  </a:lnTo>
                  <a:lnTo>
                    <a:pt x="2622" y="469"/>
                  </a:lnTo>
                  <a:lnTo>
                    <a:pt x="2624" y="469"/>
                  </a:lnTo>
                  <a:lnTo>
                    <a:pt x="2625" y="469"/>
                  </a:lnTo>
                  <a:lnTo>
                    <a:pt x="2625" y="469"/>
                  </a:lnTo>
                  <a:lnTo>
                    <a:pt x="2626" y="468"/>
                  </a:lnTo>
                  <a:lnTo>
                    <a:pt x="2626" y="467"/>
                  </a:lnTo>
                  <a:lnTo>
                    <a:pt x="2626" y="464"/>
                  </a:lnTo>
                  <a:lnTo>
                    <a:pt x="2626" y="463"/>
                  </a:lnTo>
                  <a:lnTo>
                    <a:pt x="2625" y="462"/>
                  </a:lnTo>
                  <a:lnTo>
                    <a:pt x="2625" y="462"/>
                  </a:lnTo>
                  <a:lnTo>
                    <a:pt x="2624" y="462"/>
                  </a:lnTo>
                  <a:lnTo>
                    <a:pt x="2622" y="462"/>
                  </a:lnTo>
                  <a:lnTo>
                    <a:pt x="2622" y="460"/>
                  </a:lnTo>
                  <a:lnTo>
                    <a:pt x="2621" y="458"/>
                  </a:lnTo>
                  <a:lnTo>
                    <a:pt x="2620" y="457"/>
                  </a:lnTo>
                  <a:lnTo>
                    <a:pt x="2619" y="457"/>
                  </a:lnTo>
                  <a:lnTo>
                    <a:pt x="2617" y="454"/>
                  </a:lnTo>
                  <a:lnTo>
                    <a:pt x="2617" y="454"/>
                  </a:lnTo>
                  <a:lnTo>
                    <a:pt x="2616" y="454"/>
                  </a:lnTo>
                  <a:lnTo>
                    <a:pt x="2616" y="457"/>
                  </a:lnTo>
                  <a:lnTo>
                    <a:pt x="2616" y="459"/>
                  </a:lnTo>
                  <a:lnTo>
                    <a:pt x="2614" y="460"/>
                  </a:lnTo>
                  <a:lnTo>
                    <a:pt x="2611" y="462"/>
                  </a:lnTo>
                  <a:lnTo>
                    <a:pt x="2611" y="462"/>
                  </a:lnTo>
                  <a:lnTo>
                    <a:pt x="2609" y="462"/>
                  </a:lnTo>
                  <a:lnTo>
                    <a:pt x="2606" y="462"/>
                  </a:lnTo>
                  <a:lnTo>
                    <a:pt x="2602" y="460"/>
                  </a:lnTo>
                  <a:lnTo>
                    <a:pt x="2600" y="459"/>
                  </a:lnTo>
                  <a:lnTo>
                    <a:pt x="2598" y="460"/>
                  </a:lnTo>
                  <a:lnTo>
                    <a:pt x="2595" y="462"/>
                  </a:lnTo>
                  <a:lnTo>
                    <a:pt x="2593" y="462"/>
                  </a:lnTo>
                  <a:lnTo>
                    <a:pt x="2591" y="460"/>
                  </a:lnTo>
                  <a:lnTo>
                    <a:pt x="2591" y="459"/>
                  </a:lnTo>
                  <a:lnTo>
                    <a:pt x="2590" y="457"/>
                  </a:lnTo>
                  <a:lnTo>
                    <a:pt x="2590" y="457"/>
                  </a:lnTo>
                  <a:lnTo>
                    <a:pt x="2589" y="455"/>
                  </a:lnTo>
                  <a:lnTo>
                    <a:pt x="2588" y="457"/>
                  </a:lnTo>
                  <a:lnTo>
                    <a:pt x="2586" y="457"/>
                  </a:lnTo>
                  <a:lnTo>
                    <a:pt x="2585" y="459"/>
                  </a:lnTo>
                  <a:lnTo>
                    <a:pt x="2585" y="460"/>
                  </a:lnTo>
                  <a:lnTo>
                    <a:pt x="2584" y="463"/>
                  </a:lnTo>
                  <a:lnTo>
                    <a:pt x="2583" y="464"/>
                  </a:lnTo>
                  <a:lnTo>
                    <a:pt x="2580" y="467"/>
                  </a:lnTo>
                  <a:lnTo>
                    <a:pt x="2578" y="467"/>
                  </a:lnTo>
                  <a:lnTo>
                    <a:pt x="2575" y="467"/>
                  </a:lnTo>
                  <a:lnTo>
                    <a:pt x="2574" y="469"/>
                  </a:lnTo>
                  <a:lnTo>
                    <a:pt x="2571" y="472"/>
                  </a:lnTo>
                  <a:lnTo>
                    <a:pt x="2569" y="472"/>
                  </a:lnTo>
                  <a:lnTo>
                    <a:pt x="2569" y="467"/>
                  </a:lnTo>
                  <a:lnTo>
                    <a:pt x="2570" y="467"/>
                  </a:lnTo>
                  <a:lnTo>
                    <a:pt x="2570" y="467"/>
                  </a:lnTo>
                  <a:lnTo>
                    <a:pt x="2571" y="465"/>
                  </a:lnTo>
                  <a:lnTo>
                    <a:pt x="2571" y="464"/>
                  </a:lnTo>
                  <a:lnTo>
                    <a:pt x="2574" y="464"/>
                  </a:lnTo>
                  <a:lnTo>
                    <a:pt x="2574" y="463"/>
                  </a:lnTo>
                  <a:lnTo>
                    <a:pt x="2574" y="460"/>
                  </a:lnTo>
                  <a:lnTo>
                    <a:pt x="2571" y="457"/>
                  </a:lnTo>
                  <a:lnTo>
                    <a:pt x="2571" y="453"/>
                  </a:lnTo>
                  <a:lnTo>
                    <a:pt x="2570" y="450"/>
                  </a:lnTo>
                  <a:lnTo>
                    <a:pt x="2569" y="448"/>
                  </a:lnTo>
                  <a:lnTo>
                    <a:pt x="2568" y="446"/>
                  </a:lnTo>
                  <a:lnTo>
                    <a:pt x="2565" y="443"/>
                  </a:lnTo>
                  <a:lnTo>
                    <a:pt x="2564" y="441"/>
                  </a:lnTo>
                  <a:lnTo>
                    <a:pt x="2564" y="441"/>
                  </a:lnTo>
                  <a:lnTo>
                    <a:pt x="2563" y="439"/>
                  </a:lnTo>
                  <a:lnTo>
                    <a:pt x="2563" y="437"/>
                  </a:lnTo>
                  <a:lnTo>
                    <a:pt x="2561" y="436"/>
                  </a:lnTo>
                  <a:lnTo>
                    <a:pt x="2560" y="433"/>
                  </a:lnTo>
                  <a:lnTo>
                    <a:pt x="2559" y="433"/>
                  </a:lnTo>
                  <a:lnTo>
                    <a:pt x="2559" y="431"/>
                  </a:lnTo>
                  <a:lnTo>
                    <a:pt x="2558" y="428"/>
                  </a:lnTo>
                  <a:lnTo>
                    <a:pt x="2556" y="424"/>
                  </a:lnTo>
                  <a:lnTo>
                    <a:pt x="2556" y="421"/>
                  </a:lnTo>
                  <a:lnTo>
                    <a:pt x="2556" y="417"/>
                  </a:lnTo>
                  <a:lnTo>
                    <a:pt x="2558" y="414"/>
                  </a:lnTo>
                  <a:lnTo>
                    <a:pt x="2558" y="412"/>
                  </a:lnTo>
                  <a:lnTo>
                    <a:pt x="2559" y="408"/>
                  </a:lnTo>
                  <a:lnTo>
                    <a:pt x="2559" y="404"/>
                  </a:lnTo>
                  <a:lnTo>
                    <a:pt x="2558" y="393"/>
                  </a:lnTo>
                  <a:lnTo>
                    <a:pt x="2556" y="381"/>
                  </a:lnTo>
                  <a:lnTo>
                    <a:pt x="2556" y="357"/>
                  </a:lnTo>
                  <a:lnTo>
                    <a:pt x="2564" y="350"/>
                  </a:lnTo>
                  <a:lnTo>
                    <a:pt x="2565" y="347"/>
                  </a:lnTo>
                  <a:lnTo>
                    <a:pt x="2566" y="345"/>
                  </a:lnTo>
                  <a:lnTo>
                    <a:pt x="2566" y="341"/>
                  </a:lnTo>
                  <a:lnTo>
                    <a:pt x="2568" y="337"/>
                  </a:lnTo>
                  <a:lnTo>
                    <a:pt x="2569" y="334"/>
                  </a:lnTo>
                  <a:lnTo>
                    <a:pt x="2570" y="329"/>
                  </a:lnTo>
                  <a:lnTo>
                    <a:pt x="2571" y="324"/>
                  </a:lnTo>
                  <a:lnTo>
                    <a:pt x="2571" y="319"/>
                  </a:lnTo>
                  <a:lnTo>
                    <a:pt x="2574" y="314"/>
                  </a:lnTo>
                  <a:lnTo>
                    <a:pt x="2574" y="310"/>
                  </a:lnTo>
                  <a:lnTo>
                    <a:pt x="2574" y="306"/>
                  </a:lnTo>
                  <a:lnTo>
                    <a:pt x="2575" y="303"/>
                  </a:lnTo>
                  <a:lnTo>
                    <a:pt x="2578" y="300"/>
                  </a:lnTo>
                  <a:lnTo>
                    <a:pt x="2579" y="298"/>
                  </a:lnTo>
                  <a:lnTo>
                    <a:pt x="2580" y="295"/>
                  </a:lnTo>
                  <a:lnTo>
                    <a:pt x="2580" y="285"/>
                  </a:lnTo>
                  <a:lnTo>
                    <a:pt x="2576" y="275"/>
                  </a:lnTo>
                  <a:lnTo>
                    <a:pt x="2571" y="266"/>
                  </a:lnTo>
                  <a:lnTo>
                    <a:pt x="2569" y="264"/>
                  </a:lnTo>
                  <a:lnTo>
                    <a:pt x="2566" y="261"/>
                  </a:lnTo>
                  <a:lnTo>
                    <a:pt x="2564" y="261"/>
                  </a:lnTo>
                  <a:lnTo>
                    <a:pt x="2563" y="260"/>
                  </a:lnTo>
                  <a:lnTo>
                    <a:pt x="2560" y="260"/>
                  </a:lnTo>
                  <a:lnTo>
                    <a:pt x="2558" y="260"/>
                  </a:lnTo>
                  <a:lnTo>
                    <a:pt x="2556" y="261"/>
                  </a:lnTo>
                  <a:lnTo>
                    <a:pt x="2554" y="260"/>
                  </a:lnTo>
                  <a:lnTo>
                    <a:pt x="2554" y="260"/>
                  </a:lnTo>
                  <a:lnTo>
                    <a:pt x="2553" y="261"/>
                  </a:lnTo>
                  <a:lnTo>
                    <a:pt x="2553" y="263"/>
                  </a:lnTo>
                  <a:lnTo>
                    <a:pt x="2553" y="265"/>
                  </a:lnTo>
                  <a:lnTo>
                    <a:pt x="2554" y="266"/>
                  </a:lnTo>
                  <a:lnTo>
                    <a:pt x="2554" y="269"/>
                  </a:lnTo>
                  <a:lnTo>
                    <a:pt x="2553" y="270"/>
                  </a:lnTo>
                  <a:lnTo>
                    <a:pt x="2553" y="270"/>
                  </a:lnTo>
                  <a:lnTo>
                    <a:pt x="2551" y="270"/>
                  </a:lnTo>
                  <a:lnTo>
                    <a:pt x="2550" y="271"/>
                  </a:lnTo>
                  <a:lnTo>
                    <a:pt x="2549" y="273"/>
                  </a:lnTo>
                  <a:lnTo>
                    <a:pt x="2549" y="274"/>
                  </a:lnTo>
                  <a:lnTo>
                    <a:pt x="2548" y="285"/>
                  </a:lnTo>
                  <a:lnTo>
                    <a:pt x="2550" y="296"/>
                  </a:lnTo>
                  <a:lnTo>
                    <a:pt x="2551" y="307"/>
                  </a:lnTo>
                  <a:lnTo>
                    <a:pt x="2551" y="317"/>
                  </a:lnTo>
                  <a:lnTo>
                    <a:pt x="2549" y="324"/>
                  </a:lnTo>
                  <a:lnTo>
                    <a:pt x="2545" y="329"/>
                  </a:lnTo>
                  <a:lnTo>
                    <a:pt x="2545" y="334"/>
                  </a:lnTo>
                  <a:lnTo>
                    <a:pt x="2543" y="339"/>
                  </a:lnTo>
                  <a:lnTo>
                    <a:pt x="2540" y="342"/>
                  </a:lnTo>
                  <a:lnTo>
                    <a:pt x="2538" y="345"/>
                  </a:lnTo>
                  <a:lnTo>
                    <a:pt x="2535" y="349"/>
                  </a:lnTo>
                  <a:lnTo>
                    <a:pt x="2533" y="352"/>
                  </a:lnTo>
                  <a:lnTo>
                    <a:pt x="2529" y="360"/>
                  </a:lnTo>
                  <a:lnTo>
                    <a:pt x="2527" y="368"/>
                  </a:lnTo>
                  <a:lnTo>
                    <a:pt x="2528" y="378"/>
                  </a:lnTo>
                  <a:lnTo>
                    <a:pt x="2528" y="386"/>
                  </a:lnTo>
                  <a:lnTo>
                    <a:pt x="2529" y="392"/>
                  </a:lnTo>
                  <a:lnTo>
                    <a:pt x="2528" y="400"/>
                  </a:lnTo>
                  <a:lnTo>
                    <a:pt x="2528" y="402"/>
                  </a:lnTo>
                  <a:lnTo>
                    <a:pt x="2527" y="404"/>
                  </a:lnTo>
                  <a:lnTo>
                    <a:pt x="2527" y="408"/>
                  </a:lnTo>
                  <a:lnTo>
                    <a:pt x="2528" y="412"/>
                  </a:lnTo>
                  <a:lnTo>
                    <a:pt x="2528" y="418"/>
                  </a:lnTo>
                  <a:lnTo>
                    <a:pt x="2528" y="423"/>
                  </a:lnTo>
                  <a:lnTo>
                    <a:pt x="2530" y="428"/>
                  </a:lnTo>
                  <a:lnTo>
                    <a:pt x="2530" y="431"/>
                  </a:lnTo>
                  <a:lnTo>
                    <a:pt x="2531" y="432"/>
                  </a:lnTo>
                  <a:lnTo>
                    <a:pt x="2533" y="434"/>
                  </a:lnTo>
                  <a:lnTo>
                    <a:pt x="2534" y="436"/>
                  </a:lnTo>
                  <a:lnTo>
                    <a:pt x="2535" y="438"/>
                  </a:lnTo>
                  <a:lnTo>
                    <a:pt x="2535" y="441"/>
                  </a:lnTo>
                  <a:lnTo>
                    <a:pt x="2536" y="443"/>
                  </a:lnTo>
                  <a:lnTo>
                    <a:pt x="2538" y="447"/>
                  </a:lnTo>
                  <a:lnTo>
                    <a:pt x="2538" y="447"/>
                  </a:lnTo>
                  <a:lnTo>
                    <a:pt x="2538" y="447"/>
                  </a:lnTo>
                  <a:lnTo>
                    <a:pt x="2539" y="447"/>
                  </a:lnTo>
                  <a:lnTo>
                    <a:pt x="2540" y="449"/>
                  </a:lnTo>
                  <a:lnTo>
                    <a:pt x="2541" y="450"/>
                  </a:lnTo>
                  <a:lnTo>
                    <a:pt x="2543" y="454"/>
                  </a:lnTo>
                  <a:lnTo>
                    <a:pt x="2543" y="458"/>
                  </a:lnTo>
                  <a:lnTo>
                    <a:pt x="2543" y="462"/>
                  </a:lnTo>
                  <a:lnTo>
                    <a:pt x="2543" y="464"/>
                  </a:lnTo>
                  <a:lnTo>
                    <a:pt x="2543" y="472"/>
                  </a:lnTo>
                  <a:lnTo>
                    <a:pt x="2543" y="479"/>
                  </a:lnTo>
                  <a:lnTo>
                    <a:pt x="2541" y="487"/>
                  </a:lnTo>
                  <a:lnTo>
                    <a:pt x="2538" y="490"/>
                  </a:lnTo>
                  <a:lnTo>
                    <a:pt x="2534" y="495"/>
                  </a:lnTo>
                  <a:lnTo>
                    <a:pt x="2530" y="504"/>
                  </a:lnTo>
                  <a:lnTo>
                    <a:pt x="2530" y="514"/>
                  </a:lnTo>
                  <a:lnTo>
                    <a:pt x="2531" y="518"/>
                  </a:lnTo>
                  <a:lnTo>
                    <a:pt x="2531" y="521"/>
                  </a:lnTo>
                  <a:lnTo>
                    <a:pt x="2531" y="525"/>
                  </a:lnTo>
                  <a:lnTo>
                    <a:pt x="2530" y="529"/>
                  </a:lnTo>
                  <a:lnTo>
                    <a:pt x="2530" y="533"/>
                  </a:lnTo>
                  <a:lnTo>
                    <a:pt x="2530" y="535"/>
                  </a:lnTo>
                  <a:lnTo>
                    <a:pt x="2531" y="539"/>
                  </a:lnTo>
                  <a:lnTo>
                    <a:pt x="2533" y="540"/>
                  </a:lnTo>
                  <a:lnTo>
                    <a:pt x="2533" y="543"/>
                  </a:lnTo>
                  <a:lnTo>
                    <a:pt x="2534" y="546"/>
                  </a:lnTo>
                  <a:lnTo>
                    <a:pt x="2534" y="550"/>
                  </a:lnTo>
                  <a:lnTo>
                    <a:pt x="2533" y="555"/>
                  </a:lnTo>
                  <a:lnTo>
                    <a:pt x="2533" y="559"/>
                  </a:lnTo>
                  <a:lnTo>
                    <a:pt x="2530" y="564"/>
                  </a:lnTo>
                  <a:lnTo>
                    <a:pt x="2529" y="569"/>
                  </a:lnTo>
                  <a:lnTo>
                    <a:pt x="2528" y="574"/>
                  </a:lnTo>
                  <a:lnTo>
                    <a:pt x="2527" y="577"/>
                  </a:lnTo>
                  <a:lnTo>
                    <a:pt x="2525" y="577"/>
                  </a:lnTo>
                  <a:lnTo>
                    <a:pt x="2524" y="577"/>
                  </a:lnTo>
                  <a:lnTo>
                    <a:pt x="2523" y="577"/>
                  </a:lnTo>
                  <a:lnTo>
                    <a:pt x="2520" y="576"/>
                  </a:lnTo>
                  <a:lnTo>
                    <a:pt x="2519" y="575"/>
                  </a:lnTo>
                  <a:lnTo>
                    <a:pt x="2518" y="575"/>
                  </a:lnTo>
                  <a:lnTo>
                    <a:pt x="2517" y="576"/>
                  </a:lnTo>
                  <a:lnTo>
                    <a:pt x="2515" y="580"/>
                  </a:lnTo>
                  <a:lnTo>
                    <a:pt x="2514" y="584"/>
                  </a:lnTo>
                  <a:lnTo>
                    <a:pt x="2513" y="587"/>
                  </a:lnTo>
                  <a:lnTo>
                    <a:pt x="2512" y="590"/>
                  </a:lnTo>
                  <a:lnTo>
                    <a:pt x="2510" y="591"/>
                  </a:lnTo>
                  <a:lnTo>
                    <a:pt x="2508" y="591"/>
                  </a:lnTo>
                  <a:lnTo>
                    <a:pt x="2505" y="591"/>
                  </a:lnTo>
                  <a:lnTo>
                    <a:pt x="2504" y="592"/>
                  </a:lnTo>
                  <a:lnTo>
                    <a:pt x="2502" y="598"/>
                  </a:lnTo>
                  <a:lnTo>
                    <a:pt x="2500" y="606"/>
                  </a:lnTo>
                  <a:lnTo>
                    <a:pt x="2497" y="613"/>
                  </a:lnTo>
                  <a:lnTo>
                    <a:pt x="2495" y="613"/>
                  </a:lnTo>
                  <a:lnTo>
                    <a:pt x="2493" y="613"/>
                  </a:lnTo>
                  <a:lnTo>
                    <a:pt x="2492" y="612"/>
                  </a:lnTo>
                  <a:lnTo>
                    <a:pt x="2489" y="612"/>
                  </a:lnTo>
                  <a:lnTo>
                    <a:pt x="2487" y="611"/>
                  </a:lnTo>
                  <a:lnTo>
                    <a:pt x="2485" y="610"/>
                  </a:lnTo>
                  <a:lnTo>
                    <a:pt x="2484" y="608"/>
                  </a:lnTo>
                  <a:lnTo>
                    <a:pt x="2484" y="606"/>
                  </a:lnTo>
                  <a:lnTo>
                    <a:pt x="2485" y="602"/>
                  </a:lnTo>
                  <a:lnTo>
                    <a:pt x="2487" y="601"/>
                  </a:lnTo>
                  <a:lnTo>
                    <a:pt x="2487" y="598"/>
                  </a:lnTo>
                  <a:lnTo>
                    <a:pt x="2488" y="595"/>
                  </a:lnTo>
                  <a:lnTo>
                    <a:pt x="2488" y="592"/>
                  </a:lnTo>
                  <a:lnTo>
                    <a:pt x="2488" y="579"/>
                  </a:lnTo>
                  <a:lnTo>
                    <a:pt x="2488" y="576"/>
                  </a:lnTo>
                  <a:lnTo>
                    <a:pt x="2489" y="575"/>
                  </a:lnTo>
                  <a:lnTo>
                    <a:pt x="2489" y="575"/>
                  </a:lnTo>
                  <a:lnTo>
                    <a:pt x="2490" y="575"/>
                  </a:lnTo>
                  <a:lnTo>
                    <a:pt x="2492" y="575"/>
                  </a:lnTo>
                  <a:lnTo>
                    <a:pt x="2493" y="575"/>
                  </a:lnTo>
                  <a:lnTo>
                    <a:pt x="2494" y="574"/>
                  </a:lnTo>
                  <a:lnTo>
                    <a:pt x="2495" y="574"/>
                  </a:lnTo>
                  <a:lnTo>
                    <a:pt x="2497" y="571"/>
                  </a:lnTo>
                  <a:lnTo>
                    <a:pt x="2498" y="569"/>
                  </a:lnTo>
                  <a:lnTo>
                    <a:pt x="2499" y="566"/>
                  </a:lnTo>
                  <a:lnTo>
                    <a:pt x="2499" y="560"/>
                  </a:lnTo>
                  <a:lnTo>
                    <a:pt x="2498" y="551"/>
                  </a:lnTo>
                  <a:lnTo>
                    <a:pt x="2495" y="544"/>
                  </a:lnTo>
                  <a:lnTo>
                    <a:pt x="2494" y="538"/>
                  </a:lnTo>
                  <a:lnTo>
                    <a:pt x="2493" y="535"/>
                  </a:lnTo>
                  <a:lnTo>
                    <a:pt x="2492" y="531"/>
                  </a:lnTo>
                  <a:lnTo>
                    <a:pt x="2490" y="529"/>
                  </a:lnTo>
                  <a:lnTo>
                    <a:pt x="2488" y="524"/>
                  </a:lnTo>
                  <a:lnTo>
                    <a:pt x="2489" y="519"/>
                  </a:lnTo>
                  <a:lnTo>
                    <a:pt x="2492" y="515"/>
                  </a:lnTo>
                  <a:lnTo>
                    <a:pt x="2494" y="511"/>
                  </a:lnTo>
                  <a:lnTo>
                    <a:pt x="2495" y="508"/>
                  </a:lnTo>
                  <a:lnTo>
                    <a:pt x="2498" y="504"/>
                  </a:lnTo>
                  <a:lnTo>
                    <a:pt x="2500" y="500"/>
                  </a:lnTo>
                  <a:lnTo>
                    <a:pt x="2502" y="498"/>
                  </a:lnTo>
                  <a:lnTo>
                    <a:pt x="2504" y="493"/>
                  </a:lnTo>
                  <a:lnTo>
                    <a:pt x="2504" y="490"/>
                  </a:lnTo>
                  <a:lnTo>
                    <a:pt x="2503" y="488"/>
                  </a:lnTo>
                  <a:lnTo>
                    <a:pt x="2502" y="485"/>
                  </a:lnTo>
                  <a:lnTo>
                    <a:pt x="2500" y="485"/>
                  </a:lnTo>
                  <a:lnTo>
                    <a:pt x="2499" y="487"/>
                  </a:lnTo>
                  <a:lnTo>
                    <a:pt x="2499" y="489"/>
                  </a:lnTo>
                  <a:lnTo>
                    <a:pt x="2499" y="490"/>
                  </a:lnTo>
                  <a:lnTo>
                    <a:pt x="2497" y="495"/>
                  </a:lnTo>
                  <a:lnTo>
                    <a:pt x="2495" y="499"/>
                  </a:lnTo>
                  <a:lnTo>
                    <a:pt x="2493" y="503"/>
                  </a:lnTo>
                  <a:lnTo>
                    <a:pt x="2490" y="506"/>
                  </a:lnTo>
                  <a:lnTo>
                    <a:pt x="2489" y="508"/>
                  </a:lnTo>
                  <a:lnTo>
                    <a:pt x="2488" y="508"/>
                  </a:lnTo>
                  <a:lnTo>
                    <a:pt x="2487" y="508"/>
                  </a:lnTo>
                  <a:lnTo>
                    <a:pt x="2487" y="506"/>
                  </a:lnTo>
                  <a:lnTo>
                    <a:pt x="2485" y="504"/>
                  </a:lnTo>
                  <a:lnTo>
                    <a:pt x="2485" y="501"/>
                  </a:lnTo>
                  <a:lnTo>
                    <a:pt x="2484" y="498"/>
                  </a:lnTo>
                  <a:lnTo>
                    <a:pt x="2484" y="494"/>
                  </a:lnTo>
                  <a:lnTo>
                    <a:pt x="2483" y="490"/>
                  </a:lnTo>
                  <a:lnTo>
                    <a:pt x="2483" y="483"/>
                  </a:lnTo>
                  <a:lnTo>
                    <a:pt x="2483" y="474"/>
                  </a:lnTo>
                  <a:lnTo>
                    <a:pt x="2482" y="467"/>
                  </a:lnTo>
                  <a:lnTo>
                    <a:pt x="2478" y="462"/>
                  </a:lnTo>
                  <a:lnTo>
                    <a:pt x="2477" y="462"/>
                  </a:lnTo>
                  <a:lnTo>
                    <a:pt x="2477" y="462"/>
                  </a:lnTo>
                  <a:lnTo>
                    <a:pt x="2477" y="463"/>
                  </a:lnTo>
                  <a:lnTo>
                    <a:pt x="2477" y="465"/>
                  </a:lnTo>
                  <a:lnTo>
                    <a:pt x="2478" y="468"/>
                  </a:lnTo>
                  <a:lnTo>
                    <a:pt x="2478" y="470"/>
                  </a:lnTo>
                  <a:lnTo>
                    <a:pt x="2478" y="472"/>
                  </a:lnTo>
                  <a:lnTo>
                    <a:pt x="2478" y="475"/>
                  </a:lnTo>
                  <a:lnTo>
                    <a:pt x="2478" y="477"/>
                  </a:lnTo>
                  <a:lnTo>
                    <a:pt x="2477" y="478"/>
                  </a:lnTo>
                  <a:lnTo>
                    <a:pt x="2475" y="480"/>
                  </a:lnTo>
                  <a:lnTo>
                    <a:pt x="2474" y="482"/>
                  </a:lnTo>
                  <a:lnTo>
                    <a:pt x="2473" y="484"/>
                  </a:lnTo>
                  <a:lnTo>
                    <a:pt x="2472" y="487"/>
                  </a:lnTo>
                  <a:lnTo>
                    <a:pt x="2470" y="490"/>
                  </a:lnTo>
                  <a:lnTo>
                    <a:pt x="2469" y="495"/>
                  </a:lnTo>
                  <a:lnTo>
                    <a:pt x="2467" y="500"/>
                  </a:lnTo>
                  <a:lnTo>
                    <a:pt x="2464" y="504"/>
                  </a:lnTo>
                  <a:lnTo>
                    <a:pt x="2463" y="504"/>
                  </a:lnTo>
                  <a:lnTo>
                    <a:pt x="2462" y="504"/>
                  </a:lnTo>
                  <a:lnTo>
                    <a:pt x="2462" y="505"/>
                  </a:lnTo>
                  <a:lnTo>
                    <a:pt x="2459" y="506"/>
                  </a:lnTo>
                  <a:lnTo>
                    <a:pt x="2457" y="509"/>
                  </a:lnTo>
                  <a:lnTo>
                    <a:pt x="2456" y="510"/>
                  </a:lnTo>
                  <a:lnTo>
                    <a:pt x="2453" y="510"/>
                  </a:lnTo>
                  <a:lnTo>
                    <a:pt x="2451" y="510"/>
                  </a:lnTo>
                  <a:lnTo>
                    <a:pt x="2447" y="509"/>
                  </a:lnTo>
                  <a:lnTo>
                    <a:pt x="2444" y="506"/>
                  </a:lnTo>
                  <a:lnTo>
                    <a:pt x="2442" y="504"/>
                  </a:lnTo>
                  <a:lnTo>
                    <a:pt x="2438" y="504"/>
                  </a:lnTo>
                  <a:lnTo>
                    <a:pt x="2438" y="503"/>
                  </a:lnTo>
                  <a:lnTo>
                    <a:pt x="2437" y="501"/>
                  </a:lnTo>
                  <a:lnTo>
                    <a:pt x="2436" y="500"/>
                  </a:lnTo>
                  <a:lnTo>
                    <a:pt x="2433" y="498"/>
                  </a:lnTo>
                  <a:lnTo>
                    <a:pt x="2434" y="484"/>
                  </a:lnTo>
                  <a:lnTo>
                    <a:pt x="2436" y="472"/>
                  </a:lnTo>
                  <a:lnTo>
                    <a:pt x="2434" y="467"/>
                  </a:lnTo>
                  <a:lnTo>
                    <a:pt x="2433" y="463"/>
                  </a:lnTo>
                  <a:lnTo>
                    <a:pt x="2431" y="458"/>
                  </a:lnTo>
                  <a:lnTo>
                    <a:pt x="2431" y="452"/>
                  </a:lnTo>
                  <a:lnTo>
                    <a:pt x="2431" y="448"/>
                  </a:lnTo>
                  <a:lnTo>
                    <a:pt x="2431" y="443"/>
                  </a:lnTo>
                  <a:lnTo>
                    <a:pt x="2431" y="439"/>
                  </a:lnTo>
                  <a:lnTo>
                    <a:pt x="2429" y="436"/>
                  </a:lnTo>
                  <a:lnTo>
                    <a:pt x="2428" y="433"/>
                  </a:lnTo>
                  <a:lnTo>
                    <a:pt x="2427" y="432"/>
                  </a:lnTo>
                  <a:lnTo>
                    <a:pt x="2424" y="432"/>
                  </a:lnTo>
                  <a:lnTo>
                    <a:pt x="2422" y="433"/>
                  </a:lnTo>
                  <a:lnTo>
                    <a:pt x="2421" y="433"/>
                  </a:lnTo>
                  <a:lnTo>
                    <a:pt x="2418" y="432"/>
                  </a:lnTo>
                  <a:lnTo>
                    <a:pt x="2417" y="431"/>
                  </a:lnTo>
                  <a:lnTo>
                    <a:pt x="2414" y="428"/>
                  </a:lnTo>
                  <a:lnTo>
                    <a:pt x="2412" y="427"/>
                  </a:lnTo>
                  <a:lnTo>
                    <a:pt x="2411" y="423"/>
                  </a:lnTo>
                  <a:lnTo>
                    <a:pt x="2409" y="421"/>
                  </a:lnTo>
                  <a:lnTo>
                    <a:pt x="2413" y="421"/>
                  </a:lnTo>
                  <a:lnTo>
                    <a:pt x="2416" y="422"/>
                  </a:lnTo>
                  <a:lnTo>
                    <a:pt x="2418" y="423"/>
                  </a:lnTo>
                  <a:lnTo>
                    <a:pt x="2421" y="424"/>
                  </a:lnTo>
                  <a:lnTo>
                    <a:pt x="2423" y="424"/>
                  </a:lnTo>
                  <a:lnTo>
                    <a:pt x="2426" y="423"/>
                  </a:lnTo>
                  <a:lnTo>
                    <a:pt x="2427" y="419"/>
                  </a:lnTo>
                  <a:lnTo>
                    <a:pt x="2426" y="413"/>
                  </a:lnTo>
                  <a:lnTo>
                    <a:pt x="2424" y="407"/>
                  </a:lnTo>
                  <a:lnTo>
                    <a:pt x="2423" y="402"/>
                  </a:lnTo>
                  <a:lnTo>
                    <a:pt x="2423" y="368"/>
                  </a:lnTo>
                  <a:lnTo>
                    <a:pt x="2423" y="366"/>
                  </a:lnTo>
                  <a:lnTo>
                    <a:pt x="2423" y="365"/>
                  </a:lnTo>
                  <a:lnTo>
                    <a:pt x="2423" y="365"/>
                  </a:lnTo>
                  <a:lnTo>
                    <a:pt x="2424" y="365"/>
                  </a:lnTo>
                  <a:lnTo>
                    <a:pt x="2426" y="366"/>
                  </a:lnTo>
                  <a:lnTo>
                    <a:pt x="2427" y="365"/>
                  </a:lnTo>
                  <a:lnTo>
                    <a:pt x="2428" y="363"/>
                  </a:lnTo>
                  <a:lnTo>
                    <a:pt x="2428" y="361"/>
                  </a:lnTo>
                  <a:lnTo>
                    <a:pt x="2429" y="360"/>
                  </a:lnTo>
                  <a:lnTo>
                    <a:pt x="2431" y="357"/>
                  </a:lnTo>
                  <a:lnTo>
                    <a:pt x="2436" y="346"/>
                  </a:lnTo>
                  <a:lnTo>
                    <a:pt x="2442" y="336"/>
                  </a:lnTo>
                  <a:lnTo>
                    <a:pt x="2444" y="336"/>
                  </a:lnTo>
                  <a:lnTo>
                    <a:pt x="2447" y="336"/>
                  </a:lnTo>
                  <a:lnTo>
                    <a:pt x="2449" y="334"/>
                  </a:lnTo>
                  <a:lnTo>
                    <a:pt x="2449" y="334"/>
                  </a:lnTo>
                  <a:lnTo>
                    <a:pt x="2449" y="331"/>
                  </a:lnTo>
                  <a:lnTo>
                    <a:pt x="2451" y="327"/>
                  </a:lnTo>
                  <a:lnTo>
                    <a:pt x="2452" y="324"/>
                  </a:lnTo>
                  <a:lnTo>
                    <a:pt x="2453" y="320"/>
                  </a:lnTo>
                  <a:lnTo>
                    <a:pt x="2454" y="316"/>
                  </a:lnTo>
                  <a:lnTo>
                    <a:pt x="2457" y="311"/>
                  </a:lnTo>
                  <a:lnTo>
                    <a:pt x="2459" y="305"/>
                  </a:lnTo>
                  <a:lnTo>
                    <a:pt x="2459" y="303"/>
                  </a:lnTo>
                  <a:lnTo>
                    <a:pt x="2460" y="300"/>
                  </a:lnTo>
                  <a:lnTo>
                    <a:pt x="2460" y="298"/>
                  </a:lnTo>
                  <a:lnTo>
                    <a:pt x="2462" y="295"/>
                  </a:lnTo>
                  <a:lnTo>
                    <a:pt x="2463" y="293"/>
                  </a:lnTo>
                  <a:lnTo>
                    <a:pt x="2463" y="291"/>
                  </a:lnTo>
                  <a:lnTo>
                    <a:pt x="2464" y="290"/>
                  </a:lnTo>
                  <a:lnTo>
                    <a:pt x="2465" y="289"/>
                  </a:lnTo>
                  <a:lnTo>
                    <a:pt x="2468" y="288"/>
                  </a:lnTo>
                  <a:lnTo>
                    <a:pt x="2469" y="280"/>
                  </a:lnTo>
                  <a:lnTo>
                    <a:pt x="2470" y="273"/>
                  </a:lnTo>
                  <a:lnTo>
                    <a:pt x="2473" y="264"/>
                  </a:lnTo>
                  <a:lnTo>
                    <a:pt x="2473" y="250"/>
                  </a:lnTo>
                  <a:lnTo>
                    <a:pt x="2473" y="248"/>
                  </a:lnTo>
                  <a:lnTo>
                    <a:pt x="2474" y="244"/>
                  </a:lnTo>
                  <a:lnTo>
                    <a:pt x="2475" y="243"/>
                  </a:lnTo>
                  <a:lnTo>
                    <a:pt x="2475" y="240"/>
                  </a:lnTo>
                  <a:lnTo>
                    <a:pt x="2477" y="239"/>
                  </a:lnTo>
                  <a:lnTo>
                    <a:pt x="2477" y="237"/>
                  </a:lnTo>
                  <a:lnTo>
                    <a:pt x="2475" y="234"/>
                  </a:lnTo>
                  <a:lnTo>
                    <a:pt x="2475" y="232"/>
                  </a:lnTo>
                  <a:lnTo>
                    <a:pt x="2475" y="230"/>
                  </a:lnTo>
                  <a:lnTo>
                    <a:pt x="2474" y="227"/>
                  </a:lnTo>
                  <a:lnTo>
                    <a:pt x="2474" y="224"/>
                  </a:lnTo>
                  <a:lnTo>
                    <a:pt x="2474" y="223"/>
                  </a:lnTo>
                  <a:lnTo>
                    <a:pt x="2475" y="220"/>
                  </a:lnTo>
                  <a:lnTo>
                    <a:pt x="2475" y="219"/>
                  </a:lnTo>
                  <a:lnTo>
                    <a:pt x="2475" y="212"/>
                  </a:lnTo>
                  <a:lnTo>
                    <a:pt x="2475" y="210"/>
                  </a:lnTo>
                  <a:lnTo>
                    <a:pt x="2477" y="210"/>
                  </a:lnTo>
                  <a:lnTo>
                    <a:pt x="2477" y="210"/>
                  </a:lnTo>
                  <a:lnTo>
                    <a:pt x="2478" y="210"/>
                  </a:lnTo>
                  <a:lnTo>
                    <a:pt x="2478" y="209"/>
                  </a:lnTo>
                  <a:lnTo>
                    <a:pt x="2478" y="198"/>
                  </a:lnTo>
                  <a:lnTo>
                    <a:pt x="2479" y="197"/>
                  </a:lnTo>
                  <a:lnTo>
                    <a:pt x="2480" y="196"/>
                  </a:lnTo>
                  <a:lnTo>
                    <a:pt x="2482" y="196"/>
                  </a:lnTo>
                  <a:lnTo>
                    <a:pt x="2483" y="193"/>
                  </a:lnTo>
                  <a:lnTo>
                    <a:pt x="2483" y="173"/>
                  </a:lnTo>
                  <a:lnTo>
                    <a:pt x="2482" y="169"/>
                  </a:lnTo>
                  <a:lnTo>
                    <a:pt x="2482" y="168"/>
                  </a:lnTo>
                  <a:lnTo>
                    <a:pt x="2480" y="167"/>
                  </a:lnTo>
                  <a:lnTo>
                    <a:pt x="2480" y="166"/>
                  </a:lnTo>
                  <a:lnTo>
                    <a:pt x="2480" y="164"/>
                  </a:lnTo>
                  <a:lnTo>
                    <a:pt x="2479" y="163"/>
                  </a:lnTo>
                  <a:lnTo>
                    <a:pt x="2479" y="161"/>
                  </a:lnTo>
                  <a:lnTo>
                    <a:pt x="2480" y="159"/>
                  </a:lnTo>
                  <a:lnTo>
                    <a:pt x="2480" y="157"/>
                  </a:lnTo>
                  <a:lnTo>
                    <a:pt x="2482" y="151"/>
                  </a:lnTo>
                  <a:lnTo>
                    <a:pt x="2482" y="143"/>
                  </a:lnTo>
                  <a:lnTo>
                    <a:pt x="2480" y="136"/>
                  </a:lnTo>
                  <a:lnTo>
                    <a:pt x="2482" y="137"/>
                  </a:lnTo>
                  <a:lnTo>
                    <a:pt x="2483" y="138"/>
                  </a:lnTo>
                  <a:lnTo>
                    <a:pt x="2483" y="138"/>
                  </a:lnTo>
                  <a:lnTo>
                    <a:pt x="2483" y="138"/>
                  </a:lnTo>
                  <a:lnTo>
                    <a:pt x="2483" y="137"/>
                  </a:lnTo>
                  <a:lnTo>
                    <a:pt x="2483" y="133"/>
                  </a:lnTo>
                  <a:lnTo>
                    <a:pt x="2483" y="133"/>
                  </a:lnTo>
                  <a:lnTo>
                    <a:pt x="2484" y="133"/>
                  </a:lnTo>
                  <a:lnTo>
                    <a:pt x="2484" y="136"/>
                  </a:lnTo>
                  <a:lnTo>
                    <a:pt x="2485" y="137"/>
                  </a:lnTo>
                  <a:lnTo>
                    <a:pt x="2485" y="140"/>
                  </a:lnTo>
                  <a:lnTo>
                    <a:pt x="2485" y="141"/>
                  </a:lnTo>
                  <a:lnTo>
                    <a:pt x="2485" y="143"/>
                  </a:lnTo>
                  <a:lnTo>
                    <a:pt x="2487" y="145"/>
                  </a:lnTo>
                  <a:lnTo>
                    <a:pt x="2488" y="145"/>
                  </a:lnTo>
                  <a:lnTo>
                    <a:pt x="2488" y="145"/>
                  </a:lnTo>
                  <a:lnTo>
                    <a:pt x="2488" y="143"/>
                  </a:lnTo>
                  <a:lnTo>
                    <a:pt x="2488" y="136"/>
                  </a:lnTo>
                  <a:lnTo>
                    <a:pt x="2489" y="135"/>
                  </a:lnTo>
                  <a:lnTo>
                    <a:pt x="2489" y="135"/>
                  </a:lnTo>
                  <a:lnTo>
                    <a:pt x="2490" y="135"/>
                  </a:lnTo>
                  <a:lnTo>
                    <a:pt x="2492" y="136"/>
                  </a:lnTo>
                  <a:lnTo>
                    <a:pt x="2493" y="136"/>
                  </a:lnTo>
                  <a:lnTo>
                    <a:pt x="2493" y="137"/>
                  </a:lnTo>
                  <a:lnTo>
                    <a:pt x="2494" y="136"/>
                  </a:lnTo>
                  <a:lnTo>
                    <a:pt x="2493" y="135"/>
                  </a:lnTo>
                  <a:lnTo>
                    <a:pt x="2493" y="132"/>
                  </a:lnTo>
                  <a:lnTo>
                    <a:pt x="2493" y="128"/>
                  </a:lnTo>
                  <a:lnTo>
                    <a:pt x="2492" y="126"/>
                  </a:lnTo>
                  <a:lnTo>
                    <a:pt x="2492" y="123"/>
                  </a:lnTo>
                  <a:lnTo>
                    <a:pt x="2492" y="121"/>
                  </a:lnTo>
                  <a:lnTo>
                    <a:pt x="2490" y="121"/>
                  </a:lnTo>
                  <a:lnTo>
                    <a:pt x="2492" y="121"/>
                  </a:lnTo>
                  <a:lnTo>
                    <a:pt x="2493" y="122"/>
                  </a:lnTo>
                  <a:lnTo>
                    <a:pt x="2494" y="123"/>
                  </a:lnTo>
                  <a:lnTo>
                    <a:pt x="2495" y="123"/>
                  </a:lnTo>
                  <a:lnTo>
                    <a:pt x="2495" y="123"/>
                  </a:lnTo>
                  <a:lnTo>
                    <a:pt x="2495" y="123"/>
                  </a:lnTo>
                  <a:lnTo>
                    <a:pt x="2497" y="121"/>
                  </a:lnTo>
                  <a:lnTo>
                    <a:pt x="2497" y="118"/>
                  </a:lnTo>
                  <a:lnTo>
                    <a:pt x="2495" y="117"/>
                  </a:lnTo>
                  <a:lnTo>
                    <a:pt x="2495" y="115"/>
                  </a:lnTo>
                  <a:lnTo>
                    <a:pt x="2495" y="112"/>
                  </a:lnTo>
                  <a:lnTo>
                    <a:pt x="2495" y="111"/>
                  </a:lnTo>
                  <a:lnTo>
                    <a:pt x="2495" y="110"/>
                  </a:lnTo>
                  <a:lnTo>
                    <a:pt x="2497" y="110"/>
                  </a:lnTo>
                  <a:lnTo>
                    <a:pt x="2498" y="111"/>
                  </a:lnTo>
                  <a:lnTo>
                    <a:pt x="2498" y="111"/>
                  </a:lnTo>
                  <a:lnTo>
                    <a:pt x="2498" y="112"/>
                  </a:lnTo>
                  <a:lnTo>
                    <a:pt x="2499" y="112"/>
                  </a:lnTo>
                  <a:lnTo>
                    <a:pt x="2499" y="112"/>
                  </a:lnTo>
                  <a:lnTo>
                    <a:pt x="2499" y="110"/>
                  </a:lnTo>
                  <a:lnTo>
                    <a:pt x="2499" y="97"/>
                  </a:lnTo>
                  <a:lnTo>
                    <a:pt x="2498" y="95"/>
                  </a:lnTo>
                  <a:lnTo>
                    <a:pt x="2498" y="92"/>
                  </a:lnTo>
                  <a:lnTo>
                    <a:pt x="2497" y="89"/>
                  </a:lnTo>
                  <a:lnTo>
                    <a:pt x="2497" y="86"/>
                  </a:lnTo>
                  <a:lnTo>
                    <a:pt x="2497" y="86"/>
                  </a:lnTo>
                  <a:lnTo>
                    <a:pt x="2497" y="86"/>
                  </a:lnTo>
                  <a:lnTo>
                    <a:pt x="2498" y="87"/>
                  </a:lnTo>
                  <a:lnTo>
                    <a:pt x="2499" y="90"/>
                  </a:lnTo>
                  <a:lnTo>
                    <a:pt x="2500" y="91"/>
                  </a:lnTo>
                  <a:lnTo>
                    <a:pt x="2502" y="94"/>
                  </a:lnTo>
                  <a:lnTo>
                    <a:pt x="2502" y="95"/>
                  </a:lnTo>
                  <a:lnTo>
                    <a:pt x="2503" y="96"/>
                  </a:lnTo>
                  <a:lnTo>
                    <a:pt x="2504" y="97"/>
                  </a:lnTo>
                  <a:lnTo>
                    <a:pt x="2504" y="97"/>
                  </a:lnTo>
                  <a:lnTo>
                    <a:pt x="2504" y="96"/>
                  </a:lnTo>
                  <a:lnTo>
                    <a:pt x="2504" y="94"/>
                  </a:lnTo>
                  <a:lnTo>
                    <a:pt x="2504" y="92"/>
                  </a:lnTo>
                  <a:lnTo>
                    <a:pt x="2504" y="90"/>
                  </a:lnTo>
                  <a:lnTo>
                    <a:pt x="2504" y="89"/>
                  </a:lnTo>
                  <a:lnTo>
                    <a:pt x="2505" y="89"/>
                  </a:lnTo>
                  <a:lnTo>
                    <a:pt x="2507" y="89"/>
                  </a:lnTo>
                  <a:lnTo>
                    <a:pt x="2508" y="90"/>
                  </a:lnTo>
                  <a:lnTo>
                    <a:pt x="2509" y="91"/>
                  </a:lnTo>
                  <a:lnTo>
                    <a:pt x="2509" y="92"/>
                  </a:lnTo>
                  <a:lnTo>
                    <a:pt x="2510" y="94"/>
                  </a:lnTo>
                  <a:lnTo>
                    <a:pt x="2512" y="94"/>
                  </a:lnTo>
                  <a:lnTo>
                    <a:pt x="2512" y="94"/>
                  </a:lnTo>
                  <a:lnTo>
                    <a:pt x="2512" y="92"/>
                  </a:lnTo>
                  <a:lnTo>
                    <a:pt x="2512" y="91"/>
                  </a:lnTo>
                  <a:lnTo>
                    <a:pt x="2512" y="89"/>
                  </a:lnTo>
                  <a:lnTo>
                    <a:pt x="2512" y="87"/>
                  </a:lnTo>
                  <a:lnTo>
                    <a:pt x="2513" y="86"/>
                  </a:lnTo>
                  <a:lnTo>
                    <a:pt x="2513" y="85"/>
                  </a:lnTo>
                  <a:lnTo>
                    <a:pt x="2514" y="84"/>
                  </a:lnTo>
                  <a:lnTo>
                    <a:pt x="2515" y="85"/>
                  </a:lnTo>
                  <a:lnTo>
                    <a:pt x="2515" y="87"/>
                  </a:lnTo>
                  <a:lnTo>
                    <a:pt x="2517" y="89"/>
                  </a:lnTo>
                  <a:lnTo>
                    <a:pt x="2518" y="90"/>
                  </a:lnTo>
                  <a:lnTo>
                    <a:pt x="2519" y="91"/>
                  </a:lnTo>
                  <a:lnTo>
                    <a:pt x="2519" y="91"/>
                  </a:lnTo>
                  <a:lnTo>
                    <a:pt x="2519" y="89"/>
                  </a:lnTo>
                  <a:lnTo>
                    <a:pt x="2519" y="87"/>
                  </a:lnTo>
                  <a:lnTo>
                    <a:pt x="2520" y="86"/>
                  </a:lnTo>
                  <a:lnTo>
                    <a:pt x="2520" y="86"/>
                  </a:lnTo>
                  <a:lnTo>
                    <a:pt x="2522" y="86"/>
                  </a:lnTo>
                  <a:lnTo>
                    <a:pt x="2523" y="86"/>
                  </a:lnTo>
                  <a:lnTo>
                    <a:pt x="2524" y="89"/>
                  </a:lnTo>
                  <a:lnTo>
                    <a:pt x="2525" y="90"/>
                  </a:lnTo>
                  <a:lnTo>
                    <a:pt x="2525" y="91"/>
                  </a:lnTo>
                  <a:lnTo>
                    <a:pt x="2527" y="92"/>
                  </a:lnTo>
                  <a:lnTo>
                    <a:pt x="2528" y="92"/>
                  </a:lnTo>
                  <a:lnTo>
                    <a:pt x="2528" y="92"/>
                  </a:lnTo>
                  <a:lnTo>
                    <a:pt x="2529" y="90"/>
                  </a:lnTo>
                  <a:lnTo>
                    <a:pt x="2529" y="89"/>
                  </a:lnTo>
                  <a:lnTo>
                    <a:pt x="2529" y="87"/>
                  </a:lnTo>
                  <a:lnTo>
                    <a:pt x="2529" y="87"/>
                  </a:lnTo>
                  <a:lnTo>
                    <a:pt x="2530" y="86"/>
                  </a:lnTo>
                  <a:lnTo>
                    <a:pt x="2531" y="86"/>
                  </a:lnTo>
                  <a:lnTo>
                    <a:pt x="2533" y="85"/>
                  </a:lnTo>
                  <a:lnTo>
                    <a:pt x="2533" y="82"/>
                  </a:lnTo>
                  <a:lnTo>
                    <a:pt x="2533" y="79"/>
                  </a:lnTo>
                  <a:lnTo>
                    <a:pt x="2531" y="77"/>
                  </a:lnTo>
                  <a:lnTo>
                    <a:pt x="2531" y="76"/>
                  </a:lnTo>
                  <a:lnTo>
                    <a:pt x="2531" y="75"/>
                  </a:lnTo>
                  <a:lnTo>
                    <a:pt x="2533" y="75"/>
                  </a:lnTo>
                  <a:lnTo>
                    <a:pt x="2533" y="76"/>
                  </a:lnTo>
                  <a:lnTo>
                    <a:pt x="2534" y="79"/>
                  </a:lnTo>
                  <a:lnTo>
                    <a:pt x="2535" y="80"/>
                  </a:lnTo>
                  <a:lnTo>
                    <a:pt x="2536" y="80"/>
                  </a:lnTo>
                  <a:lnTo>
                    <a:pt x="2538" y="79"/>
                  </a:lnTo>
                  <a:lnTo>
                    <a:pt x="2538" y="76"/>
                  </a:lnTo>
                  <a:lnTo>
                    <a:pt x="2538" y="66"/>
                  </a:lnTo>
                  <a:lnTo>
                    <a:pt x="2539" y="65"/>
                  </a:lnTo>
                  <a:lnTo>
                    <a:pt x="2540" y="64"/>
                  </a:lnTo>
                  <a:lnTo>
                    <a:pt x="2540" y="62"/>
                  </a:lnTo>
                  <a:lnTo>
                    <a:pt x="2541" y="62"/>
                  </a:lnTo>
                  <a:lnTo>
                    <a:pt x="2541" y="64"/>
                  </a:lnTo>
                  <a:lnTo>
                    <a:pt x="2543" y="66"/>
                  </a:lnTo>
                  <a:lnTo>
                    <a:pt x="2543" y="67"/>
                  </a:lnTo>
                  <a:lnTo>
                    <a:pt x="2544" y="69"/>
                  </a:lnTo>
                  <a:lnTo>
                    <a:pt x="2544" y="70"/>
                  </a:lnTo>
                  <a:lnTo>
                    <a:pt x="2545" y="71"/>
                  </a:lnTo>
                  <a:lnTo>
                    <a:pt x="2545" y="71"/>
                  </a:lnTo>
                  <a:lnTo>
                    <a:pt x="2545" y="71"/>
                  </a:lnTo>
                  <a:lnTo>
                    <a:pt x="2545" y="70"/>
                  </a:lnTo>
                  <a:lnTo>
                    <a:pt x="2546" y="69"/>
                  </a:lnTo>
                  <a:lnTo>
                    <a:pt x="2546" y="67"/>
                  </a:lnTo>
                  <a:lnTo>
                    <a:pt x="2546" y="66"/>
                  </a:lnTo>
                  <a:lnTo>
                    <a:pt x="2548" y="65"/>
                  </a:lnTo>
                  <a:lnTo>
                    <a:pt x="2549" y="66"/>
                  </a:lnTo>
                  <a:lnTo>
                    <a:pt x="2549" y="66"/>
                  </a:lnTo>
                  <a:lnTo>
                    <a:pt x="2550" y="67"/>
                  </a:lnTo>
                  <a:lnTo>
                    <a:pt x="2551" y="67"/>
                  </a:lnTo>
                  <a:lnTo>
                    <a:pt x="2553" y="69"/>
                  </a:lnTo>
                  <a:lnTo>
                    <a:pt x="2553" y="69"/>
                  </a:lnTo>
                  <a:lnTo>
                    <a:pt x="2554" y="69"/>
                  </a:lnTo>
                  <a:lnTo>
                    <a:pt x="2554" y="66"/>
                  </a:lnTo>
                  <a:lnTo>
                    <a:pt x="2554" y="66"/>
                  </a:lnTo>
                  <a:lnTo>
                    <a:pt x="2555" y="66"/>
                  </a:lnTo>
                  <a:lnTo>
                    <a:pt x="2555" y="67"/>
                  </a:lnTo>
                  <a:lnTo>
                    <a:pt x="2556" y="67"/>
                  </a:lnTo>
                  <a:lnTo>
                    <a:pt x="2556" y="69"/>
                  </a:lnTo>
                  <a:lnTo>
                    <a:pt x="2561" y="69"/>
                  </a:lnTo>
                  <a:lnTo>
                    <a:pt x="2563" y="67"/>
                  </a:lnTo>
                  <a:lnTo>
                    <a:pt x="2563" y="66"/>
                  </a:lnTo>
                  <a:lnTo>
                    <a:pt x="2563" y="65"/>
                  </a:lnTo>
                  <a:lnTo>
                    <a:pt x="2561" y="64"/>
                  </a:lnTo>
                  <a:lnTo>
                    <a:pt x="2561" y="64"/>
                  </a:lnTo>
                  <a:lnTo>
                    <a:pt x="2564" y="64"/>
                  </a:lnTo>
                  <a:lnTo>
                    <a:pt x="2565" y="66"/>
                  </a:lnTo>
                  <a:lnTo>
                    <a:pt x="2566" y="69"/>
                  </a:lnTo>
                  <a:lnTo>
                    <a:pt x="2566" y="71"/>
                  </a:lnTo>
                  <a:lnTo>
                    <a:pt x="2569" y="72"/>
                  </a:lnTo>
                  <a:lnTo>
                    <a:pt x="2570" y="74"/>
                  </a:lnTo>
                  <a:lnTo>
                    <a:pt x="2571" y="75"/>
                  </a:lnTo>
                  <a:lnTo>
                    <a:pt x="2571" y="76"/>
                  </a:lnTo>
                  <a:lnTo>
                    <a:pt x="2574" y="76"/>
                  </a:lnTo>
                  <a:lnTo>
                    <a:pt x="2574" y="77"/>
                  </a:lnTo>
                  <a:lnTo>
                    <a:pt x="2574" y="80"/>
                  </a:lnTo>
                  <a:lnTo>
                    <a:pt x="2575" y="81"/>
                  </a:lnTo>
                  <a:lnTo>
                    <a:pt x="2576" y="82"/>
                  </a:lnTo>
                  <a:lnTo>
                    <a:pt x="2578" y="82"/>
                  </a:lnTo>
                  <a:lnTo>
                    <a:pt x="2579" y="82"/>
                  </a:lnTo>
                  <a:lnTo>
                    <a:pt x="2579" y="82"/>
                  </a:lnTo>
                  <a:lnTo>
                    <a:pt x="2580" y="84"/>
                  </a:lnTo>
                  <a:lnTo>
                    <a:pt x="2581" y="87"/>
                  </a:lnTo>
                  <a:lnTo>
                    <a:pt x="2583" y="90"/>
                  </a:lnTo>
                  <a:lnTo>
                    <a:pt x="2584" y="91"/>
                  </a:lnTo>
                  <a:lnTo>
                    <a:pt x="2585" y="92"/>
                  </a:lnTo>
                  <a:lnTo>
                    <a:pt x="2588" y="95"/>
                  </a:lnTo>
                  <a:lnTo>
                    <a:pt x="2589" y="97"/>
                  </a:lnTo>
                  <a:lnTo>
                    <a:pt x="2590" y="100"/>
                  </a:lnTo>
                  <a:lnTo>
                    <a:pt x="2591" y="101"/>
                  </a:lnTo>
                  <a:lnTo>
                    <a:pt x="2593" y="102"/>
                  </a:lnTo>
                  <a:lnTo>
                    <a:pt x="2594" y="105"/>
                  </a:lnTo>
                  <a:lnTo>
                    <a:pt x="2594" y="106"/>
                  </a:lnTo>
                  <a:lnTo>
                    <a:pt x="2594" y="107"/>
                  </a:lnTo>
                  <a:lnTo>
                    <a:pt x="2593" y="107"/>
                  </a:lnTo>
                  <a:lnTo>
                    <a:pt x="2593" y="108"/>
                  </a:lnTo>
                  <a:lnTo>
                    <a:pt x="2591" y="108"/>
                  </a:lnTo>
                  <a:lnTo>
                    <a:pt x="2590" y="108"/>
                  </a:lnTo>
                  <a:lnTo>
                    <a:pt x="2589" y="108"/>
                  </a:lnTo>
                  <a:lnTo>
                    <a:pt x="2588" y="110"/>
                  </a:lnTo>
                  <a:lnTo>
                    <a:pt x="2588" y="112"/>
                  </a:lnTo>
                  <a:lnTo>
                    <a:pt x="2589" y="115"/>
                  </a:lnTo>
                  <a:lnTo>
                    <a:pt x="2589" y="120"/>
                  </a:lnTo>
                  <a:lnTo>
                    <a:pt x="2590" y="123"/>
                  </a:lnTo>
                  <a:lnTo>
                    <a:pt x="2591" y="126"/>
                  </a:lnTo>
                  <a:lnTo>
                    <a:pt x="2593" y="128"/>
                  </a:lnTo>
                  <a:lnTo>
                    <a:pt x="2594" y="131"/>
                  </a:lnTo>
                  <a:lnTo>
                    <a:pt x="2595" y="132"/>
                  </a:lnTo>
                  <a:lnTo>
                    <a:pt x="2596" y="133"/>
                  </a:lnTo>
                  <a:lnTo>
                    <a:pt x="2598" y="135"/>
                  </a:lnTo>
                  <a:lnTo>
                    <a:pt x="2598" y="136"/>
                  </a:lnTo>
                  <a:lnTo>
                    <a:pt x="2600" y="138"/>
                  </a:lnTo>
                  <a:lnTo>
                    <a:pt x="2604" y="140"/>
                  </a:lnTo>
                  <a:lnTo>
                    <a:pt x="2606" y="141"/>
                  </a:lnTo>
                  <a:lnTo>
                    <a:pt x="2607" y="143"/>
                  </a:lnTo>
                  <a:lnTo>
                    <a:pt x="2610" y="146"/>
                  </a:lnTo>
                  <a:lnTo>
                    <a:pt x="2611" y="148"/>
                  </a:lnTo>
                  <a:lnTo>
                    <a:pt x="2612" y="148"/>
                  </a:lnTo>
                  <a:lnTo>
                    <a:pt x="2614" y="150"/>
                  </a:lnTo>
                  <a:lnTo>
                    <a:pt x="2614" y="150"/>
                  </a:lnTo>
                  <a:lnTo>
                    <a:pt x="2612" y="148"/>
                  </a:lnTo>
                  <a:lnTo>
                    <a:pt x="2612" y="147"/>
                  </a:lnTo>
                  <a:lnTo>
                    <a:pt x="2612" y="146"/>
                  </a:lnTo>
                  <a:lnTo>
                    <a:pt x="2612" y="145"/>
                  </a:lnTo>
                  <a:lnTo>
                    <a:pt x="2614" y="143"/>
                  </a:lnTo>
                  <a:lnTo>
                    <a:pt x="2615" y="146"/>
                  </a:lnTo>
                  <a:lnTo>
                    <a:pt x="2616" y="147"/>
                  </a:lnTo>
                  <a:lnTo>
                    <a:pt x="2617" y="147"/>
                  </a:lnTo>
                  <a:lnTo>
                    <a:pt x="2619" y="150"/>
                  </a:lnTo>
                  <a:lnTo>
                    <a:pt x="2619" y="151"/>
                  </a:lnTo>
                  <a:lnTo>
                    <a:pt x="2620" y="152"/>
                  </a:lnTo>
                  <a:lnTo>
                    <a:pt x="2621" y="152"/>
                  </a:lnTo>
                  <a:lnTo>
                    <a:pt x="2621" y="152"/>
                  </a:lnTo>
                  <a:lnTo>
                    <a:pt x="2624" y="152"/>
                  </a:lnTo>
                  <a:lnTo>
                    <a:pt x="2626" y="155"/>
                  </a:lnTo>
                  <a:lnTo>
                    <a:pt x="2630" y="157"/>
                  </a:lnTo>
                  <a:lnTo>
                    <a:pt x="2631" y="157"/>
                  </a:lnTo>
                  <a:lnTo>
                    <a:pt x="2634" y="156"/>
                  </a:lnTo>
                  <a:lnTo>
                    <a:pt x="2635" y="156"/>
                  </a:lnTo>
                  <a:lnTo>
                    <a:pt x="2637" y="157"/>
                  </a:lnTo>
                  <a:lnTo>
                    <a:pt x="2637" y="157"/>
                  </a:lnTo>
                  <a:lnTo>
                    <a:pt x="2639" y="159"/>
                  </a:lnTo>
                  <a:lnTo>
                    <a:pt x="2639" y="161"/>
                  </a:lnTo>
                  <a:lnTo>
                    <a:pt x="2640" y="163"/>
                  </a:lnTo>
                  <a:lnTo>
                    <a:pt x="2640" y="164"/>
                  </a:lnTo>
                  <a:lnTo>
                    <a:pt x="2646" y="176"/>
                  </a:lnTo>
                  <a:lnTo>
                    <a:pt x="2652" y="186"/>
                  </a:lnTo>
                  <a:lnTo>
                    <a:pt x="2655" y="189"/>
                  </a:lnTo>
                  <a:lnTo>
                    <a:pt x="2655" y="192"/>
                  </a:lnTo>
                  <a:lnTo>
                    <a:pt x="2656" y="196"/>
                  </a:lnTo>
                  <a:lnTo>
                    <a:pt x="2659" y="198"/>
                  </a:lnTo>
                  <a:lnTo>
                    <a:pt x="2661" y="203"/>
                  </a:lnTo>
                  <a:lnTo>
                    <a:pt x="2664" y="207"/>
                  </a:lnTo>
                  <a:lnTo>
                    <a:pt x="2666" y="209"/>
                  </a:lnTo>
                  <a:lnTo>
                    <a:pt x="2672" y="219"/>
                  </a:lnTo>
                  <a:lnTo>
                    <a:pt x="2678" y="233"/>
                  </a:lnTo>
                  <a:lnTo>
                    <a:pt x="2682" y="249"/>
                  </a:lnTo>
                  <a:lnTo>
                    <a:pt x="2681" y="264"/>
                  </a:lnTo>
                  <a:lnTo>
                    <a:pt x="2681" y="266"/>
                  </a:lnTo>
                  <a:lnTo>
                    <a:pt x="2680" y="269"/>
                  </a:lnTo>
                  <a:lnTo>
                    <a:pt x="2680" y="271"/>
                  </a:lnTo>
                  <a:lnTo>
                    <a:pt x="2678" y="274"/>
                  </a:lnTo>
                  <a:lnTo>
                    <a:pt x="2677" y="275"/>
                  </a:lnTo>
                  <a:lnTo>
                    <a:pt x="2675" y="275"/>
                  </a:lnTo>
                  <a:lnTo>
                    <a:pt x="2674" y="275"/>
                  </a:lnTo>
                  <a:lnTo>
                    <a:pt x="2671" y="274"/>
                  </a:lnTo>
                  <a:lnTo>
                    <a:pt x="2670" y="275"/>
                  </a:lnTo>
                  <a:lnTo>
                    <a:pt x="2669" y="275"/>
                  </a:lnTo>
                  <a:lnTo>
                    <a:pt x="2669" y="276"/>
                  </a:lnTo>
                  <a:lnTo>
                    <a:pt x="2667" y="278"/>
                  </a:lnTo>
                  <a:lnTo>
                    <a:pt x="2667" y="278"/>
                  </a:lnTo>
                  <a:lnTo>
                    <a:pt x="2666" y="276"/>
                  </a:lnTo>
                  <a:lnTo>
                    <a:pt x="2664" y="276"/>
                  </a:lnTo>
                  <a:lnTo>
                    <a:pt x="2661" y="274"/>
                  </a:lnTo>
                  <a:lnTo>
                    <a:pt x="2659" y="271"/>
                  </a:lnTo>
                  <a:lnTo>
                    <a:pt x="2654" y="269"/>
                  </a:lnTo>
                  <a:lnTo>
                    <a:pt x="2650" y="266"/>
                  </a:lnTo>
                  <a:lnTo>
                    <a:pt x="2647" y="264"/>
                  </a:lnTo>
                  <a:lnTo>
                    <a:pt x="2646" y="263"/>
                  </a:lnTo>
                  <a:lnTo>
                    <a:pt x="2644" y="260"/>
                  </a:lnTo>
                  <a:lnTo>
                    <a:pt x="2641" y="258"/>
                  </a:lnTo>
                  <a:lnTo>
                    <a:pt x="2640" y="253"/>
                  </a:lnTo>
                  <a:lnTo>
                    <a:pt x="2635" y="247"/>
                  </a:lnTo>
                  <a:lnTo>
                    <a:pt x="2630" y="240"/>
                  </a:lnTo>
                  <a:lnTo>
                    <a:pt x="2624" y="235"/>
                  </a:lnTo>
                  <a:lnTo>
                    <a:pt x="2622" y="234"/>
                  </a:lnTo>
                  <a:lnTo>
                    <a:pt x="2621" y="234"/>
                  </a:lnTo>
                  <a:lnTo>
                    <a:pt x="2621" y="235"/>
                  </a:lnTo>
                  <a:lnTo>
                    <a:pt x="2621" y="237"/>
                  </a:lnTo>
                  <a:lnTo>
                    <a:pt x="2621" y="238"/>
                  </a:lnTo>
                  <a:lnTo>
                    <a:pt x="2621" y="239"/>
                  </a:lnTo>
                  <a:lnTo>
                    <a:pt x="2621" y="240"/>
                  </a:lnTo>
                  <a:lnTo>
                    <a:pt x="2624" y="243"/>
                  </a:lnTo>
                  <a:lnTo>
                    <a:pt x="2626" y="245"/>
                  </a:lnTo>
                  <a:lnTo>
                    <a:pt x="2626" y="248"/>
                  </a:lnTo>
                  <a:lnTo>
                    <a:pt x="2629" y="250"/>
                  </a:lnTo>
                  <a:lnTo>
                    <a:pt x="2630" y="253"/>
                  </a:lnTo>
                  <a:lnTo>
                    <a:pt x="2630" y="256"/>
                  </a:lnTo>
                  <a:lnTo>
                    <a:pt x="2632" y="259"/>
                  </a:lnTo>
                  <a:lnTo>
                    <a:pt x="2632" y="261"/>
                  </a:lnTo>
                  <a:lnTo>
                    <a:pt x="2635" y="263"/>
                  </a:lnTo>
                  <a:lnTo>
                    <a:pt x="2637" y="264"/>
                  </a:lnTo>
                  <a:lnTo>
                    <a:pt x="2639" y="269"/>
                  </a:lnTo>
                  <a:lnTo>
                    <a:pt x="2640" y="274"/>
                  </a:lnTo>
                  <a:lnTo>
                    <a:pt x="2642" y="279"/>
                  </a:lnTo>
                  <a:lnTo>
                    <a:pt x="2644" y="285"/>
                  </a:lnTo>
                  <a:lnTo>
                    <a:pt x="2645" y="290"/>
                  </a:lnTo>
                  <a:lnTo>
                    <a:pt x="2645" y="295"/>
                  </a:lnTo>
                  <a:lnTo>
                    <a:pt x="2649" y="314"/>
                  </a:lnTo>
                  <a:lnTo>
                    <a:pt x="2650" y="331"/>
                  </a:lnTo>
                  <a:lnTo>
                    <a:pt x="2651" y="334"/>
                  </a:lnTo>
                  <a:lnTo>
                    <a:pt x="2652" y="335"/>
                  </a:lnTo>
                  <a:lnTo>
                    <a:pt x="2654" y="336"/>
                  </a:lnTo>
                  <a:lnTo>
                    <a:pt x="2655" y="336"/>
                  </a:lnTo>
                  <a:lnTo>
                    <a:pt x="2655" y="336"/>
                  </a:lnTo>
                  <a:lnTo>
                    <a:pt x="2657" y="340"/>
                  </a:lnTo>
                  <a:lnTo>
                    <a:pt x="2660" y="342"/>
                  </a:lnTo>
                  <a:lnTo>
                    <a:pt x="2661" y="345"/>
                  </a:lnTo>
                  <a:lnTo>
                    <a:pt x="2662" y="347"/>
                  </a:lnTo>
                  <a:lnTo>
                    <a:pt x="2665" y="351"/>
                  </a:lnTo>
                  <a:lnTo>
                    <a:pt x="2667" y="353"/>
                  </a:lnTo>
                  <a:lnTo>
                    <a:pt x="2669" y="355"/>
                  </a:lnTo>
                  <a:lnTo>
                    <a:pt x="2671" y="356"/>
                  </a:lnTo>
                  <a:lnTo>
                    <a:pt x="2672" y="355"/>
                  </a:lnTo>
                  <a:lnTo>
                    <a:pt x="2674" y="352"/>
                  </a:lnTo>
                  <a:lnTo>
                    <a:pt x="2674" y="349"/>
                  </a:lnTo>
                  <a:lnTo>
                    <a:pt x="2674" y="345"/>
                  </a:lnTo>
                  <a:lnTo>
                    <a:pt x="2671" y="340"/>
                  </a:lnTo>
                  <a:lnTo>
                    <a:pt x="2671" y="337"/>
                  </a:lnTo>
                  <a:lnTo>
                    <a:pt x="2670" y="336"/>
                  </a:lnTo>
                  <a:lnTo>
                    <a:pt x="2669" y="336"/>
                  </a:lnTo>
                  <a:lnTo>
                    <a:pt x="2667" y="335"/>
                  </a:lnTo>
                  <a:lnTo>
                    <a:pt x="2666" y="334"/>
                  </a:lnTo>
                  <a:lnTo>
                    <a:pt x="2665" y="334"/>
                  </a:lnTo>
                  <a:lnTo>
                    <a:pt x="2664" y="332"/>
                  </a:lnTo>
                  <a:lnTo>
                    <a:pt x="2662" y="330"/>
                  </a:lnTo>
                  <a:lnTo>
                    <a:pt x="2662" y="327"/>
                  </a:lnTo>
                  <a:lnTo>
                    <a:pt x="2661" y="324"/>
                  </a:lnTo>
                  <a:lnTo>
                    <a:pt x="2660" y="321"/>
                  </a:lnTo>
                  <a:lnTo>
                    <a:pt x="2660" y="320"/>
                  </a:lnTo>
                  <a:lnTo>
                    <a:pt x="2659" y="316"/>
                  </a:lnTo>
                  <a:lnTo>
                    <a:pt x="2659" y="314"/>
                  </a:lnTo>
                  <a:lnTo>
                    <a:pt x="2659" y="310"/>
                  </a:lnTo>
                  <a:lnTo>
                    <a:pt x="2660" y="309"/>
                  </a:lnTo>
                  <a:lnTo>
                    <a:pt x="2661" y="307"/>
                  </a:lnTo>
                  <a:lnTo>
                    <a:pt x="2664" y="307"/>
                  </a:lnTo>
                  <a:lnTo>
                    <a:pt x="2665" y="309"/>
                  </a:lnTo>
                  <a:lnTo>
                    <a:pt x="2667" y="310"/>
                  </a:lnTo>
                  <a:lnTo>
                    <a:pt x="2669" y="314"/>
                  </a:lnTo>
                  <a:lnTo>
                    <a:pt x="2670" y="319"/>
                  </a:lnTo>
                  <a:lnTo>
                    <a:pt x="2671" y="322"/>
                  </a:lnTo>
                  <a:lnTo>
                    <a:pt x="2672" y="325"/>
                  </a:lnTo>
                  <a:lnTo>
                    <a:pt x="2675" y="326"/>
                  </a:lnTo>
                  <a:lnTo>
                    <a:pt x="2676" y="327"/>
                  </a:lnTo>
                  <a:lnTo>
                    <a:pt x="2678" y="329"/>
                  </a:lnTo>
                  <a:lnTo>
                    <a:pt x="2680" y="330"/>
                  </a:lnTo>
                  <a:lnTo>
                    <a:pt x="2681" y="330"/>
                  </a:lnTo>
                  <a:lnTo>
                    <a:pt x="2683" y="331"/>
                  </a:lnTo>
                  <a:lnTo>
                    <a:pt x="2685" y="332"/>
                  </a:lnTo>
                  <a:lnTo>
                    <a:pt x="2687" y="334"/>
                  </a:lnTo>
                  <a:lnTo>
                    <a:pt x="2688" y="335"/>
                  </a:lnTo>
                  <a:lnTo>
                    <a:pt x="2690" y="336"/>
                  </a:lnTo>
                  <a:lnTo>
                    <a:pt x="2690" y="335"/>
                  </a:lnTo>
                  <a:lnTo>
                    <a:pt x="2690" y="334"/>
                  </a:lnTo>
                  <a:lnTo>
                    <a:pt x="2687" y="327"/>
                  </a:lnTo>
                  <a:lnTo>
                    <a:pt x="2685" y="321"/>
                  </a:lnTo>
                  <a:lnTo>
                    <a:pt x="2685" y="316"/>
                  </a:lnTo>
                  <a:lnTo>
                    <a:pt x="2681" y="309"/>
                  </a:lnTo>
                  <a:lnTo>
                    <a:pt x="2678" y="301"/>
                  </a:lnTo>
                  <a:lnTo>
                    <a:pt x="2678" y="295"/>
                  </a:lnTo>
                  <a:lnTo>
                    <a:pt x="2680" y="294"/>
                  </a:lnTo>
                  <a:lnTo>
                    <a:pt x="2681" y="293"/>
                  </a:lnTo>
                  <a:lnTo>
                    <a:pt x="2682" y="291"/>
                  </a:lnTo>
                  <a:lnTo>
                    <a:pt x="2685" y="290"/>
                  </a:lnTo>
                  <a:lnTo>
                    <a:pt x="2685" y="288"/>
                  </a:lnTo>
                  <a:lnTo>
                    <a:pt x="2686" y="285"/>
                  </a:lnTo>
                  <a:lnTo>
                    <a:pt x="2686" y="281"/>
                  </a:lnTo>
                  <a:lnTo>
                    <a:pt x="2687" y="279"/>
                  </a:lnTo>
                  <a:lnTo>
                    <a:pt x="2688" y="276"/>
                  </a:lnTo>
                  <a:lnTo>
                    <a:pt x="2690" y="274"/>
                  </a:lnTo>
                  <a:lnTo>
                    <a:pt x="2690" y="269"/>
                  </a:lnTo>
                  <a:lnTo>
                    <a:pt x="2690" y="268"/>
                  </a:lnTo>
                  <a:lnTo>
                    <a:pt x="2690" y="266"/>
                  </a:lnTo>
                  <a:lnTo>
                    <a:pt x="2690" y="265"/>
                  </a:lnTo>
                  <a:lnTo>
                    <a:pt x="2691" y="265"/>
                  </a:lnTo>
                  <a:lnTo>
                    <a:pt x="2692" y="266"/>
                  </a:lnTo>
                  <a:lnTo>
                    <a:pt x="2692" y="269"/>
                  </a:lnTo>
                  <a:lnTo>
                    <a:pt x="2693" y="271"/>
                  </a:lnTo>
                  <a:lnTo>
                    <a:pt x="2695" y="274"/>
                  </a:lnTo>
                  <a:lnTo>
                    <a:pt x="2697" y="276"/>
                  </a:lnTo>
                  <a:lnTo>
                    <a:pt x="2697" y="279"/>
                  </a:lnTo>
                  <a:lnTo>
                    <a:pt x="2698" y="279"/>
                  </a:lnTo>
                  <a:lnTo>
                    <a:pt x="2701" y="280"/>
                  </a:lnTo>
                  <a:lnTo>
                    <a:pt x="2702" y="281"/>
                  </a:lnTo>
                  <a:lnTo>
                    <a:pt x="2703" y="284"/>
                  </a:lnTo>
                  <a:lnTo>
                    <a:pt x="2703" y="284"/>
                  </a:lnTo>
                  <a:lnTo>
                    <a:pt x="2705" y="284"/>
                  </a:lnTo>
                  <a:lnTo>
                    <a:pt x="2705" y="281"/>
                  </a:lnTo>
                  <a:lnTo>
                    <a:pt x="2705" y="269"/>
                  </a:lnTo>
                  <a:lnTo>
                    <a:pt x="2703" y="261"/>
                  </a:lnTo>
                  <a:lnTo>
                    <a:pt x="2701" y="254"/>
                  </a:lnTo>
                  <a:lnTo>
                    <a:pt x="2700" y="248"/>
                  </a:lnTo>
                  <a:lnTo>
                    <a:pt x="2698" y="243"/>
                  </a:lnTo>
                  <a:lnTo>
                    <a:pt x="2697" y="238"/>
                  </a:lnTo>
                  <a:lnTo>
                    <a:pt x="2697" y="233"/>
                  </a:lnTo>
                  <a:lnTo>
                    <a:pt x="2697" y="225"/>
                  </a:lnTo>
                  <a:lnTo>
                    <a:pt x="2696" y="219"/>
                  </a:lnTo>
                  <a:lnTo>
                    <a:pt x="2695" y="214"/>
                  </a:lnTo>
                  <a:lnTo>
                    <a:pt x="2695" y="210"/>
                  </a:lnTo>
                  <a:lnTo>
                    <a:pt x="2695" y="208"/>
                  </a:lnTo>
                  <a:lnTo>
                    <a:pt x="2693" y="204"/>
                  </a:lnTo>
                  <a:lnTo>
                    <a:pt x="2692" y="202"/>
                  </a:lnTo>
                  <a:lnTo>
                    <a:pt x="2690" y="196"/>
                  </a:lnTo>
                  <a:lnTo>
                    <a:pt x="2692" y="198"/>
                  </a:lnTo>
                  <a:lnTo>
                    <a:pt x="2695" y="202"/>
                  </a:lnTo>
                  <a:lnTo>
                    <a:pt x="2697" y="203"/>
                  </a:lnTo>
                  <a:lnTo>
                    <a:pt x="2700" y="204"/>
                  </a:lnTo>
                  <a:lnTo>
                    <a:pt x="2702" y="205"/>
                  </a:lnTo>
                  <a:lnTo>
                    <a:pt x="2703" y="207"/>
                  </a:lnTo>
                  <a:lnTo>
                    <a:pt x="2705" y="208"/>
                  </a:lnTo>
                  <a:lnTo>
                    <a:pt x="2705" y="209"/>
                  </a:lnTo>
                  <a:lnTo>
                    <a:pt x="2707" y="214"/>
                  </a:lnTo>
                  <a:lnTo>
                    <a:pt x="2710" y="219"/>
                  </a:lnTo>
                  <a:lnTo>
                    <a:pt x="2711" y="224"/>
                  </a:lnTo>
                  <a:lnTo>
                    <a:pt x="2711" y="228"/>
                  </a:lnTo>
                  <a:lnTo>
                    <a:pt x="2711" y="230"/>
                  </a:lnTo>
                  <a:lnTo>
                    <a:pt x="2710" y="232"/>
                  </a:lnTo>
                  <a:lnTo>
                    <a:pt x="2710" y="233"/>
                  </a:lnTo>
                  <a:lnTo>
                    <a:pt x="2708" y="233"/>
                  </a:lnTo>
                  <a:lnTo>
                    <a:pt x="2707" y="234"/>
                  </a:lnTo>
                  <a:lnTo>
                    <a:pt x="2706" y="234"/>
                  </a:lnTo>
                  <a:lnTo>
                    <a:pt x="2706" y="235"/>
                  </a:lnTo>
                  <a:lnTo>
                    <a:pt x="2705" y="238"/>
                  </a:lnTo>
                  <a:lnTo>
                    <a:pt x="2706" y="247"/>
                  </a:lnTo>
                  <a:lnTo>
                    <a:pt x="2710" y="254"/>
                  </a:lnTo>
                  <a:lnTo>
                    <a:pt x="2713" y="261"/>
                  </a:lnTo>
                  <a:lnTo>
                    <a:pt x="2715" y="265"/>
                  </a:lnTo>
                  <a:lnTo>
                    <a:pt x="2716" y="266"/>
                  </a:lnTo>
                  <a:lnTo>
                    <a:pt x="2717" y="268"/>
                  </a:lnTo>
                  <a:lnTo>
                    <a:pt x="2718" y="266"/>
                  </a:lnTo>
                  <a:lnTo>
                    <a:pt x="2721" y="265"/>
                  </a:lnTo>
                  <a:lnTo>
                    <a:pt x="2722" y="264"/>
                  </a:lnTo>
                  <a:lnTo>
                    <a:pt x="2723" y="261"/>
                  </a:lnTo>
                  <a:lnTo>
                    <a:pt x="2723" y="255"/>
                  </a:lnTo>
                  <a:lnTo>
                    <a:pt x="2723" y="248"/>
                  </a:lnTo>
                  <a:lnTo>
                    <a:pt x="2723" y="240"/>
                  </a:lnTo>
                  <a:lnTo>
                    <a:pt x="2723" y="238"/>
                  </a:lnTo>
                  <a:lnTo>
                    <a:pt x="2726" y="235"/>
                  </a:lnTo>
                  <a:lnTo>
                    <a:pt x="2727" y="233"/>
                  </a:lnTo>
                  <a:lnTo>
                    <a:pt x="2730" y="232"/>
                  </a:lnTo>
                  <a:lnTo>
                    <a:pt x="2731" y="230"/>
                  </a:lnTo>
                  <a:lnTo>
                    <a:pt x="2733" y="225"/>
                  </a:lnTo>
                  <a:lnTo>
                    <a:pt x="2735" y="223"/>
                  </a:lnTo>
                  <a:lnTo>
                    <a:pt x="2737" y="220"/>
                  </a:lnTo>
                  <a:lnTo>
                    <a:pt x="2740" y="218"/>
                  </a:lnTo>
                  <a:lnTo>
                    <a:pt x="2742" y="217"/>
                  </a:lnTo>
                  <a:lnTo>
                    <a:pt x="2743" y="217"/>
                  </a:lnTo>
                  <a:lnTo>
                    <a:pt x="2745" y="214"/>
                  </a:lnTo>
                  <a:lnTo>
                    <a:pt x="2746" y="213"/>
                  </a:lnTo>
                  <a:lnTo>
                    <a:pt x="2747" y="209"/>
                  </a:lnTo>
                  <a:lnTo>
                    <a:pt x="2748" y="207"/>
                  </a:lnTo>
                  <a:lnTo>
                    <a:pt x="2749" y="204"/>
                  </a:lnTo>
                  <a:lnTo>
                    <a:pt x="2752" y="202"/>
                  </a:lnTo>
                  <a:lnTo>
                    <a:pt x="2753" y="202"/>
                  </a:lnTo>
                  <a:lnTo>
                    <a:pt x="2754" y="204"/>
                  </a:lnTo>
                  <a:lnTo>
                    <a:pt x="2754" y="207"/>
                  </a:lnTo>
                  <a:lnTo>
                    <a:pt x="2754" y="209"/>
                  </a:lnTo>
                  <a:lnTo>
                    <a:pt x="2754" y="213"/>
                  </a:lnTo>
                  <a:lnTo>
                    <a:pt x="2754" y="214"/>
                  </a:lnTo>
                  <a:lnTo>
                    <a:pt x="2754" y="217"/>
                  </a:lnTo>
                  <a:lnTo>
                    <a:pt x="2754" y="219"/>
                  </a:lnTo>
                  <a:lnTo>
                    <a:pt x="2756" y="223"/>
                  </a:lnTo>
                  <a:lnTo>
                    <a:pt x="2757" y="224"/>
                  </a:lnTo>
                  <a:lnTo>
                    <a:pt x="2758" y="227"/>
                  </a:lnTo>
                  <a:lnTo>
                    <a:pt x="2759" y="228"/>
                  </a:lnTo>
                  <a:lnTo>
                    <a:pt x="2761" y="228"/>
                  </a:lnTo>
                  <a:lnTo>
                    <a:pt x="2762" y="228"/>
                  </a:lnTo>
                  <a:lnTo>
                    <a:pt x="2762" y="219"/>
                  </a:lnTo>
                  <a:lnTo>
                    <a:pt x="2764" y="219"/>
                  </a:lnTo>
                  <a:lnTo>
                    <a:pt x="2764" y="218"/>
                  </a:lnTo>
                  <a:lnTo>
                    <a:pt x="2764" y="217"/>
                  </a:lnTo>
                  <a:lnTo>
                    <a:pt x="2766" y="214"/>
                  </a:lnTo>
                  <a:lnTo>
                    <a:pt x="2767" y="213"/>
                  </a:lnTo>
                  <a:lnTo>
                    <a:pt x="2768" y="214"/>
                  </a:lnTo>
                  <a:lnTo>
                    <a:pt x="2769" y="215"/>
                  </a:lnTo>
                  <a:lnTo>
                    <a:pt x="2772" y="218"/>
                  </a:lnTo>
                  <a:lnTo>
                    <a:pt x="2773" y="219"/>
                  </a:lnTo>
                  <a:lnTo>
                    <a:pt x="2773" y="219"/>
                  </a:lnTo>
                  <a:lnTo>
                    <a:pt x="2774" y="219"/>
                  </a:lnTo>
                  <a:lnTo>
                    <a:pt x="2776" y="218"/>
                  </a:lnTo>
                  <a:lnTo>
                    <a:pt x="2776" y="217"/>
                  </a:lnTo>
                  <a:lnTo>
                    <a:pt x="2777" y="217"/>
                  </a:lnTo>
                  <a:lnTo>
                    <a:pt x="2777" y="214"/>
                  </a:lnTo>
                  <a:lnTo>
                    <a:pt x="2778" y="212"/>
                  </a:lnTo>
                  <a:lnTo>
                    <a:pt x="2779" y="209"/>
                  </a:lnTo>
                  <a:lnTo>
                    <a:pt x="2781" y="207"/>
                  </a:lnTo>
                  <a:lnTo>
                    <a:pt x="2782" y="204"/>
                  </a:lnTo>
                  <a:lnTo>
                    <a:pt x="2782" y="204"/>
                  </a:lnTo>
                  <a:lnTo>
                    <a:pt x="2783" y="207"/>
                  </a:lnTo>
                  <a:lnTo>
                    <a:pt x="2784" y="213"/>
                  </a:lnTo>
                  <a:lnTo>
                    <a:pt x="2784" y="220"/>
                  </a:lnTo>
                  <a:lnTo>
                    <a:pt x="2786" y="228"/>
                  </a:lnTo>
                  <a:lnTo>
                    <a:pt x="2788" y="230"/>
                  </a:lnTo>
                  <a:lnTo>
                    <a:pt x="2789" y="232"/>
                  </a:lnTo>
                  <a:lnTo>
                    <a:pt x="2791" y="230"/>
                  </a:lnTo>
                  <a:lnTo>
                    <a:pt x="2791" y="230"/>
                  </a:lnTo>
                  <a:lnTo>
                    <a:pt x="2791" y="228"/>
                  </a:lnTo>
                  <a:lnTo>
                    <a:pt x="2791" y="225"/>
                  </a:lnTo>
                  <a:lnTo>
                    <a:pt x="2791" y="222"/>
                  </a:lnTo>
                  <a:lnTo>
                    <a:pt x="2792" y="219"/>
                  </a:lnTo>
                  <a:lnTo>
                    <a:pt x="2792" y="218"/>
                  </a:lnTo>
                  <a:lnTo>
                    <a:pt x="2793" y="217"/>
                  </a:lnTo>
                  <a:lnTo>
                    <a:pt x="2793" y="217"/>
                  </a:lnTo>
                  <a:lnTo>
                    <a:pt x="2794" y="215"/>
                  </a:lnTo>
                  <a:lnTo>
                    <a:pt x="2794" y="214"/>
                  </a:lnTo>
                  <a:lnTo>
                    <a:pt x="2794" y="212"/>
                  </a:lnTo>
                  <a:lnTo>
                    <a:pt x="2794" y="209"/>
                  </a:lnTo>
                  <a:lnTo>
                    <a:pt x="2793" y="205"/>
                  </a:lnTo>
                  <a:lnTo>
                    <a:pt x="2792" y="203"/>
                  </a:lnTo>
                  <a:lnTo>
                    <a:pt x="2791" y="201"/>
                  </a:lnTo>
                  <a:lnTo>
                    <a:pt x="2789" y="197"/>
                  </a:lnTo>
                  <a:lnTo>
                    <a:pt x="2789" y="194"/>
                  </a:lnTo>
                  <a:lnTo>
                    <a:pt x="2788" y="191"/>
                  </a:lnTo>
                  <a:lnTo>
                    <a:pt x="2788" y="188"/>
                  </a:lnTo>
                  <a:lnTo>
                    <a:pt x="2787" y="187"/>
                  </a:lnTo>
                  <a:lnTo>
                    <a:pt x="2787" y="186"/>
                  </a:lnTo>
                  <a:lnTo>
                    <a:pt x="2784" y="184"/>
                  </a:lnTo>
                  <a:lnTo>
                    <a:pt x="2783" y="183"/>
                  </a:lnTo>
                  <a:lnTo>
                    <a:pt x="2783" y="182"/>
                  </a:lnTo>
                  <a:lnTo>
                    <a:pt x="2782" y="181"/>
                  </a:lnTo>
                  <a:lnTo>
                    <a:pt x="2781" y="179"/>
                  </a:lnTo>
                  <a:lnTo>
                    <a:pt x="2779" y="177"/>
                  </a:lnTo>
                  <a:lnTo>
                    <a:pt x="2778" y="176"/>
                  </a:lnTo>
                  <a:lnTo>
                    <a:pt x="2778" y="173"/>
                  </a:lnTo>
                  <a:lnTo>
                    <a:pt x="2777" y="169"/>
                  </a:lnTo>
                  <a:lnTo>
                    <a:pt x="2777" y="167"/>
                  </a:lnTo>
                  <a:lnTo>
                    <a:pt x="2776" y="163"/>
                  </a:lnTo>
                  <a:lnTo>
                    <a:pt x="2776" y="159"/>
                  </a:lnTo>
                  <a:lnTo>
                    <a:pt x="2776" y="158"/>
                  </a:lnTo>
                  <a:lnTo>
                    <a:pt x="2776" y="158"/>
                  </a:lnTo>
                  <a:lnTo>
                    <a:pt x="2776" y="158"/>
                  </a:lnTo>
                  <a:lnTo>
                    <a:pt x="2777" y="159"/>
                  </a:lnTo>
                  <a:lnTo>
                    <a:pt x="2778" y="162"/>
                  </a:lnTo>
                  <a:lnTo>
                    <a:pt x="2779" y="164"/>
                  </a:lnTo>
                  <a:lnTo>
                    <a:pt x="2781" y="166"/>
                  </a:lnTo>
                  <a:lnTo>
                    <a:pt x="2782" y="168"/>
                  </a:lnTo>
                  <a:lnTo>
                    <a:pt x="2783" y="169"/>
                  </a:lnTo>
                  <a:lnTo>
                    <a:pt x="2783" y="169"/>
                  </a:lnTo>
                  <a:lnTo>
                    <a:pt x="2784" y="172"/>
                  </a:lnTo>
                  <a:lnTo>
                    <a:pt x="2784" y="176"/>
                  </a:lnTo>
                  <a:lnTo>
                    <a:pt x="2787" y="178"/>
                  </a:lnTo>
                  <a:lnTo>
                    <a:pt x="2788" y="181"/>
                  </a:lnTo>
                  <a:lnTo>
                    <a:pt x="2788" y="182"/>
                  </a:lnTo>
                  <a:lnTo>
                    <a:pt x="2789" y="184"/>
                  </a:lnTo>
                  <a:lnTo>
                    <a:pt x="2789" y="186"/>
                  </a:lnTo>
                  <a:lnTo>
                    <a:pt x="2791" y="186"/>
                  </a:lnTo>
                  <a:lnTo>
                    <a:pt x="2793" y="186"/>
                  </a:lnTo>
                  <a:lnTo>
                    <a:pt x="2797" y="187"/>
                  </a:lnTo>
                  <a:lnTo>
                    <a:pt x="2801" y="188"/>
                  </a:lnTo>
                  <a:lnTo>
                    <a:pt x="2804" y="191"/>
                  </a:lnTo>
                  <a:lnTo>
                    <a:pt x="2809" y="197"/>
                  </a:lnTo>
                  <a:lnTo>
                    <a:pt x="2814" y="203"/>
                  </a:lnTo>
                  <a:lnTo>
                    <a:pt x="2821" y="209"/>
                  </a:lnTo>
                  <a:lnTo>
                    <a:pt x="2828" y="223"/>
                  </a:lnTo>
                  <a:lnTo>
                    <a:pt x="2835" y="235"/>
                  </a:lnTo>
                  <a:lnTo>
                    <a:pt x="2837" y="237"/>
                  </a:lnTo>
                  <a:lnTo>
                    <a:pt x="2838" y="239"/>
                  </a:lnTo>
                  <a:lnTo>
                    <a:pt x="2839" y="240"/>
                  </a:lnTo>
                  <a:lnTo>
                    <a:pt x="2840" y="243"/>
                  </a:lnTo>
                  <a:lnTo>
                    <a:pt x="2842" y="243"/>
                  </a:lnTo>
                  <a:lnTo>
                    <a:pt x="2842" y="243"/>
                  </a:lnTo>
                  <a:lnTo>
                    <a:pt x="2843" y="240"/>
                  </a:lnTo>
                  <a:lnTo>
                    <a:pt x="2843" y="235"/>
                  </a:lnTo>
                  <a:lnTo>
                    <a:pt x="2843" y="232"/>
                  </a:lnTo>
                  <a:lnTo>
                    <a:pt x="2842" y="229"/>
                  </a:lnTo>
                  <a:lnTo>
                    <a:pt x="2840" y="227"/>
                  </a:lnTo>
                  <a:lnTo>
                    <a:pt x="2838" y="224"/>
                  </a:lnTo>
                  <a:lnTo>
                    <a:pt x="2837" y="219"/>
                  </a:lnTo>
                  <a:lnTo>
                    <a:pt x="2835" y="214"/>
                  </a:lnTo>
                  <a:lnTo>
                    <a:pt x="2833" y="209"/>
                  </a:lnTo>
                  <a:lnTo>
                    <a:pt x="2833" y="205"/>
                  </a:lnTo>
                  <a:lnTo>
                    <a:pt x="2832" y="203"/>
                  </a:lnTo>
                  <a:lnTo>
                    <a:pt x="2830" y="202"/>
                  </a:lnTo>
                  <a:lnTo>
                    <a:pt x="2829" y="201"/>
                  </a:lnTo>
                  <a:lnTo>
                    <a:pt x="2828" y="201"/>
                  </a:lnTo>
                  <a:lnTo>
                    <a:pt x="2827" y="199"/>
                  </a:lnTo>
                  <a:lnTo>
                    <a:pt x="2825" y="198"/>
                  </a:lnTo>
                  <a:lnTo>
                    <a:pt x="2824" y="196"/>
                  </a:lnTo>
                  <a:lnTo>
                    <a:pt x="2823" y="192"/>
                  </a:lnTo>
                  <a:lnTo>
                    <a:pt x="2823" y="188"/>
                  </a:lnTo>
                  <a:lnTo>
                    <a:pt x="2823" y="187"/>
                  </a:lnTo>
                  <a:lnTo>
                    <a:pt x="2823" y="186"/>
                  </a:lnTo>
                  <a:lnTo>
                    <a:pt x="2824" y="184"/>
                  </a:lnTo>
                  <a:lnTo>
                    <a:pt x="2825" y="182"/>
                  </a:lnTo>
                  <a:lnTo>
                    <a:pt x="2825" y="181"/>
                  </a:lnTo>
                  <a:lnTo>
                    <a:pt x="2825" y="178"/>
                  </a:lnTo>
                  <a:lnTo>
                    <a:pt x="2825" y="176"/>
                  </a:lnTo>
                  <a:lnTo>
                    <a:pt x="2825" y="162"/>
                  </a:lnTo>
                  <a:lnTo>
                    <a:pt x="2824" y="159"/>
                  </a:lnTo>
                  <a:lnTo>
                    <a:pt x="2824" y="157"/>
                  </a:lnTo>
                  <a:lnTo>
                    <a:pt x="2823" y="156"/>
                  </a:lnTo>
                  <a:lnTo>
                    <a:pt x="2822" y="153"/>
                  </a:lnTo>
                  <a:lnTo>
                    <a:pt x="2821" y="153"/>
                  </a:lnTo>
                  <a:lnTo>
                    <a:pt x="2818" y="153"/>
                  </a:lnTo>
                  <a:lnTo>
                    <a:pt x="2817" y="155"/>
                  </a:lnTo>
                  <a:lnTo>
                    <a:pt x="2817" y="141"/>
                  </a:lnTo>
                  <a:lnTo>
                    <a:pt x="2817" y="140"/>
                  </a:lnTo>
                  <a:lnTo>
                    <a:pt x="2817" y="137"/>
                  </a:lnTo>
                  <a:lnTo>
                    <a:pt x="2816" y="136"/>
                  </a:lnTo>
                  <a:lnTo>
                    <a:pt x="2817" y="135"/>
                  </a:lnTo>
                  <a:lnTo>
                    <a:pt x="2817" y="133"/>
                  </a:lnTo>
                  <a:lnTo>
                    <a:pt x="2819" y="133"/>
                  </a:lnTo>
                  <a:lnTo>
                    <a:pt x="2819" y="135"/>
                  </a:lnTo>
                  <a:lnTo>
                    <a:pt x="2819" y="135"/>
                  </a:lnTo>
                  <a:lnTo>
                    <a:pt x="2821" y="133"/>
                  </a:lnTo>
                  <a:lnTo>
                    <a:pt x="2822" y="130"/>
                  </a:lnTo>
                  <a:lnTo>
                    <a:pt x="2822" y="127"/>
                  </a:lnTo>
                  <a:lnTo>
                    <a:pt x="2823" y="125"/>
                  </a:lnTo>
                  <a:lnTo>
                    <a:pt x="2823" y="123"/>
                  </a:lnTo>
                  <a:lnTo>
                    <a:pt x="2823" y="112"/>
                  </a:lnTo>
                  <a:lnTo>
                    <a:pt x="2822" y="110"/>
                  </a:lnTo>
                  <a:lnTo>
                    <a:pt x="2822" y="106"/>
                  </a:lnTo>
                  <a:lnTo>
                    <a:pt x="2822" y="104"/>
                  </a:lnTo>
                  <a:lnTo>
                    <a:pt x="2822" y="101"/>
                  </a:lnTo>
                  <a:lnTo>
                    <a:pt x="2823" y="100"/>
                  </a:lnTo>
                  <a:lnTo>
                    <a:pt x="2823" y="84"/>
                  </a:lnTo>
                  <a:lnTo>
                    <a:pt x="2823" y="80"/>
                  </a:lnTo>
                  <a:lnTo>
                    <a:pt x="2823" y="79"/>
                  </a:lnTo>
                  <a:lnTo>
                    <a:pt x="2824" y="77"/>
                  </a:lnTo>
                  <a:lnTo>
                    <a:pt x="2824" y="77"/>
                  </a:lnTo>
                  <a:lnTo>
                    <a:pt x="2825" y="79"/>
                  </a:lnTo>
                  <a:lnTo>
                    <a:pt x="2827" y="80"/>
                  </a:lnTo>
                  <a:lnTo>
                    <a:pt x="2828" y="81"/>
                  </a:lnTo>
                  <a:lnTo>
                    <a:pt x="2829" y="82"/>
                  </a:lnTo>
                  <a:lnTo>
                    <a:pt x="2830" y="82"/>
                  </a:lnTo>
                  <a:lnTo>
                    <a:pt x="2830" y="82"/>
                  </a:lnTo>
                  <a:lnTo>
                    <a:pt x="2832" y="81"/>
                  </a:lnTo>
                  <a:lnTo>
                    <a:pt x="2833" y="81"/>
                  </a:lnTo>
                  <a:lnTo>
                    <a:pt x="2835" y="84"/>
                  </a:lnTo>
                  <a:lnTo>
                    <a:pt x="2837" y="85"/>
                  </a:lnTo>
                  <a:lnTo>
                    <a:pt x="2838" y="86"/>
                  </a:lnTo>
                  <a:lnTo>
                    <a:pt x="2838" y="86"/>
                  </a:lnTo>
                  <a:lnTo>
                    <a:pt x="2843" y="99"/>
                  </a:lnTo>
                  <a:lnTo>
                    <a:pt x="2845" y="110"/>
                  </a:lnTo>
                  <a:lnTo>
                    <a:pt x="2845" y="136"/>
                  </a:lnTo>
                  <a:lnTo>
                    <a:pt x="2847" y="143"/>
                  </a:lnTo>
                  <a:lnTo>
                    <a:pt x="2849" y="150"/>
                  </a:lnTo>
                  <a:lnTo>
                    <a:pt x="2852" y="157"/>
                  </a:lnTo>
                  <a:lnTo>
                    <a:pt x="2853" y="159"/>
                  </a:lnTo>
                  <a:lnTo>
                    <a:pt x="2854" y="162"/>
                  </a:lnTo>
                  <a:lnTo>
                    <a:pt x="2855" y="164"/>
                  </a:lnTo>
                  <a:lnTo>
                    <a:pt x="2857" y="168"/>
                  </a:lnTo>
                  <a:lnTo>
                    <a:pt x="2857" y="169"/>
                  </a:lnTo>
                  <a:lnTo>
                    <a:pt x="2857" y="173"/>
                  </a:lnTo>
                  <a:lnTo>
                    <a:pt x="2855" y="176"/>
                  </a:lnTo>
                  <a:lnTo>
                    <a:pt x="2855" y="178"/>
                  </a:lnTo>
                  <a:lnTo>
                    <a:pt x="2855" y="181"/>
                  </a:lnTo>
                  <a:lnTo>
                    <a:pt x="2857" y="183"/>
                  </a:lnTo>
                  <a:lnTo>
                    <a:pt x="2859" y="198"/>
                  </a:lnTo>
                  <a:lnTo>
                    <a:pt x="2859" y="214"/>
                  </a:lnTo>
                  <a:lnTo>
                    <a:pt x="2862" y="227"/>
                  </a:lnTo>
                  <a:lnTo>
                    <a:pt x="2864" y="240"/>
                  </a:lnTo>
                  <a:lnTo>
                    <a:pt x="2864" y="243"/>
                  </a:lnTo>
                  <a:lnTo>
                    <a:pt x="2865" y="245"/>
                  </a:lnTo>
                  <a:lnTo>
                    <a:pt x="2867" y="249"/>
                  </a:lnTo>
                  <a:lnTo>
                    <a:pt x="2867" y="253"/>
                  </a:lnTo>
                  <a:lnTo>
                    <a:pt x="2868" y="258"/>
                  </a:lnTo>
                  <a:lnTo>
                    <a:pt x="2869" y="260"/>
                  </a:lnTo>
                  <a:lnTo>
                    <a:pt x="2868" y="264"/>
                  </a:lnTo>
                  <a:lnTo>
                    <a:pt x="2867" y="266"/>
                  </a:lnTo>
                  <a:lnTo>
                    <a:pt x="2868" y="270"/>
                  </a:lnTo>
                  <a:lnTo>
                    <a:pt x="2868" y="274"/>
                  </a:lnTo>
                  <a:lnTo>
                    <a:pt x="2869" y="278"/>
                  </a:lnTo>
                  <a:lnTo>
                    <a:pt x="2869" y="279"/>
                  </a:lnTo>
                  <a:lnTo>
                    <a:pt x="2869" y="283"/>
                  </a:lnTo>
                  <a:lnTo>
                    <a:pt x="2868" y="285"/>
                  </a:lnTo>
                  <a:lnTo>
                    <a:pt x="2867" y="288"/>
                  </a:lnTo>
                  <a:lnTo>
                    <a:pt x="2867" y="290"/>
                  </a:lnTo>
                  <a:lnTo>
                    <a:pt x="2865" y="293"/>
                  </a:lnTo>
                  <a:lnTo>
                    <a:pt x="2864" y="296"/>
                  </a:lnTo>
                  <a:lnTo>
                    <a:pt x="2862" y="298"/>
                  </a:lnTo>
                  <a:lnTo>
                    <a:pt x="2860" y="300"/>
                  </a:lnTo>
                  <a:lnTo>
                    <a:pt x="2859" y="300"/>
                  </a:lnTo>
                  <a:lnTo>
                    <a:pt x="2858" y="301"/>
                  </a:lnTo>
                  <a:lnTo>
                    <a:pt x="2858" y="303"/>
                  </a:lnTo>
                  <a:lnTo>
                    <a:pt x="2857" y="305"/>
                  </a:lnTo>
                  <a:lnTo>
                    <a:pt x="2858" y="307"/>
                  </a:lnTo>
                  <a:lnTo>
                    <a:pt x="2858" y="310"/>
                  </a:lnTo>
                  <a:lnTo>
                    <a:pt x="2859" y="311"/>
                  </a:lnTo>
                  <a:lnTo>
                    <a:pt x="2860" y="311"/>
                  </a:lnTo>
                  <a:lnTo>
                    <a:pt x="2862" y="312"/>
                  </a:lnTo>
                  <a:lnTo>
                    <a:pt x="2863" y="312"/>
                  </a:lnTo>
                  <a:lnTo>
                    <a:pt x="2864" y="314"/>
                  </a:lnTo>
                  <a:lnTo>
                    <a:pt x="2865" y="315"/>
                  </a:lnTo>
                  <a:lnTo>
                    <a:pt x="2868" y="315"/>
                  </a:lnTo>
                  <a:lnTo>
                    <a:pt x="2868" y="315"/>
                  </a:lnTo>
                  <a:lnTo>
                    <a:pt x="2869" y="314"/>
                  </a:lnTo>
                  <a:lnTo>
                    <a:pt x="2869" y="311"/>
                  </a:lnTo>
                  <a:lnTo>
                    <a:pt x="2870" y="309"/>
                  </a:lnTo>
                  <a:lnTo>
                    <a:pt x="2870" y="306"/>
                  </a:lnTo>
                  <a:lnTo>
                    <a:pt x="2872" y="305"/>
                  </a:lnTo>
                  <a:lnTo>
                    <a:pt x="2873" y="304"/>
                  </a:lnTo>
                  <a:lnTo>
                    <a:pt x="2874" y="303"/>
                  </a:lnTo>
                  <a:lnTo>
                    <a:pt x="2875" y="300"/>
                  </a:lnTo>
                  <a:lnTo>
                    <a:pt x="2877" y="293"/>
                  </a:lnTo>
                  <a:lnTo>
                    <a:pt x="2877" y="284"/>
                  </a:lnTo>
                  <a:lnTo>
                    <a:pt x="2878" y="276"/>
                  </a:lnTo>
                  <a:lnTo>
                    <a:pt x="2878" y="271"/>
                  </a:lnTo>
                  <a:lnTo>
                    <a:pt x="2877" y="264"/>
                  </a:lnTo>
                  <a:lnTo>
                    <a:pt x="2875" y="256"/>
                  </a:lnTo>
                  <a:lnTo>
                    <a:pt x="2873" y="248"/>
                  </a:lnTo>
                  <a:lnTo>
                    <a:pt x="2874" y="240"/>
                  </a:lnTo>
                  <a:lnTo>
                    <a:pt x="2878" y="235"/>
                  </a:lnTo>
                  <a:lnTo>
                    <a:pt x="2878" y="235"/>
                  </a:lnTo>
                  <a:lnTo>
                    <a:pt x="2879" y="234"/>
                  </a:lnTo>
                  <a:lnTo>
                    <a:pt x="2880" y="234"/>
                  </a:lnTo>
                  <a:lnTo>
                    <a:pt x="2882" y="235"/>
                  </a:lnTo>
                  <a:lnTo>
                    <a:pt x="2884" y="235"/>
                  </a:lnTo>
                  <a:lnTo>
                    <a:pt x="2885" y="238"/>
                  </a:lnTo>
                  <a:lnTo>
                    <a:pt x="2889" y="250"/>
                  </a:lnTo>
                  <a:lnTo>
                    <a:pt x="2890" y="264"/>
                  </a:lnTo>
                  <a:lnTo>
                    <a:pt x="2890" y="268"/>
                  </a:lnTo>
                  <a:lnTo>
                    <a:pt x="2890" y="273"/>
                  </a:lnTo>
                  <a:lnTo>
                    <a:pt x="2892" y="278"/>
                  </a:lnTo>
                  <a:lnTo>
                    <a:pt x="2893" y="281"/>
                  </a:lnTo>
                  <a:lnTo>
                    <a:pt x="2895" y="284"/>
                  </a:lnTo>
                  <a:lnTo>
                    <a:pt x="2898" y="285"/>
                  </a:lnTo>
                  <a:lnTo>
                    <a:pt x="2898" y="285"/>
                  </a:lnTo>
                  <a:lnTo>
                    <a:pt x="2899" y="284"/>
                  </a:lnTo>
                  <a:lnTo>
                    <a:pt x="2900" y="283"/>
                  </a:lnTo>
                  <a:lnTo>
                    <a:pt x="2900" y="281"/>
                  </a:lnTo>
                  <a:lnTo>
                    <a:pt x="2899" y="280"/>
                  </a:lnTo>
                  <a:lnTo>
                    <a:pt x="2898" y="279"/>
                  </a:lnTo>
                  <a:lnTo>
                    <a:pt x="2896" y="279"/>
                  </a:lnTo>
                  <a:lnTo>
                    <a:pt x="2896" y="278"/>
                  </a:lnTo>
                  <a:lnTo>
                    <a:pt x="2895" y="274"/>
                  </a:lnTo>
                  <a:lnTo>
                    <a:pt x="2894" y="270"/>
                  </a:lnTo>
                  <a:lnTo>
                    <a:pt x="2893" y="266"/>
                  </a:lnTo>
                  <a:lnTo>
                    <a:pt x="2893" y="264"/>
                  </a:lnTo>
                  <a:lnTo>
                    <a:pt x="2893" y="261"/>
                  </a:lnTo>
                  <a:lnTo>
                    <a:pt x="2893" y="261"/>
                  </a:lnTo>
                  <a:lnTo>
                    <a:pt x="2894" y="261"/>
                  </a:lnTo>
                  <a:lnTo>
                    <a:pt x="2895" y="261"/>
                  </a:lnTo>
                  <a:lnTo>
                    <a:pt x="2896" y="261"/>
                  </a:lnTo>
                  <a:lnTo>
                    <a:pt x="2898" y="261"/>
                  </a:lnTo>
                  <a:lnTo>
                    <a:pt x="2898" y="260"/>
                  </a:lnTo>
                  <a:lnTo>
                    <a:pt x="2898" y="259"/>
                  </a:lnTo>
                  <a:lnTo>
                    <a:pt x="2895" y="250"/>
                  </a:lnTo>
                  <a:lnTo>
                    <a:pt x="2893" y="242"/>
                  </a:lnTo>
                  <a:lnTo>
                    <a:pt x="2888" y="235"/>
                  </a:lnTo>
                  <a:lnTo>
                    <a:pt x="2887" y="233"/>
                  </a:lnTo>
                  <a:lnTo>
                    <a:pt x="2885" y="229"/>
                  </a:lnTo>
                  <a:lnTo>
                    <a:pt x="2884" y="227"/>
                  </a:lnTo>
                  <a:lnTo>
                    <a:pt x="2882" y="225"/>
                  </a:lnTo>
                  <a:lnTo>
                    <a:pt x="2880" y="224"/>
                  </a:lnTo>
                  <a:lnTo>
                    <a:pt x="2878" y="224"/>
                  </a:lnTo>
                  <a:lnTo>
                    <a:pt x="2877" y="225"/>
                  </a:lnTo>
                  <a:lnTo>
                    <a:pt x="2875" y="227"/>
                  </a:lnTo>
                  <a:lnTo>
                    <a:pt x="2874" y="228"/>
                  </a:lnTo>
                  <a:lnTo>
                    <a:pt x="2872" y="228"/>
                  </a:lnTo>
                  <a:lnTo>
                    <a:pt x="2870" y="229"/>
                  </a:lnTo>
                  <a:lnTo>
                    <a:pt x="2868" y="229"/>
                  </a:lnTo>
                  <a:lnTo>
                    <a:pt x="2867" y="228"/>
                  </a:lnTo>
                  <a:lnTo>
                    <a:pt x="2867" y="214"/>
                  </a:lnTo>
                  <a:lnTo>
                    <a:pt x="2865" y="209"/>
                  </a:lnTo>
                  <a:lnTo>
                    <a:pt x="2864" y="204"/>
                  </a:lnTo>
                  <a:lnTo>
                    <a:pt x="2864" y="202"/>
                  </a:lnTo>
                  <a:lnTo>
                    <a:pt x="2865" y="192"/>
                  </a:lnTo>
                  <a:lnTo>
                    <a:pt x="2865" y="184"/>
                  </a:lnTo>
                  <a:lnTo>
                    <a:pt x="2864" y="176"/>
                  </a:lnTo>
                  <a:lnTo>
                    <a:pt x="2859" y="159"/>
                  </a:lnTo>
                  <a:lnTo>
                    <a:pt x="2854" y="143"/>
                  </a:lnTo>
                  <a:lnTo>
                    <a:pt x="2853" y="136"/>
                  </a:lnTo>
                  <a:lnTo>
                    <a:pt x="2853" y="127"/>
                  </a:lnTo>
                  <a:lnTo>
                    <a:pt x="2854" y="121"/>
                  </a:lnTo>
                  <a:lnTo>
                    <a:pt x="2854" y="121"/>
                  </a:lnTo>
                  <a:lnTo>
                    <a:pt x="2855" y="121"/>
                  </a:lnTo>
                  <a:lnTo>
                    <a:pt x="2857" y="121"/>
                  </a:lnTo>
                  <a:lnTo>
                    <a:pt x="2858" y="122"/>
                  </a:lnTo>
                  <a:lnTo>
                    <a:pt x="2859" y="121"/>
                  </a:lnTo>
                  <a:lnTo>
                    <a:pt x="2859" y="121"/>
                  </a:lnTo>
                  <a:lnTo>
                    <a:pt x="2860" y="118"/>
                  </a:lnTo>
                  <a:lnTo>
                    <a:pt x="2862" y="115"/>
                  </a:lnTo>
                  <a:lnTo>
                    <a:pt x="2862" y="112"/>
                  </a:lnTo>
                  <a:lnTo>
                    <a:pt x="2862" y="110"/>
                  </a:lnTo>
                  <a:lnTo>
                    <a:pt x="2862" y="106"/>
                  </a:lnTo>
                  <a:lnTo>
                    <a:pt x="2860" y="102"/>
                  </a:lnTo>
                  <a:lnTo>
                    <a:pt x="2859" y="100"/>
                  </a:lnTo>
                  <a:lnTo>
                    <a:pt x="2858" y="96"/>
                  </a:lnTo>
                  <a:lnTo>
                    <a:pt x="2857" y="92"/>
                  </a:lnTo>
                  <a:lnTo>
                    <a:pt x="2855" y="91"/>
                  </a:lnTo>
                  <a:lnTo>
                    <a:pt x="2854" y="90"/>
                  </a:lnTo>
                  <a:lnTo>
                    <a:pt x="2854" y="87"/>
                  </a:lnTo>
                  <a:lnTo>
                    <a:pt x="2854" y="86"/>
                  </a:lnTo>
                  <a:lnTo>
                    <a:pt x="2854" y="84"/>
                  </a:lnTo>
                  <a:lnTo>
                    <a:pt x="2854" y="84"/>
                  </a:lnTo>
                  <a:lnTo>
                    <a:pt x="2854" y="84"/>
                  </a:lnTo>
                  <a:lnTo>
                    <a:pt x="2855" y="86"/>
                  </a:lnTo>
                  <a:lnTo>
                    <a:pt x="2855" y="87"/>
                  </a:lnTo>
                  <a:lnTo>
                    <a:pt x="2857" y="89"/>
                  </a:lnTo>
                  <a:lnTo>
                    <a:pt x="2857" y="89"/>
                  </a:lnTo>
                  <a:lnTo>
                    <a:pt x="2858" y="94"/>
                  </a:lnTo>
                  <a:lnTo>
                    <a:pt x="2860" y="96"/>
                  </a:lnTo>
                  <a:lnTo>
                    <a:pt x="2862" y="100"/>
                  </a:lnTo>
                  <a:lnTo>
                    <a:pt x="2862" y="102"/>
                  </a:lnTo>
                  <a:lnTo>
                    <a:pt x="2862" y="107"/>
                  </a:lnTo>
                  <a:lnTo>
                    <a:pt x="2863" y="112"/>
                  </a:lnTo>
                  <a:lnTo>
                    <a:pt x="2864" y="118"/>
                  </a:lnTo>
                  <a:lnTo>
                    <a:pt x="2864" y="133"/>
                  </a:lnTo>
                  <a:lnTo>
                    <a:pt x="2865" y="138"/>
                  </a:lnTo>
                  <a:lnTo>
                    <a:pt x="2867" y="143"/>
                  </a:lnTo>
                  <a:lnTo>
                    <a:pt x="2867" y="150"/>
                  </a:lnTo>
                  <a:lnTo>
                    <a:pt x="2868" y="153"/>
                  </a:lnTo>
                  <a:lnTo>
                    <a:pt x="2869" y="156"/>
                  </a:lnTo>
                  <a:lnTo>
                    <a:pt x="2872" y="157"/>
                  </a:lnTo>
                  <a:lnTo>
                    <a:pt x="2873" y="158"/>
                  </a:lnTo>
                  <a:lnTo>
                    <a:pt x="2875" y="159"/>
                  </a:lnTo>
                  <a:lnTo>
                    <a:pt x="2878" y="162"/>
                  </a:lnTo>
                  <a:lnTo>
                    <a:pt x="2878" y="163"/>
                  </a:lnTo>
                  <a:lnTo>
                    <a:pt x="2879" y="164"/>
                  </a:lnTo>
                  <a:lnTo>
                    <a:pt x="2882" y="166"/>
                  </a:lnTo>
                  <a:lnTo>
                    <a:pt x="2883" y="166"/>
                  </a:lnTo>
                  <a:lnTo>
                    <a:pt x="2884" y="167"/>
                  </a:lnTo>
                  <a:lnTo>
                    <a:pt x="2885" y="167"/>
                  </a:lnTo>
                  <a:lnTo>
                    <a:pt x="2887" y="167"/>
                  </a:lnTo>
                  <a:lnTo>
                    <a:pt x="2887" y="167"/>
                  </a:lnTo>
                  <a:lnTo>
                    <a:pt x="2887" y="164"/>
                  </a:lnTo>
                  <a:lnTo>
                    <a:pt x="2885" y="162"/>
                  </a:lnTo>
                  <a:lnTo>
                    <a:pt x="2884" y="159"/>
                  </a:lnTo>
                  <a:lnTo>
                    <a:pt x="2883" y="157"/>
                  </a:lnTo>
                  <a:lnTo>
                    <a:pt x="2882" y="156"/>
                  </a:lnTo>
                  <a:lnTo>
                    <a:pt x="2880" y="155"/>
                  </a:lnTo>
                  <a:lnTo>
                    <a:pt x="2879" y="153"/>
                  </a:lnTo>
                  <a:lnTo>
                    <a:pt x="2878" y="152"/>
                  </a:lnTo>
                  <a:lnTo>
                    <a:pt x="2874" y="147"/>
                  </a:lnTo>
                  <a:lnTo>
                    <a:pt x="2870" y="140"/>
                  </a:lnTo>
                  <a:lnTo>
                    <a:pt x="2869" y="131"/>
                  </a:lnTo>
                  <a:lnTo>
                    <a:pt x="2868" y="130"/>
                  </a:lnTo>
                  <a:lnTo>
                    <a:pt x="2868" y="128"/>
                  </a:lnTo>
                  <a:lnTo>
                    <a:pt x="2868" y="127"/>
                  </a:lnTo>
                  <a:lnTo>
                    <a:pt x="2868" y="127"/>
                  </a:lnTo>
                  <a:lnTo>
                    <a:pt x="2869" y="128"/>
                  </a:lnTo>
                  <a:lnTo>
                    <a:pt x="2872" y="131"/>
                  </a:lnTo>
                  <a:lnTo>
                    <a:pt x="2872" y="133"/>
                  </a:lnTo>
                  <a:lnTo>
                    <a:pt x="2873" y="136"/>
                  </a:lnTo>
                  <a:lnTo>
                    <a:pt x="2875" y="138"/>
                  </a:lnTo>
                  <a:lnTo>
                    <a:pt x="2877" y="140"/>
                  </a:lnTo>
                  <a:lnTo>
                    <a:pt x="2878" y="138"/>
                  </a:lnTo>
                  <a:lnTo>
                    <a:pt x="2879" y="136"/>
                  </a:lnTo>
                  <a:lnTo>
                    <a:pt x="2879" y="133"/>
                  </a:lnTo>
                  <a:lnTo>
                    <a:pt x="2879" y="130"/>
                  </a:lnTo>
                  <a:lnTo>
                    <a:pt x="2878" y="126"/>
                  </a:lnTo>
                  <a:lnTo>
                    <a:pt x="2875" y="123"/>
                  </a:lnTo>
                  <a:lnTo>
                    <a:pt x="2874" y="121"/>
                  </a:lnTo>
                  <a:lnTo>
                    <a:pt x="2873" y="120"/>
                  </a:lnTo>
                  <a:lnTo>
                    <a:pt x="2873" y="118"/>
                  </a:lnTo>
                  <a:lnTo>
                    <a:pt x="2872" y="118"/>
                  </a:lnTo>
                  <a:lnTo>
                    <a:pt x="2872" y="115"/>
                  </a:lnTo>
                  <a:lnTo>
                    <a:pt x="2873" y="112"/>
                  </a:lnTo>
                  <a:lnTo>
                    <a:pt x="2873" y="111"/>
                  </a:lnTo>
                  <a:lnTo>
                    <a:pt x="2875" y="110"/>
                  </a:lnTo>
                  <a:lnTo>
                    <a:pt x="2875" y="108"/>
                  </a:lnTo>
                  <a:lnTo>
                    <a:pt x="2875" y="110"/>
                  </a:lnTo>
                  <a:lnTo>
                    <a:pt x="2877" y="111"/>
                  </a:lnTo>
                  <a:lnTo>
                    <a:pt x="2878" y="112"/>
                  </a:lnTo>
                  <a:lnTo>
                    <a:pt x="2880" y="115"/>
                  </a:lnTo>
                  <a:lnTo>
                    <a:pt x="2880" y="121"/>
                  </a:lnTo>
                  <a:lnTo>
                    <a:pt x="2883" y="121"/>
                  </a:lnTo>
                  <a:lnTo>
                    <a:pt x="2885" y="121"/>
                  </a:lnTo>
                  <a:lnTo>
                    <a:pt x="2888" y="123"/>
                  </a:lnTo>
                  <a:lnTo>
                    <a:pt x="2889" y="125"/>
                  </a:lnTo>
                  <a:lnTo>
                    <a:pt x="2890" y="127"/>
                  </a:lnTo>
                  <a:lnTo>
                    <a:pt x="2892" y="130"/>
                  </a:lnTo>
                  <a:lnTo>
                    <a:pt x="2893" y="133"/>
                  </a:lnTo>
                  <a:lnTo>
                    <a:pt x="2895" y="136"/>
                  </a:lnTo>
                  <a:lnTo>
                    <a:pt x="2898" y="137"/>
                  </a:lnTo>
                  <a:lnTo>
                    <a:pt x="2899" y="140"/>
                  </a:lnTo>
                  <a:lnTo>
                    <a:pt x="2899" y="142"/>
                  </a:lnTo>
                  <a:lnTo>
                    <a:pt x="2900" y="143"/>
                  </a:lnTo>
                  <a:lnTo>
                    <a:pt x="2903" y="146"/>
                  </a:lnTo>
                  <a:lnTo>
                    <a:pt x="2904" y="147"/>
                  </a:lnTo>
                  <a:lnTo>
                    <a:pt x="2905" y="148"/>
                  </a:lnTo>
                  <a:lnTo>
                    <a:pt x="2906" y="150"/>
                  </a:lnTo>
                  <a:lnTo>
                    <a:pt x="2908" y="150"/>
                  </a:lnTo>
                  <a:lnTo>
                    <a:pt x="2909" y="151"/>
                  </a:lnTo>
                  <a:lnTo>
                    <a:pt x="2910" y="153"/>
                  </a:lnTo>
                  <a:lnTo>
                    <a:pt x="2910" y="157"/>
                  </a:lnTo>
                  <a:lnTo>
                    <a:pt x="2910" y="159"/>
                  </a:lnTo>
                  <a:lnTo>
                    <a:pt x="2910" y="162"/>
                  </a:lnTo>
                  <a:lnTo>
                    <a:pt x="2909" y="164"/>
                  </a:lnTo>
                  <a:lnTo>
                    <a:pt x="2909" y="176"/>
                  </a:lnTo>
                  <a:lnTo>
                    <a:pt x="2910" y="181"/>
                  </a:lnTo>
                  <a:lnTo>
                    <a:pt x="2911" y="186"/>
                  </a:lnTo>
                  <a:lnTo>
                    <a:pt x="2911" y="191"/>
                  </a:lnTo>
                  <a:lnTo>
                    <a:pt x="2911" y="194"/>
                  </a:lnTo>
                  <a:lnTo>
                    <a:pt x="2911" y="199"/>
                  </a:lnTo>
                  <a:lnTo>
                    <a:pt x="2914" y="204"/>
                  </a:lnTo>
                  <a:lnTo>
                    <a:pt x="2914" y="205"/>
                  </a:lnTo>
                  <a:lnTo>
                    <a:pt x="2914" y="207"/>
                  </a:lnTo>
                  <a:lnTo>
                    <a:pt x="2914" y="207"/>
                  </a:lnTo>
                  <a:lnTo>
                    <a:pt x="2915" y="205"/>
                  </a:lnTo>
                  <a:lnTo>
                    <a:pt x="2916" y="204"/>
                  </a:lnTo>
                  <a:lnTo>
                    <a:pt x="2918" y="203"/>
                  </a:lnTo>
                  <a:lnTo>
                    <a:pt x="2919" y="203"/>
                  </a:lnTo>
                  <a:lnTo>
                    <a:pt x="2919" y="202"/>
                  </a:lnTo>
                  <a:lnTo>
                    <a:pt x="2919" y="202"/>
                  </a:lnTo>
                  <a:lnTo>
                    <a:pt x="2920" y="199"/>
                  </a:lnTo>
                  <a:lnTo>
                    <a:pt x="2921" y="198"/>
                  </a:lnTo>
                  <a:lnTo>
                    <a:pt x="2921" y="197"/>
                  </a:lnTo>
                  <a:lnTo>
                    <a:pt x="2921" y="193"/>
                  </a:lnTo>
                  <a:lnTo>
                    <a:pt x="2919" y="182"/>
                  </a:lnTo>
                  <a:lnTo>
                    <a:pt x="2914" y="173"/>
                  </a:lnTo>
                  <a:lnTo>
                    <a:pt x="2914" y="147"/>
                  </a:lnTo>
                  <a:lnTo>
                    <a:pt x="2911" y="143"/>
                  </a:lnTo>
                  <a:lnTo>
                    <a:pt x="2910" y="140"/>
                  </a:lnTo>
                  <a:lnTo>
                    <a:pt x="2906" y="137"/>
                  </a:lnTo>
                  <a:lnTo>
                    <a:pt x="2904" y="133"/>
                  </a:lnTo>
                  <a:lnTo>
                    <a:pt x="2904" y="132"/>
                  </a:lnTo>
                  <a:lnTo>
                    <a:pt x="2903" y="131"/>
                  </a:lnTo>
                  <a:lnTo>
                    <a:pt x="2903" y="128"/>
                  </a:lnTo>
                  <a:lnTo>
                    <a:pt x="2900" y="126"/>
                  </a:lnTo>
                  <a:lnTo>
                    <a:pt x="2899" y="126"/>
                  </a:lnTo>
                  <a:lnTo>
                    <a:pt x="2898" y="126"/>
                  </a:lnTo>
                  <a:lnTo>
                    <a:pt x="2898" y="125"/>
                  </a:lnTo>
                  <a:lnTo>
                    <a:pt x="2895" y="123"/>
                  </a:lnTo>
                  <a:lnTo>
                    <a:pt x="2892" y="111"/>
                  </a:lnTo>
                  <a:lnTo>
                    <a:pt x="2890" y="100"/>
                  </a:lnTo>
                  <a:lnTo>
                    <a:pt x="2889" y="95"/>
                  </a:lnTo>
                  <a:lnTo>
                    <a:pt x="2888" y="89"/>
                  </a:lnTo>
                  <a:lnTo>
                    <a:pt x="2885" y="84"/>
                  </a:lnTo>
                  <a:lnTo>
                    <a:pt x="2885" y="80"/>
                  </a:lnTo>
                  <a:lnTo>
                    <a:pt x="2887" y="77"/>
                  </a:lnTo>
                  <a:lnTo>
                    <a:pt x="2888" y="75"/>
                  </a:lnTo>
                  <a:lnTo>
                    <a:pt x="2888" y="74"/>
                  </a:lnTo>
                  <a:lnTo>
                    <a:pt x="2889" y="71"/>
                  </a:lnTo>
                  <a:lnTo>
                    <a:pt x="2892" y="70"/>
                  </a:lnTo>
                  <a:lnTo>
                    <a:pt x="2893" y="70"/>
                  </a:lnTo>
                  <a:lnTo>
                    <a:pt x="2895" y="70"/>
                  </a:lnTo>
                  <a:lnTo>
                    <a:pt x="2896" y="71"/>
                  </a:lnTo>
                  <a:lnTo>
                    <a:pt x="2898" y="71"/>
                  </a:lnTo>
                  <a:lnTo>
                    <a:pt x="2901" y="72"/>
                  </a:lnTo>
                  <a:lnTo>
                    <a:pt x="2908" y="74"/>
                  </a:lnTo>
                  <a:lnTo>
                    <a:pt x="2913" y="74"/>
                  </a:lnTo>
                  <a:lnTo>
                    <a:pt x="2918" y="72"/>
                  </a:lnTo>
                  <a:lnTo>
                    <a:pt x="2920" y="69"/>
                  </a:lnTo>
                  <a:lnTo>
                    <a:pt x="2919" y="64"/>
                  </a:lnTo>
                  <a:lnTo>
                    <a:pt x="2918" y="59"/>
                  </a:lnTo>
                  <a:lnTo>
                    <a:pt x="2915" y="55"/>
                  </a:lnTo>
                  <a:lnTo>
                    <a:pt x="2914" y="51"/>
                  </a:lnTo>
                  <a:lnTo>
                    <a:pt x="2913" y="48"/>
                  </a:lnTo>
                  <a:lnTo>
                    <a:pt x="2914" y="45"/>
                  </a:lnTo>
                  <a:lnTo>
                    <a:pt x="2915" y="44"/>
                  </a:lnTo>
                  <a:lnTo>
                    <a:pt x="2914" y="41"/>
                  </a:lnTo>
                  <a:lnTo>
                    <a:pt x="2913" y="40"/>
                  </a:lnTo>
                  <a:lnTo>
                    <a:pt x="2911" y="39"/>
                  </a:lnTo>
                  <a:lnTo>
                    <a:pt x="2911" y="38"/>
                  </a:lnTo>
                  <a:lnTo>
                    <a:pt x="2911" y="34"/>
                  </a:lnTo>
                  <a:lnTo>
                    <a:pt x="2913" y="31"/>
                  </a:lnTo>
                  <a:lnTo>
                    <a:pt x="2914" y="29"/>
                  </a:lnTo>
                  <a:lnTo>
                    <a:pt x="2914" y="26"/>
                  </a:lnTo>
                  <a:lnTo>
                    <a:pt x="2915" y="24"/>
                  </a:lnTo>
                  <a:lnTo>
                    <a:pt x="2916" y="21"/>
                  </a:lnTo>
                  <a:lnTo>
                    <a:pt x="2919" y="18"/>
                  </a:lnTo>
                  <a:lnTo>
                    <a:pt x="2920" y="16"/>
                  </a:lnTo>
                  <a:lnTo>
                    <a:pt x="2923" y="14"/>
                  </a:lnTo>
                  <a:lnTo>
                    <a:pt x="2924" y="11"/>
                  </a:lnTo>
                  <a:lnTo>
                    <a:pt x="2925" y="9"/>
                  </a:lnTo>
                  <a:lnTo>
                    <a:pt x="2926" y="7"/>
                  </a:lnTo>
                  <a:lnTo>
                    <a:pt x="2928" y="5"/>
                  </a:lnTo>
                  <a:lnTo>
                    <a:pt x="2929" y="4"/>
                  </a:lnTo>
                  <a:lnTo>
                    <a:pt x="2930" y="3"/>
                  </a:lnTo>
                  <a:lnTo>
                    <a:pt x="2931" y="5"/>
                  </a:lnTo>
                  <a:lnTo>
                    <a:pt x="2933" y="5"/>
                  </a:lnTo>
                  <a:lnTo>
                    <a:pt x="2934" y="5"/>
                  </a:lnTo>
                  <a:lnTo>
                    <a:pt x="2935" y="5"/>
                  </a:lnTo>
                  <a:lnTo>
                    <a:pt x="2936" y="4"/>
                  </a:lnTo>
                  <a:lnTo>
                    <a:pt x="2938" y="3"/>
                  </a:lnTo>
                  <a:lnTo>
                    <a:pt x="2939" y="2"/>
                  </a:lnTo>
                  <a:lnTo>
                    <a:pt x="294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vert="horz" wrap="square" lIns="91427" tIns="45713" rIns="91427" bIns="45713" numCol="1" anchor="t" anchorCtr="0" compatLnSpc="1"/>
            <a:lstStyle/>
            <a:p>
              <a:pPr defTabSz="932815"/>
              <a:endParaRPr lang="en-GB" sz="1600">
                <a:solidFill>
                  <a:srgbClr val="50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8"/>
            <p:cNvSpPr>
              <a:spLocks noEditPoints="1"/>
            </p:cNvSpPr>
            <p:nvPr/>
          </p:nvSpPr>
          <p:spPr bwMode="auto">
            <a:xfrm>
              <a:off x="5028" y="283"/>
              <a:ext cx="1117" cy="464"/>
            </a:xfrm>
            <a:custGeom>
              <a:avLst/>
              <a:gdLst>
                <a:gd name="T0" fmla="*/ 3296 w 3352"/>
                <a:gd name="T1" fmla="*/ 290 h 1393"/>
                <a:gd name="T2" fmla="*/ 3275 w 3352"/>
                <a:gd name="T3" fmla="*/ 336 h 1393"/>
                <a:gd name="T4" fmla="*/ 3278 w 3352"/>
                <a:gd name="T5" fmla="*/ 405 h 1393"/>
                <a:gd name="T6" fmla="*/ 3286 w 3352"/>
                <a:gd name="T7" fmla="*/ 473 h 1393"/>
                <a:gd name="T8" fmla="*/ 3260 w 3352"/>
                <a:gd name="T9" fmla="*/ 408 h 1393"/>
                <a:gd name="T10" fmla="*/ 3256 w 3352"/>
                <a:gd name="T11" fmla="*/ 342 h 1393"/>
                <a:gd name="T12" fmla="*/ 3269 w 3352"/>
                <a:gd name="T13" fmla="*/ 279 h 1393"/>
                <a:gd name="T14" fmla="*/ 3283 w 3352"/>
                <a:gd name="T15" fmla="*/ 241 h 1393"/>
                <a:gd name="T16" fmla="*/ 3352 w 3352"/>
                <a:gd name="T17" fmla="*/ 107 h 1393"/>
                <a:gd name="T18" fmla="*/ 1236 w 3352"/>
                <a:gd name="T19" fmla="*/ 159 h 1393"/>
                <a:gd name="T20" fmla="*/ 1257 w 3352"/>
                <a:gd name="T21" fmla="*/ 200 h 1393"/>
                <a:gd name="T22" fmla="*/ 1311 w 3352"/>
                <a:gd name="T23" fmla="*/ 292 h 1393"/>
                <a:gd name="T24" fmla="*/ 1377 w 3352"/>
                <a:gd name="T25" fmla="*/ 221 h 1393"/>
                <a:gd name="T26" fmla="*/ 1470 w 3352"/>
                <a:gd name="T27" fmla="*/ 203 h 1393"/>
                <a:gd name="T28" fmla="*/ 1455 w 3352"/>
                <a:gd name="T29" fmla="*/ 261 h 1393"/>
                <a:gd name="T30" fmla="*/ 1387 w 3352"/>
                <a:gd name="T31" fmla="*/ 349 h 1393"/>
                <a:gd name="T32" fmla="*/ 1261 w 3352"/>
                <a:gd name="T33" fmla="*/ 395 h 1393"/>
                <a:gd name="T34" fmla="*/ 1253 w 3352"/>
                <a:gd name="T35" fmla="*/ 514 h 1393"/>
                <a:gd name="T36" fmla="*/ 1147 w 3352"/>
                <a:gd name="T37" fmla="*/ 673 h 1393"/>
                <a:gd name="T38" fmla="*/ 1293 w 3352"/>
                <a:gd name="T39" fmla="*/ 836 h 1393"/>
                <a:gd name="T40" fmla="*/ 1463 w 3352"/>
                <a:gd name="T41" fmla="*/ 1012 h 1393"/>
                <a:gd name="T42" fmla="*/ 1536 w 3352"/>
                <a:gd name="T43" fmla="*/ 1048 h 1393"/>
                <a:gd name="T44" fmla="*/ 1573 w 3352"/>
                <a:gd name="T45" fmla="*/ 782 h 1393"/>
                <a:gd name="T46" fmla="*/ 1557 w 3352"/>
                <a:gd name="T47" fmla="*/ 626 h 1393"/>
                <a:gd name="T48" fmla="*/ 1674 w 3352"/>
                <a:gd name="T49" fmla="*/ 581 h 1393"/>
                <a:gd name="T50" fmla="*/ 1766 w 3352"/>
                <a:gd name="T51" fmla="*/ 688 h 1393"/>
                <a:gd name="T52" fmla="*/ 1851 w 3352"/>
                <a:gd name="T53" fmla="*/ 750 h 1393"/>
                <a:gd name="T54" fmla="*/ 1950 w 3352"/>
                <a:gd name="T55" fmla="*/ 812 h 1393"/>
                <a:gd name="T56" fmla="*/ 2049 w 3352"/>
                <a:gd name="T57" fmla="*/ 946 h 1393"/>
                <a:gd name="T58" fmla="*/ 1763 w 3352"/>
                <a:gd name="T59" fmla="*/ 1349 h 1393"/>
                <a:gd name="T60" fmla="*/ 1563 w 3352"/>
                <a:gd name="T61" fmla="*/ 1343 h 1393"/>
                <a:gd name="T62" fmla="*/ 1352 w 3352"/>
                <a:gd name="T63" fmla="*/ 1254 h 1393"/>
                <a:gd name="T64" fmla="*/ 1334 w 3352"/>
                <a:gd name="T65" fmla="*/ 1188 h 1393"/>
                <a:gd name="T66" fmla="*/ 363 w 3352"/>
                <a:gd name="T67" fmla="*/ 685 h 1393"/>
                <a:gd name="T68" fmla="*/ 25 w 3352"/>
                <a:gd name="T69" fmla="*/ 541 h 1393"/>
                <a:gd name="T70" fmla="*/ 66 w 3352"/>
                <a:gd name="T71" fmla="*/ 517 h 1393"/>
                <a:gd name="T72" fmla="*/ 37 w 3352"/>
                <a:gd name="T73" fmla="*/ 435 h 1393"/>
                <a:gd name="T74" fmla="*/ 123 w 3352"/>
                <a:gd name="T75" fmla="*/ 322 h 1393"/>
                <a:gd name="T76" fmla="*/ 172 w 3352"/>
                <a:gd name="T77" fmla="*/ 296 h 1393"/>
                <a:gd name="T78" fmla="*/ 213 w 3352"/>
                <a:gd name="T79" fmla="*/ 320 h 1393"/>
                <a:gd name="T80" fmla="*/ 350 w 3352"/>
                <a:gd name="T81" fmla="*/ 322 h 1393"/>
                <a:gd name="T82" fmla="*/ 436 w 3352"/>
                <a:gd name="T83" fmla="*/ 300 h 1393"/>
                <a:gd name="T84" fmla="*/ 500 w 3352"/>
                <a:gd name="T85" fmla="*/ 267 h 1393"/>
                <a:gd name="T86" fmla="*/ 577 w 3352"/>
                <a:gd name="T87" fmla="*/ 244 h 1393"/>
                <a:gd name="T88" fmla="*/ 667 w 3352"/>
                <a:gd name="T89" fmla="*/ 261 h 1393"/>
                <a:gd name="T90" fmla="*/ 757 w 3352"/>
                <a:gd name="T91" fmla="*/ 332 h 1393"/>
                <a:gd name="T92" fmla="*/ 923 w 3352"/>
                <a:gd name="T93" fmla="*/ 281 h 1393"/>
                <a:gd name="T94" fmla="*/ 1069 w 3352"/>
                <a:gd name="T95" fmla="*/ 300 h 1393"/>
                <a:gd name="T96" fmla="*/ 1101 w 3352"/>
                <a:gd name="T97" fmla="*/ 183 h 1393"/>
                <a:gd name="T98" fmla="*/ 1132 w 3352"/>
                <a:gd name="T99" fmla="*/ 297 h 1393"/>
                <a:gd name="T100" fmla="*/ 1187 w 3352"/>
                <a:gd name="T101" fmla="*/ 211 h 1393"/>
                <a:gd name="T102" fmla="*/ 1156 w 3352"/>
                <a:gd name="T103" fmla="*/ 87 h 1393"/>
                <a:gd name="T104" fmla="*/ 964 w 3352"/>
                <a:gd name="T105" fmla="*/ 77 h 1393"/>
                <a:gd name="T106" fmla="*/ 1022 w 3352"/>
                <a:gd name="T107" fmla="*/ 209 h 1393"/>
                <a:gd name="T108" fmla="*/ 944 w 3352"/>
                <a:gd name="T109" fmla="*/ 252 h 1393"/>
                <a:gd name="T110" fmla="*/ 828 w 3352"/>
                <a:gd name="T111" fmla="*/ 289 h 1393"/>
                <a:gd name="T112" fmla="*/ 806 w 3352"/>
                <a:gd name="T113" fmla="*/ 204 h 1393"/>
                <a:gd name="T114" fmla="*/ 740 w 3352"/>
                <a:gd name="T115" fmla="*/ 153 h 1393"/>
                <a:gd name="T116" fmla="*/ 735 w 3352"/>
                <a:gd name="T117" fmla="*/ 85 h 1393"/>
                <a:gd name="T118" fmla="*/ 835 w 3352"/>
                <a:gd name="T119" fmla="*/ 60 h 1393"/>
                <a:gd name="T120" fmla="*/ 878 w 3352"/>
                <a:gd name="T121" fmla="*/ 48 h 1393"/>
                <a:gd name="T122" fmla="*/ 924 w 3352"/>
                <a:gd name="T123" fmla="*/ 31 h 1393"/>
                <a:gd name="T124" fmla="*/ 947 w 3352"/>
                <a:gd name="T125" fmla="*/ 4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52" h="1393">
                  <a:moveTo>
                    <a:pt x="3317" y="220"/>
                  </a:moveTo>
                  <a:lnTo>
                    <a:pt x="3319" y="221"/>
                  </a:lnTo>
                  <a:lnTo>
                    <a:pt x="3322" y="224"/>
                  </a:lnTo>
                  <a:lnTo>
                    <a:pt x="3326" y="226"/>
                  </a:lnTo>
                  <a:lnTo>
                    <a:pt x="3327" y="230"/>
                  </a:lnTo>
                  <a:lnTo>
                    <a:pt x="3327" y="234"/>
                  </a:lnTo>
                  <a:lnTo>
                    <a:pt x="3330" y="240"/>
                  </a:lnTo>
                  <a:lnTo>
                    <a:pt x="3330" y="245"/>
                  </a:lnTo>
                  <a:lnTo>
                    <a:pt x="3331" y="249"/>
                  </a:lnTo>
                  <a:lnTo>
                    <a:pt x="3331" y="252"/>
                  </a:lnTo>
                  <a:lnTo>
                    <a:pt x="3329" y="257"/>
                  </a:lnTo>
                  <a:lnTo>
                    <a:pt x="3329" y="260"/>
                  </a:lnTo>
                  <a:lnTo>
                    <a:pt x="3327" y="262"/>
                  </a:lnTo>
                  <a:lnTo>
                    <a:pt x="3326" y="265"/>
                  </a:lnTo>
                  <a:lnTo>
                    <a:pt x="3325" y="266"/>
                  </a:lnTo>
                  <a:lnTo>
                    <a:pt x="3322" y="267"/>
                  </a:lnTo>
                  <a:lnTo>
                    <a:pt x="3321" y="267"/>
                  </a:lnTo>
                  <a:lnTo>
                    <a:pt x="3320" y="266"/>
                  </a:lnTo>
                  <a:lnTo>
                    <a:pt x="3319" y="266"/>
                  </a:lnTo>
                  <a:lnTo>
                    <a:pt x="3317" y="266"/>
                  </a:lnTo>
                  <a:lnTo>
                    <a:pt x="3316" y="266"/>
                  </a:lnTo>
                  <a:lnTo>
                    <a:pt x="3315" y="267"/>
                  </a:lnTo>
                  <a:lnTo>
                    <a:pt x="3314" y="269"/>
                  </a:lnTo>
                  <a:lnTo>
                    <a:pt x="3312" y="271"/>
                  </a:lnTo>
                  <a:lnTo>
                    <a:pt x="3311" y="274"/>
                  </a:lnTo>
                  <a:lnTo>
                    <a:pt x="3310" y="276"/>
                  </a:lnTo>
                  <a:lnTo>
                    <a:pt x="3307" y="276"/>
                  </a:lnTo>
                  <a:lnTo>
                    <a:pt x="3306" y="276"/>
                  </a:lnTo>
                  <a:lnTo>
                    <a:pt x="3306" y="277"/>
                  </a:lnTo>
                  <a:lnTo>
                    <a:pt x="3305" y="279"/>
                  </a:lnTo>
                  <a:lnTo>
                    <a:pt x="3304" y="281"/>
                  </a:lnTo>
                  <a:lnTo>
                    <a:pt x="3304" y="282"/>
                  </a:lnTo>
                  <a:lnTo>
                    <a:pt x="3302" y="285"/>
                  </a:lnTo>
                  <a:lnTo>
                    <a:pt x="3301" y="287"/>
                  </a:lnTo>
                  <a:lnTo>
                    <a:pt x="3299" y="289"/>
                  </a:lnTo>
                  <a:lnTo>
                    <a:pt x="3296" y="290"/>
                  </a:lnTo>
                  <a:lnTo>
                    <a:pt x="3296" y="301"/>
                  </a:lnTo>
                  <a:lnTo>
                    <a:pt x="3296" y="302"/>
                  </a:lnTo>
                  <a:lnTo>
                    <a:pt x="3295" y="303"/>
                  </a:lnTo>
                  <a:lnTo>
                    <a:pt x="3293" y="305"/>
                  </a:lnTo>
                  <a:lnTo>
                    <a:pt x="3290" y="306"/>
                  </a:lnTo>
                  <a:lnTo>
                    <a:pt x="3290" y="313"/>
                  </a:lnTo>
                  <a:lnTo>
                    <a:pt x="3290" y="317"/>
                  </a:lnTo>
                  <a:lnTo>
                    <a:pt x="3290" y="318"/>
                  </a:lnTo>
                  <a:lnTo>
                    <a:pt x="3290" y="317"/>
                  </a:lnTo>
                  <a:lnTo>
                    <a:pt x="3288" y="316"/>
                  </a:lnTo>
                  <a:lnTo>
                    <a:pt x="3286" y="316"/>
                  </a:lnTo>
                  <a:lnTo>
                    <a:pt x="3285" y="317"/>
                  </a:lnTo>
                  <a:lnTo>
                    <a:pt x="3285" y="318"/>
                  </a:lnTo>
                  <a:lnTo>
                    <a:pt x="3285" y="321"/>
                  </a:lnTo>
                  <a:lnTo>
                    <a:pt x="3286" y="323"/>
                  </a:lnTo>
                  <a:lnTo>
                    <a:pt x="3286" y="325"/>
                  </a:lnTo>
                  <a:lnTo>
                    <a:pt x="3285" y="327"/>
                  </a:lnTo>
                  <a:lnTo>
                    <a:pt x="3285" y="327"/>
                  </a:lnTo>
                  <a:lnTo>
                    <a:pt x="3284" y="327"/>
                  </a:lnTo>
                  <a:lnTo>
                    <a:pt x="3284" y="327"/>
                  </a:lnTo>
                  <a:lnTo>
                    <a:pt x="3284" y="328"/>
                  </a:lnTo>
                  <a:lnTo>
                    <a:pt x="3285" y="330"/>
                  </a:lnTo>
                  <a:lnTo>
                    <a:pt x="3285" y="332"/>
                  </a:lnTo>
                  <a:lnTo>
                    <a:pt x="3285" y="335"/>
                  </a:lnTo>
                  <a:lnTo>
                    <a:pt x="3285" y="337"/>
                  </a:lnTo>
                  <a:lnTo>
                    <a:pt x="3285" y="339"/>
                  </a:lnTo>
                  <a:lnTo>
                    <a:pt x="3285" y="339"/>
                  </a:lnTo>
                  <a:lnTo>
                    <a:pt x="3283" y="338"/>
                  </a:lnTo>
                  <a:lnTo>
                    <a:pt x="3280" y="335"/>
                  </a:lnTo>
                  <a:lnTo>
                    <a:pt x="3279" y="333"/>
                  </a:lnTo>
                  <a:lnTo>
                    <a:pt x="3276" y="332"/>
                  </a:lnTo>
                  <a:lnTo>
                    <a:pt x="3275" y="331"/>
                  </a:lnTo>
                  <a:lnTo>
                    <a:pt x="3274" y="332"/>
                  </a:lnTo>
                  <a:lnTo>
                    <a:pt x="3274" y="333"/>
                  </a:lnTo>
                  <a:lnTo>
                    <a:pt x="3274" y="335"/>
                  </a:lnTo>
                  <a:lnTo>
                    <a:pt x="3275" y="336"/>
                  </a:lnTo>
                  <a:lnTo>
                    <a:pt x="3276" y="337"/>
                  </a:lnTo>
                  <a:lnTo>
                    <a:pt x="3278" y="338"/>
                  </a:lnTo>
                  <a:lnTo>
                    <a:pt x="3279" y="341"/>
                  </a:lnTo>
                  <a:lnTo>
                    <a:pt x="3280" y="343"/>
                  </a:lnTo>
                  <a:lnTo>
                    <a:pt x="3281" y="344"/>
                  </a:lnTo>
                  <a:lnTo>
                    <a:pt x="3281" y="347"/>
                  </a:lnTo>
                  <a:lnTo>
                    <a:pt x="3281" y="347"/>
                  </a:lnTo>
                  <a:lnTo>
                    <a:pt x="3279" y="348"/>
                  </a:lnTo>
                  <a:lnTo>
                    <a:pt x="3283" y="356"/>
                  </a:lnTo>
                  <a:lnTo>
                    <a:pt x="3281" y="357"/>
                  </a:lnTo>
                  <a:lnTo>
                    <a:pt x="3281" y="357"/>
                  </a:lnTo>
                  <a:lnTo>
                    <a:pt x="3280" y="356"/>
                  </a:lnTo>
                  <a:lnTo>
                    <a:pt x="3279" y="354"/>
                  </a:lnTo>
                  <a:lnTo>
                    <a:pt x="3279" y="353"/>
                  </a:lnTo>
                  <a:lnTo>
                    <a:pt x="3278" y="354"/>
                  </a:lnTo>
                  <a:lnTo>
                    <a:pt x="3278" y="356"/>
                  </a:lnTo>
                  <a:lnTo>
                    <a:pt x="3278" y="357"/>
                  </a:lnTo>
                  <a:lnTo>
                    <a:pt x="3278" y="358"/>
                  </a:lnTo>
                  <a:lnTo>
                    <a:pt x="3279" y="358"/>
                  </a:lnTo>
                  <a:lnTo>
                    <a:pt x="3280" y="361"/>
                  </a:lnTo>
                  <a:lnTo>
                    <a:pt x="3281" y="364"/>
                  </a:lnTo>
                  <a:lnTo>
                    <a:pt x="3283" y="367"/>
                  </a:lnTo>
                  <a:lnTo>
                    <a:pt x="3279" y="367"/>
                  </a:lnTo>
                  <a:lnTo>
                    <a:pt x="3279" y="369"/>
                  </a:lnTo>
                  <a:lnTo>
                    <a:pt x="3280" y="372"/>
                  </a:lnTo>
                  <a:lnTo>
                    <a:pt x="3280" y="373"/>
                  </a:lnTo>
                  <a:lnTo>
                    <a:pt x="3280" y="374"/>
                  </a:lnTo>
                  <a:lnTo>
                    <a:pt x="3279" y="374"/>
                  </a:lnTo>
                  <a:lnTo>
                    <a:pt x="3279" y="376"/>
                  </a:lnTo>
                  <a:lnTo>
                    <a:pt x="3278" y="377"/>
                  </a:lnTo>
                  <a:lnTo>
                    <a:pt x="3278" y="381"/>
                  </a:lnTo>
                  <a:lnTo>
                    <a:pt x="3279" y="383"/>
                  </a:lnTo>
                  <a:lnTo>
                    <a:pt x="3279" y="387"/>
                  </a:lnTo>
                  <a:lnTo>
                    <a:pt x="3279" y="390"/>
                  </a:lnTo>
                  <a:lnTo>
                    <a:pt x="3279" y="393"/>
                  </a:lnTo>
                  <a:lnTo>
                    <a:pt x="3278" y="405"/>
                  </a:lnTo>
                  <a:lnTo>
                    <a:pt x="3279" y="419"/>
                  </a:lnTo>
                  <a:lnTo>
                    <a:pt x="3284" y="434"/>
                  </a:lnTo>
                  <a:lnTo>
                    <a:pt x="3288" y="449"/>
                  </a:lnTo>
                  <a:lnTo>
                    <a:pt x="3290" y="450"/>
                  </a:lnTo>
                  <a:lnTo>
                    <a:pt x="3291" y="453"/>
                  </a:lnTo>
                  <a:lnTo>
                    <a:pt x="3293" y="455"/>
                  </a:lnTo>
                  <a:lnTo>
                    <a:pt x="3294" y="459"/>
                  </a:lnTo>
                  <a:lnTo>
                    <a:pt x="3295" y="461"/>
                  </a:lnTo>
                  <a:lnTo>
                    <a:pt x="3296" y="464"/>
                  </a:lnTo>
                  <a:lnTo>
                    <a:pt x="3296" y="465"/>
                  </a:lnTo>
                  <a:lnTo>
                    <a:pt x="3297" y="465"/>
                  </a:lnTo>
                  <a:lnTo>
                    <a:pt x="3299" y="468"/>
                  </a:lnTo>
                  <a:lnTo>
                    <a:pt x="3300" y="469"/>
                  </a:lnTo>
                  <a:lnTo>
                    <a:pt x="3301" y="471"/>
                  </a:lnTo>
                  <a:lnTo>
                    <a:pt x="3302" y="474"/>
                  </a:lnTo>
                  <a:lnTo>
                    <a:pt x="3304" y="476"/>
                  </a:lnTo>
                  <a:lnTo>
                    <a:pt x="3305" y="479"/>
                  </a:lnTo>
                  <a:lnTo>
                    <a:pt x="3305" y="480"/>
                  </a:lnTo>
                  <a:lnTo>
                    <a:pt x="3304" y="481"/>
                  </a:lnTo>
                  <a:lnTo>
                    <a:pt x="3301" y="480"/>
                  </a:lnTo>
                  <a:lnTo>
                    <a:pt x="3300" y="479"/>
                  </a:lnTo>
                  <a:lnTo>
                    <a:pt x="3300" y="476"/>
                  </a:lnTo>
                  <a:lnTo>
                    <a:pt x="3299" y="475"/>
                  </a:lnTo>
                  <a:lnTo>
                    <a:pt x="3297" y="474"/>
                  </a:lnTo>
                  <a:lnTo>
                    <a:pt x="3295" y="474"/>
                  </a:lnTo>
                  <a:lnTo>
                    <a:pt x="3294" y="476"/>
                  </a:lnTo>
                  <a:lnTo>
                    <a:pt x="3294" y="478"/>
                  </a:lnTo>
                  <a:lnTo>
                    <a:pt x="3294" y="478"/>
                  </a:lnTo>
                  <a:lnTo>
                    <a:pt x="3293" y="479"/>
                  </a:lnTo>
                  <a:lnTo>
                    <a:pt x="3291" y="479"/>
                  </a:lnTo>
                  <a:lnTo>
                    <a:pt x="3291" y="479"/>
                  </a:lnTo>
                  <a:lnTo>
                    <a:pt x="3290" y="478"/>
                  </a:lnTo>
                  <a:lnTo>
                    <a:pt x="3289" y="475"/>
                  </a:lnTo>
                  <a:lnTo>
                    <a:pt x="3289" y="474"/>
                  </a:lnTo>
                  <a:lnTo>
                    <a:pt x="3288" y="473"/>
                  </a:lnTo>
                  <a:lnTo>
                    <a:pt x="3286" y="473"/>
                  </a:lnTo>
                  <a:lnTo>
                    <a:pt x="3285" y="473"/>
                  </a:lnTo>
                  <a:lnTo>
                    <a:pt x="3283" y="471"/>
                  </a:lnTo>
                  <a:lnTo>
                    <a:pt x="3281" y="470"/>
                  </a:lnTo>
                  <a:lnTo>
                    <a:pt x="3280" y="469"/>
                  </a:lnTo>
                  <a:lnTo>
                    <a:pt x="3279" y="468"/>
                  </a:lnTo>
                  <a:lnTo>
                    <a:pt x="3278" y="464"/>
                  </a:lnTo>
                  <a:lnTo>
                    <a:pt x="3278" y="461"/>
                  </a:lnTo>
                  <a:lnTo>
                    <a:pt x="3279" y="460"/>
                  </a:lnTo>
                  <a:lnTo>
                    <a:pt x="3279" y="458"/>
                  </a:lnTo>
                  <a:lnTo>
                    <a:pt x="3279" y="456"/>
                  </a:lnTo>
                  <a:lnTo>
                    <a:pt x="3279" y="455"/>
                  </a:lnTo>
                  <a:lnTo>
                    <a:pt x="3278" y="453"/>
                  </a:lnTo>
                  <a:lnTo>
                    <a:pt x="3276" y="449"/>
                  </a:lnTo>
                  <a:lnTo>
                    <a:pt x="3275" y="446"/>
                  </a:lnTo>
                  <a:lnTo>
                    <a:pt x="3274" y="443"/>
                  </a:lnTo>
                  <a:lnTo>
                    <a:pt x="3271" y="440"/>
                  </a:lnTo>
                  <a:lnTo>
                    <a:pt x="3271" y="439"/>
                  </a:lnTo>
                  <a:lnTo>
                    <a:pt x="3270" y="438"/>
                  </a:lnTo>
                  <a:lnTo>
                    <a:pt x="3269" y="436"/>
                  </a:lnTo>
                  <a:lnTo>
                    <a:pt x="3266" y="436"/>
                  </a:lnTo>
                  <a:lnTo>
                    <a:pt x="3264" y="436"/>
                  </a:lnTo>
                  <a:lnTo>
                    <a:pt x="3263" y="435"/>
                  </a:lnTo>
                  <a:lnTo>
                    <a:pt x="3260" y="434"/>
                  </a:lnTo>
                  <a:lnTo>
                    <a:pt x="3259" y="432"/>
                  </a:lnTo>
                  <a:lnTo>
                    <a:pt x="3256" y="428"/>
                  </a:lnTo>
                  <a:lnTo>
                    <a:pt x="3256" y="425"/>
                  </a:lnTo>
                  <a:lnTo>
                    <a:pt x="3256" y="423"/>
                  </a:lnTo>
                  <a:lnTo>
                    <a:pt x="3255" y="419"/>
                  </a:lnTo>
                  <a:lnTo>
                    <a:pt x="3255" y="417"/>
                  </a:lnTo>
                  <a:lnTo>
                    <a:pt x="3255" y="414"/>
                  </a:lnTo>
                  <a:lnTo>
                    <a:pt x="3255" y="412"/>
                  </a:lnTo>
                  <a:lnTo>
                    <a:pt x="3255" y="412"/>
                  </a:lnTo>
                  <a:lnTo>
                    <a:pt x="3256" y="412"/>
                  </a:lnTo>
                  <a:lnTo>
                    <a:pt x="3258" y="410"/>
                  </a:lnTo>
                  <a:lnTo>
                    <a:pt x="3259" y="409"/>
                  </a:lnTo>
                  <a:lnTo>
                    <a:pt x="3260" y="408"/>
                  </a:lnTo>
                  <a:lnTo>
                    <a:pt x="3260" y="405"/>
                  </a:lnTo>
                  <a:lnTo>
                    <a:pt x="3260" y="403"/>
                  </a:lnTo>
                  <a:lnTo>
                    <a:pt x="3259" y="400"/>
                  </a:lnTo>
                  <a:lnTo>
                    <a:pt x="3259" y="398"/>
                  </a:lnTo>
                  <a:lnTo>
                    <a:pt x="3259" y="390"/>
                  </a:lnTo>
                  <a:lnTo>
                    <a:pt x="3258" y="389"/>
                  </a:lnTo>
                  <a:lnTo>
                    <a:pt x="3256" y="389"/>
                  </a:lnTo>
                  <a:lnTo>
                    <a:pt x="3256" y="388"/>
                  </a:lnTo>
                  <a:lnTo>
                    <a:pt x="3256" y="387"/>
                  </a:lnTo>
                  <a:lnTo>
                    <a:pt x="3256" y="386"/>
                  </a:lnTo>
                  <a:lnTo>
                    <a:pt x="3256" y="383"/>
                  </a:lnTo>
                  <a:lnTo>
                    <a:pt x="3255" y="382"/>
                  </a:lnTo>
                  <a:lnTo>
                    <a:pt x="3255" y="381"/>
                  </a:lnTo>
                  <a:lnTo>
                    <a:pt x="3255" y="378"/>
                  </a:lnTo>
                  <a:lnTo>
                    <a:pt x="3255" y="378"/>
                  </a:lnTo>
                  <a:lnTo>
                    <a:pt x="3256" y="377"/>
                  </a:lnTo>
                  <a:lnTo>
                    <a:pt x="3256" y="378"/>
                  </a:lnTo>
                  <a:lnTo>
                    <a:pt x="3258" y="379"/>
                  </a:lnTo>
                  <a:lnTo>
                    <a:pt x="3259" y="378"/>
                  </a:lnTo>
                  <a:lnTo>
                    <a:pt x="3259" y="377"/>
                  </a:lnTo>
                  <a:lnTo>
                    <a:pt x="3258" y="373"/>
                  </a:lnTo>
                  <a:lnTo>
                    <a:pt x="3258" y="369"/>
                  </a:lnTo>
                  <a:lnTo>
                    <a:pt x="3258" y="366"/>
                  </a:lnTo>
                  <a:lnTo>
                    <a:pt x="3258" y="364"/>
                  </a:lnTo>
                  <a:lnTo>
                    <a:pt x="3259" y="364"/>
                  </a:lnTo>
                  <a:lnTo>
                    <a:pt x="3260" y="363"/>
                  </a:lnTo>
                  <a:lnTo>
                    <a:pt x="3261" y="362"/>
                  </a:lnTo>
                  <a:lnTo>
                    <a:pt x="3261" y="361"/>
                  </a:lnTo>
                  <a:lnTo>
                    <a:pt x="3261" y="358"/>
                  </a:lnTo>
                  <a:lnTo>
                    <a:pt x="3261" y="356"/>
                  </a:lnTo>
                  <a:lnTo>
                    <a:pt x="3261" y="353"/>
                  </a:lnTo>
                  <a:lnTo>
                    <a:pt x="3260" y="351"/>
                  </a:lnTo>
                  <a:lnTo>
                    <a:pt x="3259" y="348"/>
                  </a:lnTo>
                  <a:lnTo>
                    <a:pt x="3258" y="347"/>
                  </a:lnTo>
                  <a:lnTo>
                    <a:pt x="3256" y="344"/>
                  </a:lnTo>
                  <a:lnTo>
                    <a:pt x="3256" y="342"/>
                  </a:lnTo>
                  <a:lnTo>
                    <a:pt x="3258" y="341"/>
                  </a:lnTo>
                  <a:lnTo>
                    <a:pt x="3258" y="338"/>
                  </a:lnTo>
                  <a:lnTo>
                    <a:pt x="3259" y="336"/>
                  </a:lnTo>
                  <a:lnTo>
                    <a:pt x="3259" y="335"/>
                  </a:lnTo>
                  <a:lnTo>
                    <a:pt x="3259" y="322"/>
                  </a:lnTo>
                  <a:lnTo>
                    <a:pt x="3261" y="318"/>
                  </a:lnTo>
                  <a:lnTo>
                    <a:pt x="3261" y="316"/>
                  </a:lnTo>
                  <a:lnTo>
                    <a:pt x="3261" y="313"/>
                  </a:lnTo>
                  <a:lnTo>
                    <a:pt x="3261" y="303"/>
                  </a:lnTo>
                  <a:lnTo>
                    <a:pt x="3261" y="301"/>
                  </a:lnTo>
                  <a:lnTo>
                    <a:pt x="3260" y="301"/>
                  </a:lnTo>
                  <a:lnTo>
                    <a:pt x="3260" y="300"/>
                  </a:lnTo>
                  <a:lnTo>
                    <a:pt x="3259" y="297"/>
                  </a:lnTo>
                  <a:lnTo>
                    <a:pt x="3258" y="296"/>
                  </a:lnTo>
                  <a:lnTo>
                    <a:pt x="3256" y="293"/>
                  </a:lnTo>
                  <a:lnTo>
                    <a:pt x="3256" y="290"/>
                  </a:lnTo>
                  <a:lnTo>
                    <a:pt x="3255" y="287"/>
                  </a:lnTo>
                  <a:lnTo>
                    <a:pt x="3255" y="285"/>
                  </a:lnTo>
                  <a:lnTo>
                    <a:pt x="3255" y="282"/>
                  </a:lnTo>
                  <a:lnTo>
                    <a:pt x="3256" y="282"/>
                  </a:lnTo>
                  <a:lnTo>
                    <a:pt x="3256" y="282"/>
                  </a:lnTo>
                  <a:lnTo>
                    <a:pt x="3258" y="282"/>
                  </a:lnTo>
                  <a:lnTo>
                    <a:pt x="3258" y="284"/>
                  </a:lnTo>
                  <a:lnTo>
                    <a:pt x="3259" y="282"/>
                  </a:lnTo>
                  <a:lnTo>
                    <a:pt x="3259" y="282"/>
                  </a:lnTo>
                  <a:lnTo>
                    <a:pt x="3259" y="281"/>
                  </a:lnTo>
                  <a:lnTo>
                    <a:pt x="3259" y="280"/>
                  </a:lnTo>
                  <a:lnTo>
                    <a:pt x="3260" y="279"/>
                  </a:lnTo>
                  <a:lnTo>
                    <a:pt x="3260" y="277"/>
                  </a:lnTo>
                  <a:lnTo>
                    <a:pt x="3261" y="276"/>
                  </a:lnTo>
                  <a:lnTo>
                    <a:pt x="3264" y="279"/>
                  </a:lnTo>
                  <a:lnTo>
                    <a:pt x="3264" y="280"/>
                  </a:lnTo>
                  <a:lnTo>
                    <a:pt x="3265" y="280"/>
                  </a:lnTo>
                  <a:lnTo>
                    <a:pt x="3266" y="280"/>
                  </a:lnTo>
                  <a:lnTo>
                    <a:pt x="3268" y="280"/>
                  </a:lnTo>
                  <a:lnTo>
                    <a:pt x="3269" y="279"/>
                  </a:lnTo>
                  <a:lnTo>
                    <a:pt x="3268" y="276"/>
                  </a:lnTo>
                  <a:lnTo>
                    <a:pt x="3268" y="274"/>
                  </a:lnTo>
                  <a:lnTo>
                    <a:pt x="3268" y="271"/>
                  </a:lnTo>
                  <a:lnTo>
                    <a:pt x="3266" y="270"/>
                  </a:lnTo>
                  <a:lnTo>
                    <a:pt x="3266" y="267"/>
                  </a:lnTo>
                  <a:lnTo>
                    <a:pt x="3265" y="266"/>
                  </a:lnTo>
                  <a:lnTo>
                    <a:pt x="3266" y="266"/>
                  </a:lnTo>
                  <a:lnTo>
                    <a:pt x="3268" y="266"/>
                  </a:lnTo>
                  <a:lnTo>
                    <a:pt x="3269" y="266"/>
                  </a:lnTo>
                  <a:lnTo>
                    <a:pt x="3270" y="266"/>
                  </a:lnTo>
                  <a:lnTo>
                    <a:pt x="3270" y="265"/>
                  </a:lnTo>
                  <a:lnTo>
                    <a:pt x="3270" y="262"/>
                  </a:lnTo>
                  <a:lnTo>
                    <a:pt x="3270" y="261"/>
                  </a:lnTo>
                  <a:lnTo>
                    <a:pt x="3270" y="259"/>
                  </a:lnTo>
                  <a:lnTo>
                    <a:pt x="3270" y="256"/>
                  </a:lnTo>
                  <a:lnTo>
                    <a:pt x="3270" y="255"/>
                  </a:lnTo>
                  <a:lnTo>
                    <a:pt x="3273" y="255"/>
                  </a:lnTo>
                  <a:lnTo>
                    <a:pt x="3274" y="254"/>
                  </a:lnTo>
                  <a:lnTo>
                    <a:pt x="3275" y="254"/>
                  </a:lnTo>
                  <a:lnTo>
                    <a:pt x="3276" y="254"/>
                  </a:lnTo>
                  <a:lnTo>
                    <a:pt x="3276" y="252"/>
                  </a:lnTo>
                  <a:lnTo>
                    <a:pt x="3276" y="247"/>
                  </a:lnTo>
                  <a:lnTo>
                    <a:pt x="3278" y="247"/>
                  </a:lnTo>
                  <a:lnTo>
                    <a:pt x="3279" y="249"/>
                  </a:lnTo>
                  <a:lnTo>
                    <a:pt x="3279" y="250"/>
                  </a:lnTo>
                  <a:lnTo>
                    <a:pt x="3280" y="251"/>
                  </a:lnTo>
                  <a:lnTo>
                    <a:pt x="3281" y="252"/>
                  </a:lnTo>
                  <a:lnTo>
                    <a:pt x="3281" y="252"/>
                  </a:lnTo>
                  <a:lnTo>
                    <a:pt x="3281" y="252"/>
                  </a:lnTo>
                  <a:lnTo>
                    <a:pt x="3283" y="250"/>
                  </a:lnTo>
                  <a:lnTo>
                    <a:pt x="3281" y="247"/>
                  </a:lnTo>
                  <a:lnTo>
                    <a:pt x="3281" y="246"/>
                  </a:lnTo>
                  <a:lnTo>
                    <a:pt x="3281" y="244"/>
                  </a:lnTo>
                  <a:lnTo>
                    <a:pt x="3281" y="242"/>
                  </a:lnTo>
                  <a:lnTo>
                    <a:pt x="3281" y="241"/>
                  </a:lnTo>
                  <a:lnTo>
                    <a:pt x="3283" y="241"/>
                  </a:lnTo>
                  <a:lnTo>
                    <a:pt x="3285" y="242"/>
                  </a:lnTo>
                  <a:lnTo>
                    <a:pt x="3286" y="242"/>
                  </a:lnTo>
                  <a:lnTo>
                    <a:pt x="3288" y="244"/>
                  </a:lnTo>
                  <a:lnTo>
                    <a:pt x="3289" y="245"/>
                  </a:lnTo>
                  <a:lnTo>
                    <a:pt x="3290" y="247"/>
                  </a:lnTo>
                  <a:lnTo>
                    <a:pt x="3293" y="247"/>
                  </a:lnTo>
                  <a:lnTo>
                    <a:pt x="3293" y="246"/>
                  </a:lnTo>
                  <a:lnTo>
                    <a:pt x="3294" y="245"/>
                  </a:lnTo>
                  <a:lnTo>
                    <a:pt x="3294" y="245"/>
                  </a:lnTo>
                  <a:lnTo>
                    <a:pt x="3295" y="245"/>
                  </a:lnTo>
                  <a:lnTo>
                    <a:pt x="3297" y="246"/>
                  </a:lnTo>
                  <a:lnTo>
                    <a:pt x="3300" y="246"/>
                  </a:lnTo>
                  <a:lnTo>
                    <a:pt x="3302" y="245"/>
                  </a:lnTo>
                  <a:lnTo>
                    <a:pt x="3305" y="242"/>
                  </a:lnTo>
                  <a:lnTo>
                    <a:pt x="3306" y="241"/>
                  </a:lnTo>
                  <a:lnTo>
                    <a:pt x="3307" y="240"/>
                  </a:lnTo>
                  <a:lnTo>
                    <a:pt x="3309" y="239"/>
                  </a:lnTo>
                  <a:lnTo>
                    <a:pt x="3309" y="238"/>
                  </a:lnTo>
                  <a:lnTo>
                    <a:pt x="3309" y="236"/>
                  </a:lnTo>
                  <a:lnTo>
                    <a:pt x="3307" y="234"/>
                  </a:lnTo>
                  <a:lnTo>
                    <a:pt x="3307" y="230"/>
                  </a:lnTo>
                  <a:lnTo>
                    <a:pt x="3309" y="226"/>
                  </a:lnTo>
                  <a:lnTo>
                    <a:pt x="3311" y="224"/>
                  </a:lnTo>
                  <a:lnTo>
                    <a:pt x="3312" y="223"/>
                  </a:lnTo>
                  <a:lnTo>
                    <a:pt x="3314" y="221"/>
                  </a:lnTo>
                  <a:lnTo>
                    <a:pt x="3316" y="221"/>
                  </a:lnTo>
                  <a:lnTo>
                    <a:pt x="3317" y="220"/>
                  </a:lnTo>
                  <a:close/>
                  <a:moveTo>
                    <a:pt x="3342" y="98"/>
                  </a:moveTo>
                  <a:lnTo>
                    <a:pt x="3345" y="99"/>
                  </a:lnTo>
                  <a:lnTo>
                    <a:pt x="3346" y="99"/>
                  </a:lnTo>
                  <a:lnTo>
                    <a:pt x="3349" y="101"/>
                  </a:lnTo>
                  <a:lnTo>
                    <a:pt x="3350" y="102"/>
                  </a:lnTo>
                  <a:lnTo>
                    <a:pt x="3350" y="104"/>
                  </a:lnTo>
                  <a:lnTo>
                    <a:pt x="3351" y="104"/>
                  </a:lnTo>
                  <a:lnTo>
                    <a:pt x="3352" y="106"/>
                  </a:lnTo>
                  <a:lnTo>
                    <a:pt x="3352" y="107"/>
                  </a:lnTo>
                  <a:lnTo>
                    <a:pt x="3351" y="107"/>
                  </a:lnTo>
                  <a:lnTo>
                    <a:pt x="3350" y="106"/>
                  </a:lnTo>
                  <a:lnTo>
                    <a:pt x="3347" y="104"/>
                  </a:lnTo>
                  <a:lnTo>
                    <a:pt x="3346" y="103"/>
                  </a:lnTo>
                  <a:lnTo>
                    <a:pt x="3345" y="101"/>
                  </a:lnTo>
                  <a:lnTo>
                    <a:pt x="3342" y="99"/>
                  </a:lnTo>
                  <a:lnTo>
                    <a:pt x="3342" y="98"/>
                  </a:lnTo>
                  <a:lnTo>
                    <a:pt x="3342" y="98"/>
                  </a:lnTo>
                  <a:close/>
                  <a:moveTo>
                    <a:pt x="1171" y="67"/>
                  </a:moveTo>
                  <a:lnTo>
                    <a:pt x="1174" y="68"/>
                  </a:lnTo>
                  <a:lnTo>
                    <a:pt x="1176" y="70"/>
                  </a:lnTo>
                  <a:lnTo>
                    <a:pt x="1177" y="71"/>
                  </a:lnTo>
                  <a:lnTo>
                    <a:pt x="1177" y="72"/>
                  </a:lnTo>
                  <a:lnTo>
                    <a:pt x="1177" y="73"/>
                  </a:lnTo>
                  <a:lnTo>
                    <a:pt x="1179" y="75"/>
                  </a:lnTo>
                  <a:lnTo>
                    <a:pt x="1180" y="76"/>
                  </a:lnTo>
                  <a:lnTo>
                    <a:pt x="1181" y="77"/>
                  </a:lnTo>
                  <a:lnTo>
                    <a:pt x="1183" y="77"/>
                  </a:lnTo>
                  <a:lnTo>
                    <a:pt x="1193" y="77"/>
                  </a:lnTo>
                  <a:lnTo>
                    <a:pt x="1200" y="80"/>
                  </a:lnTo>
                  <a:lnTo>
                    <a:pt x="1202" y="85"/>
                  </a:lnTo>
                  <a:lnTo>
                    <a:pt x="1205" y="93"/>
                  </a:lnTo>
                  <a:lnTo>
                    <a:pt x="1206" y="99"/>
                  </a:lnTo>
                  <a:lnTo>
                    <a:pt x="1211" y="106"/>
                  </a:lnTo>
                  <a:lnTo>
                    <a:pt x="1215" y="111"/>
                  </a:lnTo>
                  <a:lnTo>
                    <a:pt x="1218" y="117"/>
                  </a:lnTo>
                  <a:lnTo>
                    <a:pt x="1218" y="123"/>
                  </a:lnTo>
                  <a:lnTo>
                    <a:pt x="1220" y="131"/>
                  </a:lnTo>
                  <a:lnTo>
                    <a:pt x="1226" y="138"/>
                  </a:lnTo>
                  <a:lnTo>
                    <a:pt x="1228" y="139"/>
                  </a:lnTo>
                  <a:lnTo>
                    <a:pt x="1231" y="143"/>
                  </a:lnTo>
                  <a:lnTo>
                    <a:pt x="1233" y="147"/>
                  </a:lnTo>
                  <a:lnTo>
                    <a:pt x="1236" y="150"/>
                  </a:lnTo>
                  <a:lnTo>
                    <a:pt x="1237" y="154"/>
                  </a:lnTo>
                  <a:lnTo>
                    <a:pt x="1237" y="157"/>
                  </a:lnTo>
                  <a:lnTo>
                    <a:pt x="1236" y="159"/>
                  </a:lnTo>
                  <a:lnTo>
                    <a:pt x="1235" y="160"/>
                  </a:lnTo>
                  <a:lnTo>
                    <a:pt x="1233" y="160"/>
                  </a:lnTo>
                  <a:lnTo>
                    <a:pt x="1231" y="160"/>
                  </a:lnTo>
                  <a:lnTo>
                    <a:pt x="1228" y="160"/>
                  </a:lnTo>
                  <a:lnTo>
                    <a:pt x="1226" y="160"/>
                  </a:lnTo>
                  <a:lnTo>
                    <a:pt x="1222" y="160"/>
                  </a:lnTo>
                  <a:lnTo>
                    <a:pt x="1220" y="160"/>
                  </a:lnTo>
                  <a:lnTo>
                    <a:pt x="1218" y="160"/>
                  </a:lnTo>
                  <a:lnTo>
                    <a:pt x="1217" y="164"/>
                  </a:lnTo>
                  <a:lnTo>
                    <a:pt x="1217" y="167"/>
                  </a:lnTo>
                  <a:lnTo>
                    <a:pt x="1218" y="169"/>
                  </a:lnTo>
                  <a:lnTo>
                    <a:pt x="1220" y="172"/>
                  </a:lnTo>
                  <a:lnTo>
                    <a:pt x="1221" y="174"/>
                  </a:lnTo>
                  <a:lnTo>
                    <a:pt x="1220" y="177"/>
                  </a:lnTo>
                  <a:lnTo>
                    <a:pt x="1218" y="178"/>
                  </a:lnTo>
                  <a:lnTo>
                    <a:pt x="1216" y="180"/>
                  </a:lnTo>
                  <a:lnTo>
                    <a:pt x="1215" y="182"/>
                  </a:lnTo>
                  <a:lnTo>
                    <a:pt x="1216" y="185"/>
                  </a:lnTo>
                  <a:lnTo>
                    <a:pt x="1217" y="188"/>
                  </a:lnTo>
                  <a:lnTo>
                    <a:pt x="1218" y="190"/>
                  </a:lnTo>
                  <a:lnTo>
                    <a:pt x="1221" y="191"/>
                  </a:lnTo>
                  <a:lnTo>
                    <a:pt x="1223" y="193"/>
                  </a:lnTo>
                  <a:lnTo>
                    <a:pt x="1226" y="193"/>
                  </a:lnTo>
                  <a:lnTo>
                    <a:pt x="1228" y="193"/>
                  </a:lnTo>
                  <a:lnTo>
                    <a:pt x="1231" y="191"/>
                  </a:lnTo>
                  <a:lnTo>
                    <a:pt x="1233" y="190"/>
                  </a:lnTo>
                  <a:lnTo>
                    <a:pt x="1236" y="190"/>
                  </a:lnTo>
                  <a:lnTo>
                    <a:pt x="1238" y="190"/>
                  </a:lnTo>
                  <a:lnTo>
                    <a:pt x="1241" y="190"/>
                  </a:lnTo>
                  <a:lnTo>
                    <a:pt x="1245" y="193"/>
                  </a:lnTo>
                  <a:lnTo>
                    <a:pt x="1246" y="194"/>
                  </a:lnTo>
                  <a:lnTo>
                    <a:pt x="1248" y="195"/>
                  </a:lnTo>
                  <a:lnTo>
                    <a:pt x="1251" y="196"/>
                  </a:lnTo>
                  <a:lnTo>
                    <a:pt x="1253" y="196"/>
                  </a:lnTo>
                  <a:lnTo>
                    <a:pt x="1256" y="198"/>
                  </a:lnTo>
                  <a:lnTo>
                    <a:pt x="1257" y="200"/>
                  </a:lnTo>
                  <a:lnTo>
                    <a:pt x="1257" y="208"/>
                  </a:lnTo>
                  <a:lnTo>
                    <a:pt x="1253" y="216"/>
                  </a:lnTo>
                  <a:lnTo>
                    <a:pt x="1252" y="224"/>
                  </a:lnTo>
                  <a:lnTo>
                    <a:pt x="1252" y="226"/>
                  </a:lnTo>
                  <a:lnTo>
                    <a:pt x="1253" y="229"/>
                  </a:lnTo>
                  <a:lnTo>
                    <a:pt x="1254" y="233"/>
                  </a:lnTo>
                  <a:lnTo>
                    <a:pt x="1254" y="234"/>
                  </a:lnTo>
                  <a:lnTo>
                    <a:pt x="1254" y="239"/>
                  </a:lnTo>
                  <a:lnTo>
                    <a:pt x="1257" y="247"/>
                  </a:lnTo>
                  <a:lnTo>
                    <a:pt x="1259" y="255"/>
                  </a:lnTo>
                  <a:lnTo>
                    <a:pt x="1264" y="257"/>
                  </a:lnTo>
                  <a:lnTo>
                    <a:pt x="1267" y="249"/>
                  </a:lnTo>
                  <a:lnTo>
                    <a:pt x="1268" y="239"/>
                  </a:lnTo>
                  <a:lnTo>
                    <a:pt x="1271" y="229"/>
                  </a:lnTo>
                  <a:lnTo>
                    <a:pt x="1274" y="219"/>
                  </a:lnTo>
                  <a:lnTo>
                    <a:pt x="1283" y="211"/>
                  </a:lnTo>
                  <a:lnTo>
                    <a:pt x="1288" y="209"/>
                  </a:lnTo>
                  <a:lnTo>
                    <a:pt x="1293" y="206"/>
                  </a:lnTo>
                  <a:lnTo>
                    <a:pt x="1299" y="206"/>
                  </a:lnTo>
                  <a:lnTo>
                    <a:pt x="1304" y="208"/>
                  </a:lnTo>
                  <a:lnTo>
                    <a:pt x="1307" y="216"/>
                  </a:lnTo>
                  <a:lnTo>
                    <a:pt x="1311" y="223"/>
                  </a:lnTo>
                  <a:lnTo>
                    <a:pt x="1317" y="229"/>
                  </a:lnTo>
                  <a:lnTo>
                    <a:pt x="1322" y="233"/>
                  </a:lnTo>
                  <a:lnTo>
                    <a:pt x="1326" y="238"/>
                  </a:lnTo>
                  <a:lnTo>
                    <a:pt x="1327" y="242"/>
                  </a:lnTo>
                  <a:lnTo>
                    <a:pt x="1328" y="247"/>
                  </a:lnTo>
                  <a:lnTo>
                    <a:pt x="1327" y="251"/>
                  </a:lnTo>
                  <a:lnTo>
                    <a:pt x="1324" y="254"/>
                  </a:lnTo>
                  <a:lnTo>
                    <a:pt x="1322" y="255"/>
                  </a:lnTo>
                  <a:lnTo>
                    <a:pt x="1319" y="256"/>
                  </a:lnTo>
                  <a:lnTo>
                    <a:pt x="1317" y="259"/>
                  </a:lnTo>
                  <a:lnTo>
                    <a:pt x="1314" y="261"/>
                  </a:lnTo>
                  <a:lnTo>
                    <a:pt x="1309" y="270"/>
                  </a:lnTo>
                  <a:lnTo>
                    <a:pt x="1308" y="281"/>
                  </a:lnTo>
                  <a:lnTo>
                    <a:pt x="1311" y="292"/>
                  </a:lnTo>
                  <a:lnTo>
                    <a:pt x="1317" y="300"/>
                  </a:lnTo>
                  <a:lnTo>
                    <a:pt x="1319" y="301"/>
                  </a:lnTo>
                  <a:lnTo>
                    <a:pt x="1321" y="302"/>
                  </a:lnTo>
                  <a:lnTo>
                    <a:pt x="1322" y="302"/>
                  </a:lnTo>
                  <a:lnTo>
                    <a:pt x="1323" y="303"/>
                  </a:lnTo>
                  <a:lnTo>
                    <a:pt x="1324" y="306"/>
                  </a:lnTo>
                  <a:lnTo>
                    <a:pt x="1326" y="307"/>
                  </a:lnTo>
                  <a:lnTo>
                    <a:pt x="1328" y="310"/>
                  </a:lnTo>
                  <a:lnTo>
                    <a:pt x="1330" y="312"/>
                  </a:lnTo>
                  <a:lnTo>
                    <a:pt x="1333" y="313"/>
                  </a:lnTo>
                  <a:lnTo>
                    <a:pt x="1335" y="312"/>
                  </a:lnTo>
                  <a:lnTo>
                    <a:pt x="1338" y="311"/>
                  </a:lnTo>
                  <a:lnTo>
                    <a:pt x="1339" y="308"/>
                  </a:lnTo>
                  <a:lnTo>
                    <a:pt x="1340" y="307"/>
                  </a:lnTo>
                  <a:lnTo>
                    <a:pt x="1340" y="305"/>
                  </a:lnTo>
                  <a:lnTo>
                    <a:pt x="1340" y="298"/>
                  </a:lnTo>
                  <a:lnTo>
                    <a:pt x="1338" y="292"/>
                  </a:lnTo>
                  <a:lnTo>
                    <a:pt x="1335" y="286"/>
                  </a:lnTo>
                  <a:lnTo>
                    <a:pt x="1335" y="279"/>
                  </a:lnTo>
                  <a:lnTo>
                    <a:pt x="1338" y="271"/>
                  </a:lnTo>
                  <a:lnTo>
                    <a:pt x="1343" y="267"/>
                  </a:lnTo>
                  <a:lnTo>
                    <a:pt x="1349" y="266"/>
                  </a:lnTo>
                  <a:lnTo>
                    <a:pt x="1355" y="266"/>
                  </a:lnTo>
                  <a:lnTo>
                    <a:pt x="1362" y="266"/>
                  </a:lnTo>
                  <a:lnTo>
                    <a:pt x="1368" y="264"/>
                  </a:lnTo>
                  <a:lnTo>
                    <a:pt x="1372" y="260"/>
                  </a:lnTo>
                  <a:lnTo>
                    <a:pt x="1372" y="255"/>
                  </a:lnTo>
                  <a:lnTo>
                    <a:pt x="1369" y="247"/>
                  </a:lnTo>
                  <a:lnTo>
                    <a:pt x="1368" y="241"/>
                  </a:lnTo>
                  <a:lnTo>
                    <a:pt x="1367" y="238"/>
                  </a:lnTo>
                  <a:lnTo>
                    <a:pt x="1367" y="234"/>
                  </a:lnTo>
                  <a:lnTo>
                    <a:pt x="1368" y="230"/>
                  </a:lnTo>
                  <a:lnTo>
                    <a:pt x="1369" y="228"/>
                  </a:lnTo>
                  <a:lnTo>
                    <a:pt x="1370" y="225"/>
                  </a:lnTo>
                  <a:lnTo>
                    <a:pt x="1373" y="223"/>
                  </a:lnTo>
                  <a:lnTo>
                    <a:pt x="1377" y="221"/>
                  </a:lnTo>
                  <a:lnTo>
                    <a:pt x="1380" y="221"/>
                  </a:lnTo>
                  <a:lnTo>
                    <a:pt x="1384" y="221"/>
                  </a:lnTo>
                  <a:lnTo>
                    <a:pt x="1387" y="220"/>
                  </a:lnTo>
                  <a:lnTo>
                    <a:pt x="1389" y="218"/>
                  </a:lnTo>
                  <a:lnTo>
                    <a:pt x="1390" y="215"/>
                  </a:lnTo>
                  <a:lnTo>
                    <a:pt x="1392" y="211"/>
                  </a:lnTo>
                  <a:lnTo>
                    <a:pt x="1390" y="208"/>
                  </a:lnTo>
                  <a:lnTo>
                    <a:pt x="1388" y="204"/>
                  </a:lnTo>
                  <a:lnTo>
                    <a:pt x="1384" y="200"/>
                  </a:lnTo>
                  <a:lnTo>
                    <a:pt x="1380" y="196"/>
                  </a:lnTo>
                  <a:lnTo>
                    <a:pt x="1378" y="193"/>
                  </a:lnTo>
                  <a:lnTo>
                    <a:pt x="1377" y="189"/>
                  </a:lnTo>
                  <a:lnTo>
                    <a:pt x="1375" y="187"/>
                  </a:lnTo>
                  <a:lnTo>
                    <a:pt x="1375" y="183"/>
                  </a:lnTo>
                  <a:lnTo>
                    <a:pt x="1377" y="179"/>
                  </a:lnTo>
                  <a:lnTo>
                    <a:pt x="1378" y="177"/>
                  </a:lnTo>
                  <a:lnTo>
                    <a:pt x="1380" y="174"/>
                  </a:lnTo>
                  <a:lnTo>
                    <a:pt x="1388" y="172"/>
                  </a:lnTo>
                  <a:lnTo>
                    <a:pt x="1400" y="173"/>
                  </a:lnTo>
                  <a:lnTo>
                    <a:pt x="1411" y="174"/>
                  </a:lnTo>
                  <a:lnTo>
                    <a:pt x="1421" y="177"/>
                  </a:lnTo>
                  <a:lnTo>
                    <a:pt x="1433" y="177"/>
                  </a:lnTo>
                  <a:lnTo>
                    <a:pt x="1443" y="179"/>
                  </a:lnTo>
                  <a:lnTo>
                    <a:pt x="1445" y="182"/>
                  </a:lnTo>
                  <a:lnTo>
                    <a:pt x="1446" y="184"/>
                  </a:lnTo>
                  <a:lnTo>
                    <a:pt x="1448" y="188"/>
                  </a:lnTo>
                  <a:lnTo>
                    <a:pt x="1450" y="190"/>
                  </a:lnTo>
                  <a:lnTo>
                    <a:pt x="1454" y="191"/>
                  </a:lnTo>
                  <a:lnTo>
                    <a:pt x="1456" y="193"/>
                  </a:lnTo>
                  <a:lnTo>
                    <a:pt x="1459" y="194"/>
                  </a:lnTo>
                  <a:lnTo>
                    <a:pt x="1461" y="196"/>
                  </a:lnTo>
                  <a:lnTo>
                    <a:pt x="1463" y="198"/>
                  </a:lnTo>
                  <a:lnTo>
                    <a:pt x="1464" y="200"/>
                  </a:lnTo>
                  <a:lnTo>
                    <a:pt x="1465" y="201"/>
                  </a:lnTo>
                  <a:lnTo>
                    <a:pt x="1468" y="203"/>
                  </a:lnTo>
                  <a:lnTo>
                    <a:pt x="1470" y="203"/>
                  </a:lnTo>
                  <a:lnTo>
                    <a:pt x="1471" y="204"/>
                  </a:lnTo>
                  <a:lnTo>
                    <a:pt x="1471" y="205"/>
                  </a:lnTo>
                  <a:lnTo>
                    <a:pt x="1472" y="206"/>
                  </a:lnTo>
                  <a:lnTo>
                    <a:pt x="1475" y="209"/>
                  </a:lnTo>
                  <a:lnTo>
                    <a:pt x="1476" y="210"/>
                  </a:lnTo>
                  <a:lnTo>
                    <a:pt x="1477" y="213"/>
                  </a:lnTo>
                  <a:lnTo>
                    <a:pt x="1477" y="214"/>
                  </a:lnTo>
                  <a:lnTo>
                    <a:pt x="1476" y="216"/>
                  </a:lnTo>
                  <a:lnTo>
                    <a:pt x="1475" y="216"/>
                  </a:lnTo>
                  <a:lnTo>
                    <a:pt x="1472" y="218"/>
                  </a:lnTo>
                  <a:lnTo>
                    <a:pt x="1470" y="218"/>
                  </a:lnTo>
                  <a:lnTo>
                    <a:pt x="1468" y="218"/>
                  </a:lnTo>
                  <a:lnTo>
                    <a:pt x="1465" y="218"/>
                  </a:lnTo>
                  <a:lnTo>
                    <a:pt x="1464" y="219"/>
                  </a:lnTo>
                  <a:lnTo>
                    <a:pt x="1463" y="220"/>
                  </a:lnTo>
                  <a:lnTo>
                    <a:pt x="1463" y="221"/>
                  </a:lnTo>
                  <a:lnTo>
                    <a:pt x="1464" y="224"/>
                  </a:lnTo>
                  <a:lnTo>
                    <a:pt x="1466" y="225"/>
                  </a:lnTo>
                  <a:lnTo>
                    <a:pt x="1469" y="226"/>
                  </a:lnTo>
                  <a:lnTo>
                    <a:pt x="1471" y="229"/>
                  </a:lnTo>
                  <a:lnTo>
                    <a:pt x="1474" y="231"/>
                  </a:lnTo>
                  <a:lnTo>
                    <a:pt x="1475" y="234"/>
                  </a:lnTo>
                  <a:lnTo>
                    <a:pt x="1474" y="238"/>
                  </a:lnTo>
                  <a:lnTo>
                    <a:pt x="1472" y="240"/>
                  </a:lnTo>
                  <a:lnTo>
                    <a:pt x="1469" y="242"/>
                  </a:lnTo>
                  <a:lnTo>
                    <a:pt x="1465" y="245"/>
                  </a:lnTo>
                  <a:lnTo>
                    <a:pt x="1461" y="246"/>
                  </a:lnTo>
                  <a:lnTo>
                    <a:pt x="1459" y="247"/>
                  </a:lnTo>
                  <a:lnTo>
                    <a:pt x="1454" y="249"/>
                  </a:lnTo>
                  <a:lnTo>
                    <a:pt x="1450" y="251"/>
                  </a:lnTo>
                  <a:lnTo>
                    <a:pt x="1448" y="252"/>
                  </a:lnTo>
                  <a:lnTo>
                    <a:pt x="1448" y="254"/>
                  </a:lnTo>
                  <a:lnTo>
                    <a:pt x="1448" y="255"/>
                  </a:lnTo>
                  <a:lnTo>
                    <a:pt x="1450" y="256"/>
                  </a:lnTo>
                  <a:lnTo>
                    <a:pt x="1453" y="259"/>
                  </a:lnTo>
                  <a:lnTo>
                    <a:pt x="1455" y="261"/>
                  </a:lnTo>
                  <a:lnTo>
                    <a:pt x="1459" y="264"/>
                  </a:lnTo>
                  <a:lnTo>
                    <a:pt x="1461" y="265"/>
                  </a:lnTo>
                  <a:lnTo>
                    <a:pt x="1461" y="267"/>
                  </a:lnTo>
                  <a:lnTo>
                    <a:pt x="1461" y="270"/>
                  </a:lnTo>
                  <a:lnTo>
                    <a:pt x="1461" y="272"/>
                  </a:lnTo>
                  <a:lnTo>
                    <a:pt x="1460" y="275"/>
                  </a:lnTo>
                  <a:lnTo>
                    <a:pt x="1459" y="276"/>
                  </a:lnTo>
                  <a:lnTo>
                    <a:pt x="1459" y="279"/>
                  </a:lnTo>
                  <a:lnTo>
                    <a:pt x="1458" y="281"/>
                  </a:lnTo>
                  <a:lnTo>
                    <a:pt x="1459" y="284"/>
                  </a:lnTo>
                  <a:lnTo>
                    <a:pt x="1461" y="287"/>
                  </a:lnTo>
                  <a:lnTo>
                    <a:pt x="1465" y="290"/>
                  </a:lnTo>
                  <a:lnTo>
                    <a:pt x="1468" y="292"/>
                  </a:lnTo>
                  <a:lnTo>
                    <a:pt x="1469" y="295"/>
                  </a:lnTo>
                  <a:lnTo>
                    <a:pt x="1469" y="307"/>
                  </a:lnTo>
                  <a:lnTo>
                    <a:pt x="1464" y="318"/>
                  </a:lnTo>
                  <a:lnTo>
                    <a:pt x="1456" y="330"/>
                  </a:lnTo>
                  <a:lnTo>
                    <a:pt x="1448" y="339"/>
                  </a:lnTo>
                  <a:lnTo>
                    <a:pt x="1444" y="343"/>
                  </a:lnTo>
                  <a:lnTo>
                    <a:pt x="1439" y="349"/>
                  </a:lnTo>
                  <a:lnTo>
                    <a:pt x="1433" y="356"/>
                  </a:lnTo>
                  <a:lnTo>
                    <a:pt x="1426" y="361"/>
                  </a:lnTo>
                  <a:lnTo>
                    <a:pt x="1420" y="363"/>
                  </a:lnTo>
                  <a:lnTo>
                    <a:pt x="1414" y="361"/>
                  </a:lnTo>
                  <a:lnTo>
                    <a:pt x="1406" y="352"/>
                  </a:lnTo>
                  <a:lnTo>
                    <a:pt x="1400" y="342"/>
                  </a:lnTo>
                  <a:lnTo>
                    <a:pt x="1393" y="333"/>
                  </a:lnTo>
                  <a:lnTo>
                    <a:pt x="1389" y="332"/>
                  </a:lnTo>
                  <a:lnTo>
                    <a:pt x="1387" y="332"/>
                  </a:lnTo>
                  <a:lnTo>
                    <a:pt x="1384" y="333"/>
                  </a:lnTo>
                  <a:lnTo>
                    <a:pt x="1383" y="335"/>
                  </a:lnTo>
                  <a:lnTo>
                    <a:pt x="1382" y="338"/>
                  </a:lnTo>
                  <a:lnTo>
                    <a:pt x="1383" y="342"/>
                  </a:lnTo>
                  <a:lnTo>
                    <a:pt x="1383" y="344"/>
                  </a:lnTo>
                  <a:lnTo>
                    <a:pt x="1384" y="347"/>
                  </a:lnTo>
                  <a:lnTo>
                    <a:pt x="1387" y="349"/>
                  </a:lnTo>
                  <a:lnTo>
                    <a:pt x="1388" y="352"/>
                  </a:lnTo>
                  <a:lnTo>
                    <a:pt x="1388" y="354"/>
                  </a:lnTo>
                  <a:lnTo>
                    <a:pt x="1389" y="357"/>
                  </a:lnTo>
                  <a:lnTo>
                    <a:pt x="1389" y="359"/>
                  </a:lnTo>
                  <a:lnTo>
                    <a:pt x="1390" y="362"/>
                  </a:lnTo>
                  <a:lnTo>
                    <a:pt x="1392" y="364"/>
                  </a:lnTo>
                  <a:lnTo>
                    <a:pt x="1392" y="367"/>
                  </a:lnTo>
                  <a:lnTo>
                    <a:pt x="1393" y="369"/>
                  </a:lnTo>
                  <a:lnTo>
                    <a:pt x="1393" y="372"/>
                  </a:lnTo>
                  <a:lnTo>
                    <a:pt x="1392" y="373"/>
                  </a:lnTo>
                  <a:lnTo>
                    <a:pt x="1390" y="374"/>
                  </a:lnTo>
                  <a:lnTo>
                    <a:pt x="1388" y="374"/>
                  </a:lnTo>
                  <a:lnTo>
                    <a:pt x="1385" y="373"/>
                  </a:lnTo>
                  <a:lnTo>
                    <a:pt x="1378" y="371"/>
                  </a:lnTo>
                  <a:lnTo>
                    <a:pt x="1373" y="366"/>
                  </a:lnTo>
                  <a:lnTo>
                    <a:pt x="1368" y="359"/>
                  </a:lnTo>
                  <a:lnTo>
                    <a:pt x="1360" y="357"/>
                  </a:lnTo>
                  <a:lnTo>
                    <a:pt x="1352" y="357"/>
                  </a:lnTo>
                  <a:lnTo>
                    <a:pt x="1348" y="359"/>
                  </a:lnTo>
                  <a:lnTo>
                    <a:pt x="1349" y="363"/>
                  </a:lnTo>
                  <a:lnTo>
                    <a:pt x="1352" y="368"/>
                  </a:lnTo>
                  <a:lnTo>
                    <a:pt x="1355" y="374"/>
                  </a:lnTo>
                  <a:lnTo>
                    <a:pt x="1357" y="379"/>
                  </a:lnTo>
                  <a:lnTo>
                    <a:pt x="1357" y="384"/>
                  </a:lnTo>
                  <a:lnTo>
                    <a:pt x="1349" y="395"/>
                  </a:lnTo>
                  <a:lnTo>
                    <a:pt x="1338" y="404"/>
                  </a:lnTo>
                  <a:lnTo>
                    <a:pt x="1329" y="410"/>
                  </a:lnTo>
                  <a:lnTo>
                    <a:pt x="1317" y="410"/>
                  </a:lnTo>
                  <a:lnTo>
                    <a:pt x="1307" y="404"/>
                  </a:lnTo>
                  <a:lnTo>
                    <a:pt x="1299" y="397"/>
                  </a:lnTo>
                  <a:lnTo>
                    <a:pt x="1292" y="389"/>
                  </a:lnTo>
                  <a:lnTo>
                    <a:pt x="1283" y="384"/>
                  </a:lnTo>
                  <a:lnTo>
                    <a:pt x="1276" y="383"/>
                  </a:lnTo>
                  <a:lnTo>
                    <a:pt x="1268" y="386"/>
                  </a:lnTo>
                  <a:lnTo>
                    <a:pt x="1263" y="390"/>
                  </a:lnTo>
                  <a:lnTo>
                    <a:pt x="1261" y="395"/>
                  </a:lnTo>
                  <a:lnTo>
                    <a:pt x="1263" y="400"/>
                  </a:lnTo>
                  <a:lnTo>
                    <a:pt x="1271" y="404"/>
                  </a:lnTo>
                  <a:lnTo>
                    <a:pt x="1274" y="405"/>
                  </a:lnTo>
                  <a:lnTo>
                    <a:pt x="1277" y="405"/>
                  </a:lnTo>
                  <a:lnTo>
                    <a:pt x="1279" y="407"/>
                  </a:lnTo>
                  <a:lnTo>
                    <a:pt x="1281" y="409"/>
                  </a:lnTo>
                  <a:lnTo>
                    <a:pt x="1282" y="410"/>
                  </a:lnTo>
                  <a:lnTo>
                    <a:pt x="1282" y="413"/>
                  </a:lnTo>
                  <a:lnTo>
                    <a:pt x="1283" y="415"/>
                  </a:lnTo>
                  <a:lnTo>
                    <a:pt x="1289" y="420"/>
                  </a:lnTo>
                  <a:lnTo>
                    <a:pt x="1297" y="420"/>
                  </a:lnTo>
                  <a:lnTo>
                    <a:pt x="1307" y="420"/>
                  </a:lnTo>
                  <a:lnTo>
                    <a:pt x="1312" y="420"/>
                  </a:lnTo>
                  <a:lnTo>
                    <a:pt x="1318" y="420"/>
                  </a:lnTo>
                  <a:lnTo>
                    <a:pt x="1323" y="420"/>
                  </a:lnTo>
                  <a:lnTo>
                    <a:pt x="1328" y="423"/>
                  </a:lnTo>
                  <a:lnTo>
                    <a:pt x="1330" y="428"/>
                  </a:lnTo>
                  <a:lnTo>
                    <a:pt x="1332" y="432"/>
                  </a:lnTo>
                  <a:lnTo>
                    <a:pt x="1330" y="435"/>
                  </a:lnTo>
                  <a:lnTo>
                    <a:pt x="1328" y="439"/>
                  </a:lnTo>
                  <a:lnTo>
                    <a:pt x="1326" y="441"/>
                  </a:lnTo>
                  <a:lnTo>
                    <a:pt x="1317" y="453"/>
                  </a:lnTo>
                  <a:lnTo>
                    <a:pt x="1309" y="465"/>
                  </a:lnTo>
                  <a:lnTo>
                    <a:pt x="1302" y="476"/>
                  </a:lnTo>
                  <a:lnTo>
                    <a:pt x="1293" y="486"/>
                  </a:lnTo>
                  <a:lnTo>
                    <a:pt x="1288" y="487"/>
                  </a:lnTo>
                  <a:lnTo>
                    <a:pt x="1281" y="487"/>
                  </a:lnTo>
                  <a:lnTo>
                    <a:pt x="1273" y="486"/>
                  </a:lnTo>
                  <a:lnTo>
                    <a:pt x="1267" y="486"/>
                  </a:lnTo>
                  <a:lnTo>
                    <a:pt x="1261" y="486"/>
                  </a:lnTo>
                  <a:lnTo>
                    <a:pt x="1257" y="491"/>
                  </a:lnTo>
                  <a:lnTo>
                    <a:pt x="1256" y="496"/>
                  </a:lnTo>
                  <a:lnTo>
                    <a:pt x="1256" y="502"/>
                  </a:lnTo>
                  <a:lnTo>
                    <a:pt x="1257" y="507"/>
                  </a:lnTo>
                  <a:lnTo>
                    <a:pt x="1256" y="511"/>
                  </a:lnTo>
                  <a:lnTo>
                    <a:pt x="1253" y="514"/>
                  </a:lnTo>
                  <a:lnTo>
                    <a:pt x="1247" y="515"/>
                  </a:lnTo>
                  <a:lnTo>
                    <a:pt x="1240" y="514"/>
                  </a:lnTo>
                  <a:lnTo>
                    <a:pt x="1230" y="511"/>
                  </a:lnTo>
                  <a:lnTo>
                    <a:pt x="1221" y="510"/>
                  </a:lnTo>
                  <a:lnTo>
                    <a:pt x="1212" y="510"/>
                  </a:lnTo>
                  <a:lnTo>
                    <a:pt x="1207" y="512"/>
                  </a:lnTo>
                  <a:lnTo>
                    <a:pt x="1206" y="515"/>
                  </a:lnTo>
                  <a:lnTo>
                    <a:pt x="1208" y="517"/>
                  </a:lnTo>
                  <a:lnTo>
                    <a:pt x="1215" y="521"/>
                  </a:lnTo>
                  <a:lnTo>
                    <a:pt x="1221" y="524"/>
                  </a:lnTo>
                  <a:lnTo>
                    <a:pt x="1227" y="525"/>
                  </a:lnTo>
                  <a:lnTo>
                    <a:pt x="1231" y="525"/>
                  </a:lnTo>
                  <a:lnTo>
                    <a:pt x="1236" y="527"/>
                  </a:lnTo>
                  <a:lnTo>
                    <a:pt x="1242" y="531"/>
                  </a:lnTo>
                  <a:lnTo>
                    <a:pt x="1245" y="536"/>
                  </a:lnTo>
                  <a:lnTo>
                    <a:pt x="1245" y="541"/>
                  </a:lnTo>
                  <a:lnTo>
                    <a:pt x="1238" y="546"/>
                  </a:lnTo>
                  <a:lnTo>
                    <a:pt x="1230" y="551"/>
                  </a:lnTo>
                  <a:lnTo>
                    <a:pt x="1220" y="555"/>
                  </a:lnTo>
                  <a:lnTo>
                    <a:pt x="1210" y="560"/>
                  </a:lnTo>
                  <a:lnTo>
                    <a:pt x="1208" y="561"/>
                  </a:lnTo>
                  <a:lnTo>
                    <a:pt x="1207" y="563"/>
                  </a:lnTo>
                  <a:lnTo>
                    <a:pt x="1206" y="566"/>
                  </a:lnTo>
                  <a:lnTo>
                    <a:pt x="1206" y="568"/>
                  </a:lnTo>
                  <a:lnTo>
                    <a:pt x="1206" y="571"/>
                  </a:lnTo>
                  <a:lnTo>
                    <a:pt x="1205" y="572"/>
                  </a:lnTo>
                  <a:lnTo>
                    <a:pt x="1202" y="578"/>
                  </a:lnTo>
                  <a:lnTo>
                    <a:pt x="1200" y="582"/>
                  </a:lnTo>
                  <a:lnTo>
                    <a:pt x="1196" y="587"/>
                  </a:lnTo>
                  <a:lnTo>
                    <a:pt x="1192" y="591"/>
                  </a:lnTo>
                  <a:lnTo>
                    <a:pt x="1181" y="604"/>
                  </a:lnTo>
                  <a:lnTo>
                    <a:pt x="1172" y="618"/>
                  </a:lnTo>
                  <a:lnTo>
                    <a:pt x="1166" y="635"/>
                  </a:lnTo>
                  <a:lnTo>
                    <a:pt x="1159" y="648"/>
                  </a:lnTo>
                  <a:lnTo>
                    <a:pt x="1152" y="660"/>
                  </a:lnTo>
                  <a:lnTo>
                    <a:pt x="1147" y="673"/>
                  </a:lnTo>
                  <a:lnTo>
                    <a:pt x="1145" y="688"/>
                  </a:lnTo>
                  <a:lnTo>
                    <a:pt x="1144" y="699"/>
                  </a:lnTo>
                  <a:lnTo>
                    <a:pt x="1144" y="711"/>
                  </a:lnTo>
                  <a:lnTo>
                    <a:pt x="1144" y="725"/>
                  </a:lnTo>
                  <a:lnTo>
                    <a:pt x="1145" y="736"/>
                  </a:lnTo>
                  <a:lnTo>
                    <a:pt x="1150" y="745"/>
                  </a:lnTo>
                  <a:lnTo>
                    <a:pt x="1156" y="751"/>
                  </a:lnTo>
                  <a:lnTo>
                    <a:pt x="1162" y="752"/>
                  </a:lnTo>
                  <a:lnTo>
                    <a:pt x="1171" y="752"/>
                  </a:lnTo>
                  <a:lnTo>
                    <a:pt x="1179" y="754"/>
                  </a:lnTo>
                  <a:lnTo>
                    <a:pt x="1183" y="759"/>
                  </a:lnTo>
                  <a:lnTo>
                    <a:pt x="1187" y="769"/>
                  </a:lnTo>
                  <a:lnTo>
                    <a:pt x="1187" y="778"/>
                  </a:lnTo>
                  <a:lnTo>
                    <a:pt x="1187" y="788"/>
                  </a:lnTo>
                  <a:lnTo>
                    <a:pt x="1188" y="797"/>
                  </a:lnTo>
                  <a:lnTo>
                    <a:pt x="1193" y="807"/>
                  </a:lnTo>
                  <a:lnTo>
                    <a:pt x="1196" y="815"/>
                  </a:lnTo>
                  <a:lnTo>
                    <a:pt x="1197" y="823"/>
                  </a:lnTo>
                  <a:lnTo>
                    <a:pt x="1197" y="826"/>
                  </a:lnTo>
                  <a:lnTo>
                    <a:pt x="1197" y="828"/>
                  </a:lnTo>
                  <a:lnTo>
                    <a:pt x="1197" y="831"/>
                  </a:lnTo>
                  <a:lnTo>
                    <a:pt x="1198" y="833"/>
                  </a:lnTo>
                  <a:lnTo>
                    <a:pt x="1200" y="834"/>
                  </a:lnTo>
                  <a:lnTo>
                    <a:pt x="1202" y="834"/>
                  </a:lnTo>
                  <a:lnTo>
                    <a:pt x="1205" y="834"/>
                  </a:lnTo>
                  <a:lnTo>
                    <a:pt x="1212" y="832"/>
                  </a:lnTo>
                  <a:lnTo>
                    <a:pt x="1217" y="828"/>
                  </a:lnTo>
                  <a:lnTo>
                    <a:pt x="1222" y="825"/>
                  </a:lnTo>
                  <a:lnTo>
                    <a:pt x="1228" y="825"/>
                  </a:lnTo>
                  <a:lnTo>
                    <a:pt x="1236" y="827"/>
                  </a:lnTo>
                  <a:lnTo>
                    <a:pt x="1242" y="831"/>
                  </a:lnTo>
                  <a:lnTo>
                    <a:pt x="1250" y="834"/>
                  </a:lnTo>
                  <a:lnTo>
                    <a:pt x="1257" y="837"/>
                  </a:lnTo>
                  <a:lnTo>
                    <a:pt x="1269" y="838"/>
                  </a:lnTo>
                  <a:lnTo>
                    <a:pt x="1283" y="834"/>
                  </a:lnTo>
                  <a:lnTo>
                    <a:pt x="1293" y="836"/>
                  </a:lnTo>
                  <a:lnTo>
                    <a:pt x="1299" y="839"/>
                  </a:lnTo>
                  <a:lnTo>
                    <a:pt x="1303" y="846"/>
                  </a:lnTo>
                  <a:lnTo>
                    <a:pt x="1307" y="853"/>
                  </a:lnTo>
                  <a:lnTo>
                    <a:pt x="1312" y="861"/>
                  </a:lnTo>
                  <a:lnTo>
                    <a:pt x="1319" y="869"/>
                  </a:lnTo>
                  <a:lnTo>
                    <a:pt x="1328" y="874"/>
                  </a:lnTo>
                  <a:lnTo>
                    <a:pt x="1338" y="879"/>
                  </a:lnTo>
                  <a:lnTo>
                    <a:pt x="1352" y="887"/>
                  </a:lnTo>
                  <a:lnTo>
                    <a:pt x="1364" y="894"/>
                  </a:lnTo>
                  <a:lnTo>
                    <a:pt x="1379" y="903"/>
                  </a:lnTo>
                  <a:lnTo>
                    <a:pt x="1393" y="908"/>
                  </a:lnTo>
                  <a:lnTo>
                    <a:pt x="1406" y="909"/>
                  </a:lnTo>
                  <a:lnTo>
                    <a:pt x="1421" y="910"/>
                  </a:lnTo>
                  <a:lnTo>
                    <a:pt x="1429" y="910"/>
                  </a:lnTo>
                  <a:lnTo>
                    <a:pt x="1436" y="909"/>
                  </a:lnTo>
                  <a:lnTo>
                    <a:pt x="1443" y="910"/>
                  </a:lnTo>
                  <a:lnTo>
                    <a:pt x="1448" y="913"/>
                  </a:lnTo>
                  <a:lnTo>
                    <a:pt x="1451" y="922"/>
                  </a:lnTo>
                  <a:lnTo>
                    <a:pt x="1454" y="930"/>
                  </a:lnTo>
                  <a:lnTo>
                    <a:pt x="1454" y="939"/>
                  </a:lnTo>
                  <a:lnTo>
                    <a:pt x="1449" y="944"/>
                  </a:lnTo>
                  <a:lnTo>
                    <a:pt x="1445" y="949"/>
                  </a:lnTo>
                  <a:lnTo>
                    <a:pt x="1441" y="954"/>
                  </a:lnTo>
                  <a:lnTo>
                    <a:pt x="1440" y="960"/>
                  </a:lnTo>
                  <a:lnTo>
                    <a:pt x="1440" y="963"/>
                  </a:lnTo>
                  <a:lnTo>
                    <a:pt x="1440" y="965"/>
                  </a:lnTo>
                  <a:lnTo>
                    <a:pt x="1441" y="968"/>
                  </a:lnTo>
                  <a:lnTo>
                    <a:pt x="1444" y="970"/>
                  </a:lnTo>
                  <a:lnTo>
                    <a:pt x="1445" y="974"/>
                  </a:lnTo>
                  <a:lnTo>
                    <a:pt x="1445" y="976"/>
                  </a:lnTo>
                  <a:lnTo>
                    <a:pt x="1446" y="984"/>
                  </a:lnTo>
                  <a:lnTo>
                    <a:pt x="1446" y="992"/>
                  </a:lnTo>
                  <a:lnTo>
                    <a:pt x="1449" y="1001"/>
                  </a:lnTo>
                  <a:lnTo>
                    <a:pt x="1453" y="1007"/>
                  </a:lnTo>
                  <a:lnTo>
                    <a:pt x="1461" y="1012"/>
                  </a:lnTo>
                  <a:lnTo>
                    <a:pt x="1463" y="1012"/>
                  </a:lnTo>
                  <a:lnTo>
                    <a:pt x="1465" y="1012"/>
                  </a:lnTo>
                  <a:lnTo>
                    <a:pt x="1469" y="1014"/>
                  </a:lnTo>
                  <a:lnTo>
                    <a:pt x="1471" y="1014"/>
                  </a:lnTo>
                  <a:lnTo>
                    <a:pt x="1475" y="1012"/>
                  </a:lnTo>
                  <a:lnTo>
                    <a:pt x="1477" y="1012"/>
                  </a:lnTo>
                  <a:lnTo>
                    <a:pt x="1479" y="1010"/>
                  </a:lnTo>
                  <a:lnTo>
                    <a:pt x="1480" y="1007"/>
                  </a:lnTo>
                  <a:lnTo>
                    <a:pt x="1480" y="1005"/>
                  </a:lnTo>
                  <a:lnTo>
                    <a:pt x="1479" y="1004"/>
                  </a:lnTo>
                  <a:lnTo>
                    <a:pt x="1477" y="1001"/>
                  </a:lnTo>
                  <a:lnTo>
                    <a:pt x="1477" y="999"/>
                  </a:lnTo>
                  <a:lnTo>
                    <a:pt x="1476" y="997"/>
                  </a:lnTo>
                  <a:lnTo>
                    <a:pt x="1485" y="996"/>
                  </a:lnTo>
                  <a:lnTo>
                    <a:pt x="1490" y="999"/>
                  </a:lnTo>
                  <a:lnTo>
                    <a:pt x="1494" y="1005"/>
                  </a:lnTo>
                  <a:lnTo>
                    <a:pt x="1496" y="1011"/>
                  </a:lnTo>
                  <a:lnTo>
                    <a:pt x="1497" y="1019"/>
                  </a:lnTo>
                  <a:lnTo>
                    <a:pt x="1497" y="1026"/>
                  </a:lnTo>
                  <a:lnTo>
                    <a:pt x="1496" y="1033"/>
                  </a:lnTo>
                  <a:lnTo>
                    <a:pt x="1494" y="1042"/>
                  </a:lnTo>
                  <a:lnTo>
                    <a:pt x="1492" y="1051"/>
                  </a:lnTo>
                  <a:lnTo>
                    <a:pt x="1491" y="1060"/>
                  </a:lnTo>
                  <a:lnTo>
                    <a:pt x="1494" y="1067"/>
                  </a:lnTo>
                  <a:lnTo>
                    <a:pt x="1500" y="1073"/>
                  </a:lnTo>
                  <a:lnTo>
                    <a:pt x="1511" y="1078"/>
                  </a:lnTo>
                  <a:lnTo>
                    <a:pt x="1517" y="1077"/>
                  </a:lnTo>
                  <a:lnTo>
                    <a:pt x="1522" y="1071"/>
                  </a:lnTo>
                  <a:lnTo>
                    <a:pt x="1524" y="1060"/>
                  </a:lnTo>
                  <a:lnTo>
                    <a:pt x="1524" y="1056"/>
                  </a:lnTo>
                  <a:lnTo>
                    <a:pt x="1524" y="1052"/>
                  </a:lnTo>
                  <a:lnTo>
                    <a:pt x="1525" y="1051"/>
                  </a:lnTo>
                  <a:lnTo>
                    <a:pt x="1527" y="1050"/>
                  </a:lnTo>
                  <a:lnTo>
                    <a:pt x="1529" y="1050"/>
                  </a:lnTo>
                  <a:lnTo>
                    <a:pt x="1531" y="1048"/>
                  </a:lnTo>
                  <a:lnTo>
                    <a:pt x="1534" y="1048"/>
                  </a:lnTo>
                  <a:lnTo>
                    <a:pt x="1536" y="1048"/>
                  </a:lnTo>
                  <a:lnTo>
                    <a:pt x="1539" y="1047"/>
                  </a:lnTo>
                  <a:lnTo>
                    <a:pt x="1541" y="1046"/>
                  </a:lnTo>
                  <a:lnTo>
                    <a:pt x="1542" y="1043"/>
                  </a:lnTo>
                  <a:lnTo>
                    <a:pt x="1547" y="1032"/>
                  </a:lnTo>
                  <a:lnTo>
                    <a:pt x="1547" y="1021"/>
                  </a:lnTo>
                  <a:lnTo>
                    <a:pt x="1544" y="1010"/>
                  </a:lnTo>
                  <a:lnTo>
                    <a:pt x="1540" y="997"/>
                  </a:lnTo>
                  <a:lnTo>
                    <a:pt x="1537" y="986"/>
                  </a:lnTo>
                  <a:lnTo>
                    <a:pt x="1535" y="974"/>
                  </a:lnTo>
                  <a:lnTo>
                    <a:pt x="1534" y="961"/>
                  </a:lnTo>
                  <a:lnTo>
                    <a:pt x="1529" y="949"/>
                  </a:lnTo>
                  <a:lnTo>
                    <a:pt x="1521" y="936"/>
                  </a:lnTo>
                  <a:lnTo>
                    <a:pt x="1519" y="934"/>
                  </a:lnTo>
                  <a:lnTo>
                    <a:pt x="1519" y="931"/>
                  </a:lnTo>
                  <a:lnTo>
                    <a:pt x="1519" y="929"/>
                  </a:lnTo>
                  <a:lnTo>
                    <a:pt x="1520" y="928"/>
                  </a:lnTo>
                  <a:lnTo>
                    <a:pt x="1522" y="926"/>
                  </a:lnTo>
                  <a:lnTo>
                    <a:pt x="1525" y="926"/>
                  </a:lnTo>
                  <a:lnTo>
                    <a:pt x="1529" y="925"/>
                  </a:lnTo>
                  <a:lnTo>
                    <a:pt x="1531" y="925"/>
                  </a:lnTo>
                  <a:lnTo>
                    <a:pt x="1535" y="924"/>
                  </a:lnTo>
                  <a:lnTo>
                    <a:pt x="1537" y="923"/>
                  </a:lnTo>
                  <a:lnTo>
                    <a:pt x="1550" y="918"/>
                  </a:lnTo>
                  <a:lnTo>
                    <a:pt x="1563" y="913"/>
                  </a:lnTo>
                  <a:lnTo>
                    <a:pt x="1570" y="908"/>
                  </a:lnTo>
                  <a:lnTo>
                    <a:pt x="1576" y="902"/>
                  </a:lnTo>
                  <a:lnTo>
                    <a:pt x="1581" y="894"/>
                  </a:lnTo>
                  <a:lnTo>
                    <a:pt x="1585" y="890"/>
                  </a:lnTo>
                  <a:lnTo>
                    <a:pt x="1588" y="887"/>
                  </a:lnTo>
                  <a:lnTo>
                    <a:pt x="1592" y="883"/>
                  </a:lnTo>
                  <a:lnTo>
                    <a:pt x="1595" y="879"/>
                  </a:lnTo>
                  <a:lnTo>
                    <a:pt x="1595" y="864"/>
                  </a:lnTo>
                  <a:lnTo>
                    <a:pt x="1592" y="849"/>
                  </a:lnTo>
                  <a:lnTo>
                    <a:pt x="1590" y="834"/>
                  </a:lnTo>
                  <a:lnTo>
                    <a:pt x="1583" y="807"/>
                  </a:lnTo>
                  <a:lnTo>
                    <a:pt x="1573" y="782"/>
                  </a:lnTo>
                  <a:lnTo>
                    <a:pt x="1566" y="774"/>
                  </a:lnTo>
                  <a:lnTo>
                    <a:pt x="1558" y="765"/>
                  </a:lnTo>
                  <a:lnTo>
                    <a:pt x="1552" y="756"/>
                  </a:lnTo>
                  <a:lnTo>
                    <a:pt x="1547" y="746"/>
                  </a:lnTo>
                  <a:lnTo>
                    <a:pt x="1545" y="735"/>
                  </a:lnTo>
                  <a:lnTo>
                    <a:pt x="1545" y="731"/>
                  </a:lnTo>
                  <a:lnTo>
                    <a:pt x="1546" y="728"/>
                  </a:lnTo>
                  <a:lnTo>
                    <a:pt x="1547" y="724"/>
                  </a:lnTo>
                  <a:lnTo>
                    <a:pt x="1548" y="720"/>
                  </a:lnTo>
                  <a:lnTo>
                    <a:pt x="1552" y="718"/>
                  </a:lnTo>
                  <a:lnTo>
                    <a:pt x="1555" y="716"/>
                  </a:lnTo>
                  <a:lnTo>
                    <a:pt x="1558" y="714"/>
                  </a:lnTo>
                  <a:lnTo>
                    <a:pt x="1561" y="710"/>
                  </a:lnTo>
                  <a:lnTo>
                    <a:pt x="1563" y="706"/>
                  </a:lnTo>
                  <a:lnTo>
                    <a:pt x="1566" y="701"/>
                  </a:lnTo>
                  <a:lnTo>
                    <a:pt x="1568" y="698"/>
                  </a:lnTo>
                  <a:lnTo>
                    <a:pt x="1571" y="691"/>
                  </a:lnTo>
                  <a:lnTo>
                    <a:pt x="1570" y="686"/>
                  </a:lnTo>
                  <a:lnTo>
                    <a:pt x="1568" y="683"/>
                  </a:lnTo>
                  <a:lnTo>
                    <a:pt x="1566" y="677"/>
                  </a:lnTo>
                  <a:lnTo>
                    <a:pt x="1565" y="669"/>
                  </a:lnTo>
                  <a:lnTo>
                    <a:pt x="1563" y="662"/>
                  </a:lnTo>
                  <a:lnTo>
                    <a:pt x="1561" y="657"/>
                  </a:lnTo>
                  <a:lnTo>
                    <a:pt x="1558" y="654"/>
                  </a:lnTo>
                  <a:lnTo>
                    <a:pt x="1556" y="653"/>
                  </a:lnTo>
                  <a:lnTo>
                    <a:pt x="1553" y="653"/>
                  </a:lnTo>
                  <a:lnTo>
                    <a:pt x="1551" y="652"/>
                  </a:lnTo>
                  <a:lnTo>
                    <a:pt x="1548" y="652"/>
                  </a:lnTo>
                  <a:lnTo>
                    <a:pt x="1546" y="652"/>
                  </a:lnTo>
                  <a:lnTo>
                    <a:pt x="1545" y="650"/>
                  </a:lnTo>
                  <a:lnTo>
                    <a:pt x="1544" y="650"/>
                  </a:lnTo>
                  <a:lnTo>
                    <a:pt x="1544" y="648"/>
                  </a:lnTo>
                  <a:lnTo>
                    <a:pt x="1545" y="647"/>
                  </a:lnTo>
                  <a:lnTo>
                    <a:pt x="1547" y="644"/>
                  </a:lnTo>
                  <a:lnTo>
                    <a:pt x="1550" y="640"/>
                  </a:lnTo>
                  <a:lnTo>
                    <a:pt x="1557" y="626"/>
                  </a:lnTo>
                  <a:lnTo>
                    <a:pt x="1557" y="611"/>
                  </a:lnTo>
                  <a:lnTo>
                    <a:pt x="1550" y="596"/>
                  </a:lnTo>
                  <a:lnTo>
                    <a:pt x="1547" y="591"/>
                  </a:lnTo>
                  <a:lnTo>
                    <a:pt x="1548" y="587"/>
                  </a:lnTo>
                  <a:lnTo>
                    <a:pt x="1550" y="582"/>
                  </a:lnTo>
                  <a:lnTo>
                    <a:pt x="1552" y="575"/>
                  </a:lnTo>
                  <a:lnTo>
                    <a:pt x="1555" y="568"/>
                  </a:lnTo>
                  <a:lnTo>
                    <a:pt x="1557" y="561"/>
                  </a:lnTo>
                  <a:lnTo>
                    <a:pt x="1563" y="553"/>
                  </a:lnTo>
                  <a:lnTo>
                    <a:pt x="1565" y="552"/>
                  </a:lnTo>
                  <a:lnTo>
                    <a:pt x="1566" y="553"/>
                  </a:lnTo>
                  <a:lnTo>
                    <a:pt x="1567" y="555"/>
                  </a:lnTo>
                  <a:lnTo>
                    <a:pt x="1570" y="556"/>
                  </a:lnTo>
                  <a:lnTo>
                    <a:pt x="1571" y="558"/>
                  </a:lnTo>
                  <a:lnTo>
                    <a:pt x="1572" y="561"/>
                  </a:lnTo>
                  <a:lnTo>
                    <a:pt x="1573" y="562"/>
                  </a:lnTo>
                  <a:lnTo>
                    <a:pt x="1577" y="565"/>
                  </a:lnTo>
                  <a:lnTo>
                    <a:pt x="1580" y="566"/>
                  </a:lnTo>
                  <a:lnTo>
                    <a:pt x="1583" y="566"/>
                  </a:lnTo>
                  <a:lnTo>
                    <a:pt x="1586" y="566"/>
                  </a:lnTo>
                  <a:lnTo>
                    <a:pt x="1590" y="567"/>
                  </a:lnTo>
                  <a:lnTo>
                    <a:pt x="1602" y="570"/>
                  </a:lnTo>
                  <a:lnTo>
                    <a:pt x="1613" y="575"/>
                  </a:lnTo>
                  <a:lnTo>
                    <a:pt x="1626" y="577"/>
                  </a:lnTo>
                  <a:lnTo>
                    <a:pt x="1632" y="577"/>
                  </a:lnTo>
                  <a:lnTo>
                    <a:pt x="1641" y="577"/>
                  </a:lnTo>
                  <a:lnTo>
                    <a:pt x="1647" y="575"/>
                  </a:lnTo>
                  <a:lnTo>
                    <a:pt x="1648" y="573"/>
                  </a:lnTo>
                  <a:lnTo>
                    <a:pt x="1649" y="571"/>
                  </a:lnTo>
                  <a:lnTo>
                    <a:pt x="1652" y="568"/>
                  </a:lnTo>
                  <a:lnTo>
                    <a:pt x="1654" y="567"/>
                  </a:lnTo>
                  <a:lnTo>
                    <a:pt x="1656" y="565"/>
                  </a:lnTo>
                  <a:lnTo>
                    <a:pt x="1657" y="565"/>
                  </a:lnTo>
                  <a:lnTo>
                    <a:pt x="1662" y="567"/>
                  </a:lnTo>
                  <a:lnTo>
                    <a:pt x="1668" y="573"/>
                  </a:lnTo>
                  <a:lnTo>
                    <a:pt x="1674" y="581"/>
                  </a:lnTo>
                  <a:lnTo>
                    <a:pt x="1681" y="587"/>
                  </a:lnTo>
                  <a:lnTo>
                    <a:pt x="1683" y="591"/>
                  </a:lnTo>
                  <a:lnTo>
                    <a:pt x="1694" y="601"/>
                  </a:lnTo>
                  <a:lnTo>
                    <a:pt x="1704" y="612"/>
                  </a:lnTo>
                  <a:lnTo>
                    <a:pt x="1707" y="616"/>
                  </a:lnTo>
                  <a:lnTo>
                    <a:pt x="1708" y="618"/>
                  </a:lnTo>
                  <a:lnTo>
                    <a:pt x="1712" y="622"/>
                  </a:lnTo>
                  <a:lnTo>
                    <a:pt x="1714" y="624"/>
                  </a:lnTo>
                  <a:lnTo>
                    <a:pt x="1718" y="624"/>
                  </a:lnTo>
                  <a:lnTo>
                    <a:pt x="1719" y="627"/>
                  </a:lnTo>
                  <a:lnTo>
                    <a:pt x="1723" y="627"/>
                  </a:lnTo>
                  <a:lnTo>
                    <a:pt x="1727" y="628"/>
                  </a:lnTo>
                  <a:lnTo>
                    <a:pt x="1730" y="631"/>
                  </a:lnTo>
                  <a:lnTo>
                    <a:pt x="1733" y="631"/>
                  </a:lnTo>
                  <a:lnTo>
                    <a:pt x="1734" y="633"/>
                  </a:lnTo>
                  <a:lnTo>
                    <a:pt x="1737" y="635"/>
                  </a:lnTo>
                  <a:lnTo>
                    <a:pt x="1738" y="638"/>
                  </a:lnTo>
                  <a:lnTo>
                    <a:pt x="1748" y="640"/>
                  </a:lnTo>
                  <a:lnTo>
                    <a:pt x="1759" y="643"/>
                  </a:lnTo>
                  <a:lnTo>
                    <a:pt x="1760" y="643"/>
                  </a:lnTo>
                  <a:lnTo>
                    <a:pt x="1762" y="643"/>
                  </a:lnTo>
                  <a:lnTo>
                    <a:pt x="1763" y="642"/>
                  </a:lnTo>
                  <a:lnTo>
                    <a:pt x="1763" y="640"/>
                  </a:lnTo>
                  <a:lnTo>
                    <a:pt x="1764" y="639"/>
                  </a:lnTo>
                  <a:lnTo>
                    <a:pt x="1765" y="638"/>
                  </a:lnTo>
                  <a:lnTo>
                    <a:pt x="1768" y="638"/>
                  </a:lnTo>
                  <a:lnTo>
                    <a:pt x="1770" y="638"/>
                  </a:lnTo>
                  <a:lnTo>
                    <a:pt x="1773" y="640"/>
                  </a:lnTo>
                  <a:lnTo>
                    <a:pt x="1771" y="645"/>
                  </a:lnTo>
                  <a:lnTo>
                    <a:pt x="1769" y="652"/>
                  </a:lnTo>
                  <a:lnTo>
                    <a:pt x="1765" y="658"/>
                  </a:lnTo>
                  <a:lnTo>
                    <a:pt x="1762" y="663"/>
                  </a:lnTo>
                  <a:lnTo>
                    <a:pt x="1762" y="667"/>
                  </a:lnTo>
                  <a:lnTo>
                    <a:pt x="1763" y="674"/>
                  </a:lnTo>
                  <a:lnTo>
                    <a:pt x="1765" y="680"/>
                  </a:lnTo>
                  <a:lnTo>
                    <a:pt x="1766" y="688"/>
                  </a:lnTo>
                  <a:lnTo>
                    <a:pt x="1766" y="709"/>
                  </a:lnTo>
                  <a:lnTo>
                    <a:pt x="1765" y="710"/>
                  </a:lnTo>
                  <a:lnTo>
                    <a:pt x="1765" y="714"/>
                  </a:lnTo>
                  <a:lnTo>
                    <a:pt x="1765" y="716"/>
                  </a:lnTo>
                  <a:lnTo>
                    <a:pt x="1765" y="720"/>
                  </a:lnTo>
                  <a:lnTo>
                    <a:pt x="1766" y="721"/>
                  </a:lnTo>
                  <a:lnTo>
                    <a:pt x="1771" y="724"/>
                  </a:lnTo>
                  <a:lnTo>
                    <a:pt x="1774" y="728"/>
                  </a:lnTo>
                  <a:lnTo>
                    <a:pt x="1776" y="731"/>
                  </a:lnTo>
                  <a:lnTo>
                    <a:pt x="1778" y="735"/>
                  </a:lnTo>
                  <a:lnTo>
                    <a:pt x="1779" y="737"/>
                  </a:lnTo>
                  <a:lnTo>
                    <a:pt x="1779" y="741"/>
                  </a:lnTo>
                  <a:lnTo>
                    <a:pt x="1779" y="744"/>
                  </a:lnTo>
                  <a:lnTo>
                    <a:pt x="1779" y="746"/>
                  </a:lnTo>
                  <a:lnTo>
                    <a:pt x="1779" y="749"/>
                  </a:lnTo>
                  <a:lnTo>
                    <a:pt x="1780" y="750"/>
                  </a:lnTo>
                  <a:lnTo>
                    <a:pt x="1783" y="752"/>
                  </a:lnTo>
                  <a:lnTo>
                    <a:pt x="1786" y="752"/>
                  </a:lnTo>
                  <a:lnTo>
                    <a:pt x="1789" y="752"/>
                  </a:lnTo>
                  <a:lnTo>
                    <a:pt x="1793" y="751"/>
                  </a:lnTo>
                  <a:lnTo>
                    <a:pt x="1795" y="751"/>
                  </a:lnTo>
                  <a:lnTo>
                    <a:pt x="1799" y="750"/>
                  </a:lnTo>
                  <a:lnTo>
                    <a:pt x="1804" y="754"/>
                  </a:lnTo>
                  <a:lnTo>
                    <a:pt x="1808" y="759"/>
                  </a:lnTo>
                  <a:lnTo>
                    <a:pt x="1810" y="766"/>
                  </a:lnTo>
                  <a:lnTo>
                    <a:pt x="1814" y="771"/>
                  </a:lnTo>
                  <a:lnTo>
                    <a:pt x="1821" y="776"/>
                  </a:lnTo>
                  <a:lnTo>
                    <a:pt x="1828" y="776"/>
                  </a:lnTo>
                  <a:lnTo>
                    <a:pt x="1834" y="771"/>
                  </a:lnTo>
                  <a:lnTo>
                    <a:pt x="1837" y="764"/>
                  </a:lnTo>
                  <a:lnTo>
                    <a:pt x="1840" y="760"/>
                  </a:lnTo>
                  <a:lnTo>
                    <a:pt x="1842" y="756"/>
                  </a:lnTo>
                  <a:lnTo>
                    <a:pt x="1845" y="754"/>
                  </a:lnTo>
                  <a:lnTo>
                    <a:pt x="1847" y="751"/>
                  </a:lnTo>
                  <a:lnTo>
                    <a:pt x="1849" y="750"/>
                  </a:lnTo>
                  <a:lnTo>
                    <a:pt x="1851" y="750"/>
                  </a:lnTo>
                  <a:lnTo>
                    <a:pt x="1852" y="749"/>
                  </a:lnTo>
                  <a:lnTo>
                    <a:pt x="1855" y="749"/>
                  </a:lnTo>
                  <a:lnTo>
                    <a:pt x="1856" y="747"/>
                  </a:lnTo>
                  <a:lnTo>
                    <a:pt x="1860" y="741"/>
                  </a:lnTo>
                  <a:lnTo>
                    <a:pt x="1861" y="731"/>
                  </a:lnTo>
                  <a:lnTo>
                    <a:pt x="1862" y="723"/>
                  </a:lnTo>
                  <a:lnTo>
                    <a:pt x="1864" y="714"/>
                  </a:lnTo>
                  <a:lnTo>
                    <a:pt x="1865" y="706"/>
                  </a:lnTo>
                  <a:lnTo>
                    <a:pt x="1864" y="700"/>
                  </a:lnTo>
                  <a:lnTo>
                    <a:pt x="1864" y="694"/>
                  </a:lnTo>
                  <a:lnTo>
                    <a:pt x="1869" y="688"/>
                  </a:lnTo>
                  <a:lnTo>
                    <a:pt x="1877" y="681"/>
                  </a:lnTo>
                  <a:lnTo>
                    <a:pt x="1881" y="675"/>
                  </a:lnTo>
                  <a:lnTo>
                    <a:pt x="1881" y="669"/>
                  </a:lnTo>
                  <a:lnTo>
                    <a:pt x="1877" y="659"/>
                  </a:lnTo>
                  <a:lnTo>
                    <a:pt x="1876" y="655"/>
                  </a:lnTo>
                  <a:lnTo>
                    <a:pt x="1877" y="652"/>
                  </a:lnTo>
                  <a:lnTo>
                    <a:pt x="1879" y="650"/>
                  </a:lnTo>
                  <a:lnTo>
                    <a:pt x="1880" y="649"/>
                  </a:lnTo>
                  <a:lnTo>
                    <a:pt x="1882" y="649"/>
                  </a:lnTo>
                  <a:lnTo>
                    <a:pt x="1885" y="649"/>
                  </a:lnTo>
                  <a:lnTo>
                    <a:pt x="1887" y="650"/>
                  </a:lnTo>
                  <a:lnTo>
                    <a:pt x="1889" y="653"/>
                  </a:lnTo>
                  <a:lnTo>
                    <a:pt x="1890" y="657"/>
                  </a:lnTo>
                  <a:lnTo>
                    <a:pt x="1889" y="664"/>
                  </a:lnTo>
                  <a:lnTo>
                    <a:pt x="1886" y="673"/>
                  </a:lnTo>
                  <a:lnTo>
                    <a:pt x="1886" y="680"/>
                  </a:lnTo>
                  <a:lnTo>
                    <a:pt x="1887" y="690"/>
                  </a:lnTo>
                  <a:lnTo>
                    <a:pt x="1896" y="708"/>
                  </a:lnTo>
                  <a:lnTo>
                    <a:pt x="1906" y="725"/>
                  </a:lnTo>
                  <a:lnTo>
                    <a:pt x="1913" y="742"/>
                  </a:lnTo>
                  <a:lnTo>
                    <a:pt x="1922" y="760"/>
                  </a:lnTo>
                  <a:lnTo>
                    <a:pt x="1932" y="774"/>
                  </a:lnTo>
                  <a:lnTo>
                    <a:pt x="1938" y="788"/>
                  </a:lnTo>
                  <a:lnTo>
                    <a:pt x="1945" y="803"/>
                  </a:lnTo>
                  <a:lnTo>
                    <a:pt x="1950" y="812"/>
                  </a:lnTo>
                  <a:lnTo>
                    <a:pt x="1956" y="823"/>
                  </a:lnTo>
                  <a:lnTo>
                    <a:pt x="1955" y="832"/>
                  </a:lnTo>
                  <a:lnTo>
                    <a:pt x="1952" y="839"/>
                  </a:lnTo>
                  <a:lnTo>
                    <a:pt x="1950" y="847"/>
                  </a:lnTo>
                  <a:lnTo>
                    <a:pt x="1955" y="862"/>
                  </a:lnTo>
                  <a:lnTo>
                    <a:pt x="1962" y="877"/>
                  </a:lnTo>
                  <a:lnTo>
                    <a:pt x="1971" y="889"/>
                  </a:lnTo>
                  <a:lnTo>
                    <a:pt x="1975" y="893"/>
                  </a:lnTo>
                  <a:lnTo>
                    <a:pt x="1978" y="897"/>
                  </a:lnTo>
                  <a:lnTo>
                    <a:pt x="1983" y="899"/>
                  </a:lnTo>
                  <a:lnTo>
                    <a:pt x="1987" y="900"/>
                  </a:lnTo>
                  <a:lnTo>
                    <a:pt x="1991" y="900"/>
                  </a:lnTo>
                  <a:lnTo>
                    <a:pt x="1994" y="902"/>
                  </a:lnTo>
                  <a:lnTo>
                    <a:pt x="1997" y="904"/>
                  </a:lnTo>
                  <a:lnTo>
                    <a:pt x="1999" y="905"/>
                  </a:lnTo>
                  <a:lnTo>
                    <a:pt x="2002" y="908"/>
                  </a:lnTo>
                  <a:lnTo>
                    <a:pt x="2004" y="909"/>
                  </a:lnTo>
                  <a:lnTo>
                    <a:pt x="2007" y="909"/>
                  </a:lnTo>
                  <a:lnTo>
                    <a:pt x="2009" y="909"/>
                  </a:lnTo>
                  <a:lnTo>
                    <a:pt x="2012" y="910"/>
                  </a:lnTo>
                  <a:lnTo>
                    <a:pt x="2014" y="912"/>
                  </a:lnTo>
                  <a:lnTo>
                    <a:pt x="2017" y="913"/>
                  </a:lnTo>
                  <a:lnTo>
                    <a:pt x="2018" y="915"/>
                  </a:lnTo>
                  <a:lnTo>
                    <a:pt x="2018" y="918"/>
                  </a:lnTo>
                  <a:lnTo>
                    <a:pt x="2019" y="922"/>
                  </a:lnTo>
                  <a:lnTo>
                    <a:pt x="2019" y="924"/>
                  </a:lnTo>
                  <a:lnTo>
                    <a:pt x="2022" y="926"/>
                  </a:lnTo>
                  <a:lnTo>
                    <a:pt x="2023" y="928"/>
                  </a:lnTo>
                  <a:lnTo>
                    <a:pt x="2026" y="929"/>
                  </a:lnTo>
                  <a:lnTo>
                    <a:pt x="2031" y="930"/>
                  </a:lnTo>
                  <a:lnTo>
                    <a:pt x="2037" y="931"/>
                  </a:lnTo>
                  <a:lnTo>
                    <a:pt x="2042" y="934"/>
                  </a:lnTo>
                  <a:lnTo>
                    <a:pt x="2043" y="936"/>
                  </a:lnTo>
                  <a:lnTo>
                    <a:pt x="2046" y="939"/>
                  </a:lnTo>
                  <a:lnTo>
                    <a:pt x="2048" y="943"/>
                  </a:lnTo>
                  <a:lnTo>
                    <a:pt x="2049" y="946"/>
                  </a:lnTo>
                  <a:lnTo>
                    <a:pt x="2049" y="950"/>
                  </a:lnTo>
                  <a:lnTo>
                    <a:pt x="2052" y="956"/>
                  </a:lnTo>
                  <a:lnTo>
                    <a:pt x="2049" y="963"/>
                  </a:lnTo>
                  <a:lnTo>
                    <a:pt x="2047" y="968"/>
                  </a:lnTo>
                  <a:lnTo>
                    <a:pt x="2047" y="971"/>
                  </a:lnTo>
                  <a:lnTo>
                    <a:pt x="2052" y="976"/>
                  </a:lnTo>
                  <a:lnTo>
                    <a:pt x="2063" y="980"/>
                  </a:lnTo>
                  <a:lnTo>
                    <a:pt x="2072" y="985"/>
                  </a:lnTo>
                  <a:lnTo>
                    <a:pt x="2080" y="991"/>
                  </a:lnTo>
                  <a:lnTo>
                    <a:pt x="2083" y="996"/>
                  </a:lnTo>
                  <a:lnTo>
                    <a:pt x="2084" y="1000"/>
                  </a:lnTo>
                  <a:lnTo>
                    <a:pt x="2002" y="975"/>
                  </a:lnTo>
                  <a:lnTo>
                    <a:pt x="1918" y="954"/>
                  </a:lnTo>
                  <a:lnTo>
                    <a:pt x="1835" y="935"/>
                  </a:lnTo>
                  <a:lnTo>
                    <a:pt x="1749" y="922"/>
                  </a:lnTo>
                  <a:lnTo>
                    <a:pt x="1745" y="919"/>
                  </a:lnTo>
                  <a:lnTo>
                    <a:pt x="1727" y="910"/>
                  </a:lnTo>
                  <a:lnTo>
                    <a:pt x="1709" y="909"/>
                  </a:lnTo>
                  <a:lnTo>
                    <a:pt x="1693" y="914"/>
                  </a:lnTo>
                  <a:lnTo>
                    <a:pt x="1679" y="924"/>
                  </a:lnTo>
                  <a:lnTo>
                    <a:pt x="1669" y="939"/>
                  </a:lnTo>
                  <a:lnTo>
                    <a:pt x="1663" y="956"/>
                  </a:lnTo>
                  <a:lnTo>
                    <a:pt x="1662" y="974"/>
                  </a:lnTo>
                  <a:lnTo>
                    <a:pt x="1659" y="989"/>
                  </a:lnTo>
                  <a:lnTo>
                    <a:pt x="1661" y="1002"/>
                  </a:lnTo>
                  <a:lnTo>
                    <a:pt x="1666" y="1016"/>
                  </a:lnTo>
                  <a:lnTo>
                    <a:pt x="1666" y="1028"/>
                  </a:lnTo>
                  <a:lnTo>
                    <a:pt x="1669" y="1042"/>
                  </a:lnTo>
                  <a:lnTo>
                    <a:pt x="1724" y="1194"/>
                  </a:lnTo>
                  <a:lnTo>
                    <a:pt x="1775" y="1347"/>
                  </a:lnTo>
                  <a:lnTo>
                    <a:pt x="1773" y="1349"/>
                  </a:lnTo>
                  <a:lnTo>
                    <a:pt x="1771" y="1351"/>
                  </a:lnTo>
                  <a:lnTo>
                    <a:pt x="1769" y="1351"/>
                  </a:lnTo>
                  <a:lnTo>
                    <a:pt x="1766" y="1351"/>
                  </a:lnTo>
                  <a:lnTo>
                    <a:pt x="1765" y="1351"/>
                  </a:lnTo>
                  <a:lnTo>
                    <a:pt x="1763" y="1349"/>
                  </a:lnTo>
                  <a:lnTo>
                    <a:pt x="1760" y="1348"/>
                  </a:lnTo>
                  <a:lnTo>
                    <a:pt x="1759" y="1347"/>
                  </a:lnTo>
                  <a:lnTo>
                    <a:pt x="1757" y="1347"/>
                  </a:lnTo>
                  <a:lnTo>
                    <a:pt x="1755" y="1348"/>
                  </a:lnTo>
                  <a:lnTo>
                    <a:pt x="1754" y="1351"/>
                  </a:lnTo>
                  <a:lnTo>
                    <a:pt x="1752" y="1354"/>
                  </a:lnTo>
                  <a:lnTo>
                    <a:pt x="1749" y="1358"/>
                  </a:lnTo>
                  <a:lnTo>
                    <a:pt x="1747" y="1362"/>
                  </a:lnTo>
                  <a:lnTo>
                    <a:pt x="1747" y="1367"/>
                  </a:lnTo>
                  <a:lnTo>
                    <a:pt x="1745" y="1369"/>
                  </a:lnTo>
                  <a:lnTo>
                    <a:pt x="1745" y="1372"/>
                  </a:lnTo>
                  <a:lnTo>
                    <a:pt x="1745" y="1374"/>
                  </a:lnTo>
                  <a:lnTo>
                    <a:pt x="1745" y="1375"/>
                  </a:lnTo>
                  <a:lnTo>
                    <a:pt x="1744" y="1377"/>
                  </a:lnTo>
                  <a:lnTo>
                    <a:pt x="1744" y="1378"/>
                  </a:lnTo>
                  <a:lnTo>
                    <a:pt x="1742" y="1379"/>
                  </a:lnTo>
                  <a:lnTo>
                    <a:pt x="1738" y="1379"/>
                  </a:lnTo>
                  <a:lnTo>
                    <a:pt x="1735" y="1379"/>
                  </a:lnTo>
                  <a:lnTo>
                    <a:pt x="1732" y="1380"/>
                  </a:lnTo>
                  <a:lnTo>
                    <a:pt x="1730" y="1382"/>
                  </a:lnTo>
                  <a:lnTo>
                    <a:pt x="1728" y="1384"/>
                  </a:lnTo>
                  <a:lnTo>
                    <a:pt x="1727" y="1389"/>
                  </a:lnTo>
                  <a:lnTo>
                    <a:pt x="1725" y="1393"/>
                  </a:lnTo>
                  <a:lnTo>
                    <a:pt x="1666" y="1375"/>
                  </a:lnTo>
                  <a:lnTo>
                    <a:pt x="1606" y="1357"/>
                  </a:lnTo>
                  <a:lnTo>
                    <a:pt x="1605" y="1357"/>
                  </a:lnTo>
                  <a:lnTo>
                    <a:pt x="1605" y="1353"/>
                  </a:lnTo>
                  <a:lnTo>
                    <a:pt x="1602" y="1344"/>
                  </a:lnTo>
                  <a:lnTo>
                    <a:pt x="1596" y="1339"/>
                  </a:lnTo>
                  <a:lnTo>
                    <a:pt x="1590" y="1338"/>
                  </a:lnTo>
                  <a:lnTo>
                    <a:pt x="1581" y="1341"/>
                  </a:lnTo>
                  <a:lnTo>
                    <a:pt x="1573" y="1344"/>
                  </a:lnTo>
                  <a:lnTo>
                    <a:pt x="1566" y="1348"/>
                  </a:lnTo>
                  <a:lnTo>
                    <a:pt x="1562" y="1347"/>
                  </a:lnTo>
                  <a:lnTo>
                    <a:pt x="1558" y="1346"/>
                  </a:lnTo>
                  <a:lnTo>
                    <a:pt x="1563" y="1343"/>
                  </a:lnTo>
                  <a:lnTo>
                    <a:pt x="1566" y="1343"/>
                  </a:lnTo>
                  <a:lnTo>
                    <a:pt x="1536" y="1333"/>
                  </a:lnTo>
                  <a:lnTo>
                    <a:pt x="1509" y="1323"/>
                  </a:lnTo>
                  <a:lnTo>
                    <a:pt x="1510" y="1311"/>
                  </a:lnTo>
                  <a:lnTo>
                    <a:pt x="1507" y="1298"/>
                  </a:lnTo>
                  <a:lnTo>
                    <a:pt x="1500" y="1287"/>
                  </a:lnTo>
                  <a:lnTo>
                    <a:pt x="1492" y="1285"/>
                  </a:lnTo>
                  <a:lnTo>
                    <a:pt x="1482" y="1282"/>
                  </a:lnTo>
                  <a:lnTo>
                    <a:pt x="1471" y="1283"/>
                  </a:lnTo>
                  <a:lnTo>
                    <a:pt x="1464" y="1287"/>
                  </a:lnTo>
                  <a:lnTo>
                    <a:pt x="1463" y="1290"/>
                  </a:lnTo>
                  <a:lnTo>
                    <a:pt x="1461" y="1293"/>
                  </a:lnTo>
                  <a:lnTo>
                    <a:pt x="1460" y="1296"/>
                  </a:lnTo>
                  <a:lnTo>
                    <a:pt x="1460" y="1298"/>
                  </a:lnTo>
                  <a:lnTo>
                    <a:pt x="1459" y="1300"/>
                  </a:lnTo>
                  <a:lnTo>
                    <a:pt x="1458" y="1302"/>
                  </a:lnTo>
                  <a:lnTo>
                    <a:pt x="1456" y="1303"/>
                  </a:lnTo>
                  <a:lnTo>
                    <a:pt x="1454" y="1303"/>
                  </a:lnTo>
                  <a:lnTo>
                    <a:pt x="1451" y="1302"/>
                  </a:lnTo>
                  <a:lnTo>
                    <a:pt x="1448" y="1301"/>
                  </a:lnTo>
                  <a:lnTo>
                    <a:pt x="1440" y="1295"/>
                  </a:lnTo>
                  <a:lnTo>
                    <a:pt x="1433" y="1290"/>
                  </a:lnTo>
                  <a:lnTo>
                    <a:pt x="1426" y="1285"/>
                  </a:lnTo>
                  <a:lnTo>
                    <a:pt x="1419" y="1281"/>
                  </a:lnTo>
                  <a:lnTo>
                    <a:pt x="1410" y="1278"/>
                  </a:lnTo>
                  <a:lnTo>
                    <a:pt x="1404" y="1275"/>
                  </a:lnTo>
                  <a:lnTo>
                    <a:pt x="1400" y="1277"/>
                  </a:lnTo>
                  <a:lnTo>
                    <a:pt x="1398" y="1280"/>
                  </a:lnTo>
                  <a:lnTo>
                    <a:pt x="1393" y="1282"/>
                  </a:lnTo>
                  <a:lnTo>
                    <a:pt x="1389" y="1280"/>
                  </a:lnTo>
                  <a:lnTo>
                    <a:pt x="1384" y="1278"/>
                  </a:lnTo>
                  <a:lnTo>
                    <a:pt x="1393" y="1278"/>
                  </a:lnTo>
                  <a:lnTo>
                    <a:pt x="1369" y="1267"/>
                  </a:lnTo>
                  <a:lnTo>
                    <a:pt x="1344" y="1256"/>
                  </a:lnTo>
                  <a:lnTo>
                    <a:pt x="1348" y="1255"/>
                  </a:lnTo>
                  <a:lnTo>
                    <a:pt x="1352" y="1254"/>
                  </a:lnTo>
                  <a:lnTo>
                    <a:pt x="1355" y="1252"/>
                  </a:lnTo>
                  <a:lnTo>
                    <a:pt x="1359" y="1254"/>
                  </a:lnTo>
                  <a:lnTo>
                    <a:pt x="1367" y="1254"/>
                  </a:lnTo>
                  <a:lnTo>
                    <a:pt x="1375" y="1255"/>
                  </a:lnTo>
                  <a:lnTo>
                    <a:pt x="1384" y="1255"/>
                  </a:lnTo>
                  <a:lnTo>
                    <a:pt x="1392" y="1254"/>
                  </a:lnTo>
                  <a:lnTo>
                    <a:pt x="1397" y="1250"/>
                  </a:lnTo>
                  <a:lnTo>
                    <a:pt x="1399" y="1245"/>
                  </a:lnTo>
                  <a:lnTo>
                    <a:pt x="1398" y="1235"/>
                  </a:lnTo>
                  <a:lnTo>
                    <a:pt x="1394" y="1226"/>
                  </a:lnTo>
                  <a:lnTo>
                    <a:pt x="1390" y="1220"/>
                  </a:lnTo>
                  <a:lnTo>
                    <a:pt x="1384" y="1216"/>
                  </a:lnTo>
                  <a:lnTo>
                    <a:pt x="1375" y="1214"/>
                  </a:lnTo>
                  <a:lnTo>
                    <a:pt x="1369" y="1214"/>
                  </a:lnTo>
                  <a:lnTo>
                    <a:pt x="1365" y="1214"/>
                  </a:lnTo>
                  <a:lnTo>
                    <a:pt x="1363" y="1213"/>
                  </a:lnTo>
                  <a:lnTo>
                    <a:pt x="1362" y="1211"/>
                  </a:lnTo>
                  <a:lnTo>
                    <a:pt x="1360" y="1209"/>
                  </a:lnTo>
                  <a:lnTo>
                    <a:pt x="1359" y="1206"/>
                  </a:lnTo>
                  <a:lnTo>
                    <a:pt x="1358" y="1203"/>
                  </a:lnTo>
                  <a:lnTo>
                    <a:pt x="1357" y="1199"/>
                  </a:lnTo>
                  <a:lnTo>
                    <a:pt x="1355" y="1196"/>
                  </a:lnTo>
                  <a:lnTo>
                    <a:pt x="1354" y="1193"/>
                  </a:lnTo>
                  <a:lnTo>
                    <a:pt x="1353" y="1190"/>
                  </a:lnTo>
                  <a:lnTo>
                    <a:pt x="1350" y="1188"/>
                  </a:lnTo>
                  <a:lnTo>
                    <a:pt x="1348" y="1185"/>
                  </a:lnTo>
                  <a:lnTo>
                    <a:pt x="1347" y="1184"/>
                  </a:lnTo>
                  <a:lnTo>
                    <a:pt x="1344" y="1183"/>
                  </a:lnTo>
                  <a:lnTo>
                    <a:pt x="1342" y="1184"/>
                  </a:lnTo>
                  <a:lnTo>
                    <a:pt x="1340" y="1185"/>
                  </a:lnTo>
                  <a:lnTo>
                    <a:pt x="1338" y="1188"/>
                  </a:lnTo>
                  <a:lnTo>
                    <a:pt x="1338" y="1190"/>
                  </a:lnTo>
                  <a:lnTo>
                    <a:pt x="1338" y="1191"/>
                  </a:lnTo>
                  <a:lnTo>
                    <a:pt x="1337" y="1190"/>
                  </a:lnTo>
                  <a:lnTo>
                    <a:pt x="1335" y="1190"/>
                  </a:lnTo>
                  <a:lnTo>
                    <a:pt x="1334" y="1188"/>
                  </a:lnTo>
                  <a:lnTo>
                    <a:pt x="1333" y="1185"/>
                  </a:lnTo>
                  <a:lnTo>
                    <a:pt x="1330" y="1181"/>
                  </a:lnTo>
                  <a:lnTo>
                    <a:pt x="1327" y="1179"/>
                  </a:lnTo>
                  <a:lnTo>
                    <a:pt x="1324" y="1178"/>
                  </a:lnTo>
                  <a:lnTo>
                    <a:pt x="1319" y="1178"/>
                  </a:lnTo>
                  <a:lnTo>
                    <a:pt x="1313" y="1178"/>
                  </a:lnTo>
                  <a:lnTo>
                    <a:pt x="1309" y="1180"/>
                  </a:lnTo>
                  <a:lnTo>
                    <a:pt x="1307" y="1185"/>
                  </a:lnTo>
                  <a:lnTo>
                    <a:pt x="1306" y="1191"/>
                  </a:lnTo>
                  <a:lnTo>
                    <a:pt x="1303" y="1196"/>
                  </a:lnTo>
                  <a:lnTo>
                    <a:pt x="1299" y="1201"/>
                  </a:lnTo>
                  <a:lnTo>
                    <a:pt x="1292" y="1204"/>
                  </a:lnTo>
                  <a:lnTo>
                    <a:pt x="1286" y="1206"/>
                  </a:lnTo>
                  <a:lnTo>
                    <a:pt x="1281" y="1209"/>
                  </a:lnTo>
                  <a:lnTo>
                    <a:pt x="1277" y="1211"/>
                  </a:lnTo>
                  <a:lnTo>
                    <a:pt x="1273" y="1214"/>
                  </a:lnTo>
                  <a:lnTo>
                    <a:pt x="1269" y="1216"/>
                  </a:lnTo>
                  <a:lnTo>
                    <a:pt x="1267" y="1219"/>
                  </a:lnTo>
                  <a:lnTo>
                    <a:pt x="1262" y="1222"/>
                  </a:lnTo>
                  <a:lnTo>
                    <a:pt x="1262" y="1222"/>
                  </a:lnTo>
                  <a:lnTo>
                    <a:pt x="1262" y="1222"/>
                  </a:lnTo>
                  <a:lnTo>
                    <a:pt x="1259" y="1222"/>
                  </a:lnTo>
                  <a:lnTo>
                    <a:pt x="1254" y="1220"/>
                  </a:lnTo>
                  <a:lnTo>
                    <a:pt x="1257" y="1219"/>
                  </a:lnTo>
                  <a:lnTo>
                    <a:pt x="1259" y="1217"/>
                  </a:lnTo>
                  <a:lnTo>
                    <a:pt x="1169" y="1174"/>
                  </a:lnTo>
                  <a:lnTo>
                    <a:pt x="1080" y="1129"/>
                  </a:lnTo>
                  <a:lnTo>
                    <a:pt x="984" y="1076"/>
                  </a:lnTo>
                  <a:lnTo>
                    <a:pt x="892" y="1021"/>
                  </a:lnTo>
                  <a:lnTo>
                    <a:pt x="805" y="966"/>
                  </a:lnTo>
                  <a:lnTo>
                    <a:pt x="720" y="912"/>
                  </a:lnTo>
                  <a:lnTo>
                    <a:pt x="640" y="859"/>
                  </a:lnTo>
                  <a:lnTo>
                    <a:pt x="564" y="810"/>
                  </a:lnTo>
                  <a:lnTo>
                    <a:pt x="492" y="764"/>
                  </a:lnTo>
                  <a:lnTo>
                    <a:pt x="426" y="723"/>
                  </a:lnTo>
                  <a:lnTo>
                    <a:pt x="363" y="685"/>
                  </a:lnTo>
                  <a:lnTo>
                    <a:pt x="302" y="654"/>
                  </a:lnTo>
                  <a:lnTo>
                    <a:pt x="244" y="629"/>
                  </a:lnTo>
                  <a:lnTo>
                    <a:pt x="188" y="609"/>
                  </a:lnTo>
                  <a:lnTo>
                    <a:pt x="133" y="596"/>
                  </a:lnTo>
                  <a:lnTo>
                    <a:pt x="81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66" y="587"/>
                  </a:lnTo>
                  <a:lnTo>
                    <a:pt x="66" y="587"/>
                  </a:lnTo>
                  <a:lnTo>
                    <a:pt x="65" y="588"/>
                  </a:lnTo>
                  <a:lnTo>
                    <a:pt x="65" y="588"/>
                  </a:lnTo>
                  <a:lnTo>
                    <a:pt x="65" y="588"/>
                  </a:lnTo>
                  <a:lnTo>
                    <a:pt x="62" y="588"/>
                  </a:lnTo>
                  <a:lnTo>
                    <a:pt x="62" y="591"/>
                  </a:lnTo>
                  <a:lnTo>
                    <a:pt x="35" y="592"/>
                  </a:lnTo>
                  <a:lnTo>
                    <a:pt x="10" y="596"/>
                  </a:lnTo>
                  <a:lnTo>
                    <a:pt x="10" y="593"/>
                  </a:lnTo>
                  <a:lnTo>
                    <a:pt x="11" y="591"/>
                  </a:lnTo>
                  <a:lnTo>
                    <a:pt x="13" y="588"/>
                  </a:lnTo>
                  <a:lnTo>
                    <a:pt x="14" y="586"/>
                  </a:lnTo>
                  <a:lnTo>
                    <a:pt x="14" y="584"/>
                  </a:lnTo>
                  <a:lnTo>
                    <a:pt x="13" y="583"/>
                  </a:lnTo>
                  <a:lnTo>
                    <a:pt x="13" y="583"/>
                  </a:lnTo>
                  <a:lnTo>
                    <a:pt x="11" y="583"/>
                  </a:lnTo>
                  <a:lnTo>
                    <a:pt x="10" y="583"/>
                  </a:lnTo>
                  <a:lnTo>
                    <a:pt x="5" y="581"/>
                  </a:lnTo>
                  <a:lnTo>
                    <a:pt x="1" y="576"/>
                  </a:lnTo>
                  <a:lnTo>
                    <a:pt x="0" y="571"/>
                  </a:lnTo>
                  <a:lnTo>
                    <a:pt x="1" y="562"/>
                  </a:lnTo>
                  <a:lnTo>
                    <a:pt x="5" y="560"/>
                  </a:lnTo>
                  <a:lnTo>
                    <a:pt x="9" y="557"/>
                  </a:lnTo>
                  <a:lnTo>
                    <a:pt x="13" y="553"/>
                  </a:lnTo>
                  <a:lnTo>
                    <a:pt x="16" y="552"/>
                  </a:lnTo>
                  <a:lnTo>
                    <a:pt x="19" y="548"/>
                  </a:lnTo>
                  <a:lnTo>
                    <a:pt x="21" y="545"/>
                  </a:lnTo>
                  <a:lnTo>
                    <a:pt x="25" y="541"/>
                  </a:lnTo>
                  <a:lnTo>
                    <a:pt x="29" y="536"/>
                  </a:lnTo>
                  <a:lnTo>
                    <a:pt x="34" y="531"/>
                  </a:lnTo>
                  <a:lnTo>
                    <a:pt x="39" y="526"/>
                  </a:lnTo>
                  <a:lnTo>
                    <a:pt x="44" y="524"/>
                  </a:lnTo>
                  <a:lnTo>
                    <a:pt x="46" y="525"/>
                  </a:lnTo>
                  <a:lnTo>
                    <a:pt x="47" y="527"/>
                  </a:lnTo>
                  <a:lnTo>
                    <a:pt x="46" y="529"/>
                  </a:lnTo>
                  <a:lnTo>
                    <a:pt x="46" y="531"/>
                  </a:lnTo>
                  <a:lnTo>
                    <a:pt x="45" y="532"/>
                  </a:lnTo>
                  <a:lnTo>
                    <a:pt x="44" y="535"/>
                  </a:lnTo>
                  <a:lnTo>
                    <a:pt x="44" y="536"/>
                  </a:lnTo>
                  <a:lnTo>
                    <a:pt x="44" y="537"/>
                  </a:lnTo>
                  <a:lnTo>
                    <a:pt x="46" y="537"/>
                  </a:lnTo>
                  <a:lnTo>
                    <a:pt x="47" y="538"/>
                  </a:lnTo>
                  <a:lnTo>
                    <a:pt x="50" y="538"/>
                  </a:lnTo>
                  <a:lnTo>
                    <a:pt x="51" y="538"/>
                  </a:lnTo>
                  <a:lnTo>
                    <a:pt x="51" y="538"/>
                  </a:lnTo>
                  <a:lnTo>
                    <a:pt x="54" y="538"/>
                  </a:lnTo>
                  <a:lnTo>
                    <a:pt x="56" y="538"/>
                  </a:lnTo>
                  <a:lnTo>
                    <a:pt x="59" y="538"/>
                  </a:lnTo>
                  <a:lnTo>
                    <a:pt x="61" y="538"/>
                  </a:lnTo>
                  <a:lnTo>
                    <a:pt x="65" y="537"/>
                  </a:lnTo>
                  <a:lnTo>
                    <a:pt x="66" y="536"/>
                  </a:lnTo>
                  <a:lnTo>
                    <a:pt x="69" y="533"/>
                  </a:lnTo>
                  <a:lnTo>
                    <a:pt x="70" y="530"/>
                  </a:lnTo>
                  <a:lnTo>
                    <a:pt x="70" y="529"/>
                  </a:lnTo>
                  <a:lnTo>
                    <a:pt x="69" y="527"/>
                  </a:lnTo>
                  <a:lnTo>
                    <a:pt x="67" y="526"/>
                  </a:lnTo>
                  <a:lnTo>
                    <a:pt x="66" y="526"/>
                  </a:lnTo>
                  <a:lnTo>
                    <a:pt x="65" y="526"/>
                  </a:lnTo>
                  <a:lnTo>
                    <a:pt x="64" y="526"/>
                  </a:lnTo>
                  <a:lnTo>
                    <a:pt x="64" y="525"/>
                  </a:lnTo>
                  <a:lnTo>
                    <a:pt x="64" y="525"/>
                  </a:lnTo>
                  <a:lnTo>
                    <a:pt x="64" y="522"/>
                  </a:lnTo>
                  <a:lnTo>
                    <a:pt x="65" y="520"/>
                  </a:lnTo>
                  <a:lnTo>
                    <a:pt x="66" y="517"/>
                  </a:lnTo>
                  <a:lnTo>
                    <a:pt x="66" y="514"/>
                  </a:lnTo>
                  <a:lnTo>
                    <a:pt x="65" y="511"/>
                  </a:lnTo>
                  <a:lnTo>
                    <a:pt x="62" y="510"/>
                  </a:lnTo>
                  <a:lnTo>
                    <a:pt x="60" y="507"/>
                  </a:lnTo>
                  <a:lnTo>
                    <a:pt x="57" y="506"/>
                  </a:lnTo>
                  <a:lnTo>
                    <a:pt x="56" y="506"/>
                  </a:lnTo>
                  <a:lnTo>
                    <a:pt x="54" y="507"/>
                  </a:lnTo>
                  <a:lnTo>
                    <a:pt x="50" y="506"/>
                  </a:lnTo>
                  <a:lnTo>
                    <a:pt x="47" y="504"/>
                  </a:lnTo>
                  <a:lnTo>
                    <a:pt x="49" y="499"/>
                  </a:lnTo>
                  <a:lnTo>
                    <a:pt x="50" y="492"/>
                  </a:lnTo>
                  <a:lnTo>
                    <a:pt x="51" y="486"/>
                  </a:lnTo>
                  <a:lnTo>
                    <a:pt x="51" y="481"/>
                  </a:lnTo>
                  <a:lnTo>
                    <a:pt x="50" y="479"/>
                  </a:lnTo>
                  <a:lnTo>
                    <a:pt x="49" y="476"/>
                  </a:lnTo>
                  <a:lnTo>
                    <a:pt x="47" y="474"/>
                  </a:lnTo>
                  <a:lnTo>
                    <a:pt x="46" y="473"/>
                  </a:lnTo>
                  <a:lnTo>
                    <a:pt x="45" y="469"/>
                  </a:lnTo>
                  <a:lnTo>
                    <a:pt x="42" y="465"/>
                  </a:lnTo>
                  <a:lnTo>
                    <a:pt x="40" y="463"/>
                  </a:lnTo>
                  <a:lnTo>
                    <a:pt x="39" y="463"/>
                  </a:lnTo>
                  <a:lnTo>
                    <a:pt x="36" y="460"/>
                  </a:lnTo>
                  <a:lnTo>
                    <a:pt x="34" y="459"/>
                  </a:lnTo>
                  <a:lnTo>
                    <a:pt x="31" y="458"/>
                  </a:lnTo>
                  <a:lnTo>
                    <a:pt x="29" y="456"/>
                  </a:lnTo>
                  <a:lnTo>
                    <a:pt x="27" y="456"/>
                  </a:lnTo>
                  <a:lnTo>
                    <a:pt x="27" y="455"/>
                  </a:lnTo>
                  <a:lnTo>
                    <a:pt x="27" y="455"/>
                  </a:lnTo>
                  <a:lnTo>
                    <a:pt x="27" y="454"/>
                  </a:lnTo>
                  <a:lnTo>
                    <a:pt x="30" y="453"/>
                  </a:lnTo>
                  <a:lnTo>
                    <a:pt x="32" y="451"/>
                  </a:lnTo>
                  <a:lnTo>
                    <a:pt x="34" y="449"/>
                  </a:lnTo>
                  <a:lnTo>
                    <a:pt x="35" y="445"/>
                  </a:lnTo>
                  <a:lnTo>
                    <a:pt x="36" y="441"/>
                  </a:lnTo>
                  <a:lnTo>
                    <a:pt x="36" y="439"/>
                  </a:lnTo>
                  <a:lnTo>
                    <a:pt x="37" y="435"/>
                  </a:lnTo>
                  <a:lnTo>
                    <a:pt x="39" y="432"/>
                  </a:lnTo>
                  <a:lnTo>
                    <a:pt x="41" y="428"/>
                  </a:lnTo>
                  <a:lnTo>
                    <a:pt x="44" y="427"/>
                  </a:lnTo>
                  <a:lnTo>
                    <a:pt x="46" y="425"/>
                  </a:lnTo>
                  <a:lnTo>
                    <a:pt x="49" y="425"/>
                  </a:lnTo>
                  <a:lnTo>
                    <a:pt x="51" y="425"/>
                  </a:lnTo>
                  <a:lnTo>
                    <a:pt x="54" y="423"/>
                  </a:lnTo>
                  <a:lnTo>
                    <a:pt x="56" y="420"/>
                  </a:lnTo>
                  <a:lnTo>
                    <a:pt x="67" y="409"/>
                  </a:lnTo>
                  <a:lnTo>
                    <a:pt x="75" y="394"/>
                  </a:lnTo>
                  <a:lnTo>
                    <a:pt x="76" y="390"/>
                  </a:lnTo>
                  <a:lnTo>
                    <a:pt x="76" y="387"/>
                  </a:lnTo>
                  <a:lnTo>
                    <a:pt x="76" y="382"/>
                  </a:lnTo>
                  <a:lnTo>
                    <a:pt x="77" y="378"/>
                  </a:lnTo>
                  <a:lnTo>
                    <a:pt x="80" y="376"/>
                  </a:lnTo>
                  <a:lnTo>
                    <a:pt x="82" y="372"/>
                  </a:lnTo>
                  <a:lnTo>
                    <a:pt x="86" y="368"/>
                  </a:lnTo>
                  <a:lnTo>
                    <a:pt x="87" y="366"/>
                  </a:lnTo>
                  <a:lnTo>
                    <a:pt x="88" y="363"/>
                  </a:lnTo>
                  <a:lnTo>
                    <a:pt x="90" y="359"/>
                  </a:lnTo>
                  <a:lnTo>
                    <a:pt x="91" y="354"/>
                  </a:lnTo>
                  <a:lnTo>
                    <a:pt x="92" y="352"/>
                  </a:lnTo>
                  <a:lnTo>
                    <a:pt x="93" y="349"/>
                  </a:lnTo>
                  <a:lnTo>
                    <a:pt x="96" y="349"/>
                  </a:lnTo>
                  <a:lnTo>
                    <a:pt x="98" y="349"/>
                  </a:lnTo>
                  <a:lnTo>
                    <a:pt x="101" y="347"/>
                  </a:lnTo>
                  <a:lnTo>
                    <a:pt x="108" y="339"/>
                  </a:lnTo>
                  <a:lnTo>
                    <a:pt x="110" y="337"/>
                  </a:lnTo>
                  <a:lnTo>
                    <a:pt x="112" y="333"/>
                  </a:lnTo>
                  <a:lnTo>
                    <a:pt x="113" y="331"/>
                  </a:lnTo>
                  <a:lnTo>
                    <a:pt x="116" y="327"/>
                  </a:lnTo>
                  <a:lnTo>
                    <a:pt x="117" y="325"/>
                  </a:lnTo>
                  <a:lnTo>
                    <a:pt x="120" y="322"/>
                  </a:lnTo>
                  <a:lnTo>
                    <a:pt x="121" y="321"/>
                  </a:lnTo>
                  <a:lnTo>
                    <a:pt x="122" y="321"/>
                  </a:lnTo>
                  <a:lnTo>
                    <a:pt x="123" y="322"/>
                  </a:lnTo>
                  <a:lnTo>
                    <a:pt x="125" y="323"/>
                  </a:lnTo>
                  <a:lnTo>
                    <a:pt x="125" y="325"/>
                  </a:lnTo>
                  <a:lnTo>
                    <a:pt x="126" y="325"/>
                  </a:lnTo>
                  <a:lnTo>
                    <a:pt x="128" y="325"/>
                  </a:lnTo>
                  <a:lnTo>
                    <a:pt x="130" y="323"/>
                  </a:lnTo>
                  <a:lnTo>
                    <a:pt x="132" y="321"/>
                  </a:lnTo>
                  <a:lnTo>
                    <a:pt x="136" y="318"/>
                  </a:lnTo>
                  <a:lnTo>
                    <a:pt x="141" y="316"/>
                  </a:lnTo>
                  <a:lnTo>
                    <a:pt x="145" y="310"/>
                  </a:lnTo>
                  <a:lnTo>
                    <a:pt x="150" y="302"/>
                  </a:lnTo>
                  <a:lnTo>
                    <a:pt x="155" y="295"/>
                  </a:lnTo>
                  <a:lnTo>
                    <a:pt x="158" y="292"/>
                  </a:lnTo>
                  <a:lnTo>
                    <a:pt x="162" y="295"/>
                  </a:lnTo>
                  <a:lnTo>
                    <a:pt x="162" y="300"/>
                  </a:lnTo>
                  <a:lnTo>
                    <a:pt x="161" y="305"/>
                  </a:lnTo>
                  <a:lnTo>
                    <a:pt x="158" y="311"/>
                  </a:lnTo>
                  <a:lnTo>
                    <a:pt x="158" y="316"/>
                  </a:lnTo>
                  <a:lnTo>
                    <a:pt x="161" y="318"/>
                  </a:lnTo>
                  <a:lnTo>
                    <a:pt x="162" y="321"/>
                  </a:lnTo>
                  <a:lnTo>
                    <a:pt x="164" y="323"/>
                  </a:lnTo>
                  <a:lnTo>
                    <a:pt x="164" y="323"/>
                  </a:lnTo>
                  <a:lnTo>
                    <a:pt x="166" y="323"/>
                  </a:lnTo>
                  <a:lnTo>
                    <a:pt x="167" y="323"/>
                  </a:lnTo>
                  <a:lnTo>
                    <a:pt x="168" y="322"/>
                  </a:lnTo>
                  <a:lnTo>
                    <a:pt x="169" y="321"/>
                  </a:lnTo>
                  <a:lnTo>
                    <a:pt x="169" y="318"/>
                  </a:lnTo>
                  <a:lnTo>
                    <a:pt x="168" y="317"/>
                  </a:lnTo>
                  <a:lnTo>
                    <a:pt x="167" y="316"/>
                  </a:lnTo>
                  <a:lnTo>
                    <a:pt x="167" y="315"/>
                  </a:lnTo>
                  <a:lnTo>
                    <a:pt x="167" y="313"/>
                  </a:lnTo>
                  <a:lnTo>
                    <a:pt x="167" y="311"/>
                  </a:lnTo>
                  <a:lnTo>
                    <a:pt x="167" y="307"/>
                  </a:lnTo>
                  <a:lnTo>
                    <a:pt x="168" y="305"/>
                  </a:lnTo>
                  <a:lnTo>
                    <a:pt x="169" y="302"/>
                  </a:lnTo>
                  <a:lnTo>
                    <a:pt x="171" y="298"/>
                  </a:lnTo>
                  <a:lnTo>
                    <a:pt x="172" y="296"/>
                  </a:lnTo>
                  <a:lnTo>
                    <a:pt x="173" y="295"/>
                  </a:lnTo>
                  <a:lnTo>
                    <a:pt x="174" y="296"/>
                  </a:lnTo>
                  <a:lnTo>
                    <a:pt x="176" y="297"/>
                  </a:lnTo>
                  <a:lnTo>
                    <a:pt x="176" y="298"/>
                  </a:lnTo>
                  <a:lnTo>
                    <a:pt x="177" y="301"/>
                  </a:lnTo>
                  <a:lnTo>
                    <a:pt x="177" y="302"/>
                  </a:lnTo>
                  <a:lnTo>
                    <a:pt x="177" y="306"/>
                  </a:lnTo>
                  <a:lnTo>
                    <a:pt x="178" y="308"/>
                  </a:lnTo>
                  <a:lnTo>
                    <a:pt x="179" y="310"/>
                  </a:lnTo>
                  <a:lnTo>
                    <a:pt x="181" y="310"/>
                  </a:lnTo>
                  <a:lnTo>
                    <a:pt x="182" y="310"/>
                  </a:lnTo>
                  <a:lnTo>
                    <a:pt x="183" y="308"/>
                  </a:lnTo>
                  <a:lnTo>
                    <a:pt x="184" y="307"/>
                  </a:lnTo>
                  <a:lnTo>
                    <a:pt x="187" y="305"/>
                  </a:lnTo>
                  <a:lnTo>
                    <a:pt x="188" y="303"/>
                  </a:lnTo>
                  <a:lnTo>
                    <a:pt x="191" y="302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6" y="303"/>
                  </a:lnTo>
                  <a:lnTo>
                    <a:pt x="197" y="303"/>
                  </a:lnTo>
                  <a:lnTo>
                    <a:pt x="198" y="305"/>
                  </a:lnTo>
                  <a:lnTo>
                    <a:pt x="198" y="311"/>
                  </a:lnTo>
                  <a:lnTo>
                    <a:pt x="199" y="312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02" y="313"/>
                  </a:lnTo>
                  <a:lnTo>
                    <a:pt x="203" y="313"/>
                  </a:lnTo>
                  <a:lnTo>
                    <a:pt x="206" y="313"/>
                  </a:lnTo>
                  <a:lnTo>
                    <a:pt x="207" y="315"/>
                  </a:lnTo>
                  <a:lnTo>
                    <a:pt x="208" y="316"/>
                  </a:lnTo>
                  <a:lnTo>
                    <a:pt x="208" y="317"/>
                  </a:lnTo>
                  <a:lnTo>
                    <a:pt x="208" y="320"/>
                  </a:lnTo>
                  <a:lnTo>
                    <a:pt x="208" y="321"/>
                  </a:lnTo>
                  <a:lnTo>
                    <a:pt x="209" y="322"/>
                  </a:lnTo>
                  <a:lnTo>
                    <a:pt x="212" y="321"/>
                  </a:lnTo>
                  <a:lnTo>
                    <a:pt x="213" y="320"/>
                  </a:lnTo>
                  <a:lnTo>
                    <a:pt x="216" y="318"/>
                  </a:lnTo>
                  <a:lnTo>
                    <a:pt x="217" y="316"/>
                  </a:lnTo>
                  <a:lnTo>
                    <a:pt x="219" y="313"/>
                  </a:lnTo>
                  <a:lnTo>
                    <a:pt x="224" y="306"/>
                  </a:lnTo>
                  <a:lnTo>
                    <a:pt x="231" y="305"/>
                  </a:lnTo>
                  <a:lnTo>
                    <a:pt x="235" y="307"/>
                  </a:lnTo>
                  <a:lnTo>
                    <a:pt x="239" y="311"/>
                  </a:lnTo>
                  <a:lnTo>
                    <a:pt x="245" y="312"/>
                  </a:lnTo>
                  <a:lnTo>
                    <a:pt x="250" y="315"/>
                  </a:lnTo>
                  <a:lnTo>
                    <a:pt x="257" y="315"/>
                  </a:lnTo>
                  <a:lnTo>
                    <a:pt x="263" y="313"/>
                  </a:lnTo>
                  <a:lnTo>
                    <a:pt x="267" y="311"/>
                  </a:lnTo>
                  <a:lnTo>
                    <a:pt x="269" y="311"/>
                  </a:lnTo>
                  <a:lnTo>
                    <a:pt x="272" y="312"/>
                  </a:lnTo>
                  <a:lnTo>
                    <a:pt x="274" y="313"/>
                  </a:lnTo>
                  <a:lnTo>
                    <a:pt x="275" y="315"/>
                  </a:lnTo>
                  <a:lnTo>
                    <a:pt x="279" y="315"/>
                  </a:lnTo>
                  <a:lnTo>
                    <a:pt x="282" y="316"/>
                  </a:lnTo>
                  <a:lnTo>
                    <a:pt x="290" y="313"/>
                  </a:lnTo>
                  <a:lnTo>
                    <a:pt x="299" y="310"/>
                  </a:lnTo>
                  <a:lnTo>
                    <a:pt x="308" y="307"/>
                  </a:lnTo>
                  <a:lnTo>
                    <a:pt x="311" y="307"/>
                  </a:lnTo>
                  <a:lnTo>
                    <a:pt x="314" y="307"/>
                  </a:lnTo>
                  <a:lnTo>
                    <a:pt x="316" y="310"/>
                  </a:lnTo>
                  <a:lnTo>
                    <a:pt x="319" y="311"/>
                  </a:lnTo>
                  <a:lnTo>
                    <a:pt x="321" y="313"/>
                  </a:lnTo>
                  <a:lnTo>
                    <a:pt x="323" y="315"/>
                  </a:lnTo>
                  <a:lnTo>
                    <a:pt x="326" y="317"/>
                  </a:lnTo>
                  <a:lnTo>
                    <a:pt x="329" y="318"/>
                  </a:lnTo>
                  <a:lnTo>
                    <a:pt x="331" y="318"/>
                  </a:lnTo>
                  <a:lnTo>
                    <a:pt x="335" y="320"/>
                  </a:lnTo>
                  <a:lnTo>
                    <a:pt x="339" y="320"/>
                  </a:lnTo>
                  <a:lnTo>
                    <a:pt x="343" y="320"/>
                  </a:lnTo>
                  <a:lnTo>
                    <a:pt x="348" y="321"/>
                  </a:lnTo>
                  <a:lnTo>
                    <a:pt x="349" y="321"/>
                  </a:lnTo>
                  <a:lnTo>
                    <a:pt x="350" y="322"/>
                  </a:lnTo>
                  <a:lnTo>
                    <a:pt x="351" y="323"/>
                  </a:lnTo>
                  <a:lnTo>
                    <a:pt x="354" y="325"/>
                  </a:lnTo>
                  <a:lnTo>
                    <a:pt x="355" y="323"/>
                  </a:lnTo>
                  <a:lnTo>
                    <a:pt x="363" y="326"/>
                  </a:lnTo>
                  <a:lnTo>
                    <a:pt x="370" y="331"/>
                  </a:lnTo>
                  <a:lnTo>
                    <a:pt x="376" y="337"/>
                  </a:lnTo>
                  <a:lnTo>
                    <a:pt x="376" y="339"/>
                  </a:lnTo>
                  <a:lnTo>
                    <a:pt x="378" y="342"/>
                  </a:lnTo>
                  <a:lnTo>
                    <a:pt x="380" y="344"/>
                  </a:lnTo>
                  <a:lnTo>
                    <a:pt x="384" y="344"/>
                  </a:lnTo>
                  <a:lnTo>
                    <a:pt x="387" y="344"/>
                  </a:lnTo>
                  <a:lnTo>
                    <a:pt x="391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402" y="347"/>
                  </a:lnTo>
                  <a:lnTo>
                    <a:pt x="405" y="337"/>
                  </a:lnTo>
                  <a:lnTo>
                    <a:pt x="404" y="335"/>
                  </a:lnTo>
                  <a:lnTo>
                    <a:pt x="404" y="333"/>
                  </a:lnTo>
                  <a:lnTo>
                    <a:pt x="401" y="332"/>
                  </a:lnTo>
                  <a:lnTo>
                    <a:pt x="400" y="331"/>
                  </a:lnTo>
                  <a:lnTo>
                    <a:pt x="399" y="330"/>
                  </a:lnTo>
                  <a:lnTo>
                    <a:pt x="396" y="328"/>
                  </a:lnTo>
                  <a:lnTo>
                    <a:pt x="397" y="325"/>
                  </a:lnTo>
                  <a:lnTo>
                    <a:pt x="404" y="320"/>
                  </a:lnTo>
                  <a:lnTo>
                    <a:pt x="410" y="315"/>
                  </a:lnTo>
                  <a:lnTo>
                    <a:pt x="416" y="311"/>
                  </a:lnTo>
                  <a:lnTo>
                    <a:pt x="420" y="307"/>
                  </a:lnTo>
                  <a:lnTo>
                    <a:pt x="422" y="305"/>
                  </a:lnTo>
                  <a:lnTo>
                    <a:pt x="424" y="302"/>
                  </a:lnTo>
                  <a:lnTo>
                    <a:pt x="426" y="300"/>
                  </a:lnTo>
                  <a:lnTo>
                    <a:pt x="429" y="297"/>
                  </a:lnTo>
                  <a:lnTo>
                    <a:pt x="430" y="295"/>
                  </a:lnTo>
                  <a:lnTo>
                    <a:pt x="432" y="295"/>
                  </a:lnTo>
                  <a:lnTo>
                    <a:pt x="434" y="295"/>
                  </a:lnTo>
                  <a:lnTo>
                    <a:pt x="435" y="296"/>
                  </a:lnTo>
                  <a:lnTo>
                    <a:pt x="436" y="300"/>
                  </a:lnTo>
                  <a:lnTo>
                    <a:pt x="436" y="301"/>
                  </a:lnTo>
                  <a:lnTo>
                    <a:pt x="436" y="302"/>
                  </a:lnTo>
                  <a:lnTo>
                    <a:pt x="436" y="303"/>
                  </a:lnTo>
                  <a:lnTo>
                    <a:pt x="437" y="305"/>
                  </a:lnTo>
                  <a:lnTo>
                    <a:pt x="439" y="305"/>
                  </a:lnTo>
                  <a:lnTo>
                    <a:pt x="440" y="305"/>
                  </a:lnTo>
                  <a:lnTo>
                    <a:pt x="442" y="303"/>
                  </a:lnTo>
                  <a:lnTo>
                    <a:pt x="445" y="301"/>
                  </a:lnTo>
                  <a:lnTo>
                    <a:pt x="447" y="298"/>
                  </a:lnTo>
                  <a:lnTo>
                    <a:pt x="449" y="297"/>
                  </a:lnTo>
                  <a:lnTo>
                    <a:pt x="450" y="296"/>
                  </a:lnTo>
                  <a:lnTo>
                    <a:pt x="450" y="295"/>
                  </a:lnTo>
                  <a:lnTo>
                    <a:pt x="451" y="293"/>
                  </a:lnTo>
                  <a:lnTo>
                    <a:pt x="451" y="291"/>
                  </a:lnTo>
                  <a:lnTo>
                    <a:pt x="452" y="290"/>
                  </a:lnTo>
                  <a:lnTo>
                    <a:pt x="455" y="287"/>
                  </a:lnTo>
                  <a:lnTo>
                    <a:pt x="456" y="285"/>
                  </a:lnTo>
                  <a:lnTo>
                    <a:pt x="460" y="284"/>
                  </a:lnTo>
                  <a:lnTo>
                    <a:pt x="462" y="284"/>
                  </a:lnTo>
                  <a:lnTo>
                    <a:pt x="465" y="281"/>
                  </a:lnTo>
                  <a:lnTo>
                    <a:pt x="468" y="281"/>
                  </a:lnTo>
                  <a:lnTo>
                    <a:pt x="471" y="280"/>
                  </a:lnTo>
                  <a:lnTo>
                    <a:pt x="473" y="277"/>
                  </a:lnTo>
                  <a:lnTo>
                    <a:pt x="476" y="275"/>
                  </a:lnTo>
                  <a:lnTo>
                    <a:pt x="477" y="271"/>
                  </a:lnTo>
                  <a:lnTo>
                    <a:pt x="480" y="267"/>
                  </a:lnTo>
                  <a:lnTo>
                    <a:pt x="483" y="264"/>
                  </a:lnTo>
                  <a:lnTo>
                    <a:pt x="487" y="260"/>
                  </a:lnTo>
                  <a:lnTo>
                    <a:pt x="491" y="259"/>
                  </a:lnTo>
                  <a:lnTo>
                    <a:pt x="493" y="259"/>
                  </a:lnTo>
                  <a:lnTo>
                    <a:pt x="496" y="261"/>
                  </a:lnTo>
                  <a:lnTo>
                    <a:pt x="498" y="261"/>
                  </a:lnTo>
                  <a:lnTo>
                    <a:pt x="498" y="262"/>
                  </a:lnTo>
                  <a:lnTo>
                    <a:pt x="500" y="264"/>
                  </a:lnTo>
                  <a:lnTo>
                    <a:pt x="500" y="266"/>
                  </a:lnTo>
                  <a:lnTo>
                    <a:pt x="500" y="267"/>
                  </a:lnTo>
                  <a:lnTo>
                    <a:pt x="498" y="270"/>
                  </a:lnTo>
                  <a:lnTo>
                    <a:pt x="498" y="271"/>
                  </a:lnTo>
                  <a:lnTo>
                    <a:pt x="500" y="275"/>
                  </a:lnTo>
                  <a:lnTo>
                    <a:pt x="503" y="274"/>
                  </a:lnTo>
                  <a:lnTo>
                    <a:pt x="507" y="271"/>
                  </a:lnTo>
                  <a:lnTo>
                    <a:pt x="511" y="266"/>
                  </a:lnTo>
                  <a:lnTo>
                    <a:pt x="516" y="261"/>
                  </a:lnTo>
                  <a:lnTo>
                    <a:pt x="518" y="256"/>
                  </a:lnTo>
                  <a:lnTo>
                    <a:pt x="520" y="252"/>
                  </a:lnTo>
                  <a:lnTo>
                    <a:pt x="522" y="247"/>
                  </a:lnTo>
                  <a:lnTo>
                    <a:pt x="522" y="241"/>
                  </a:lnTo>
                  <a:lnTo>
                    <a:pt x="523" y="234"/>
                  </a:lnTo>
                  <a:lnTo>
                    <a:pt x="524" y="228"/>
                  </a:lnTo>
                  <a:lnTo>
                    <a:pt x="527" y="225"/>
                  </a:lnTo>
                  <a:lnTo>
                    <a:pt x="533" y="226"/>
                  </a:lnTo>
                  <a:lnTo>
                    <a:pt x="537" y="233"/>
                  </a:lnTo>
                  <a:lnTo>
                    <a:pt x="539" y="240"/>
                  </a:lnTo>
                  <a:lnTo>
                    <a:pt x="542" y="249"/>
                  </a:lnTo>
                  <a:lnTo>
                    <a:pt x="543" y="257"/>
                  </a:lnTo>
                  <a:lnTo>
                    <a:pt x="544" y="262"/>
                  </a:lnTo>
                  <a:lnTo>
                    <a:pt x="546" y="270"/>
                  </a:lnTo>
                  <a:lnTo>
                    <a:pt x="549" y="277"/>
                  </a:lnTo>
                  <a:lnTo>
                    <a:pt x="553" y="281"/>
                  </a:lnTo>
                  <a:lnTo>
                    <a:pt x="556" y="281"/>
                  </a:lnTo>
                  <a:lnTo>
                    <a:pt x="561" y="277"/>
                  </a:lnTo>
                  <a:lnTo>
                    <a:pt x="564" y="272"/>
                  </a:lnTo>
                  <a:lnTo>
                    <a:pt x="567" y="266"/>
                  </a:lnTo>
                  <a:lnTo>
                    <a:pt x="567" y="261"/>
                  </a:lnTo>
                  <a:lnTo>
                    <a:pt x="568" y="260"/>
                  </a:lnTo>
                  <a:lnTo>
                    <a:pt x="569" y="259"/>
                  </a:lnTo>
                  <a:lnTo>
                    <a:pt x="571" y="256"/>
                  </a:lnTo>
                  <a:lnTo>
                    <a:pt x="571" y="254"/>
                  </a:lnTo>
                  <a:lnTo>
                    <a:pt x="572" y="251"/>
                  </a:lnTo>
                  <a:lnTo>
                    <a:pt x="573" y="249"/>
                  </a:lnTo>
                  <a:lnTo>
                    <a:pt x="576" y="246"/>
                  </a:lnTo>
                  <a:lnTo>
                    <a:pt x="577" y="244"/>
                  </a:lnTo>
                  <a:lnTo>
                    <a:pt x="579" y="244"/>
                  </a:lnTo>
                  <a:lnTo>
                    <a:pt x="582" y="244"/>
                  </a:lnTo>
                  <a:lnTo>
                    <a:pt x="586" y="245"/>
                  </a:lnTo>
                  <a:lnTo>
                    <a:pt x="588" y="249"/>
                  </a:lnTo>
                  <a:lnTo>
                    <a:pt x="588" y="255"/>
                  </a:lnTo>
                  <a:lnTo>
                    <a:pt x="586" y="261"/>
                  </a:lnTo>
                  <a:lnTo>
                    <a:pt x="582" y="269"/>
                  </a:lnTo>
                  <a:lnTo>
                    <a:pt x="582" y="272"/>
                  </a:lnTo>
                  <a:lnTo>
                    <a:pt x="581" y="276"/>
                  </a:lnTo>
                  <a:lnTo>
                    <a:pt x="582" y="277"/>
                  </a:lnTo>
                  <a:lnTo>
                    <a:pt x="583" y="279"/>
                  </a:lnTo>
                  <a:lnTo>
                    <a:pt x="584" y="279"/>
                  </a:lnTo>
                  <a:lnTo>
                    <a:pt x="586" y="279"/>
                  </a:lnTo>
                  <a:lnTo>
                    <a:pt x="588" y="277"/>
                  </a:lnTo>
                  <a:lnTo>
                    <a:pt x="591" y="276"/>
                  </a:lnTo>
                  <a:lnTo>
                    <a:pt x="593" y="275"/>
                  </a:lnTo>
                  <a:lnTo>
                    <a:pt x="596" y="274"/>
                  </a:lnTo>
                  <a:lnTo>
                    <a:pt x="598" y="270"/>
                  </a:lnTo>
                  <a:lnTo>
                    <a:pt x="600" y="267"/>
                  </a:lnTo>
                  <a:lnTo>
                    <a:pt x="603" y="264"/>
                  </a:lnTo>
                  <a:lnTo>
                    <a:pt x="605" y="261"/>
                  </a:lnTo>
                  <a:lnTo>
                    <a:pt x="609" y="256"/>
                  </a:lnTo>
                  <a:lnTo>
                    <a:pt x="612" y="252"/>
                  </a:lnTo>
                  <a:lnTo>
                    <a:pt x="617" y="250"/>
                  </a:lnTo>
                  <a:lnTo>
                    <a:pt x="624" y="247"/>
                  </a:lnTo>
                  <a:lnTo>
                    <a:pt x="632" y="246"/>
                  </a:lnTo>
                  <a:lnTo>
                    <a:pt x="638" y="247"/>
                  </a:lnTo>
                  <a:lnTo>
                    <a:pt x="642" y="250"/>
                  </a:lnTo>
                  <a:lnTo>
                    <a:pt x="645" y="252"/>
                  </a:lnTo>
                  <a:lnTo>
                    <a:pt x="649" y="255"/>
                  </a:lnTo>
                  <a:lnTo>
                    <a:pt x="653" y="255"/>
                  </a:lnTo>
                  <a:lnTo>
                    <a:pt x="655" y="257"/>
                  </a:lnTo>
                  <a:lnTo>
                    <a:pt x="658" y="260"/>
                  </a:lnTo>
                  <a:lnTo>
                    <a:pt x="660" y="260"/>
                  </a:lnTo>
                  <a:lnTo>
                    <a:pt x="663" y="261"/>
                  </a:lnTo>
                  <a:lnTo>
                    <a:pt x="667" y="261"/>
                  </a:lnTo>
                  <a:lnTo>
                    <a:pt x="670" y="261"/>
                  </a:lnTo>
                  <a:lnTo>
                    <a:pt x="674" y="261"/>
                  </a:lnTo>
                  <a:lnTo>
                    <a:pt x="676" y="262"/>
                  </a:lnTo>
                  <a:lnTo>
                    <a:pt x="679" y="264"/>
                  </a:lnTo>
                  <a:lnTo>
                    <a:pt x="681" y="266"/>
                  </a:lnTo>
                  <a:lnTo>
                    <a:pt x="688" y="272"/>
                  </a:lnTo>
                  <a:lnTo>
                    <a:pt x="695" y="277"/>
                  </a:lnTo>
                  <a:lnTo>
                    <a:pt x="705" y="282"/>
                  </a:lnTo>
                  <a:lnTo>
                    <a:pt x="715" y="284"/>
                  </a:lnTo>
                  <a:lnTo>
                    <a:pt x="725" y="280"/>
                  </a:lnTo>
                  <a:lnTo>
                    <a:pt x="736" y="276"/>
                  </a:lnTo>
                  <a:lnTo>
                    <a:pt x="739" y="276"/>
                  </a:lnTo>
                  <a:lnTo>
                    <a:pt x="741" y="276"/>
                  </a:lnTo>
                  <a:lnTo>
                    <a:pt x="744" y="277"/>
                  </a:lnTo>
                  <a:lnTo>
                    <a:pt x="745" y="279"/>
                  </a:lnTo>
                  <a:lnTo>
                    <a:pt x="747" y="280"/>
                  </a:lnTo>
                  <a:lnTo>
                    <a:pt x="750" y="281"/>
                  </a:lnTo>
                  <a:lnTo>
                    <a:pt x="752" y="284"/>
                  </a:lnTo>
                  <a:lnTo>
                    <a:pt x="756" y="289"/>
                  </a:lnTo>
                  <a:lnTo>
                    <a:pt x="760" y="293"/>
                  </a:lnTo>
                  <a:lnTo>
                    <a:pt x="764" y="300"/>
                  </a:lnTo>
                  <a:lnTo>
                    <a:pt x="762" y="305"/>
                  </a:lnTo>
                  <a:lnTo>
                    <a:pt x="757" y="307"/>
                  </a:lnTo>
                  <a:lnTo>
                    <a:pt x="751" y="308"/>
                  </a:lnTo>
                  <a:lnTo>
                    <a:pt x="745" y="310"/>
                  </a:lnTo>
                  <a:lnTo>
                    <a:pt x="739" y="312"/>
                  </a:lnTo>
                  <a:lnTo>
                    <a:pt x="734" y="318"/>
                  </a:lnTo>
                  <a:lnTo>
                    <a:pt x="734" y="322"/>
                  </a:lnTo>
                  <a:lnTo>
                    <a:pt x="734" y="326"/>
                  </a:lnTo>
                  <a:lnTo>
                    <a:pt x="736" y="328"/>
                  </a:lnTo>
                  <a:lnTo>
                    <a:pt x="738" y="331"/>
                  </a:lnTo>
                  <a:lnTo>
                    <a:pt x="740" y="332"/>
                  </a:lnTo>
                  <a:lnTo>
                    <a:pt x="744" y="332"/>
                  </a:lnTo>
                  <a:lnTo>
                    <a:pt x="746" y="332"/>
                  </a:lnTo>
                  <a:lnTo>
                    <a:pt x="750" y="331"/>
                  </a:lnTo>
                  <a:lnTo>
                    <a:pt x="757" y="332"/>
                  </a:lnTo>
                  <a:lnTo>
                    <a:pt x="765" y="335"/>
                  </a:lnTo>
                  <a:lnTo>
                    <a:pt x="771" y="337"/>
                  </a:lnTo>
                  <a:lnTo>
                    <a:pt x="780" y="338"/>
                  </a:lnTo>
                  <a:lnTo>
                    <a:pt x="789" y="337"/>
                  </a:lnTo>
                  <a:lnTo>
                    <a:pt x="799" y="331"/>
                  </a:lnTo>
                  <a:lnTo>
                    <a:pt x="810" y="325"/>
                  </a:lnTo>
                  <a:lnTo>
                    <a:pt x="821" y="320"/>
                  </a:lnTo>
                  <a:lnTo>
                    <a:pt x="833" y="318"/>
                  </a:lnTo>
                  <a:lnTo>
                    <a:pt x="846" y="322"/>
                  </a:lnTo>
                  <a:lnTo>
                    <a:pt x="857" y="328"/>
                  </a:lnTo>
                  <a:lnTo>
                    <a:pt x="867" y="337"/>
                  </a:lnTo>
                  <a:lnTo>
                    <a:pt x="871" y="338"/>
                  </a:lnTo>
                  <a:lnTo>
                    <a:pt x="872" y="338"/>
                  </a:lnTo>
                  <a:lnTo>
                    <a:pt x="875" y="337"/>
                  </a:lnTo>
                  <a:lnTo>
                    <a:pt x="875" y="336"/>
                  </a:lnTo>
                  <a:lnTo>
                    <a:pt x="876" y="333"/>
                  </a:lnTo>
                  <a:lnTo>
                    <a:pt x="876" y="331"/>
                  </a:lnTo>
                  <a:lnTo>
                    <a:pt x="875" y="328"/>
                  </a:lnTo>
                  <a:lnTo>
                    <a:pt x="875" y="325"/>
                  </a:lnTo>
                  <a:lnTo>
                    <a:pt x="875" y="322"/>
                  </a:lnTo>
                  <a:lnTo>
                    <a:pt x="875" y="320"/>
                  </a:lnTo>
                  <a:lnTo>
                    <a:pt x="876" y="318"/>
                  </a:lnTo>
                  <a:lnTo>
                    <a:pt x="877" y="316"/>
                  </a:lnTo>
                  <a:lnTo>
                    <a:pt x="881" y="313"/>
                  </a:lnTo>
                  <a:lnTo>
                    <a:pt x="885" y="311"/>
                  </a:lnTo>
                  <a:lnTo>
                    <a:pt x="887" y="308"/>
                  </a:lnTo>
                  <a:lnTo>
                    <a:pt x="891" y="305"/>
                  </a:lnTo>
                  <a:lnTo>
                    <a:pt x="893" y="303"/>
                  </a:lnTo>
                  <a:lnTo>
                    <a:pt x="894" y="301"/>
                  </a:lnTo>
                  <a:lnTo>
                    <a:pt x="897" y="300"/>
                  </a:lnTo>
                  <a:lnTo>
                    <a:pt x="899" y="298"/>
                  </a:lnTo>
                  <a:lnTo>
                    <a:pt x="902" y="297"/>
                  </a:lnTo>
                  <a:lnTo>
                    <a:pt x="904" y="295"/>
                  </a:lnTo>
                  <a:lnTo>
                    <a:pt x="908" y="290"/>
                  </a:lnTo>
                  <a:lnTo>
                    <a:pt x="914" y="285"/>
                  </a:lnTo>
                  <a:lnTo>
                    <a:pt x="923" y="281"/>
                  </a:lnTo>
                  <a:lnTo>
                    <a:pt x="931" y="279"/>
                  </a:lnTo>
                  <a:lnTo>
                    <a:pt x="936" y="279"/>
                  </a:lnTo>
                  <a:lnTo>
                    <a:pt x="942" y="281"/>
                  </a:lnTo>
                  <a:lnTo>
                    <a:pt x="946" y="287"/>
                  </a:lnTo>
                  <a:lnTo>
                    <a:pt x="951" y="292"/>
                  </a:lnTo>
                  <a:lnTo>
                    <a:pt x="957" y="295"/>
                  </a:lnTo>
                  <a:lnTo>
                    <a:pt x="958" y="295"/>
                  </a:lnTo>
                  <a:lnTo>
                    <a:pt x="961" y="293"/>
                  </a:lnTo>
                  <a:lnTo>
                    <a:pt x="963" y="292"/>
                  </a:lnTo>
                  <a:lnTo>
                    <a:pt x="965" y="291"/>
                  </a:lnTo>
                  <a:lnTo>
                    <a:pt x="968" y="289"/>
                  </a:lnTo>
                  <a:lnTo>
                    <a:pt x="970" y="287"/>
                  </a:lnTo>
                  <a:lnTo>
                    <a:pt x="972" y="286"/>
                  </a:lnTo>
                  <a:lnTo>
                    <a:pt x="973" y="286"/>
                  </a:lnTo>
                  <a:lnTo>
                    <a:pt x="974" y="287"/>
                  </a:lnTo>
                  <a:lnTo>
                    <a:pt x="977" y="289"/>
                  </a:lnTo>
                  <a:lnTo>
                    <a:pt x="978" y="291"/>
                  </a:lnTo>
                  <a:lnTo>
                    <a:pt x="979" y="293"/>
                  </a:lnTo>
                  <a:lnTo>
                    <a:pt x="980" y="296"/>
                  </a:lnTo>
                  <a:lnTo>
                    <a:pt x="982" y="298"/>
                  </a:lnTo>
                  <a:lnTo>
                    <a:pt x="983" y="300"/>
                  </a:lnTo>
                  <a:lnTo>
                    <a:pt x="984" y="302"/>
                  </a:lnTo>
                  <a:lnTo>
                    <a:pt x="988" y="305"/>
                  </a:lnTo>
                  <a:lnTo>
                    <a:pt x="992" y="306"/>
                  </a:lnTo>
                  <a:lnTo>
                    <a:pt x="995" y="307"/>
                  </a:lnTo>
                  <a:lnTo>
                    <a:pt x="998" y="307"/>
                  </a:lnTo>
                  <a:lnTo>
                    <a:pt x="1012" y="305"/>
                  </a:lnTo>
                  <a:lnTo>
                    <a:pt x="1025" y="301"/>
                  </a:lnTo>
                  <a:lnTo>
                    <a:pt x="1039" y="298"/>
                  </a:lnTo>
                  <a:lnTo>
                    <a:pt x="1053" y="300"/>
                  </a:lnTo>
                  <a:lnTo>
                    <a:pt x="1056" y="300"/>
                  </a:lnTo>
                  <a:lnTo>
                    <a:pt x="1059" y="301"/>
                  </a:lnTo>
                  <a:lnTo>
                    <a:pt x="1061" y="301"/>
                  </a:lnTo>
                  <a:lnTo>
                    <a:pt x="1065" y="301"/>
                  </a:lnTo>
                  <a:lnTo>
                    <a:pt x="1068" y="301"/>
                  </a:lnTo>
                  <a:lnTo>
                    <a:pt x="1069" y="300"/>
                  </a:lnTo>
                  <a:lnTo>
                    <a:pt x="1073" y="298"/>
                  </a:lnTo>
                  <a:lnTo>
                    <a:pt x="1075" y="296"/>
                  </a:lnTo>
                  <a:lnTo>
                    <a:pt x="1076" y="295"/>
                  </a:lnTo>
                  <a:lnTo>
                    <a:pt x="1078" y="292"/>
                  </a:lnTo>
                  <a:lnTo>
                    <a:pt x="1078" y="289"/>
                  </a:lnTo>
                  <a:lnTo>
                    <a:pt x="1079" y="286"/>
                  </a:lnTo>
                  <a:lnTo>
                    <a:pt x="1079" y="284"/>
                  </a:lnTo>
                  <a:lnTo>
                    <a:pt x="1084" y="279"/>
                  </a:lnTo>
                  <a:lnTo>
                    <a:pt x="1091" y="276"/>
                  </a:lnTo>
                  <a:lnTo>
                    <a:pt x="1100" y="275"/>
                  </a:lnTo>
                  <a:lnTo>
                    <a:pt x="1107" y="274"/>
                  </a:lnTo>
                  <a:lnTo>
                    <a:pt x="1111" y="274"/>
                  </a:lnTo>
                  <a:lnTo>
                    <a:pt x="1116" y="272"/>
                  </a:lnTo>
                  <a:lnTo>
                    <a:pt x="1110" y="272"/>
                  </a:lnTo>
                  <a:lnTo>
                    <a:pt x="1105" y="271"/>
                  </a:lnTo>
                  <a:lnTo>
                    <a:pt x="1100" y="270"/>
                  </a:lnTo>
                  <a:lnTo>
                    <a:pt x="1096" y="267"/>
                  </a:lnTo>
                  <a:lnTo>
                    <a:pt x="1093" y="262"/>
                  </a:lnTo>
                  <a:lnTo>
                    <a:pt x="1090" y="256"/>
                  </a:lnTo>
                  <a:lnTo>
                    <a:pt x="1088" y="250"/>
                  </a:lnTo>
                  <a:lnTo>
                    <a:pt x="1085" y="246"/>
                  </a:lnTo>
                  <a:lnTo>
                    <a:pt x="1080" y="245"/>
                  </a:lnTo>
                  <a:lnTo>
                    <a:pt x="1079" y="245"/>
                  </a:lnTo>
                  <a:lnTo>
                    <a:pt x="1078" y="245"/>
                  </a:lnTo>
                  <a:lnTo>
                    <a:pt x="1075" y="245"/>
                  </a:lnTo>
                  <a:lnTo>
                    <a:pt x="1073" y="245"/>
                  </a:lnTo>
                  <a:lnTo>
                    <a:pt x="1071" y="245"/>
                  </a:lnTo>
                  <a:lnTo>
                    <a:pt x="1069" y="244"/>
                  </a:lnTo>
                  <a:lnTo>
                    <a:pt x="1068" y="242"/>
                  </a:lnTo>
                  <a:lnTo>
                    <a:pt x="1068" y="240"/>
                  </a:lnTo>
                  <a:lnTo>
                    <a:pt x="1068" y="235"/>
                  </a:lnTo>
                  <a:lnTo>
                    <a:pt x="1069" y="231"/>
                  </a:lnTo>
                  <a:lnTo>
                    <a:pt x="1071" y="228"/>
                  </a:lnTo>
                  <a:lnTo>
                    <a:pt x="1075" y="225"/>
                  </a:lnTo>
                  <a:lnTo>
                    <a:pt x="1089" y="204"/>
                  </a:lnTo>
                  <a:lnTo>
                    <a:pt x="1101" y="183"/>
                  </a:lnTo>
                  <a:lnTo>
                    <a:pt x="1105" y="179"/>
                  </a:lnTo>
                  <a:lnTo>
                    <a:pt x="1107" y="178"/>
                  </a:lnTo>
                  <a:lnTo>
                    <a:pt x="1111" y="177"/>
                  </a:lnTo>
                  <a:lnTo>
                    <a:pt x="1114" y="177"/>
                  </a:lnTo>
                  <a:lnTo>
                    <a:pt x="1116" y="179"/>
                  </a:lnTo>
                  <a:lnTo>
                    <a:pt x="1117" y="182"/>
                  </a:lnTo>
                  <a:lnTo>
                    <a:pt x="1120" y="185"/>
                  </a:lnTo>
                  <a:lnTo>
                    <a:pt x="1119" y="189"/>
                  </a:lnTo>
                  <a:lnTo>
                    <a:pt x="1119" y="193"/>
                  </a:lnTo>
                  <a:lnTo>
                    <a:pt x="1119" y="195"/>
                  </a:lnTo>
                  <a:lnTo>
                    <a:pt x="1120" y="199"/>
                  </a:lnTo>
                  <a:lnTo>
                    <a:pt x="1122" y="203"/>
                  </a:lnTo>
                  <a:lnTo>
                    <a:pt x="1126" y="206"/>
                  </a:lnTo>
                  <a:lnTo>
                    <a:pt x="1130" y="210"/>
                  </a:lnTo>
                  <a:lnTo>
                    <a:pt x="1132" y="213"/>
                  </a:lnTo>
                  <a:lnTo>
                    <a:pt x="1135" y="216"/>
                  </a:lnTo>
                  <a:lnTo>
                    <a:pt x="1141" y="225"/>
                  </a:lnTo>
                  <a:lnTo>
                    <a:pt x="1149" y="235"/>
                  </a:lnTo>
                  <a:lnTo>
                    <a:pt x="1154" y="245"/>
                  </a:lnTo>
                  <a:lnTo>
                    <a:pt x="1152" y="251"/>
                  </a:lnTo>
                  <a:lnTo>
                    <a:pt x="1149" y="257"/>
                  </a:lnTo>
                  <a:lnTo>
                    <a:pt x="1141" y="264"/>
                  </a:lnTo>
                  <a:lnTo>
                    <a:pt x="1134" y="269"/>
                  </a:lnTo>
                  <a:lnTo>
                    <a:pt x="1127" y="271"/>
                  </a:lnTo>
                  <a:lnTo>
                    <a:pt x="1122" y="271"/>
                  </a:lnTo>
                  <a:lnTo>
                    <a:pt x="1117" y="272"/>
                  </a:lnTo>
                  <a:lnTo>
                    <a:pt x="1120" y="272"/>
                  </a:lnTo>
                  <a:lnTo>
                    <a:pt x="1122" y="274"/>
                  </a:lnTo>
                  <a:lnTo>
                    <a:pt x="1124" y="276"/>
                  </a:lnTo>
                  <a:lnTo>
                    <a:pt x="1125" y="279"/>
                  </a:lnTo>
                  <a:lnTo>
                    <a:pt x="1126" y="281"/>
                  </a:lnTo>
                  <a:lnTo>
                    <a:pt x="1127" y="284"/>
                  </a:lnTo>
                  <a:lnTo>
                    <a:pt x="1129" y="286"/>
                  </a:lnTo>
                  <a:lnTo>
                    <a:pt x="1131" y="290"/>
                  </a:lnTo>
                  <a:lnTo>
                    <a:pt x="1132" y="293"/>
                  </a:lnTo>
                  <a:lnTo>
                    <a:pt x="1132" y="297"/>
                  </a:lnTo>
                  <a:lnTo>
                    <a:pt x="1131" y="301"/>
                  </a:lnTo>
                  <a:lnTo>
                    <a:pt x="1129" y="305"/>
                  </a:lnTo>
                  <a:lnTo>
                    <a:pt x="1127" y="313"/>
                  </a:lnTo>
                  <a:lnTo>
                    <a:pt x="1130" y="321"/>
                  </a:lnTo>
                  <a:lnTo>
                    <a:pt x="1136" y="326"/>
                  </a:lnTo>
                  <a:lnTo>
                    <a:pt x="1142" y="328"/>
                  </a:lnTo>
                  <a:lnTo>
                    <a:pt x="1150" y="323"/>
                  </a:lnTo>
                  <a:lnTo>
                    <a:pt x="1152" y="315"/>
                  </a:lnTo>
                  <a:lnTo>
                    <a:pt x="1150" y="307"/>
                  </a:lnTo>
                  <a:lnTo>
                    <a:pt x="1147" y="301"/>
                  </a:lnTo>
                  <a:lnTo>
                    <a:pt x="1145" y="293"/>
                  </a:lnTo>
                  <a:lnTo>
                    <a:pt x="1147" y="287"/>
                  </a:lnTo>
                  <a:lnTo>
                    <a:pt x="1150" y="284"/>
                  </a:lnTo>
                  <a:lnTo>
                    <a:pt x="1155" y="279"/>
                  </a:lnTo>
                  <a:lnTo>
                    <a:pt x="1162" y="272"/>
                  </a:lnTo>
                  <a:lnTo>
                    <a:pt x="1170" y="266"/>
                  </a:lnTo>
                  <a:lnTo>
                    <a:pt x="1177" y="260"/>
                  </a:lnTo>
                  <a:lnTo>
                    <a:pt x="1182" y="255"/>
                  </a:lnTo>
                  <a:lnTo>
                    <a:pt x="1186" y="249"/>
                  </a:lnTo>
                  <a:lnTo>
                    <a:pt x="1185" y="245"/>
                  </a:lnTo>
                  <a:lnTo>
                    <a:pt x="1179" y="242"/>
                  </a:lnTo>
                  <a:lnTo>
                    <a:pt x="1175" y="242"/>
                  </a:lnTo>
                  <a:lnTo>
                    <a:pt x="1172" y="241"/>
                  </a:lnTo>
                  <a:lnTo>
                    <a:pt x="1169" y="240"/>
                  </a:lnTo>
                  <a:lnTo>
                    <a:pt x="1167" y="238"/>
                  </a:lnTo>
                  <a:lnTo>
                    <a:pt x="1166" y="235"/>
                  </a:lnTo>
                  <a:lnTo>
                    <a:pt x="1166" y="231"/>
                  </a:lnTo>
                  <a:lnTo>
                    <a:pt x="1166" y="229"/>
                  </a:lnTo>
                  <a:lnTo>
                    <a:pt x="1167" y="225"/>
                  </a:lnTo>
                  <a:lnTo>
                    <a:pt x="1169" y="223"/>
                  </a:lnTo>
                  <a:lnTo>
                    <a:pt x="1172" y="220"/>
                  </a:lnTo>
                  <a:lnTo>
                    <a:pt x="1176" y="219"/>
                  </a:lnTo>
                  <a:lnTo>
                    <a:pt x="1179" y="218"/>
                  </a:lnTo>
                  <a:lnTo>
                    <a:pt x="1181" y="215"/>
                  </a:lnTo>
                  <a:lnTo>
                    <a:pt x="1183" y="214"/>
                  </a:lnTo>
                  <a:lnTo>
                    <a:pt x="1187" y="211"/>
                  </a:lnTo>
                  <a:lnTo>
                    <a:pt x="1188" y="208"/>
                  </a:lnTo>
                  <a:lnTo>
                    <a:pt x="1190" y="206"/>
                  </a:lnTo>
                  <a:lnTo>
                    <a:pt x="1188" y="205"/>
                  </a:lnTo>
                  <a:lnTo>
                    <a:pt x="1187" y="203"/>
                  </a:lnTo>
                  <a:lnTo>
                    <a:pt x="1185" y="201"/>
                  </a:lnTo>
                  <a:lnTo>
                    <a:pt x="1182" y="199"/>
                  </a:lnTo>
                  <a:lnTo>
                    <a:pt x="1181" y="198"/>
                  </a:lnTo>
                  <a:lnTo>
                    <a:pt x="1170" y="195"/>
                  </a:lnTo>
                  <a:lnTo>
                    <a:pt x="1159" y="193"/>
                  </a:lnTo>
                  <a:lnTo>
                    <a:pt x="1150" y="188"/>
                  </a:lnTo>
                  <a:lnTo>
                    <a:pt x="1142" y="179"/>
                  </a:lnTo>
                  <a:lnTo>
                    <a:pt x="1136" y="173"/>
                  </a:lnTo>
                  <a:lnTo>
                    <a:pt x="1130" y="167"/>
                  </a:lnTo>
                  <a:lnTo>
                    <a:pt x="1126" y="159"/>
                  </a:lnTo>
                  <a:lnTo>
                    <a:pt x="1126" y="150"/>
                  </a:lnTo>
                  <a:lnTo>
                    <a:pt x="1127" y="148"/>
                  </a:lnTo>
                  <a:lnTo>
                    <a:pt x="1130" y="147"/>
                  </a:lnTo>
                  <a:lnTo>
                    <a:pt x="1132" y="145"/>
                  </a:lnTo>
                  <a:lnTo>
                    <a:pt x="1135" y="144"/>
                  </a:lnTo>
                  <a:lnTo>
                    <a:pt x="1137" y="142"/>
                  </a:lnTo>
                  <a:lnTo>
                    <a:pt x="1140" y="141"/>
                  </a:lnTo>
                  <a:lnTo>
                    <a:pt x="1141" y="138"/>
                  </a:lnTo>
                  <a:lnTo>
                    <a:pt x="1141" y="134"/>
                  </a:lnTo>
                  <a:lnTo>
                    <a:pt x="1141" y="133"/>
                  </a:lnTo>
                  <a:lnTo>
                    <a:pt x="1140" y="131"/>
                  </a:lnTo>
                  <a:lnTo>
                    <a:pt x="1139" y="128"/>
                  </a:lnTo>
                  <a:lnTo>
                    <a:pt x="1136" y="127"/>
                  </a:lnTo>
                  <a:lnTo>
                    <a:pt x="1135" y="117"/>
                  </a:lnTo>
                  <a:lnTo>
                    <a:pt x="1136" y="106"/>
                  </a:lnTo>
                  <a:lnTo>
                    <a:pt x="1139" y="103"/>
                  </a:lnTo>
                  <a:lnTo>
                    <a:pt x="1141" y="102"/>
                  </a:lnTo>
                  <a:lnTo>
                    <a:pt x="1144" y="101"/>
                  </a:lnTo>
                  <a:lnTo>
                    <a:pt x="1146" y="99"/>
                  </a:lnTo>
                  <a:lnTo>
                    <a:pt x="1150" y="98"/>
                  </a:lnTo>
                  <a:lnTo>
                    <a:pt x="1154" y="94"/>
                  </a:lnTo>
                  <a:lnTo>
                    <a:pt x="1156" y="87"/>
                  </a:lnTo>
                  <a:lnTo>
                    <a:pt x="1157" y="80"/>
                  </a:lnTo>
                  <a:lnTo>
                    <a:pt x="1160" y="75"/>
                  </a:lnTo>
                  <a:lnTo>
                    <a:pt x="1162" y="73"/>
                  </a:lnTo>
                  <a:lnTo>
                    <a:pt x="1164" y="71"/>
                  </a:lnTo>
                  <a:lnTo>
                    <a:pt x="1166" y="70"/>
                  </a:lnTo>
                  <a:lnTo>
                    <a:pt x="1169" y="68"/>
                  </a:lnTo>
                  <a:lnTo>
                    <a:pt x="1171" y="67"/>
                  </a:lnTo>
                  <a:close/>
                  <a:moveTo>
                    <a:pt x="970" y="0"/>
                  </a:moveTo>
                  <a:lnTo>
                    <a:pt x="980" y="0"/>
                  </a:lnTo>
                  <a:lnTo>
                    <a:pt x="984" y="4"/>
                  </a:lnTo>
                  <a:lnTo>
                    <a:pt x="984" y="10"/>
                  </a:lnTo>
                  <a:lnTo>
                    <a:pt x="983" y="17"/>
                  </a:lnTo>
                  <a:lnTo>
                    <a:pt x="983" y="24"/>
                  </a:lnTo>
                  <a:lnTo>
                    <a:pt x="980" y="26"/>
                  </a:lnTo>
                  <a:lnTo>
                    <a:pt x="979" y="27"/>
                  </a:lnTo>
                  <a:lnTo>
                    <a:pt x="977" y="29"/>
                  </a:lnTo>
                  <a:lnTo>
                    <a:pt x="974" y="30"/>
                  </a:lnTo>
                  <a:lnTo>
                    <a:pt x="973" y="32"/>
                  </a:lnTo>
                  <a:lnTo>
                    <a:pt x="972" y="34"/>
                  </a:lnTo>
                  <a:lnTo>
                    <a:pt x="972" y="36"/>
                  </a:lnTo>
                  <a:lnTo>
                    <a:pt x="972" y="36"/>
                  </a:lnTo>
                  <a:lnTo>
                    <a:pt x="970" y="37"/>
                  </a:lnTo>
                  <a:lnTo>
                    <a:pt x="969" y="39"/>
                  </a:lnTo>
                  <a:lnTo>
                    <a:pt x="969" y="41"/>
                  </a:lnTo>
                  <a:lnTo>
                    <a:pt x="967" y="44"/>
                  </a:lnTo>
                  <a:lnTo>
                    <a:pt x="965" y="45"/>
                  </a:lnTo>
                  <a:lnTo>
                    <a:pt x="964" y="47"/>
                  </a:lnTo>
                  <a:lnTo>
                    <a:pt x="963" y="50"/>
                  </a:lnTo>
                  <a:lnTo>
                    <a:pt x="964" y="52"/>
                  </a:lnTo>
                  <a:lnTo>
                    <a:pt x="965" y="55"/>
                  </a:lnTo>
                  <a:lnTo>
                    <a:pt x="967" y="57"/>
                  </a:lnTo>
                  <a:lnTo>
                    <a:pt x="967" y="60"/>
                  </a:lnTo>
                  <a:lnTo>
                    <a:pt x="967" y="63"/>
                  </a:lnTo>
                  <a:lnTo>
                    <a:pt x="965" y="67"/>
                  </a:lnTo>
                  <a:lnTo>
                    <a:pt x="964" y="72"/>
                  </a:lnTo>
                  <a:lnTo>
                    <a:pt x="964" y="77"/>
                  </a:lnTo>
                  <a:lnTo>
                    <a:pt x="964" y="81"/>
                  </a:lnTo>
                  <a:lnTo>
                    <a:pt x="965" y="85"/>
                  </a:lnTo>
                  <a:lnTo>
                    <a:pt x="967" y="87"/>
                  </a:lnTo>
                  <a:lnTo>
                    <a:pt x="967" y="91"/>
                  </a:lnTo>
                  <a:lnTo>
                    <a:pt x="967" y="101"/>
                  </a:lnTo>
                  <a:lnTo>
                    <a:pt x="968" y="104"/>
                  </a:lnTo>
                  <a:lnTo>
                    <a:pt x="969" y="108"/>
                  </a:lnTo>
                  <a:lnTo>
                    <a:pt x="970" y="111"/>
                  </a:lnTo>
                  <a:lnTo>
                    <a:pt x="973" y="113"/>
                  </a:lnTo>
                  <a:lnTo>
                    <a:pt x="974" y="116"/>
                  </a:lnTo>
                  <a:lnTo>
                    <a:pt x="973" y="124"/>
                  </a:lnTo>
                  <a:lnTo>
                    <a:pt x="972" y="131"/>
                  </a:lnTo>
                  <a:lnTo>
                    <a:pt x="972" y="137"/>
                  </a:lnTo>
                  <a:lnTo>
                    <a:pt x="975" y="147"/>
                  </a:lnTo>
                  <a:lnTo>
                    <a:pt x="980" y="158"/>
                  </a:lnTo>
                  <a:lnTo>
                    <a:pt x="984" y="162"/>
                  </a:lnTo>
                  <a:lnTo>
                    <a:pt x="990" y="163"/>
                  </a:lnTo>
                  <a:lnTo>
                    <a:pt x="998" y="163"/>
                  </a:lnTo>
                  <a:lnTo>
                    <a:pt x="1005" y="163"/>
                  </a:lnTo>
                  <a:lnTo>
                    <a:pt x="1013" y="164"/>
                  </a:lnTo>
                  <a:lnTo>
                    <a:pt x="1018" y="167"/>
                  </a:lnTo>
                  <a:lnTo>
                    <a:pt x="1020" y="172"/>
                  </a:lnTo>
                  <a:lnTo>
                    <a:pt x="1022" y="177"/>
                  </a:lnTo>
                  <a:lnTo>
                    <a:pt x="1024" y="183"/>
                  </a:lnTo>
                  <a:lnTo>
                    <a:pt x="1027" y="185"/>
                  </a:lnTo>
                  <a:lnTo>
                    <a:pt x="1028" y="187"/>
                  </a:lnTo>
                  <a:lnTo>
                    <a:pt x="1030" y="189"/>
                  </a:lnTo>
                  <a:lnTo>
                    <a:pt x="1032" y="190"/>
                  </a:lnTo>
                  <a:lnTo>
                    <a:pt x="1032" y="193"/>
                  </a:lnTo>
                  <a:lnTo>
                    <a:pt x="1030" y="195"/>
                  </a:lnTo>
                  <a:lnTo>
                    <a:pt x="1029" y="199"/>
                  </a:lnTo>
                  <a:lnTo>
                    <a:pt x="1029" y="201"/>
                  </a:lnTo>
                  <a:lnTo>
                    <a:pt x="1028" y="204"/>
                  </a:lnTo>
                  <a:lnTo>
                    <a:pt x="1027" y="206"/>
                  </a:lnTo>
                  <a:lnTo>
                    <a:pt x="1024" y="208"/>
                  </a:lnTo>
                  <a:lnTo>
                    <a:pt x="1022" y="209"/>
                  </a:lnTo>
                  <a:lnTo>
                    <a:pt x="1019" y="209"/>
                  </a:lnTo>
                  <a:lnTo>
                    <a:pt x="1018" y="209"/>
                  </a:lnTo>
                  <a:lnTo>
                    <a:pt x="1015" y="208"/>
                  </a:lnTo>
                  <a:lnTo>
                    <a:pt x="1014" y="205"/>
                  </a:lnTo>
                  <a:lnTo>
                    <a:pt x="1013" y="204"/>
                  </a:lnTo>
                  <a:lnTo>
                    <a:pt x="1012" y="203"/>
                  </a:lnTo>
                  <a:lnTo>
                    <a:pt x="1012" y="204"/>
                  </a:lnTo>
                  <a:lnTo>
                    <a:pt x="1007" y="205"/>
                  </a:lnTo>
                  <a:lnTo>
                    <a:pt x="1004" y="208"/>
                  </a:lnTo>
                  <a:lnTo>
                    <a:pt x="1002" y="210"/>
                  </a:lnTo>
                  <a:lnTo>
                    <a:pt x="999" y="213"/>
                  </a:lnTo>
                  <a:lnTo>
                    <a:pt x="995" y="214"/>
                  </a:lnTo>
                  <a:lnTo>
                    <a:pt x="992" y="216"/>
                  </a:lnTo>
                  <a:lnTo>
                    <a:pt x="989" y="218"/>
                  </a:lnTo>
                  <a:lnTo>
                    <a:pt x="989" y="220"/>
                  </a:lnTo>
                  <a:lnTo>
                    <a:pt x="989" y="223"/>
                  </a:lnTo>
                  <a:lnTo>
                    <a:pt x="990" y="224"/>
                  </a:lnTo>
                  <a:lnTo>
                    <a:pt x="993" y="225"/>
                  </a:lnTo>
                  <a:lnTo>
                    <a:pt x="995" y="225"/>
                  </a:lnTo>
                  <a:lnTo>
                    <a:pt x="998" y="225"/>
                  </a:lnTo>
                  <a:lnTo>
                    <a:pt x="1000" y="225"/>
                  </a:lnTo>
                  <a:lnTo>
                    <a:pt x="1003" y="224"/>
                  </a:lnTo>
                  <a:lnTo>
                    <a:pt x="1007" y="228"/>
                  </a:lnTo>
                  <a:lnTo>
                    <a:pt x="1009" y="234"/>
                  </a:lnTo>
                  <a:lnTo>
                    <a:pt x="1010" y="240"/>
                  </a:lnTo>
                  <a:lnTo>
                    <a:pt x="1008" y="245"/>
                  </a:lnTo>
                  <a:lnTo>
                    <a:pt x="1002" y="250"/>
                  </a:lnTo>
                  <a:lnTo>
                    <a:pt x="995" y="254"/>
                  </a:lnTo>
                  <a:lnTo>
                    <a:pt x="987" y="256"/>
                  </a:lnTo>
                  <a:lnTo>
                    <a:pt x="977" y="257"/>
                  </a:lnTo>
                  <a:lnTo>
                    <a:pt x="970" y="259"/>
                  </a:lnTo>
                  <a:lnTo>
                    <a:pt x="961" y="260"/>
                  </a:lnTo>
                  <a:lnTo>
                    <a:pt x="952" y="260"/>
                  </a:lnTo>
                  <a:lnTo>
                    <a:pt x="947" y="257"/>
                  </a:lnTo>
                  <a:lnTo>
                    <a:pt x="944" y="255"/>
                  </a:lnTo>
                  <a:lnTo>
                    <a:pt x="944" y="252"/>
                  </a:lnTo>
                  <a:lnTo>
                    <a:pt x="943" y="251"/>
                  </a:lnTo>
                  <a:lnTo>
                    <a:pt x="941" y="250"/>
                  </a:lnTo>
                  <a:lnTo>
                    <a:pt x="938" y="250"/>
                  </a:lnTo>
                  <a:lnTo>
                    <a:pt x="934" y="249"/>
                  </a:lnTo>
                  <a:lnTo>
                    <a:pt x="931" y="249"/>
                  </a:lnTo>
                  <a:lnTo>
                    <a:pt x="927" y="250"/>
                  </a:lnTo>
                  <a:lnTo>
                    <a:pt x="923" y="250"/>
                  </a:lnTo>
                  <a:lnTo>
                    <a:pt x="919" y="250"/>
                  </a:lnTo>
                  <a:lnTo>
                    <a:pt x="918" y="249"/>
                  </a:lnTo>
                  <a:lnTo>
                    <a:pt x="917" y="246"/>
                  </a:lnTo>
                  <a:lnTo>
                    <a:pt x="916" y="244"/>
                  </a:lnTo>
                  <a:lnTo>
                    <a:pt x="914" y="242"/>
                  </a:lnTo>
                  <a:lnTo>
                    <a:pt x="913" y="240"/>
                  </a:lnTo>
                  <a:lnTo>
                    <a:pt x="912" y="238"/>
                  </a:lnTo>
                  <a:lnTo>
                    <a:pt x="912" y="234"/>
                  </a:lnTo>
                  <a:lnTo>
                    <a:pt x="911" y="233"/>
                  </a:lnTo>
                  <a:lnTo>
                    <a:pt x="908" y="233"/>
                  </a:lnTo>
                  <a:lnTo>
                    <a:pt x="907" y="234"/>
                  </a:lnTo>
                  <a:lnTo>
                    <a:pt x="906" y="235"/>
                  </a:lnTo>
                  <a:lnTo>
                    <a:pt x="904" y="238"/>
                  </a:lnTo>
                  <a:lnTo>
                    <a:pt x="903" y="240"/>
                  </a:lnTo>
                  <a:lnTo>
                    <a:pt x="902" y="242"/>
                  </a:lnTo>
                  <a:lnTo>
                    <a:pt x="902" y="245"/>
                  </a:lnTo>
                  <a:lnTo>
                    <a:pt x="899" y="254"/>
                  </a:lnTo>
                  <a:lnTo>
                    <a:pt x="897" y="259"/>
                  </a:lnTo>
                  <a:lnTo>
                    <a:pt x="891" y="262"/>
                  </a:lnTo>
                  <a:lnTo>
                    <a:pt x="881" y="265"/>
                  </a:lnTo>
                  <a:lnTo>
                    <a:pt x="877" y="266"/>
                  </a:lnTo>
                  <a:lnTo>
                    <a:pt x="873" y="267"/>
                  </a:lnTo>
                  <a:lnTo>
                    <a:pt x="871" y="270"/>
                  </a:lnTo>
                  <a:lnTo>
                    <a:pt x="867" y="272"/>
                  </a:lnTo>
                  <a:lnTo>
                    <a:pt x="863" y="276"/>
                  </a:lnTo>
                  <a:lnTo>
                    <a:pt x="857" y="279"/>
                  </a:lnTo>
                  <a:lnTo>
                    <a:pt x="851" y="281"/>
                  </a:lnTo>
                  <a:lnTo>
                    <a:pt x="845" y="284"/>
                  </a:lnTo>
                  <a:lnTo>
                    <a:pt x="828" y="289"/>
                  </a:lnTo>
                  <a:lnTo>
                    <a:pt x="811" y="293"/>
                  </a:lnTo>
                  <a:lnTo>
                    <a:pt x="794" y="298"/>
                  </a:lnTo>
                  <a:lnTo>
                    <a:pt x="785" y="301"/>
                  </a:lnTo>
                  <a:lnTo>
                    <a:pt x="779" y="300"/>
                  </a:lnTo>
                  <a:lnTo>
                    <a:pt x="774" y="295"/>
                  </a:lnTo>
                  <a:lnTo>
                    <a:pt x="771" y="289"/>
                  </a:lnTo>
                  <a:lnTo>
                    <a:pt x="770" y="281"/>
                  </a:lnTo>
                  <a:lnTo>
                    <a:pt x="770" y="276"/>
                  </a:lnTo>
                  <a:lnTo>
                    <a:pt x="770" y="271"/>
                  </a:lnTo>
                  <a:lnTo>
                    <a:pt x="769" y="267"/>
                  </a:lnTo>
                  <a:lnTo>
                    <a:pt x="767" y="265"/>
                  </a:lnTo>
                  <a:lnTo>
                    <a:pt x="766" y="264"/>
                  </a:lnTo>
                  <a:lnTo>
                    <a:pt x="764" y="262"/>
                  </a:lnTo>
                  <a:lnTo>
                    <a:pt x="760" y="262"/>
                  </a:lnTo>
                  <a:lnTo>
                    <a:pt x="754" y="262"/>
                  </a:lnTo>
                  <a:lnTo>
                    <a:pt x="745" y="266"/>
                  </a:lnTo>
                  <a:lnTo>
                    <a:pt x="736" y="266"/>
                  </a:lnTo>
                  <a:lnTo>
                    <a:pt x="729" y="264"/>
                  </a:lnTo>
                  <a:lnTo>
                    <a:pt x="724" y="257"/>
                  </a:lnTo>
                  <a:lnTo>
                    <a:pt x="718" y="254"/>
                  </a:lnTo>
                  <a:lnTo>
                    <a:pt x="713" y="249"/>
                  </a:lnTo>
                  <a:lnTo>
                    <a:pt x="708" y="245"/>
                  </a:lnTo>
                  <a:lnTo>
                    <a:pt x="705" y="238"/>
                  </a:lnTo>
                  <a:lnTo>
                    <a:pt x="709" y="231"/>
                  </a:lnTo>
                  <a:lnTo>
                    <a:pt x="718" y="225"/>
                  </a:lnTo>
                  <a:lnTo>
                    <a:pt x="729" y="220"/>
                  </a:lnTo>
                  <a:lnTo>
                    <a:pt x="740" y="216"/>
                  </a:lnTo>
                  <a:lnTo>
                    <a:pt x="750" y="213"/>
                  </a:lnTo>
                  <a:lnTo>
                    <a:pt x="757" y="211"/>
                  </a:lnTo>
                  <a:lnTo>
                    <a:pt x="772" y="210"/>
                  </a:lnTo>
                  <a:lnTo>
                    <a:pt x="789" y="206"/>
                  </a:lnTo>
                  <a:lnTo>
                    <a:pt x="791" y="206"/>
                  </a:lnTo>
                  <a:lnTo>
                    <a:pt x="796" y="206"/>
                  </a:lnTo>
                  <a:lnTo>
                    <a:pt x="800" y="205"/>
                  </a:lnTo>
                  <a:lnTo>
                    <a:pt x="804" y="205"/>
                  </a:lnTo>
                  <a:lnTo>
                    <a:pt x="806" y="204"/>
                  </a:lnTo>
                  <a:lnTo>
                    <a:pt x="810" y="201"/>
                  </a:lnTo>
                  <a:lnTo>
                    <a:pt x="811" y="200"/>
                  </a:lnTo>
                  <a:lnTo>
                    <a:pt x="811" y="199"/>
                  </a:lnTo>
                  <a:lnTo>
                    <a:pt x="810" y="198"/>
                  </a:lnTo>
                  <a:lnTo>
                    <a:pt x="807" y="196"/>
                  </a:lnTo>
                  <a:lnTo>
                    <a:pt x="805" y="195"/>
                  </a:lnTo>
                  <a:lnTo>
                    <a:pt x="802" y="194"/>
                  </a:lnTo>
                  <a:lnTo>
                    <a:pt x="800" y="194"/>
                  </a:lnTo>
                  <a:lnTo>
                    <a:pt x="796" y="194"/>
                  </a:lnTo>
                  <a:lnTo>
                    <a:pt x="795" y="194"/>
                  </a:lnTo>
                  <a:lnTo>
                    <a:pt x="794" y="193"/>
                  </a:lnTo>
                  <a:lnTo>
                    <a:pt x="776" y="193"/>
                  </a:lnTo>
                  <a:lnTo>
                    <a:pt x="761" y="193"/>
                  </a:lnTo>
                  <a:lnTo>
                    <a:pt x="746" y="196"/>
                  </a:lnTo>
                  <a:lnTo>
                    <a:pt x="736" y="200"/>
                  </a:lnTo>
                  <a:lnTo>
                    <a:pt x="728" y="205"/>
                  </a:lnTo>
                  <a:lnTo>
                    <a:pt x="720" y="206"/>
                  </a:lnTo>
                  <a:lnTo>
                    <a:pt x="713" y="204"/>
                  </a:lnTo>
                  <a:lnTo>
                    <a:pt x="708" y="196"/>
                  </a:lnTo>
                  <a:lnTo>
                    <a:pt x="704" y="189"/>
                  </a:lnTo>
                  <a:lnTo>
                    <a:pt x="703" y="180"/>
                  </a:lnTo>
                  <a:lnTo>
                    <a:pt x="708" y="174"/>
                  </a:lnTo>
                  <a:lnTo>
                    <a:pt x="718" y="168"/>
                  </a:lnTo>
                  <a:lnTo>
                    <a:pt x="728" y="164"/>
                  </a:lnTo>
                  <a:lnTo>
                    <a:pt x="736" y="160"/>
                  </a:lnTo>
                  <a:lnTo>
                    <a:pt x="738" y="159"/>
                  </a:lnTo>
                  <a:lnTo>
                    <a:pt x="739" y="159"/>
                  </a:lnTo>
                  <a:lnTo>
                    <a:pt x="741" y="158"/>
                  </a:lnTo>
                  <a:lnTo>
                    <a:pt x="743" y="157"/>
                  </a:lnTo>
                  <a:lnTo>
                    <a:pt x="745" y="155"/>
                  </a:lnTo>
                  <a:lnTo>
                    <a:pt x="746" y="154"/>
                  </a:lnTo>
                  <a:lnTo>
                    <a:pt x="747" y="153"/>
                  </a:lnTo>
                  <a:lnTo>
                    <a:pt x="747" y="152"/>
                  </a:lnTo>
                  <a:lnTo>
                    <a:pt x="746" y="152"/>
                  </a:lnTo>
                  <a:lnTo>
                    <a:pt x="744" y="152"/>
                  </a:lnTo>
                  <a:lnTo>
                    <a:pt x="740" y="153"/>
                  </a:lnTo>
                  <a:lnTo>
                    <a:pt x="736" y="154"/>
                  </a:lnTo>
                  <a:lnTo>
                    <a:pt x="733" y="155"/>
                  </a:lnTo>
                  <a:lnTo>
                    <a:pt x="729" y="157"/>
                  </a:lnTo>
                  <a:lnTo>
                    <a:pt x="726" y="158"/>
                  </a:lnTo>
                  <a:lnTo>
                    <a:pt x="716" y="158"/>
                  </a:lnTo>
                  <a:lnTo>
                    <a:pt x="708" y="157"/>
                  </a:lnTo>
                  <a:lnTo>
                    <a:pt x="700" y="154"/>
                  </a:lnTo>
                  <a:lnTo>
                    <a:pt x="696" y="149"/>
                  </a:lnTo>
                  <a:lnTo>
                    <a:pt x="696" y="142"/>
                  </a:lnTo>
                  <a:lnTo>
                    <a:pt x="698" y="133"/>
                  </a:lnTo>
                  <a:lnTo>
                    <a:pt x="703" y="127"/>
                  </a:lnTo>
                  <a:lnTo>
                    <a:pt x="704" y="126"/>
                  </a:lnTo>
                  <a:lnTo>
                    <a:pt x="705" y="126"/>
                  </a:lnTo>
                  <a:lnTo>
                    <a:pt x="708" y="124"/>
                  </a:lnTo>
                  <a:lnTo>
                    <a:pt x="709" y="123"/>
                  </a:lnTo>
                  <a:lnTo>
                    <a:pt x="711" y="121"/>
                  </a:lnTo>
                  <a:lnTo>
                    <a:pt x="714" y="119"/>
                  </a:lnTo>
                  <a:lnTo>
                    <a:pt x="715" y="117"/>
                  </a:lnTo>
                  <a:lnTo>
                    <a:pt x="716" y="116"/>
                  </a:lnTo>
                  <a:lnTo>
                    <a:pt x="718" y="114"/>
                  </a:lnTo>
                  <a:lnTo>
                    <a:pt x="716" y="113"/>
                  </a:lnTo>
                  <a:lnTo>
                    <a:pt x="715" y="113"/>
                  </a:lnTo>
                  <a:lnTo>
                    <a:pt x="713" y="113"/>
                  </a:lnTo>
                  <a:lnTo>
                    <a:pt x="711" y="113"/>
                  </a:lnTo>
                  <a:lnTo>
                    <a:pt x="710" y="114"/>
                  </a:lnTo>
                  <a:lnTo>
                    <a:pt x="709" y="114"/>
                  </a:lnTo>
                  <a:lnTo>
                    <a:pt x="708" y="114"/>
                  </a:lnTo>
                  <a:lnTo>
                    <a:pt x="706" y="113"/>
                  </a:lnTo>
                  <a:lnTo>
                    <a:pt x="706" y="113"/>
                  </a:lnTo>
                  <a:lnTo>
                    <a:pt x="706" y="111"/>
                  </a:lnTo>
                  <a:lnTo>
                    <a:pt x="708" y="108"/>
                  </a:lnTo>
                  <a:lnTo>
                    <a:pt x="710" y="104"/>
                  </a:lnTo>
                  <a:lnTo>
                    <a:pt x="715" y="101"/>
                  </a:lnTo>
                  <a:lnTo>
                    <a:pt x="720" y="97"/>
                  </a:lnTo>
                  <a:lnTo>
                    <a:pt x="726" y="93"/>
                  </a:lnTo>
                  <a:lnTo>
                    <a:pt x="735" y="85"/>
                  </a:lnTo>
                  <a:lnTo>
                    <a:pt x="746" y="75"/>
                  </a:lnTo>
                  <a:lnTo>
                    <a:pt x="760" y="67"/>
                  </a:lnTo>
                  <a:lnTo>
                    <a:pt x="771" y="61"/>
                  </a:lnTo>
                  <a:lnTo>
                    <a:pt x="782" y="52"/>
                  </a:lnTo>
                  <a:lnTo>
                    <a:pt x="785" y="50"/>
                  </a:lnTo>
                  <a:lnTo>
                    <a:pt x="789" y="47"/>
                  </a:lnTo>
                  <a:lnTo>
                    <a:pt x="791" y="44"/>
                  </a:lnTo>
                  <a:lnTo>
                    <a:pt x="794" y="41"/>
                  </a:lnTo>
                  <a:lnTo>
                    <a:pt x="796" y="41"/>
                  </a:lnTo>
                  <a:lnTo>
                    <a:pt x="800" y="41"/>
                  </a:lnTo>
                  <a:lnTo>
                    <a:pt x="801" y="42"/>
                  </a:lnTo>
                  <a:lnTo>
                    <a:pt x="802" y="45"/>
                  </a:lnTo>
                  <a:lnTo>
                    <a:pt x="804" y="47"/>
                  </a:lnTo>
                  <a:lnTo>
                    <a:pt x="804" y="50"/>
                  </a:lnTo>
                  <a:lnTo>
                    <a:pt x="805" y="52"/>
                  </a:lnTo>
                  <a:lnTo>
                    <a:pt x="804" y="53"/>
                  </a:lnTo>
                  <a:lnTo>
                    <a:pt x="804" y="56"/>
                  </a:lnTo>
                  <a:lnTo>
                    <a:pt x="802" y="57"/>
                  </a:lnTo>
                  <a:lnTo>
                    <a:pt x="801" y="60"/>
                  </a:lnTo>
                  <a:lnTo>
                    <a:pt x="801" y="62"/>
                  </a:lnTo>
                  <a:lnTo>
                    <a:pt x="799" y="65"/>
                  </a:lnTo>
                  <a:lnTo>
                    <a:pt x="795" y="70"/>
                  </a:lnTo>
                  <a:lnTo>
                    <a:pt x="790" y="75"/>
                  </a:lnTo>
                  <a:lnTo>
                    <a:pt x="786" y="78"/>
                  </a:lnTo>
                  <a:lnTo>
                    <a:pt x="784" y="83"/>
                  </a:lnTo>
                  <a:lnTo>
                    <a:pt x="784" y="85"/>
                  </a:lnTo>
                  <a:lnTo>
                    <a:pt x="789" y="86"/>
                  </a:lnTo>
                  <a:lnTo>
                    <a:pt x="804" y="77"/>
                  </a:lnTo>
                  <a:lnTo>
                    <a:pt x="805" y="73"/>
                  </a:lnTo>
                  <a:lnTo>
                    <a:pt x="806" y="71"/>
                  </a:lnTo>
                  <a:lnTo>
                    <a:pt x="807" y="67"/>
                  </a:lnTo>
                  <a:lnTo>
                    <a:pt x="809" y="65"/>
                  </a:lnTo>
                  <a:lnTo>
                    <a:pt x="815" y="60"/>
                  </a:lnTo>
                  <a:lnTo>
                    <a:pt x="822" y="57"/>
                  </a:lnTo>
                  <a:lnTo>
                    <a:pt x="830" y="58"/>
                  </a:lnTo>
                  <a:lnTo>
                    <a:pt x="835" y="60"/>
                  </a:lnTo>
                  <a:lnTo>
                    <a:pt x="838" y="61"/>
                  </a:lnTo>
                  <a:lnTo>
                    <a:pt x="841" y="62"/>
                  </a:lnTo>
                  <a:lnTo>
                    <a:pt x="842" y="65"/>
                  </a:lnTo>
                  <a:lnTo>
                    <a:pt x="845" y="67"/>
                  </a:lnTo>
                  <a:lnTo>
                    <a:pt x="845" y="70"/>
                  </a:lnTo>
                  <a:lnTo>
                    <a:pt x="845" y="73"/>
                  </a:lnTo>
                  <a:lnTo>
                    <a:pt x="842" y="77"/>
                  </a:lnTo>
                  <a:lnTo>
                    <a:pt x="842" y="80"/>
                  </a:lnTo>
                  <a:lnTo>
                    <a:pt x="841" y="81"/>
                  </a:lnTo>
                  <a:lnTo>
                    <a:pt x="840" y="83"/>
                  </a:lnTo>
                  <a:lnTo>
                    <a:pt x="840" y="85"/>
                  </a:lnTo>
                  <a:lnTo>
                    <a:pt x="838" y="86"/>
                  </a:lnTo>
                  <a:lnTo>
                    <a:pt x="838" y="87"/>
                  </a:lnTo>
                  <a:lnTo>
                    <a:pt x="840" y="87"/>
                  </a:lnTo>
                  <a:lnTo>
                    <a:pt x="841" y="87"/>
                  </a:lnTo>
                  <a:lnTo>
                    <a:pt x="842" y="86"/>
                  </a:lnTo>
                  <a:lnTo>
                    <a:pt x="845" y="83"/>
                  </a:lnTo>
                  <a:lnTo>
                    <a:pt x="848" y="80"/>
                  </a:lnTo>
                  <a:lnTo>
                    <a:pt x="852" y="77"/>
                  </a:lnTo>
                  <a:lnTo>
                    <a:pt x="855" y="76"/>
                  </a:lnTo>
                  <a:lnTo>
                    <a:pt x="858" y="75"/>
                  </a:lnTo>
                  <a:lnTo>
                    <a:pt x="860" y="75"/>
                  </a:lnTo>
                  <a:lnTo>
                    <a:pt x="863" y="75"/>
                  </a:lnTo>
                  <a:lnTo>
                    <a:pt x="866" y="73"/>
                  </a:lnTo>
                  <a:lnTo>
                    <a:pt x="867" y="71"/>
                  </a:lnTo>
                  <a:lnTo>
                    <a:pt x="868" y="70"/>
                  </a:lnTo>
                  <a:lnTo>
                    <a:pt x="868" y="63"/>
                  </a:lnTo>
                  <a:lnTo>
                    <a:pt x="865" y="56"/>
                  </a:lnTo>
                  <a:lnTo>
                    <a:pt x="863" y="50"/>
                  </a:lnTo>
                  <a:lnTo>
                    <a:pt x="863" y="48"/>
                  </a:lnTo>
                  <a:lnTo>
                    <a:pt x="865" y="47"/>
                  </a:lnTo>
                  <a:lnTo>
                    <a:pt x="866" y="47"/>
                  </a:lnTo>
                  <a:lnTo>
                    <a:pt x="868" y="47"/>
                  </a:lnTo>
                  <a:lnTo>
                    <a:pt x="872" y="47"/>
                  </a:lnTo>
                  <a:lnTo>
                    <a:pt x="875" y="48"/>
                  </a:lnTo>
                  <a:lnTo>
                    <a:pt x="878" y="48"/>
                  </a:lnTo>
                  <a:lnTo>
                    <a:pt x="880" y="50"/>
                  </a:lnTo>
                  <a:lnTo>
                    <a:pt x="881" y="50"/>
                  </a:lnTo>
                  <a:lnTo>
                    <a:pt x="888" y="55"/>
                  </a:lnTo>
                  <a:lnTo>
                    <a:pt x="892" y="62"/>
                  </a:lnTo>
                  <a:lnTo>
                    <a:pt x="893" y="70"/>
                  </a:lnTo>
                  <a:lnTo>
                    <a:pt x="894" y="77"/>
                  </a:lnTo>
                  <a:lnTo>
                    <a:pt x="896" y="90"/>
                  </a:lnTo>
                  <a:lnTo>
                    <a:pt x="897" y="101"/>
                  </a:lnTo>
                  <a:lnTo>
                    <a:pt x="897" y="111"/>
                  </a:lnTo>
                  <a:lnTo>
                    <a:pt x="897" y="112"/>
                  </a:lnTo>
                  <a:lnTo>
                    <a:pt x="898" y="113"/>
                  </a:lnTo>
                  <a:lnTo>
                    <a:pt x="899" y="114"/>
                  </a:lnTo>
                  <a:lnTo>
                    <a:pt x="899" y="116"/>
                  </a:lnTo>
                  <a:lnTo>
                    <a:pt x="902" y="116"/>
                  </a:lnTo>
                  <a:lnTo>
                    <a:pt x="904" y="114"/>
                  </a:lnTo>
                  <a:lnTo>
                    <a:pt x="907" y="113"/>
                  </a:lnTo>
                  <a:lnTo>
                    <a:pt x="909" y="111"/>
                  </a:lnTo>
                  <a:lnTo>
                    <a:pt x="912" y="107"/>
                  </a:lnTo>
                  <a:lnTo>
                    <a:pt x="913" y="104"/>
                  </a:lnTo>
                  <a:lnTo>
                    <a:pt x="913" y="101"/>
                  </a:lnTo>
                  <a:lnTo>
                    <a:pt x="913" y="98"/>
                  </a:lnTo>
                  <a:lnTo>
                    <a:pt x="913" y="96"/>
                  </a:lnTo>
                  <a:lnTo>
                    <a:pt x="912" y="93"/>
                  </a:lnTo>
                  <a:lnTo>
                    <a:pt x="911" y="86"/>
                  </a:lnTo>
                  <a:lnTo>
                    <a:pt x="911" y="80"/>
                  </a:lnTo>
                  <a:lnTo>
                    <a:pt x="909" y="72"/>
                  </a:lnTo>
                  <a:lnTo>
                    <a:pt x="909" y="45"/>
                  </a:lnTo>
                  <a:lnTo>
                    <a:pt x="909" y="42"/>
                  </a:lnTo>
                  <a:lnTo>
                    <a:pt x="911" y="40"/>
                  </a:lnTo>
                  <a:lnTo>
                    <a:pt x="911" y="37"/>
                  </a:lnTo>
                  <a:lnTo>
                    <a:pt x="912" y="35"/>
                  </a:lnTo>
                  <a:lnTo>
                    <a:pt x="913" y="34"/>
                  </a:lnTo>
                  <a:lnTo>
                    <a:pt x="916" y="31"/>
                  </a:lnTo>
                  <a:lnTo>
                    <a:pt x="919" y="30"/>
                  </a:lnTo>
                  <a:lnTo>
                    <a:pt x="922" y="30"/>
                  </a:lnTo>
                  <a:lnTo>
                    <a:pt x="924" y="31"/>
                  </a:lnTo>
                  <a:lnTo>
                    <a:pt x="927" y="32"/>
                  </a:lnTo>
                  <a:lnTo>
                    <a:pt x="928" y="34"/>
                  </a:lnTo>
                  <a:lnTo>
                    <a:pt x="932" y="35"/>
                  </a:lnTo>
                  <a:lnTo>
                    <a:pt x="936" y="35"/>
                  </a:lnTo>
                  <a:lnTo>
                    <a:pt x="939" y="35"/>
                  </a:lnTo>
                  <a:lnTo>
                    <a:pt x="943" y="36"/>
                  </a:lnTo>
                  <a:lnTo>
                    <a:pt x="947" y="36"/>
                  </a:lnTo>
                  <a:lnTo>
                    <a:pt x="948" y="39"/>
                  </a:lnTo>
                  <a:lnTo>
                    <a:pt x="951" y="40"/>
                  </a:lnTo>
                  <a:lnTo>
                    <a:pt x="952" y="42"/>
                  </a:lnTo>
                  <a:lnTo>
                    <a:pt x="953" y="45"/>
                  </a:lnTo>
                  <a:lnTo>
                    <a:pt x="954" y="46"/>
                  </a:lnTo>
                  <a:lnTo>
                    <a:pt x="957" y="47"/>
                  </a:lnTo>
                  <a:lnTo>
                    <a:pt x="959" y="46"/>
                  </a:lnTo>
                  <a:lnTo>
                    <a:pt x="961" y="45"/>
                  </a:lnTo>
                  <a:lnTo>
                    <a:pt x="961" y="42"/>
                  </a:lnTo>
                  <a:lnTo>
                    <a:pt x="961" y="40"/>
                  </a:lnTo>
                  <a:lnTo>
                    <a:pt x="961" y="37"/>
                  </a:lnTo>
                  <a:lnTo>
                    <a:pt x="959" y="35"/>
                  </a:lnTo>
                  <a:lnTo>
                    <a:pt x="959" y="32"/>
                  </a:lnTo>
                  <a:lnTo>
                    <a:pt x="959" y="31"/>
                  </a:lnTo>
                  <a:lnTo>
                    <a:pt x="957" y="27"/>
                  </a:lnTo>
                  <a:lnTo>
                    <a:pt x="953" y="25"/>
                  </a:lnTo>
                  <a:lnTo>
                    <a:pt x="951" y="24"/>
                  </a:lnTo>
                  <a:lnTo>
                    <a:pt x="947" y="21"/>
                  </a:lnTo>
                  <a:lnTo>
                    <a:pt x="944" y="20"/>
                  </a:lnTo>
                  <a:lnTo>
                    <a:pt x="943" y="20"/>
                  </a:lnTo>
                  <a:lnTo>
                    <a:pt x="942" y="19"/>
                  </a:lnTo>
                  <a:lnTo>
                    <a:pt x="939" y="17"/>
                  </a:lnTo>
                  <a:lnTo>
                    <a:pt x="938" y="16"/>
                  </a:lnTo>
                  <a:lnTo>
                    <a:pt x="938" y="15"/>
                  </a:lnTo>
                  <a:lnTo>
                    <a:pt x="938" y="14"/>
                  </a:lnTo>
                  <a:lnTo>
                    <a:pt x="941" y="10"/>
                  </a:lnTo>
                  <a:lnTo>
                    <a:pt x="942" y="7"/>
                  </a:lnTo>
                  <a:lnTo>
                    <a:pt x="944" y="5"/>
                  </a:lnTo>
                  <a:lnTo>
                    <a:pt x="947" y="4"/>
                  </a:lnTo>
                  <a:lnTo>
                    <a:pt x="952" y="2"/>
                  </a:lnTo>
                  <a:lnTo>
                    <a:pt x="961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vert="horz" wrap="square" lIns="91427" tIns="45713" rIns="91427" bIns="45713" numCol="1" anchor="t" anchorCtr="0" compatLnSpc="1"/>
            <a:lstStyle/>
            <a:p>
              <a:pPr defTabSz="932815"/>
              <a:endParaRPr lang="en-GB" sz="1600">
                <a:solidFill>
                  <a:srgbClr val="50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auto">
            <a:xfrm>
              <a:off x="5219" y="221"/>
              <a:ext cx="879" cy="262"/>
            </a:xfrm>
            <a:custGeom>
              <a:avLst/>
              <a:gdLst>
                <a:gd name="T0" fmla="*/ 173 w 2635"/>
                <a:gd name="T1" fmla="*/ 185 h 786"/>
                <a:gd name="T2" fmla="*/ 107 w 2635"/>
                <a:gd name="T3" fmla="*/ 304 h 786"/>
                <a:gd name="T4" fmla="*/ 17 w 2635"/>
                <a:gd name="T5" fmla="*/ 317 h 786"/>
                <a:gd name="T6" fmla="*/ 80 w 2635"/>
                <a:gd name="T7" fmla="*/ 190 h 786"/>
                <a:gd name="T8" fmla="*/ 2397 w 2635"/>
                <a:gd name="T9" fmla="*/ 219 h 786"/>
                <a:gd name="T10" fmla="*/ 2386 w 2635"/>
                <a:gd name="T11" fmla="*/ 229 h 786"/>
                <a:gd name="T12" fmla="*/ 558 w 2635"/>
                <a:gd name="T13" fmla="*/ 176 h 786"/>
                <a:gd name="T14" fmla="*/ 516 w 2635"/>
                <a:gd name="T15" fmla="*/ 302 h 786"/>
                <a:gd name="T16" fmla="*/ 479 w 2635"/>
                <a:gd name="T17" fmla="*/ 227 h 786"/>
                <a:gd name="T18" fmla="*/ 526 w 2635"/>
                <a:gd name="T19" fmla="*/ 169 h 786"/>
                <a:gd name="T20" fmla="*/ 789 w 2635"/>
                <a:gd name="T21" fmla="*/ 215 h 786"/>
                <a:gd name="T22" fmla="*/ 816 w 2635"/>
                <a:gd name="T23" fmla="*/ 224 h 786"/>
                <a:gd name="T24" fmla="*/ 862 w 2635"/>
                <a:gd name="T25" fmla="*/ 148 h 786"/>
                <a:gd name="T26" fmla="*/ 936 w 2635"/>
                <a:gd name="T27" fmla="*/ 236 h 786"/>
                <a:gd name="T28" fmla="*/ 971 w 2635"/>
                <a:gd name="T29" fmla="*/ 200 h 786"/>
                <a:gd name="T30" fmla="*/ 998 w 2635"/>
                <a:gd name="T31" fmla="*/ 195 h 786"/>
                <a:gd name="T32" fmla="*/ 1043 w 2635"/>
                <a:gd name="T33" fmla="*/ 268 h 786"/>
                <a:gd name="T34" fmla="*/ 1097 w 2635"/>
                <a:gd name="T35" fmla="*/ 306 h 786"/>
                <a:gd name="T36" fmla="*/ 1151 w 2635"/>
                <a:gd name="T37" fmla="*/ 365 h 786"/>
                <a:gd name="T38" fmla="*/ 1197 w 2635"/>
                <a:gd name="T39" fmla="*/ 394 h 786"/>
                <a:gd name="T40" fmla="*/ 1344 w 2635"/>
                <a:gd name="T41" fmla="*/ 524 h 786"/>
                <a:gd name="T42" fmla="*/ 1301 w 2635"/>
                <a:gd name="T43" fmla="*/ 625 h 786"/>
                <a:gd name="T44" fmla="*/ 1235 w 2635"/>
                <a:gd name="T45" fmla="*/ 612 h 786"/>
                <a:gd name="T46" fmla="*/ 1200 w 2635"/>
                <a:gd name="T47" fmla="*/ 695 h 786"/>
                <a:gd name="T48" fmla="*/ 1131 w 2635"/>
                <a:gd name="T49" fmla="*/ 712 h 786"/>
                <a:gd name="T50" fmla="*/ 1036 w 2635"/>
                <a:gd name="T51" fmla="*/ 658 h 786"/>
                <a:gd name="T52" fmla="*/ 1077 w 2635"/>
                <a:gd name="T53" fmla="*/ 579 h 786"/>
                <a:gd name="T54" fmla="*/ 1158 w 2635"/>
                <a:gd name="T55" fmla="*/ 526 h 786"/>
                <a:gd name="T56" fmla="*/ 1065 w 2635"/>
                <a:gd name="T57" fmla="*/ 437 h 786"/>
                <a:gd name="T58" fmla="*/ 1009 w 2635"/>
                <a:gd name="T59" fmla="*/ 394 h 786"/>
                <a:gd name="T60" fmla="*/ 976 w 2635"/>
                <a:gd name="T61" fmla="*/ 335 h 786"/>
                <a:gd name="T62" fmla="*/ 815 w 2635"/>
                <a:gd name="T63" fmla="*/ 357 h 786"/>
                <a:gd name="T64" fmla="*/ 737 w 2635"/>
                <a:gd name="T65" fmla="*/ 289 h 786"/>
                <a:gd name="T66" fmla="*/ 693 w 2635"/>
                <a:gd name="T67" fmla="*/ 158 h 786"/>
                <a:gd name="T68" fmla="*/ 634 w 2635"/>
                <a:gd name="T69" fmla="*/ 216 h 786"/>
                <a:gd name="T70" fmla="*/ 627 w 2635"/>
                <a:gd name="T71" fmla="*/ 133 h 786"/>
                <a:gd name="T72" fmla="*/ 2595 w 2635"/>
                <a:gd name="T73" fmla="*/ 108 h 786"/>
                <a:gd name="T74" fmla="*/ 2616 w 2635"/>
                <a:gd name="T75" fmla="*/ 141 h 786"/>
                <a:gd name="T76" fmla="*/ 2633 w 2635"/>
                <a:gd name="T77" fmla="*/ 184 h 786"/>
                <a:gd name="T78" fmla="*/ 2596 w 2635"/>
                <a:gd name="T79" fmla="*/ 164 h 786"/>
                <a:gd name="T80" fmla="*/ 2584 w 2635"/>
                <a:gd name="T81" fmla="*/ 125 h 786"/>
                <a:gd name="T82" fmla="*/ 2269 w 2635"/>
                <a:gd name="T83" fmla="*/ 67 h 786"/>
                <a:gd name="T84" fmla="*/ 2301 w 2635"/>
                <a:gd name="T85" fmla="*/ 95 h 786"/>
                <a:gd name="T86" fmla="*/ 2341 w 2635"/>
                <a:gd name="T87" fmla="*/ 128 h 786"/>
                <a:gd name="T88" fmla="*/ 2356 w 2635"/>
                <a:gd name="T89" fmla="*/ 176 h 786"/>
                <a:gd name="T90" fmla="*/ 2345 w 2635"/>
                <a:gd name="T91" fmla="*/ 236 h 786"/>
                <a:gd name="T92" fmla="*/ 2315 w 2635"/>
                <a:gd name="T93" fmla="*/ 175 h 786"/>
                <a:gd name="T94" fmla="*/ 2321 w 2635"/>
                <a:gd name="T95" fmla="*/ 151 h 786"/>
                <a:gd name="T96" fmla="*/ 2269 w 2635"/>
                <a:gd name="T97" fmla="*/ 92 h 786"/>
                <a:gd name="T98" fmla="*/ 2344 w 2635"/>
                <a:gd name="T99" fmla="*/ 73 h 786"/>
                <a:gd name="T100" fmla="*/ 2380 w 2635"/>
                <a:gd name="T101" fmla="*/ 93 h 786"/>
                <a:gd name="T102" fmla="*/ 2387 w 2635"/>
                <a:gd name="T103" fmla="*/ 146 h 786"/>
                <a:gd name="T104" fmla="*/ 2341 w 2635"/>
                <a:gd name="T105" fmla="*/ 98 h 786"/>
                <a:gd name="T106" fmla="*/ 2307 w 2635"/>
                <a:gd name="T107" fmla="*/ 66 h 786"/>
                <a:gd name="T108" fmla="*/ 2305 w 2635"/>
                <a:gd name="T109" fmla="*/ 44 h 786"/>
                <a:gd name="T110" fmla="*/ 393 w 2635"/>
                <a:gd name="T111" fmla="*/ 44 h 786"/>
                <a:gd name="T112" fmla="*/ 284 w 2635"/>
                <a:gd name="T113" fmla="*/ 150 h 786"/>
                <a:gd name="T114" fmla="*/ 251 w 2635"/>
                <a:gd name="T115" fmla="*/ 123 h 786"/>
                <a:gd name="T116" fmla="*/ 182 w 2635"/>
                <a:gd name="T117" fmla="*/ 119 h 786"/>
                <a:gd name="T118" fmla="*/ 218 w 2635"/>
                <a:gd name="T119" fmla="*/ 68 h 786"/>
                <a:gd name="T120" fmla="*/ 296 w 2635"/>
                <a:gd name="T121" fmla="*/ 68 h 786"/>
                <a:gd name="T122" fmla="*/ 337 w 2635"/>
                <a:gd name="T123" fmla="*/ 46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5" h="786">
                  <a:moveTo>
                    <a:pt x="2415" y="182"/>
                  </a:moveTo>
                  <a:lnTo>
                    <a:pt x="2423" y="189"/>
                  </a:lnTo>
                  <a:lnTo>
                    <a:pt x="2423" y="190"/>
                  </a:lnTo>
                  <a:lnTo>
                    <a:pt x="2423" y="190"/>
                  </a:lnTo>
                  <a:lnTo>
                    <a:pt x="2423" y="191"/>
                  </a:lnTo>
                  <a:lnTo>
                    <a:pt x="2425" y="192"/>
                  </a:lnTo>
                  <a:lnTo>
                    <a:pt x="2423" y="191"/>
                  </a:lnTo>
                  <a:lnTo>
                    <a:pt x="2423" y="190"/>
                  </a:lnTo>
                  <a:lnTo>
                    <a:pt x="2420" y="187"/>
                  </a:lnTo>
                  <a:lnTo>
                    <a:pt x="2417" y="186"/>
                  </a:lnTo>
                  <a:lnTo>
                    <a:pt x="2415" y="185"/>
                  </a:lnTo>
                  <a:lnTo>
                    <a:pt x="2415" y="182"/>
                  </a:lnTo>
                  <a:close/>
                  <a:moveTo>
                    <a:pt x="110" y="178"/>
                  </a:moveTo>
                  <a:lnTo>
                    <a:pt x="112" y="178"/>
                  </a:lnTo>
                  <a:lnTo>
                    <a:pt x="114" y="180"/>
                  </a:lnTo>
                  <a:lnTo>
                    <a:pt x="115" y="181"/>
                  </a:lnTo>
                  <a:lnTo>
                    <a:pt x="116" y="184"/>
                  </a:lnTo>
                  <a:lnTo>
                    <a:pt x="116" y="186"/>
                  </a:lnTo>
                  <a:lnTo>
                    <a:pt x="117" y="187"/>
                  </a:lnTo>
                  <a:lnTo>
                    <a:pt x="121" y="190"/>
                  </a:lnTo>
                  <a:lnTo>
                    <a:pt x="125" y="190"/>
                  </a:lnTo>
                  <a:lnTo>
                    <a:pt x="127" y="191"/>
                  </a:lnTo>
                  <a:lnTo>
                    <a:pt x="131" y="194"/>
                  </a:lnTo>
                  <a:lnTo>
                    <a:pt x="135" y="195"/>
                  </a:lnTo>
                  <a:lnTo>
                    <a:pt x="137" y="197"/>
                  </a:lnTo>
                  <a:lnTo>
                    <a:pt x="141" y="197"/>
                  </a:lnTo>
                  <a:lnTo>
                    <a:pt x="145" y="199"/>
                  </a:lnTo>
                  <a:lnTo>
                    <a:pt x="147" y="197"/>
                  </a:lnTo>
                  <a:lnTo>
                    <a:pt x="150" y="196"/>
                  </a:lnTo>
                  <a:lnTo>
                    <a:pt x="152" y="195"/>
                  </a:lnTo>
                  <a:lnTo>
                    <a:pt x="154" y="192"/>
                  </a:lnTo>
                  <a:lnTo>
                    <a:pt x="155" y="190"/>
                  </a:lnTo>
                  <a:lnTo>
                    <a:pt x="165" y="185"/>
                  </a:lnTo>
                  <a:lnTo>
                    <a:pt x="173" y="185"/>
                  </a:lnTo>
                  <a:lnTo>
                    <a:pt x="181" y="189"/>
                  </a:lnTo>
                  <a:lnTo>
                    <a:pt x="187" y="194"/>
                  </a:lnTo>
                  <a:lnTo>
                    <a:pt x="192" y="200"/>
                  </a:lnTo>
                  <a:lnTo>
                    <a:pt x="196" y="204"/>
                  </a:lnTo>
                  <a:lnTo>
                    <a:pt x="197" y="206"/>
                  </a:lnTo>
                  <a:lnTo>
                    <a:pt x="200" y="209"/>
                  </a:lnTo>
                  <a:lnTo>
                    <a:pt x="202" y="212"/>
                  </a:lnTo>
                  <a:lnTo>
                    <a:pt x="203" y="215"/>
                  </a:lnTo>
                  <a:lnTo>
                    <a:pt x="205" y="217"/>
                  </a:lnTo>
                  <a:lnTo>
                    <a:pt x="203" y="220"/>
                  </a:lnTo>
                  <a:lnTo>
                    <a:pt x="202" y="224"/>
                  </a:lnTo>
                  <a:lnTo>
                    <a:pt x="200" y="226"/>
                  </a:lnTo>
                  <a:lnTo>
                    <a:pt x="197" y="229"/>
                  </a:lnTo>
                  <a:lnTo>
                    <a:pt x="193" y="231"/>
                  </a:lnTo>
                  <a:lnTo>
                    <a:pt x="191" y="233"/>
                  </a:lnTo>
                  <a:lnTo>
                    <a:pt x="187" y="236"/>
                  </a:lnTo>
                  <a:lnTo>
                    <a:pt x="175" y="241"/>
                  </a:lnTo>
                  <a:lnTo>
                    <a:pt x="164" y="248"/>
                  </a:lnTo>
                  <a:lnTo>
                    <a:pt x="160" y="251"/>
                  </a:lnTo>
                  <a:lnTo>
                    <a:pt x="157" y="255"/>
                  </a:lnTo>
                  <a:lnTo>
                    <a:pt x="155" y="258"/>
                  </a:lnTo>
                  <a:lnTo>
                    <a:pt x="152" y="262"/>
                  </a:lnTo>
                  <a:lnTo>
                    <a:pt x="147" y="265"/>
                  </a:lnTo>
                  <a:lnTo>
                    <a:pt x="142" y="268"/>
                  </a:lnTo>
                  <a:lnTo>
                    <a:pt x="137" y="272"/>
                  </a:lnTo>
                  <a:lnTo>
                    <a:pt x="134" y="276"/>
                  </a:lnTo>
                  <a:lnTo>
                    <a:pt x="130" y="279"/>
                  </a:lnTo>
                  <a:lnTo>
                    <a:pt x="127" y="284"/>
                  </a:lnTo>
                  <a:lnTo>
                    <a:pt x="124" y="289"/>
                  </a:lnTo>
                  <a:lnTo>
                    <a:pt x="120" y="294"/>
                  </a:lnTo>
                  <a:lnTo>
                    <a:pt x="117" y="298"/>
                  </a:lnTo>
                  <a:lnTo>
                    <a:pt x="115" y="301"/>
                  </a:lnTo>
                  <a:lnTo>
                    <a:pt x="111" y="303"/>
                  </a:lnTo>
                  <a:lnTo>
                    <a:pt x="107" y="304"/>
                  </a:lnTo>
                  <a:lnTo>
                    <a:pt x="100" y="311"/>
                  </a:lnTo>
                  <a:lnTo>
                    <a:pt x="97" y="318"/>
                  </a:lnTo>
                  <a:lnTo>
                    <a:pt x="95" y="327"/>
                  </a:lnTo>
                  <a:lnTo>
                    <a:pt x="94" y="335"/>
                  </a:lnTo>
                  <a:lnTo>
                    <a:pt x="91" y="344"/>
                  </a:lnTo>
                  <a:lnTo>
                    <a:pt x="84" y="354"/>
                  </a:lnTo>
                  <a:lnTo>
                    <a:pt x="76" y="359"/>
                  </a:lnTo>
                  <a:lnTo>
                    <a:pt x="68" y="364"/>
                  </a:lnTo>
                  <a:lnTo>
                    <a:pt x="59" y="369"/>
                  </a:lnTo>
                  <a:lnTo>
                    <a:pt x="48" y="378"/>
                  </a:lnTo>
                  <a:lnTo>
                    <a:pt x="40" y="390"/>
                  </a:lnTo>
                  <a:lnTo>
                    <a:pt x="36" y="390"/>
                  </a:lnTo>
                  <a:lnTo>
                    <a:pt x="34" y="390"/>
                  </a:lnTo>
                  <a:lnTo>
                    <a:pt x="33" y="389"/>
                  </a:lnTo>
                  <a:lnTo>
                    <a:pt x="33" y="386"/>
                  </a:lnTo>
                  <a:lnTo>
                    <a:pt x="31" y="385"/>
                  </a:lnTo>
                  <a:lnTo>
                    <a:pt x="31" y="383"/>
                  </a:lnTo>
                  <a:lnTo>
                    <a:pt x="31" y="381"/>
                  </a:lnTo>
                  <a:lnTo>
                    <a:pt x="30" y="376"/>
                  </a:lnTo>
                  <a:lnTo>
                    <a:pt x="29" y="372"/>
                  </a:lnTo>
                  <a:lnTo>
                    <a:pt x="26" y="365"/>
                  </a:lnTo>
                  <a:lnTo>
                    <a:pt x="22" y="359"/>
                  </a:lnTo>
                  <a:lnTo>
                    <a:pt x="18" y="353"/>
                  </a:lnTo>
                  <a:lnTo>
                    <a:pt x="13" y="348"/>
                  </a:lnTo>
                  <a:lnTo>
                    <a:pt x="5" y="344"/>
                  </a:lnTo>
                  <a:lnTo>
                    <a:pt x="3" y="344"/>
                  </a:lnTo>
                  <a:lnTo>
                    <a:pt x="2" y="343"/>
                  </a:lnTo>
                  <a:lnTo>
                    <a:pt x="0" y="340"/>
                  </a:lnTo>
                  <a:lnTo>
                    <a:pt x="2" y="338"/>
                  </a:lnTo>
                  <a:lnTo>
                    <a:pt x="2" y="335"/>
                  </a:lnTo>
                  <a:lnTo>
                    <a:pt x="4" y="333"/>
                  </a:lnTo>
                  <a:lnTo>
                    <a:pt x="5" y="330"/>
                  </a:lnTo>
                  <a:lnTo>
                    <a:pt x="8" y="328"/>
                  </a:lnTo>
                  <a:lnTo>
                    <a:pt x="17" y="317"/>
                  </a:lnTo>
                  <a:lnTo>
                    <a:pt x="22" y="302"/>
                  </a:lnTo>
                  <a:lnTo>
                    <a:pt x="28" y="286"/>
                  </a:lnTo>
                  <a:lnTo>
                    <a:pt x="31" y="271"/>
                  </a:lnTo>
                  <a:lnTo>
                    <a:pt x="31" y="262"/>
                  </a:lnTo>
                  <a:lnTo>
                    <a:pt x="31" y="253"/>
                  </a:lnTo>
                  <a:lnTo>
                    <a:pt x="34" y="243"/>
                  </a:lnTo>
                  <a:lnTo>
                    <a:pt x="36" y="245"/>
                  </a:lnTo>
                  <a:lnTo>
                    <a:pt x="38" y="246"/>
                  </a:lnTo>
                  <a:lnTo>
                    <a:pt x="40" y="247"/>
                  </a:lnTo>
                  <a:lnTo>
                    <a:pt x="41" y="248"/>
                  </a:lnTo>
                  <a:lnTo>
                    <a:pt x="44" y="250"/>
                  </a:lnTo>
                  <a:lnTo>
                    <a:pt x="45" y="248"/>
                  </a:lnTo>
                  <a:lnTo>
                    <a:pt x="48" y="246"/>
                  </a:lnTo>
                  <a:lnTo>
                    <a:pt x="50" y="242"/>
                  </a:lnTo>
                  <a:lnTo>
                    <a:pt x="51" y="238"/>
                  </a:lnTo>
                  <a:lnTo>
                    <a:pt x="53" y="235"/>
                  </a:lnTo>
                  <a:lnTo>
                    <a:pt x="53" y="233"/>
                  </a:lnTo>
                  <a:lnTo>
                    <a:pt x="51" y="231"/>
                  </a:lnTo>
                  <a:lnTo>
                    <a:pt x="50" y="230"/>
                  </a:lnTo>
                  <a:lnTo>
                    <a:pt x="48" y="229"/>
                  </a:lnTo>
                  <a:lnTo>
                    <a:pt x="46" y="226"/>
                  </a:lnTo>
                  <a:lnTo>
                    <a:pt x="45" y="225"/>
                  </a:lnTo>
                  <a:lnTo>
                    <a:pt x="44" y="222"/>
                  </a:lnTo>
                  <a:lnTo>
                    <a:pt x="45" y="220"/>
                  </a:lnTo>
                  <a:lnTo>
                    <a:pt x="46" y="217"/>
                  </a:lnTo>
                  <a:lnTo>
                    <a:pt x="46" y="215"/>
                  </a:lnTo>
                  <a:lnTo>
                    <a:pt x="46" y="214"/>
                  </a:lnTo>
                  <a:lnTo>
                    <a:pt x="48" y="211"/>
                  </a:lnTo>
                  <a:lnTo>
                    <a:pt x="49" y="209"/>
                  </a:lnTo>
                  <a:lnTo>
                    <a:pt x="50" y="206"/>
                  </a:lnTo>
                  <a:lnTo>
                    <a:pt x="55" y="204"/>
                  </a:lnTo>
                  <a:lnTo>
                    <a:pt x="59" y="201"/>
                  </a:lnTo>
                  <a:lnTo>
                    <a:pt x="64" y="199"/>
                  </a:lnTo>
                  <a:lnTo>
                    <a:pt x="80" y="190"/>
                  </a:lnTo>
                  <a:lnTo>
                    <a:pt x="83" y="190"/>
                  </a:lnTo>
                  <a:lnTo>
                    <a:pt x="85" y="190"/>
                  </a:lnTo>
                  <a:lnTo>
                    <a:pt x="89" y="190"/>
                  </a:lnTo>
                  <a:lnTo>
                    <a:pt x="93" y="187"/>
                  </a:lnTo>
                  <a:lnTo>
                    <a:pt x="96" y="185"/>
                  </a:lnTo>
                  <a:lnTo>
                    <a:pt x="99" y="181"/>
                  </a:lnTo>
                  <a:lnTo>
                    <a:pt x="102" y="179"/>
                  </a:lnTo>
                  <a:lnTo>
                    <a:pt x="106" y="178"/>
                  </a:lnTo>
                  <a:lnTo>
                    <a:pt x="110" y="178"/>
                  </a:lnTo>
                  <a:close/>
                  <a:moveTo>
                    <a:pt x="2376" y="174"/>
                  </a:moveTo>
                  <a:lnTo>
                    <a:pt x="2378" y="174"/>
                  </a:lnTo>
                  <a:lnTo>
                    <a:pt x="2380" y="175"/>
                  </a:lnTo>
                  <a:lnTo>
                    <a:pt x="2381" y="176"/>
                  </a:lnTo>
                  <a:lnTo>
                    <a:pt x="2381" y="179"/>
                  </a:lnTo>
                  <a:lnTo>
                    <a:pt x="2383" y="182"/>
                  </a:lnTo>
                  <a:lnTo>
                    <a:pt x="2385" y="186"/>
                  </a:lnTo>
                  <a:lnTo>
                    <a:pt x="2386" y="189"/>
                  </a:lnTo>
                  <a:lnTo>
                    <a:pt x="2386" y="191"/>
                  </a:lnTo>
                  <a:lnTo>
                    <a:pt x="2385" y="194"/>
                  </a:lnTo>
                  <a:lnTo>
                    <a:pt x="2385" y="195"/>
                  </a:lnTo>
                  <a:lnTo>
                    <a:pt x="2386" y="197"/>
                  </a:lnTo>
                  <a:lnTo>
                    <a:pt x="2388" y="199"/>
                  </a:lnTo>
                  <a:lnTo>
                    <a:pt x="2388" y="199"/>
                  </a:lnTo>
                  <a:lnTo>
                    <a:pt x="2390" y="199"/>
                  </a:lnTo>
                  <a:lnTo>
                    <a:pt x="2391" y="200"/>
                  </a:lnTo>
                  <a:lnTo>
                    <a:pt x="2393" y="201"/>
                  </a:lnTo>
                  <a:lnTo>
                    <a:pt x="2395" y="204"/>
                  </a:lnTo>
                  <a:lnTo>
                    <a:pt x="2396" y="206"/>
                  </a:lnTo>
                  <a:lnTo>
                    <a:pt x="2397" y="209"/>
                  </a:lnTo>
                  <a:lnTo>
                    <a:pt x="2397" y="210"/>
                  </a:lnTo>
                  <a:lnTo>
                    <a:pt x="2396" y="212"/>
                  </a:lnTo>
                  <a:lnTo>
                    <a:pt x="2396" y="214"/>
                  </a:lnTo>
                  <a:lnTo>
                    <a:pt x="2396" y="216"/>
                  </a:lnTo>
                  <a:lnTo>
                    <a:pt x="2397" y="219"/>
                  </a:lnTo>
                  <a:lnTo>
                    <a:pt x="2398" y="221"/>
                  </a:lnTo>
                  <a:lnTo>
                    <a:pt x="2401" y="222"/>
                  </a:lnTo>
                  <a:lnTo>
                    <a:pt x="2405" y="225"/>
                  </a:lnTo>
                  <a:lnTo>
                    <a:pt x="2408" y="227"/>
                  </a:lnTo>
                  <a:lnTo>
                    <a:pt x="2411" y="230"/>
                  </a:lnTo>
                  <a:lnTo>
                    <a:pt x="2412" y="232"/>
                  </a:lnTo>
                  <a:lnTo>
                    <a:pt x="2412" y="236"/>
                  </a:lnTo>
                  <a:lnTo>
                    <a:pt x="2412" y="238"/>
                  </a:lnTo>
                  <a:lnTo>
                    <a:pt x="2411" y="240"/>
                  </a:lnTo>
                  <a:lnTo>
                    <a:pt x="2411" y="241"/>
                  </a:lnTo>
                  <a:lnTo>
                    <a:pt x="2410" y="242"/>
                  </a:lnTo>
                  <a:lnTo>
                    <a:pt x="2410" y="243"/>
                  </a:lnTo>
                  <a:lnTo>
                    <a:pt x="2410" y="245"/>
                  </a:lnTo>
                  <a:lnTo>
                    <a:pt x="2410" y="247"/>
                  </a:lnTo>
                  <a:lnTo>
                    <a:pt x="2410" y="248"/>
                  </a:lnTo>
                  <a:lnTo>
                    <a:pt x="2410" y="250"/>
                  </a:lnTo>
                  <a:lnTo>
                    <a:pt x="2410" y="257"/>
                  </a:lnTo>
                  <a:lnTo>
                    <a:pt x="2410" y="258"/>
                  </a:lnTo>
                  <a:lnTo>
                    <a:pt x="2408" y="260"/>
                  </a:lnTo>
                  <a:lnTo>
                    <a:pt x="2407" y="258"/>
                  </a:lnTo>
                  <a:lnTo>
                    <a:pt x="2406" y="257"/>
                  </a:lnTo>
                  <a:lnTo>
                    <a:pt x="2406" y="255"/>
                  </a:lnTo>
                  <a:lnTo>
                    <a:pt x="2403" y="252"/>
                  </a:lnTo>
                  <a:lnTo>
                    <a:pt x="2402" y="250"/>
                  </a:lnTo>
                  <a:lnTo>
                    <a:pt x="2401" y="246"/>
                  </a:lnTo>
                  <a:lnTo>
                    <a:pt x="2400" y="243"/>
                  </a:lnTo>
                  <a:lnTo>
                    <a:pt x="2397" y="241"/>
                  </a:lnTo>
                  <a:lnTo>
                    <a:pt x="2395" y="241"/>
                  </a:lnTo>
                  <a:lnTo>
                    <a:pt x="2393" y="240"/>
                  </a:lnTo>
                  <a:lnTo>
                    <a:pt x="2392" y="238"/>
                  </a:lnTo>
                  <a:lnTo>
                    <a:pt x="2390" y="236"/>
                  </a:lnTo>
                  <a:lnTo>
                    <a:pt x="2388" y="233"/>
                  </a:lnTo>
                  <a:lnTo>
                    <a:pt x="2387" y="231"/>
                  </a:lnTo>
                  <a:lnTo>
                    <a:pt x="2386" y="229"/>
                  </a:lnTo>
                  <a:lnTo>
                    <a:pt x="2386" y="225"/>
                  </a:lnTo>
                  <a:lnTo>
                    <a:pt x="2386" y="224"/>
                  </a:lnTo>
                  <a:lnTo>
                    <a:pt x="2386" y="220"/>
                  </a:lnTo>
                  <a:lnTo>
                    <a:pt x="2386" y="216"/>
                  </a:lnTo>
                  <a:lnTo>
                    <a:pt x="2385" y="214"/>
                  </a:lnTo>
                  <a:lnTo>
                    <a:pt x="2383" y="210"/>
                  </a:lnTo>
                  <a:lnTo>
                    <a:pt x="2381" y="206"/>
                  </a:lnTo>
                  <a:lnTo>
                    <a:pt x="2380" y="202"/>
                  </a:lnTo>
                  <a:lnTo>
                    <a:pt x="2380" y="200"/>
                  </a:lnTo>
                  <a:lnTo>
                    <a:pt x="2380" y="199"/>
                  </a:lnTo>
                  <a:lnTo>
                    <a:pt x="2380" y="196"/>
                  </a:lnTo>
                  <a:lnTo>
                    <a:pt x="2380" y="196"/>
                  </a:lnTo>
                  <a:lnTo>
                    <a:pt x="2380" y="195"/>
                  </a:lnTo>
                  <a:lnTo>
                    <a:pt x="2380" y="194"/>
                  </a:lnTo>
                  <a:lnTo>
                    <a:pt x="2380" y="191"/>
                  </a:lnTo>
                  <a:lnTo>
                    <a:pt x="2377" y="189"/>
                  </a:lnTo>
                  <a:lnTo>
                    <a:pt x="2376" y="187"/>
                  </a:lnTo>
                  <a:lnTo>
                    <a:pt x="2373" y="186"/>
                  </a:lnTo>
                  <a:lnTo>
                    <a:pt x="2372" y="184"/>
                  </a:lnTo>
                  <a:lnTo>
                    <a:pt x="2370" y="181"/>
                  </a:lnTo>
                  <a:lnTo>
                    <a:pt x="2371" y="179"/>
                  </a:lnTo>
                  <a:lnTo>
                    <a:pt x="2372" y="178"/>
                  </a:lnTo>
                  <a:lnTo>
                    <a:pt x="2373" y="176"/>
                  </a:lnTo>
                  <a:lnTo>
                    <a:pt x="2375" y="175"/>
                  </a:lnTo>
                  <a:lnTo>
                    <a:pt x="2375" y="174"/>
                  </a:lnTo>
                  <a:lnTo>
                    <a:pt x="2376" y="174"/>
                  </a:lnTo>
                  <a:close/>
                  <a:moveTo>
                    <a:pt x="555" y="153"/>
                  </a:moveTo>
                  <a:lnTo>
                    <a:pt x="563" y="153"/>
                  </a:lnTo>
                  <a:lnTo>
                    <a:pt x="566" y="155"/>
                  </a:lnTo>
                  <a:lnTo>
                    <a:pt x="568" y="158"/>
                  </a:lnTo>
                  <a:lnTo>
                    <a:pt x="570" y="161"/>
                  </a:lnTo>
                  <a:lnTo>
                    <a:pt x="568" y="165"/>
                  </a:lnTo>
                  <a:lnTo>
                    <a:pt x="565" y="170"/>
                  </a:lnTo>
                  <a:lnTo>
                    <a:pt x="558" y="176"/>
                  </a:lnTo>
                  <a:lnTo>
                    <a:pt x="551" y="182"/>
                  </a:lnTo>
                  <a:lnTo>
                    <a:pt x="545" y="190"/>
                  </a:lnTo>
                  <a:lnTo>
                    <a:pt x="542" y="196"/>
                  </a:lnTo>
                  <a:lnTo>
                    <a:pt x="545" y="202"/>
                  </a:lnTo>
                  <a:lnTo>
                    <a:pt x="550" y="204"/>
                  </a:lnTo>
                  <a:lnTo>
                    <a:pt x="553" y="201"/>
                  </a:lnTo>
                  <a:lnTo>
                    <a:pt x="558" y="199"/>
                  </a:lnTo>
                  <a:lnTo>
                    <a:pt x="562" y="197"/>
                  </a:lnTo>
                  <a:lnTo>
                    <a:pt x="566" y="197"/>
                  </a:lnTo>
                  <a:lnTo>
                    <a:pt x="568" y="202"/>
                  </a:lnTo>
                  <a:lnTo>
                    <a:pt x="567" y="207"/>
                  </a:lnTo>
                  <a:lnTo>
                    <a:pt x="566" y="212"/>
                  </a:lnTo>
                  <a:lnTo>
                    <a:pt x="566" y="217"/>
                  </a:lnTo>
                  <a:lnTo>
                    <a:pt x="565" y="221"/>
                  </a:lnTo>
                  <a:lnTo>
                    <a:pt x="565" y="224"/>
                  </a:lnTo>
                  <a:lnTo>
                    <a:pt x="566" y="226"/>
                  </a:lnTo>
                  <a:lnTo>
                    <a:pt x="567" y="229"/>
                  </a:lnTo>
                  <a:lnTo>
                    <a:pt x="568" y="231"/>
                  </a:lnTo>
                  <a:lnTo>
                    <a:pt x="570" y="238"/>
                  </a:lnTo>
                  <a:lnTo>
                    <a:pt x="570" y="247"/>
                  </a:lnTo>
                  <a:lnTo>
                    <a:pt x="568" y="255"/>
                  </a:lnTo>
                  <a:lnTo>
                    <a:pt x="563" y="263"/>
                  </a:lnTo>
                  <a:lnTo>
                    <a:pt x="555" y="273"/>
                  </a:lnTo>
                  <a:lnTo>
                    <a:pt x="545" y="281"/>
                  </a:lnTo>
                  <a:lnTo>
                    <a:pt x="542" y="281"/>
                  </a:lnTo>
                  <a:lnTo>
                    <a:pt x="538" y="281"/>
                  </a:lnTo>
                  <a:lnTo>
                    <a:pt x="536" y="282"/>
                  </a:lnTo>
                  <a:lnTo>
                    <a:pt x="533" y="283"/>
                  </a:lnTo>
                  <a:lnTo>
                    <a:pt x="532" y="286"/>
                  </a:lnTo>
                  <a:lnTo>
                    <a:pt x="531" y="288"/>
                  </a:lnTo>
                  <a:lnTo>
                    <a:pt x="530" y="291"/>
                  </a:lnTo>
                  <a:lnTo>
                    <a:pt x="530" y="293"/>
                  </a:lnTo>
                  <a:lnTo>
                    <a:pt x="524" y="299"/>
                  </a:lnTo>
                  <a:lnTo>
                    <a:pt x="516" y="302"/>
                  </a:lnTo>
                  <a:lnTo>
                    <a:pt x="509" y="299"/>
                  </a:lnTo>
                  <a:lnTo>
                    <a:pt x="505" y="296"/>
                  </a:lnTo>
                  <a:lnTo>
                    <a:pt x="502" y="292"/>
                  </a:lnTo>
                  <a:lnTo>
                    <a:pt x="500" y="289"/>
                  </a:lnTo>
                  <a:lnTo>
                    <a:pt x="499" y="284"/>
                  </a:lnTo>
                  <a:lnTo>
                    <a:pt x="496" y="281"/>
                  </a:lnTo>
                  <a:lnTo>
                    <a:pt x="491" y="275"/>
                  </a:lnTo>
                  <a:lnTo>
                    <a:pt x="485" y="271"/>
                  </a:lnTo>
                  <a:lnTo>
                    <a:pt x="475" y="267"/>
                  </a:lnTo>
                  <a:lnTo>
                    <a:pt x="471" y="265"/>
                  </a:lnTo>
                  <a:lnTo>
                    <a:pt x="469" y="262"/>
                  </a:lnTo>
                  <a:lnTo>
                    <a:pt x="467" y="260"/>
                  </a:lnTo>
                  <a:lnTo>
                    <a:pt x="467" y="257"/>
                  </a:lnTo>
                  <a:lnTo>
                    <a:pt x="465" y="255"/>
                  </a:lnTo>
                  <a:lnTo>
                    <a:pt x="464" y="252"/>
                  </a:lnTo>
                  <a:lnTo>
                    <a:pt x="461" y="251"/>
                  </a:lnTo>
                  <a:lnTo>
                    <a:pt x="459" y="250"/>
                  </a:lnTo>
                  <a:lnTo>
                    <a:pt x="458" y="247"/>
                  </a:lnTo>
                  <a:lnTo>
                    <a:pt x="453" y="241"/>
                  </a:lnTo>
                  <a:lnTo>
                    <a:pt x="451" y="233"/>
                  </a:lnTo>
                  <a:lnTo>
                    <a:pt x="455" y="226"/>
                  </a:lnTo>
                  <a:lnTo>
                    <a:pt x="455" y="224"/>
                  </a:lnTo>
                  <a:lnTo>
                    <a:pt x="456" y="221"/>
                  </a:lnTo>
                  <a:lnTo>
                    <a:pt x="458" y="219"/>
                  </a:lnTo>
                  <a:lnTo>
                    <a:pt x="459" y="217"/>
                  </a:lnTo>
                  <a:lnTo>
                    <a:pt x="460" y="216"/>
                  </a:lnTo>
                  <a:lnTo>
                    <a:pt x="462" y="215"/>
                  </a:lnTo>
                  <a:lnTo>
                    <a:pt x="464" y="216"/>
                  </a:lnTo>
                  <a:lnTo>
                    <a:pt x="465" y="217"/>
                  </a:lnTo>
                  <a:lnTo>
                    <a:pt x="466" y="221"/>
                  </a:lnTo>
                  <a:lnTo>
                    <a:pt x="469" y="224"/>
                  </a:lnTo>
                  <a:lnTo>
                    <a:pt x="472" y="226"/>
                  </a:lnTo>
                  <a:lnTo>
                    <a:pt x="475" y="227"/>
                  </a:lnTo>
                  <a:lnTo>
                    <a:pt x="479" y="227"/>
                  </a:lnTo>
                  <a:lnTo>
                    <a:pt x="482" y="226"/>
                  </a:lnTo>
                  <a:lnTo>
                    <a:pt x="489" y="219"/>
                  </a:lnTo>
                  <a:lnTo>
                    <a:pt x="491" y="211"/>
                  </a:lnTo>
                  <a:lnTo>
                    <a:pt x="491" y="205"/>
                  </a:lnTo>
                  <a:lnTo>
                    <a:pt x="490" y="202"/>
                  </a:lnTo>
                  <a:lnTo>
                    <a:pt x="489" y="200"/>
                  </a:lnTo>
                  <a:lnTo>
                    <a:pt x="486" y="199"/>
                  </a:lnTo>
                  <a:lnTo>
                    <a:pt x="484" y="196"/>
                  </a:lnTo>
                  <a:lnTo>
                    <a:pt x="482" y="194"/>
                  </a:lnTo>
                  <a:lnTo>
                    <a:pt x="481" y="191"/>
                  </a:lnTo>
                  <a:lnTo>
                    <a:pt x="481" y="189"/>
                  </a:lnTo>
                  <a:lnTo>
                    <a:pt x="482" y="186"/>
                  </a:lnTo>
                  <a:lnTo>
                    <a:pt x="486" y="185"/>
                  </a:lnTo>
                  <a:lnTo>
                    <a:pt x="489" y="184"/>
                  </a:lnTo>
                  <a:lnTo>
                    <a:pt x="489" y="184"/>
                  </a:lnTo>
                  <a:lnTo>
                    <a:pt x="487" y="182"/>
                  </a:lnTo>
                  <a:lnTo>
                    <a:pt x="485" y="181"/>
                  </a:lnTo>
                  <a:lnTo>
                    <a:pt x="484" y="180"/>
                  </a:lnTo>
                  <a:lnTo>
                    <a:pt x="482" y="178"/>
                  </a:lnTo>
                  <a:lnTo>
                    <a:pt x="482" y="174"/>
                  </a:lnTo>
                  <a:lnTo>
                    <a:pt x="482" y="171"/>
                  </a:lnTo>
                  <a:lnTo>
                    <a:pt x="485" y="169"/>
                  </a:lnTo>
                  <a:lnTo>
                    <a:pt x="489" y="165"/>
                  </a:lnTo>
                  <a:lnTo>
                    <a:pt x="495" y="161"/>
                  </a:lnTo>
                  <a:lnTo>
                    <a:pt x="501" y="160"/>
                  </a:lnTo>
                  <a:lnTo>
                    <a:pt x="509" y="160"/>
                  </a:lnTo>
                  <a:lnTo>
                    <a:pt x="512" y="160"/>
                  </a:lnTo>
                  <a:lnTo>
                    <a:pt x="515" y="161"/>
                  </a:lnTo>
                  <a:lnTo>
                    <a:pt x="516" y="164"/>
                  </a:lnTo>
                  <a:lnTo>
                    <a:pt x="517" y="165"/>
                  </a:lnTo>
                  <a:lnTo>
                    <a:pt x="519" y="166"/>
                  </a:lnTo>
                  <a:lnTo>
                    <a:pt x="519" y="168"/>
                  </a:lnTo>
                  <a:lnTo>
                    <a:pt x="522" y="169"/>
                  </a:lnTo>
                  <a:lnTo>
                    <a:pt x="526" y="169"/>
                  </a:lnTo>
                  <a:lnTo>
                    <a:pt x="529" y="168"/>
                  </a:lnTo>
                  <a:lnTo>
                    <a:pt x="532" y="166"/>
                  </a:lnTo>
                  <a:lnTo>
                    <a:pt x="535" y="164"/>
                  </a:lnTo>
                  <a:lnTo>
                    <a:pt x="537" y="163"/>
                  </a:lnTo>
                  <a:lnTo>
                    <a:pt x="543" y="159"/>
                  </a:lnTo>
                  <a:lnTo>
                    <a:pt x="550" y="155"/>
                  </a:lnTo>
                  <a:lnTo>
                    <a:pt x="555" y="153"/>
                  </a:lnTo>
                  <a:close/>
                  <a:moveTo>
                    <a:pt x="809" y="139"/>
                  </a:moveTo>
                  <a:lnTo>
                    <a:pt x="815" y="139"/>
                  </a:lnTo>
                  <a:lnTo>
                    <a:pt x="819" y="140"/>
                  </a:lnTo>
                  <a:lnTo>
                    <a:pt x="823" y="141"/>
                  </a:lnTo>
                  <a:lnTo>
                    <a:pt x="825" y="144"/>
                  </a:lnTo>
                  <a:lnTo>
                    <a:pt x="825" y="146"/>
                  </a:lnTo>
                  <a:lnTo>
                    <a:pt x="825" y="150"/>
                  </a:lnTo>
                  <a:lnTo>
                    <a:pt x="821" y="153"/>
                  </a:lnTo>
                  <a:lnTo>
                    <a:pt x="818" y="158"/>
                  </a:lnTo>
                  <a:lnTo>
                    <a:pt x="815" y="159"/>
                  </a:lnTo>
                  <a:lnTo>
                    <a:pt x="813" y="163"/>
                  </a:lnTo>
                  <a:lnTo>
                    <a:pt x="811" y="165"/>
                  </a:lnTo>
                  <a:lnTo>
                    <a:pt x="809" y="169"/>
                  </a:lnTo>
                  <a:lnTo>
                    <a:pt x="806" y="173"/>
                  </a:lnTo>
                  <a:lnTo>
                    <a:pt x="803" y="175"/>
                  </a:lnTo>
                  <a:lnTo>
                    <a:pt x="799" y="176"/>
                  </a:lnTo>
                  <a:lnTo>
                    <a:pt x="796" y="179"/>
                  </a:lnTo>
                  <a:lnTo>
                    <a:pt x="794" y="181"/>
                  </a:lnTo>
                  <a:lnTo>
                    <a:pt x="791" y="182"/>
                  </a:lnTo>
                  <a:lnTo>
                    <a:pt x="788" y="186"/>
                  </a:lnTo>
                  <a:lnTo>
                    <a:pt x="785" y="190"/>
                  </a:lnTo>
                  <a:lnTo>
                    <a:pt x="783" y="192"/>
                  </a:lnTo>
                  <a:lnTo>
                    <a:pt x="781" y="197"/>
                  </a:lnTo>
                  <a:lnTo>
                    <a:pt x="781" y="201"/>
                  </a:lnTo>
                  <a:lnTo>
                    <a:pt x="784" y="206"/>
                  </a:lnTo>
                  <a:lnTo>
                    <a:pt x="786" y="210"/>
                  </a:lnTo>
                  <a:lnTo>
                    <a:pt x="789" y="215"/>
                  </a:lnTo>
                  <a:lnTo>
                    <a:pt x="789" y="222"/>
                  </a:lnTo>
                  <a:lnTo>
                    <a:pt x="788" y="230"/>
                  </a:lnTo>
                  <a:lnTo>
                    <a:pt x="786" y="237"/>
                  </a:lnTo>
                  <a:lnTo>
                    <a:pt x="786" y="242"/>
                  </a:lnTo>
                  <a:lnTo>
                    <a:pt x="789" y="246"/>
                  </a:lnTo>
                  <a:lnTo>
                    <a:pt x="791" y="250"/>
                  </a:lnTo>
                  <a:lnTo>
                    <a:pt x="794" y="253"/>
                  </a:lnTo>
                  <a:lnTo>
                    <a:pt x="795" y="256"/>
                  </a:lnTo>
                  <a:lnTo>
                    <a:pt x="796" y="260"/>
                  </a:lnTo>
                  <a:lnTo>
                    <a:pt x="798" y="262"/>
                  </a:lnTo>
                  <a:lnTo>
                    <a:pt x="799" y="265"/>
                  </a:lnTo>
                  <a:lnTo>
                    <a:pt x="801" y="267"/>
                  </a:lnTo>
                  <a:lnTo>
                    <a:pt x="804" y="268"/>
                  </a:lnTo>
                  <a:lnTo>
                    <a:pt x="806" y="271"/>
                  </a:lnTo>
                  <a:lnTo>
                    <a:pt x="811" y="272"/>
                  </a:lnTo>
                  <a:lnTo>
                    <a:pt x="815" y="272"/>
                  </a:lnTo>
                  <a:lnTo>
                    <a:pt x="818" y="272"/>
                  </a:lnTo>
                  <a:lnTo>
                    <a:pt x="820" y="272"/>
                  </a:lnTo>
                  <a:lnTo>
                    <a:pt x="820" y="271"/>
                  </a:lnTo>
                  <a:lnTo>
                    <a:pt x="820" y="268"/>
                  </a:lnTo>
                  <a:lnTo>
                    <a:pt x="819" y="267"/>
                  </a:lnTo>
                  <a:lnTo>
                    <a:pt x="818" y="265"/>
                  </a:lnTo>
                  <a:lnTo>
                    <a:pt x="816" y="262"/>
                  </a:lnTo>
                  <a:lnTo>
                    <a:pt x="815" y="260"/>
                  </a:lnTo>
                  <a:lnTo>
                    <a:pt x="814" y="257"/>
                  </a:lnTo>
                  <a:lnTo>
                    <a:pt x="811" y="256"/>
                  </a:lnTo>
                  <a:lnTo>
                    <a:pt x="808" y="252"/>
                  </a:lnTo>
                  <a:lnTo>
                    <a:pt x="804" y="246"/>
                  </a:lnTo>
                  <a:lnTo>
                    <a:pt x="801" y="240"/>
                  </a:lnTo>
                  <a:lnTo>
                    <a:pt x="801" y="233"/>
                  </a:lnTo>
                  <a:lnTo>
                    <a:pt x="806" y="230"/>
                  </a:lnTo>
                  <a:lnTo>
                    <a:pt x="811" y="227"/>
                  </a:lnTo>
                  <a:lnTo>
                    <a:pt x="814" y="225"/>
                  </a:lnTo>
                  <a:lnTo>
                    <a:pt x="816" y="224"/>
                  </a:lnTo>
                  <a:lnTo>
                    <a:pt x="818" y="222"/>
                  </a:lnTo>
                  <a:lnTo>
                    <a:pt x="819" y="220"/>
                  </a:lnTo>
                  <a:lnTo>
                    <a:pt x="818" y="217"/>
                  </a:lnTo>
                  <a:lnTo>
                    <a:pt x="815" y="215"/>
                  </a:lnTo>
                  <a:lnTo>
                    <a:pt x="811" y="211"/>
                  </a:lnTo>
                  <a:lnTo>
                    <a:pt x="808" y="209"/>
                  </a:lnTo>
                  <a:lnTo>
                    <a:pt x="805" y="202"/>
                  </a:lnTo>
                  <a:lnTo>
                    <a:pt x="804" y="196"/>
                  </a:lnTo>
                  <a:lnTo>
                    <a:pt x="806" y="191"/>
                  </a:lnTo>
                  <a:lnTo>
                    <a:pt x="809" y="189"/>
                  </a:lnTo>
                  <a:lnTo>
                    <a:pt x="811" y="189"/>
                  </a:lnTo>
                  <a:lnTo>
                    <a:pt x="815" y="187"/>
                  </a:lnTo>
                  <a:lnTo>
                    <a:pt x="818" y="186"/>
                  </a:lnTo>
                  <a:lnTo>
                    <a:pt x="819" y="184"/>
                  </a:lnTo>
                  <a:lnTo>
                    <a:pt x="820" y="182"/>
                  </a:lnTo>
                  <a:lnTo>
                    <a:pt x="819" y="180"/>
                  </a:lnTo>
                  <a:lnTo>
                    <a:pt x="819" y="178"/>
                  </a:lnTo>
                  <a:lnTo>
                    <a:pt x="820" y="175"/>
                  </a:lnTo>
                  <a:lnTo>
                    <a:pt x="820" y="175"/>
                  </a:lnTo>
                  <a:lnTo>
                    <a:pt x="820" y="173"/>
                  </a:lnTo>
                  <a:lnTo>
                    <a:pt x="821" y="170"/>
                  </a:lnTo>
                  <a:lnTo>
                    <a:pt x="821" y="166"/>
                  </a:lnTo>
                  <a:lnTo>
                    <a:pt x="823" y="164"/>
                  </a:lnTo>
                  <a:lnTo>
                    <a:pt x="823" y="163"/>
                  </a:lnTo>
                  <a:lnTo>
                    <a:pt x="835" y="163"/>
                  </a:lnTo>
                  <a:lnTo>
                    <a:pt x="839" y="160"/>
                  </a:lnTo>
                  <a:lnTo>
                    <a:pt x="841" y="158"/>
                  </a:lnTo>
                  <a:lnTo>
                    <a:pt x="844" y="155"/>
                  </a:lnTo>
                  <a:lnTo>
                    <a:pt x="845" y="153"/>
                  </a:lnTo>
                  <a:lnTo>
                    <a:pt x="849" y="149"/>
                  </a:lnTo>
                  <a:lnTo>
                    <a:pt x="851" y="148"/>
                  </a:lnTo>
                  <a:lnTo>
                    <a:pt x="855" y="148"/>
                  </a:lnTo>
                  <a:lnTo>
                    <a:pt x="857" y="148"/>
                  </a:lnTo>
                  <a:lnTo>
                    <a:pt x="862" y="148"/>
                  </a:lnTo>
                  <a:lnTo>
                    <a:pt x="866" y="146"/>
                  </a:lnTo>
                  <a:lnTo>
                    <a:pt x="876" y="145"/>
                  </a:lnTo>
                  <a:lnTo>
                    <a:pt x="885" y="148"/>
                  </a:lnTo>
                  <a:lnTo>
                    <a:pt x="892" y="151"/>
                  </a:lnTo>
                  <a:lnTo>
                    <a:pt x="901" y="164"/>
                  </a:lnTo>
                  <a:lnTo>
                    <a:pt x="906" y="179"/>
                  </a:lnTo>
                  <a:lnTo>
                    <a:pt x="908" y="192"/>
                  </a:lnTo>
                  <a:lnTo>
                    <a:pt x="906" y="207"/>
                  </a:lnTo>
                  <a:lnTo>
                    <a:pt x="900" y="220"/>
                  </a:lnTo>
                  <a:lnTo>
                    <a:pt x="898" y="222"/>
                  </a:lnTo>
                  <a:lnTo>
                    <a:pt x="897" y="225"/>
                  </a:lnTo>
                  <a:lnTo>
                    <a:pt x="896" y="227"/>
                  </a:lnTo>
                  <a:lnTo>
                    <a:pt x="895" y="231"/>
                  </a:lnTo>
                  <a:lnTo>
                    <a:pt x="896" y="233"/>
                  </a:lnTo>
                  <a:lnTo>
                    <a:pt x="897" y="237"/>
                  </a:lnTo>
                  <a:lnTo>
                    <a:pt x="897" y="240"/>
                  </a:lnTo>
                  <a:lnTo>
                    <a:pt x="898" y="241"/>
                  </a:lnTo>
                  <a:lnTo>
                    <a:pt x="900" y="242"/>
                  </a:lnTo>
                  <a:lnTo>
                    <a:pt x="902" y="242"/>
                  </a:lnTo>
                  <a:lnTo>
                    <a:pt x="903" y="242"/>
                  </a:lnTo>
                  <a:lnTo>
                    <a:pt x="905" y="240"/>
                  </a:lnTo>
                  <a:lnTo>
                    <a:pt x="910" y="235"/>
                  </a:lnTo>
                  <a:lnTo>
                    <a:pt x="913" y="230"/>
                  </a:lnTo>
                  <a:lnTo>
                    <a:pt x="918" y="225"/>
                  </a:lnTo>
                  <a:lnTo>
                    <a:pt x="921" y="224"/>
                  </a:lnTo>
                  <a:lnTo>
                    <a:pt x="923" y="224"/>
                  </a:lnTo>
                  <a:lnTo>
                    <a:pt x="925" y="224"/>
                  </a:lnTo>
                  <a:lnTo>
                    <a:pt x="927" y="226"/>
                  </a:lnTo>
                  <a:lnTo>
                    <a:pt x="928" y="227"/>
                  </a:lnTo>
                  <a:lnTo>
                    <a:pt x="930" y="230"/>
                  </a:lnTo>
                  <a:lnTo>
                    <a:pt x="932" y="231"/>
                  </a:lnTo>
                  <a:lnTo>
                    <a:pt x="933" y="232"/>
                  </a:lnTo>
                  <a:lnTo>
                    <a:pt x="935" y="235"/>
                  </a:lnTo>
                  <a:lnTo>
                    <a:pt x="936" y="236"/>
                  </a:lnTo>
                  <a:lnTo>
                    <a:pt x="937" y="238"/>
                  </a:lnTo>
                  <a:lnTo>
                    <a:pt x="940" y="240"/>
                  </a:lnTo>
                  <a:lnTo>
                    <a:pt x="941" y="240"/>
                  </a:lnTo>
                  <a:lnTo>
                    <a:pt x="943" y="240"/>
                  </a:lnTo>
                  <a:lnTo>
                    <a:pt x="945" y="238"/>
                  </a:lnTo>
                  <a:lnTo>
                    <a:pt x="945" y="237"/>
                  </a:lnTo>
                  <a:lnTo>
                    <a:pt x="945" y="236"/>
                  </a:lnTo>
                  <a:lnTo>
                    <a:pt x="946" y="233"/>
                  </a:lnTo>
                  <a:lnTo>
                    <a:pt x="946" y="232"/>
                  </a:lnTo>
                  <a:lnTo>
                    <a:pt x="947" y="231"/>
                  </a:lnTo>
                  <a:lnTo>
                    <a:pt x="950" y="231"/>
                  </a:lnTo>
                  <a:lnTo>
                    <a:pt x="952" y="230"/>
                  </a:lnTo>
                  <a:lnTo>
                    <a:pt x="955" y="230"/>
                  </a:lnTo>
                  <a:lnTo>
                    <a:pt x="957" y="229"/>
                  </a:lnTo>
                  <a:lnTo>
                    <a:pt x="960" y="227"/>
                  </a:lnTo>
                  <a:lnTo>
                    <a:pt x="961" y="227"/>
                  </a:lnTo>
                  <a:lnTo>
                    <a:pt x="962" y="226"/>
                  </a:lnTo>
                  <a:lnTo>
                    <a:pt x="962" y="224"/>
                  </a:lnTo>
                  <a:lnTo>
                    <a:pt x="962" y="222"/>
                  </a:lnTo>
                  <a:lnTo>
                    <a:pt x="962" y="220"/>
                  </a:lnTo>
                  <a:lnTo>
                    <a:pt x="962" y="219"/>
                  </a:lnTo>
                  <a:lnTo>
                    <a:pt x="962" y="217"/>
                  </a:lnTo>
                  <a:lnTo>
                    <a:pt x="961" y="216"/>
                  </a:lnTo>
                  <a:lnTo>
                    <a:pt x="958" y="214"/>
                  </a:lnTo>
                  <a:lnTo>
                    <a:pt x="957" y="211"/>
                  </a:lnTo>
                  <a:lnTo>
                    <a:pt x="956" y="210"/>
                  </a:lnTo>
                  <a:lnTo>
                    <a:pt x="955" y="207"/>
                  </a:lnTo>
                  <a:lnTo>
                    <a:pt x="953" y="205"/>
                  </a:lnTo>
                  <a:lnTo>
                    <a:pt x="955" y="204"/>
                  </a:lnTo>
                  <a:lnTo>
                    <a:pt x="958" y="202"/>
                  </a:lnTo>
                  <a:lnTo>
                    <a:pt x="962" y="202"/>
                  </a:lnTo>
                  <a:lnTo>
                    <a:pt x="966" y="202"/>
                  </a:lnTo>
                  <a:lnTo>
                    <a:pt x="970" y="201"/>
                  </a:lnTo>
                  <a:lnTo>
                    <a:pt x="971" y="200"/>
                  </a:lnTo>
                  <a:lnTo>
                    <a:pt x="971" y="199"/>
                  </a:lnTo>
                  <a:lnTo>
                    <a:pt x="971" y="197"/>
                  </a:lnTo>
                  <a:lnTo>
                    <a:pt x="968" y="196"/>
                  </a:lnTo>
                  <a:lnTo>
                    <a:pt x="967" y="195"/>
                  </a:lnTo>
                  <a:lnTo>
                    <a:pt x="965" y="194"/>
                  </a:lnTo>
                  <a:lnTo>
                    <a:pt x="962" y="194"/>
                  </a:lnTo>
                  <a:lnTo>
                    <a:pt x="952" y="195"/>
                  </a:lnTo>
                  <a:lnTo>
                    <a:pt x="941" y="196"/>
                  </a:lnTo>
                  <a:lnTo>
                    <a:pt x="933" y="194"/>
                  </a:lnTo>
                  <a:lnTo>
                    <a:pt x="926" y="186"/>
                  </a:lnTo>
                  <a:lnTo>
                    <a:pt x="920" y="178"/>
                  </a:lnTo>
                  <a:lnTo>
                    <a:pt x="916" y="170"/>
                  </a:lnTo>
                  <a:lnTo>
                    <a:pt x="912" y="166"/>
                  </a:lnTo>
                  <a:lnTo>
                    <a:pt x="910" y="161"/>
                  </a:lnTo>
                  <a:lnTo>
                    <a:pt x="908" y="155"/>
                  </a:lnTo>
                  <a:lnTo>
                    <a:pt x="910" y="151"/>
                  </a:lnTo>
                  <a:lnTo>
                    <a:pt x="912" y="149"/>
                  </a:lnTo>
                  <a:lnTo>
                    <a:pt x="918" y="149"/>
                  </a:lnTo>
                  <a:lnTo>
                    <a:pt x="931" y="150"/>
                  </a:lnTo>
                  <a:lnTo>
                    <a:pt x="943" y="151"/>
                  </a:lnTo>
                  <a:lnTo>
                    <a:pt x="970" y="151"/>
                  </a:lnTo>
                  <a:lnTo>
                    <a:pt x="979" y="155"/>
                  </a:lnTo>
                  <a:lnTo>
                    <a:pt x="988" y="161"/>
                  </a:lnTo>
                  <a:lnTo>
                    <a:pt x="994" y="169"/>
                  </a:lnTo>
                  <a:lnTo>
                    <a:pt x="1001" y="175"/>
                  </a:lnTo>
                  <a:lnTo>
                    <a:pt x="1003" y="179"/>
                  </a:lnTo>
                  <a:lnTo>
                    <a:pt x="1006" y="181"/>
                  </a:lnTo>
                  <a:lnTo>
                    <a:pt x="1007" y="185"/>
                  </a:lnTo>
                  <a:lnTo>
                    <a:pt x="1008" y="187"/>
                  </a:lnTo>
                  <a:lnTo>
                    <a:pt x="1008" y="190"/>
                  </a:lnTo>
                  <a:lnTo>
                    <a:pt x="1007" y="192"/>
                  </a:lnTo>
                  <a:lnTo>
                    <a:pt x="1004" y="194"/>
                  </a:lnTo>
                  <a:lnTo>
                    <a:pt x="1002" y="195"/>
                  </a:lnTo>
                  <a:lnTo>
                    <a:pt x="998" y="195"/>
                  </a:lnTo>
                  <a:lnTo>
                    <a:pt x="993" y="194"/>
                  </a:lnTo>
                  <a:lnTo>
                    <a:pt x="998" y="200"/>
                  </a:lnTo>
                  <a:lnTo>
                    <a:pt x="1006" y="206"/>
                  </a:lnTo>
                  <a:lnTo>
                    <a:pt x="1013" y="209"/>
                  </a:lnTo>
                  <a:lnTo>
                    <a:pt x="1016" y="209"/>
                  </a:lnTo>
                  <a:lnTo>
                    <a:pt x="1019" y="207"/>
                  </a:lnTo>
                  <a:lnTo>
                    <a:pt x="1023" y="207"/>
                  </a:lnTo>
                  <a:lnTo>
                    <a:pt x="1027" y="206"/>
                  </a:lnTo>
                  <a:lnTo>
                    <a:pt x="1029" y="209"/>
                  </a:lnTo>
                  <a:lnTo>
                    <a:pt x="1031" y="211"/>
                  </a:lnTo>
                  <a:lnTo>
                    <a:pt x="1032" y="212"/>
                  </a:lnTo>
                  <a:lnTo>
                    <a:pt x="1032" y="215"/>
                  </a:lnTo>
                  <a:lnTo>
                    <a:pt x="1032" y="217"/>
                  </a:lnTo>
                  <a:lnTo>
                    <a:pt x="1032" y="221"/>
                  </a:lnTo>
                  <a:lnTo>
                    <a:pt x="1031" y="226"/>
                  </a:lnTo>
                  <a:lnTo>
                    <a:pt x="1029" y="230"/>
                  </a:lnTo>
                  <a:lnTo>
                    <a:pt x="1031" y="235"/>
                  </a:lnTo>
                  <a:lnTo>
                    <a:pt x="1037" y="237"/>
                  </a:lnTo>
                  <a:lnTo>
                    <a:pt x="1042" y="238"/>
                  </a:lnTo>
                  <a:lnTo>
                    <a:pt x="1044" y="241"/>
                  </a:lnTo>
                  <a:lnTo>
                    <a:pt x="1045" y="242"/>
                  </a:lnTo>
                  <a:lnTo>
                    <a:pt x="1045" y="245"/>
                  </a:lnTo>
                  <a:lnTo>
                    <a:pt x="1045" y="247"/>
                  </a:lnTo>
                  <a:lnTo>
                    <a:pt x="1044" y="248"/>
                  </a:lnTo>
                  <a:lnTo>
                    <a:pt x="1042" y="251"/>
                  </a:lnTo>
                  <a:lnTo>
                    <a:pt x="1039" y="253"/>
                  </a:lnTo>
                  <a:lnTo>
                    <a:pt x="1038" y="255"/>
                  </a:lnTo>
                  <a:lnTo>
                    <a:pt x="1037" y="257"/>
                  </a:lnTo>
                  <a:lnTo>
                    <a:pt x="1037" y="260"/>
                  </a:lnTo>
                  <a:lnTo>
                    <a:pt x="1037" y="262"/>
                  </a:lnTo>
                  <a:lnTo>
                    <a:pt x="1038" y="265"/>
                  </a:lnTo>
                  <a:lnTo>
                    <a:pt x="1039" y="267"/>
                  </a:lnTo>
                  <a:lnTo>
                    <a:pt x="1041" y="268"/>
                  </a:lnTo>
                  <a:lnTo>
                    <a:pt x="1043" y="268"/>
                  </a:lnTo>
                  <a:lnTo>
                    <a:pt x="1044" y="266"/>
                  </a:lnTo>
                  <a:lnTo>
                    <a:pt x="1050" y="262"/>
                  </a:lnTo>
                  <a:lnTo>
                    <a:pt x="1055" y="258"/>
                  </a:lnTo>
                  <a:lnTo>
                    <a:pt x="1063" y="256"/>
                  </a:lnTo>
                  <a:lnTo>
                    <a:pt x="1068" y="257"/>
                  </a:lnTo>
                  <a:lnTo>
                    <a:pt x="1069" y="261"/>
                  </a:lnTo>
                  <a:lnTo>
                    <a:pt x="1068" y="266"/>
                  </a:lnTo>
                  <a:lnTo>
                    <a:pt x="1067" y="272"/>
                  </a:lnTo>
                  <a:lnTo>
                    <a:pt x="1064" y="277"/>
                  </a:lnTo>
                  <a:lnTo>
                    <a:pt x="1064" y="281"/>
                  </a:lnTo>
                  <a:lnTo>
                    <a:pt x="1068" y="282"/>
                  </a:lnTo>
                  <a:lnTo>
                    <a:pt x="1069" y="278"/>
                  </a:lnTo>
                  <a:lnTo>
                    <a:pt x="1070" y="275"/>
                  </a:lnTo>
                  <a:lnTo>
                    <a:pt x="1072" y="272"/>
                  </a:lnTo>
                  <a:lnTo>
                    <a:pt x="1074" y="270"/>
                  </a:lnTo>
                  <a:lnTo>
                    <a:pt x="1077" y="268"/>
                  </a:lnTo>
                  <a:lnTo>
                    <a:pt x="1082" y="266"/>
                  </a:lnTo>
                  <a:lnTo>
                    <a:pt x="1090" y="265"/>
                  </a:lnTo>
                  <a:lnTo>
                    <a:pt x="1100" y="266"/>
                  </a:lnTo>
                  <a:lnTo>
                    <a:pt x="1109" y="268"/>
                  </a:lnTo>
                  <a:lnTo>
                    <a:pt x="1117" y="273"/>
                  </a:lnTo>
                  <a:lnTo>
                    <a:pt x="1121" y="282"/>
                  </a:lnTo>
                  <a:lnTo>
                    <a:pt x="1123" y="289"/>
                  </a:lnTo>
                  <a:lnTo>
                    <a:pt x="1119" y="292"/>
                  </a:lnTo>
                  <a:lnTo>
                    <a:pt x="1114" y="294"/>
                  </a:lnTo>
                  <a:lnTo>
                    <a:pt x="1109" y="294"/>
                  </a:lnTo>
                  <a:lnTo>
                    <a:pt x="1107" y="296"/>
                  </a:lnTo>
                  <a:lnTo>
                    <a:pt x="1103" y="297"/>
                  </a:lnTo>
                  <a:lnTo>
                    <a:pt x="1102" y="298"/>
                  </a:lnTo>
                  <a:lnTo>
                    <a:pt x="1099" y="301"/>
                  </a:lnTo>
                  <a:lnTo>
                    <a:pt x="1098" y="301"/>
                  </a:lnTo>
                  <a:lnTo>
                    <a:pt x="1097" y="302"/>
                  </a:lnTo>
                  <a:lnTo>
                    <a:pt x="1097" y="304"/>
                  </a:lnTo>
                  <a:lnTo>
                    <a:pt x="1097" y="306"/>
                  </a:lnTo>
                  <a:lnTo>
                    <a:pt x="1097" y="308"/>
                  </a:lnTo>
                  <a:lnTo>
                    <a:pt x="1098" y="309"/>
                  </a:lnTo>
                  <a:lnTo>
                    <a:pt x="1100" y="309"/>
                  </a:lnTo>
                  <a:lnTo>
                    <a:pt x="1103" y="309"/>
                  </a:lnTo>
                  <a:lnTo>
                    <a:pt x="1105" y="308"/>
                  </a:lnTo>
                  <a:lnTo>
                    <a:pt x="1107" y="308"/>
                  </a:lnTo>
                  <a:lnTo>
                    <a:pt x="1107" y="308"/>
                  </a:lnTo>
                  <a:lnTo>
                    <a:pt x="1112" y="306"/>
                  </a:lnTo>
                  <a:lnTo>
                    <a:pt x="1118" y="304"/>
                  </a:lnTo>
                  <a:lnTo>
                    <a:pt x="1124" y="303"/>
                  </a:lnTo>
                  <a:lnTo>
                    <a:pt x="1129" y="303"/>
                  </a:lnTo>
                  <a:lnTo>
                    <a:pt x="1133" y="308"/>
                  </a:lnTo>
                  <a:lnTo>
                    <a:pt x="1133" y="309"/>
                  </a:lnTo>
                  <a:lnTo>
                    <a:pt x="1133" y="312"/>
                  </a:lnTo>
                  <a:lnTo>
                    <a:pt x="1134" y="314"/>
                  </a:lnTo>
                  <a:lnTo>
                    <a:pt x="1135" y="316"/>
                  </a:lnTo>
                  <a:lnTo>
                    <a:pt x="1136" y="317"/>
                  </a:lnTo>
                  <a:lnTo>
                    <a:pt x="1139" y="317"/>
                  </a:lnTo>
                  <a:lnTo>
                    <a:pt x="1143" y="317"/>
                  </a:lnTo>
                  <a:lnTo>
                    <a:pt x="1145" y="316"/>
                  </a:lnTo>
                  <a:lnTo>
                    <a:pt x="1161" y="316"/>
                  </a:lnTo>
                  <a:lnTo>
                    <a:pt x="1179" y="318"/>
                  </a:lnTo>
                  <a:lnTo>
                    <a:pt x="1181" y="328"/>
                  </a:lnTo>
                  <a:lnTo>
                    <a:pt x="1179" y="335"/>
                  </a:lnTo>
                  <a:lnTo>
                    <a:pt x="1173" y="342"/>
                  </a:lnTo>
                  <a:lnTo>
                    <a:pt x="1164" y="347"/>
                  </a:lnTo>
                  <a:lnTo>
                    <a:pt x="1159" y="348"/>
                  </a:lnTo>
                  <a:lnTo>
                    <a:pt x="1156" y="350"/>
                  </a:lnTo>
                  <a:lnTo>
                    <a:pt x="1153" y="352"/>
                  </a:lnTo>
                  <a:lnTo>
                    <a:pt x="1151" y="354"/>
                  </a:lnTo>
                  <a:lnTo>
                    <a:pt x="1151" y="358"/>
                  </a:lnTo>
                  <a:lnTo>
                    <a:pt x="1151" y="360"/>
                  </a:lnTo>
                  <a:lnTo>
                    <a:pt x="1151" y="363"/>
                  </a:lnTo>
                  <a:lnTo>
                    <a:pt x="1151" y="365"/>
                  </a:lnTo>
                  <a:lnTo>
                    <a:pt x="1154" y="367"/>
                  </a:lnTo>
                  <a:lnTo>
                    <a:pt x="1156" y="368"/>
                  </a:lnTo>
                  <a:lnTo>
                    <a:pt x="1163" y="367"/>
                  </a:lnTo>
                  <a:lnTo>
                    <a:pt x="1168" y="363"/>
                  </a:lnTo>
                  <a:lnTo>
                    <a:pt x="1171" y="358"/>
                  </a:lnTo>
                  <a:lnTo>
                    <a:pt x="1175" y="352"/>
                  </a:lnTo>
                  <a:lnTo>
                    <a:pt x="1179" y="347"/>
                  </a:lnTo>
                  <a:lnTo>
                    <a:pt x="1189" y="344"/>
                  </a:lnTo>
                  <a:lnTo>
                    <a:pt x="1197" y="345"/>
                  </a:lnTo>
                  <a:lnTo>
                    <a:pt x="1207" y="350"/>
                  </a:lnTo>
                  <a:lnTo>
                    <a:pt x="1212" y="358"/>
                  </a:lnTo>
                  <a:lnTo>
                    <a:pt x="1212" y="360"/>
                  </a:lnTo>
                  <a:lnTo>
                    <a:pt x="1212" y="363"/>
                  </a:lnTo>
                  <a:lnTo>
                    <a:pt x="1212" y="364"/>
                  </a:lnTo>
                  <a:lnTo>
                    <a:pt x="1211" y="367"/>
                  </a:lnTo>
                  <a:lnTo>
                    <a:pt x="1210" y="368"/>
                  </a:lnTo>
                  <a:lnTo>
                    <a:pt x="1207" y="368"/>
                  </a:lnTo>
                  <a:lnTo>
                    <a:pt x="1204" y="369"/>
                  </a:lnTo>
                  <a:lnTo>
                    <a:pt x="1202" y="372"/>
                  </a:lnTo>
                  <a:lnTo>
                    <a:pt x="1201" y="375"/>
                  </a:lnTo>
                  <a:lnTo>
                    <a:pt x="1202" y="378"/>
                  </a:lnTo>
                  <a:lnTo>
                    <a:pt x="1205" y="380"/>
                  </a:lnTo>
                  <a:lnTo>
                    <a:pt x="1210" y="384"/>
                  </a:lnTo>
                  <a:lnTo>
                    <a:pt x="1217" y="385"/>
                  </a:lnTo>
                  <a:lnTo>
                    <a:pt x="1224" y="388"/>
                  </a:lnTo>
                  <a:lnTo>
                    <a:pt x="1229" y="391"/>
                  </a:lnTo>
                  <a:lnTo>
                    <a:pt x="1229" y="396"/>
                  </a:lnTo>
                  <a:lnTo>
                    <a:pt x="1226" y="398"/>
                  </a:lnTo>
                  <a:lnTo>
                    <a:pt x="1221" y="396"/>
                  </a:lnTo>
                  <a:lnTo>
                    <a:pt x="1214" y="395"/>
                  </a:lnTo>
                  <a:lnTo>
                    <a:pt x="1207" y="394"/>
                  </a:lnTo>
                  <a:lnTo>
                    <a:pt x="1202" y="394"/>
                  </a:lnTo>
                  <a:lnTo>
                    <a:pt x="1200" y="394"/>
                  </a:lnTo>
                  <a:lnTo>
                    <a:pt x="1197" y="394"/>
                  </a:lnTo>
                  <a:lnTo>
                    <a:pt x="1195" y="394"/>
                  </a:lnTo>
                  <a:lnTo>
                    <a:pt x="1192" y="395"/>
                  </a:lnTo>
                  <a:lnTo>
                    <a:pt x="1189" y="395"/>
                  </a:lnTo>
                  <a:lnTo>
                    <a:pt x="1188" y="396"/>
                  </a:lnTo>
                  <a:lnTo>
                    <a:pt x="1186" y="399"/>
                  </a:lnTo>
                  <a:lnTo>
                    <a:pt x="1188" y="401"/>
                  </a:lnTo>
                  <a:lnTo>
                    <a:pt x="1192" y="408"/>
                  </a:lnTo>
                  <a:lnTo>
                    <a:pt x="1196" y="414"/>
                  </a:lnTo>
                  <a:lnTo>
                    <a:pt x="1197" y="423"/>
                  </a:lnTo>
                  <a:lnTo>
                    <a:pt x="1197" y="426"/>
                  </a:lnTo>
                  <a:lnTo>
                    <a:pt x="1197" y="430"/>
                  </a:lnTo>
                  <a:lnTo>
                    <a:pt x="1199" y="434"/>
                  </a:lnTo>
                  <a:lnTo>
                    <a:pt x="1201" y="437"/>
                  </a:lnTo>
                  <a:lnTo>
                    <a:pt x="1205" y="441"/>
                  </a:lnTo>
                  <a:lnTo>
                    <a:pt x="1221" y="449"/>
                  </a:lnTo>
                  <a:lnTo>
                    <a:pt x="1226" y="452"/>
                  </a:lnTo>
                  <a:lnTo>
                    <a:pt x="1231" y="457"/>
                  </a:lnTo>
                  <a:lnTo>
                    <a:pt x="1235" y="462"/>
                  </a:lnTo>
                  <a:lnTo>
                    <a:pt x="1239" y="466"/>
                  </a:lnTo>
                  <a:lnTo>
                    <a:pt x="1250" y="474"/>
                  </a:lnTo>
                  <a:lnTo>
                    <a:pt x="1262" y="478"/>
                  </a:lnTo>
                  <a:lnTo>
                    <a:pt x="1276" y="481"/>
                  </a:lnTo>
                  <a:lnTo>
                    <a:pt x="1288" y="487"/>
                  </a:lnTo>
                  <a:lnTo>
                    <a:pt x="1292" y="493"/>
                  </a:lnTo>
                  <a:lnTo>
                    <a:pt x="1293" y="501"/>
                  </a:lnTo>
                  <a:lnTo>
                    <a:pt x="1296" y="507"/>
                  </a:lnTo>
                  <a:lnTo>
                    <a:pt x="1301" y="511"/>
                  </a:lnTo>
                  <a:lnTo>
                    <a:pt x="1307" y="515"/>
                  </a:lnTo>
                  <a:lnTo>
                    <a:pt x="1312" y="521"/>
                  </a:lnTo>
                  <a:lnTo>
                    <a:pt x="1317" y="527"/>
                  </a:lnTo>
                  <a:lnTo>
                    <a:pt x="1322" y="529"/>
                  </a:lnTo>
                  <a:lnTo>
                    <a:pt x="1330" y="528"/>
                  </a:lnTo>
                  <a:lnTo>
                    <a:pt x="1337" y="526"/>
                  </a:lnTo>
                  <a:lnTo>
                    <a:pt x="1344" y="524"/>
                  </a:lnTo>
                  <a:lnTo>
                    <a:pt x="1352" y="527"/>
                  </a:lnTo>
                  <a:lnTo>
                    <a:pt x="1358" y="534"/>
                  </a:lnTo>
                  <a:lnTo>
                    <a:pt x="1359" y="546"/>
                  </a:lnTo>
                  <a:lnTo>
                    <a:pt x="1356" y="556"/>
                  </a:lnTo>
                  <a:lnTo>
                    <a:pt x="1349" y="566"/>
                  </a:lnTo>
                  <a:lnTo>
                    <a:pt x="1342" y="573"/>
                  </a:lnTo>
                  <a:lnTo>
                    <a:pt x="1338" y="584"/>
                  </a:lnTo>
                  <a:lnTo>
                    <a:pt x="1335" y="594"/>
                  </a:lnTo>
                  <a:lnTo>
                    <a:pt x="1335" y="595"/>
                  </a:lnTo>
                  <a:lnTo>
                    <a:pt x="1335" y="598"/>
                  </a:lnTo>
                  <a:lnTo>
                    <a:pt x="1335" y="600"/>
                  </a:lnTo>
                  <a:lnTo>
                    <a:pt x="1333" y="603"/>
                  </a:lnTo>
                  <a:lnTo>
                    <a:pt x="1333" y="604"/>
                  </a:lnTo>
                  <a:lnTo>
                    <a:pt x="1331" y="605"/>
                  </a:lnTo>
                  <a:lnTo>
                    <a:pt x="1330" y="604"/>
                  </a:lnTo>
                  <a:lnTo>
                    <a:pt x="1325" y="603"/>
                  </a:lnTo>
                  <a:lnTo>
                    <a:pt x="1321" y="602"/>
                  </a:lnTo>
                  <a:lnTo>
                    <a:pt x="1318" y="600"/>
                  </a:lnTo>
                  <a:lnTo>
                    <a:pt x="1316" y="600"/>
                  </a:lnTo>
                  <a:lnTo>
                    <a:pt x="1315" y="602"/>
                  </a:lnTo>
                  <a:lnTo>
                    <a:pt x="1313" y="604"/>
                  </a:lnTo>
                  <a:lnTo>
                    <a:pt x="1313" y="607"/>
                  </a:lnTo>
                  <a:lnTo>
                    <a:pt x="1313" y="613"/>
                  </a:lnTo>
                  <a:lnTo>
                    <a:pt x="1315" y="615"/>
                  </a:lnTo>
                  <a:lnTo>
                    <a:pt x="1315" y="618"/>
                  </a:lnTo>
                  <a:lnTo>
                    <a:pt x="1315" y="621"/>
                  </a:lnTo>
                  <a:lnTo>
                    <a:pt x="1315" y="624"/>
                  </a:lnTo>
                  <a:lnTo>
                    <a:pt x="1315" y="626"/>
                  </a:lnTo>
                  <a:lnTo>
                    <a:pt x="1313" y="629"/>
                  </a:lnTo>
                  <a:lnTo>
                    <a:pt x="1312" y="630"/>
                  </a:lnTo>
                  <a:lnTo>
                    <a:pt x="1311" y="630"/>
                  </a:lnTo>
                  <a:lnTo>
                    <a:pt x="1308" y="630"/>
                  </a:lnTo>
                  <a:lnTo>
                    <a:pt x="1305" y="628"/>
                  </a:lnTo>
                  <a:lnTo>
                    <a:pt x="1301" y="625"/>
                  </a:lnTo>
                  <a:lnTo>
                    <a:pt x="1293" y="620"/>
                  </a:lnTo>
                  <a:lnTo>
                    <a:pt x="1285" y="615"/>
                  </a:lnTo>
                  <a:lnTo>
                    <a:pt x="1277" y="609"/>
                  </a:lnTo>
                  <a:lnTo>
                    <a:pt x="1272" y="602"/>
                  </a:lnTo>
                  <a:lnTo>
                    <a:pt x="1272" y="595"/>
                  </a:lnTo>
                  <a:lnTo>
                    <a:pt x="1275" y="589"/>
                  </a:lnTo>
                  <a:lnTo>
                    <a:pt x="1278" y="585"/>
                  </a:lnTo>
                  <a:lnTo>
                    <a:pt x="1283" y="582"/>
                  </a:lnTo>
                  <a:lnTo>
                    <a:pt x="1286" y="578"/>
                  </a:lnTo>
                  <a:lnTo>
                    <a:pt x="1286" y="573"/>
                  </a:lnTo>
                  <a:lnTo>
                    <a:pt x="1282" y="571"/>
                  </a:lnTo>
                  <a:lnTo>
                    <a:pt x="1276" y="572"/>
                  </a:lnTo>
                  <a:lnTo>
                    <a:pt x="1268" y="573"/>
                  </a:lnTo>
                  <a:lnTo>
                    <a:pt x="1260" y="574"/>
                  </a:lnTo>
                  <a:lnTo>
                    <a:pt x="1255" y="573"/>
                  </a:lnTo>
                  <a:lnTo>
                    <a:pt x="1249" y="566"/>
                  </a:lnTo>
                  <a:lnTo>
                    <a:pt x="1241" y="558"/>
                  </a:lnTo>
                  <a:lnTo>
                    <a:pt x="1234" y="552"/>
                  </a:lnTo>
                  <a:lnTo>
                    <a:pt x="1230" y="553"/>
                  </a:lnTo>
                  <a:lnTo>
                    <a:pt x="1229" y="559"/>
                  </a:lnTo>
                  <a:lnTo>
                    <a:pt x="1229" y="567"/>
                  </a:lnTo>
                  <a:lnTo>
                    <a:pt x="1230" y="573"/>
                  </a:lnTo>
                  <a:lnTo>
                    <a:pt x="1229" y="578"/>
                  </a:lnTo>
                  <a:lnTo>
                    <a:pt x="1226" y="580"/>
                  </a:lnTo>
                  <a:lnTo>
                    <a:pt x="1222" y="578"/>
                  </a:lnTo>
                  <a:lnTo>
                    <a:pt x="1217" y="575"/>
                  </a:lnTo>
                  <a:lnTo>
                    <a:pt x="1212" y="572"/>
                  </a:lnTo>
                  <a:lnTo>
                    <a:pt x="1207" y="568"/>
                  </a:lnTo>
                  <a:lnTo>
                    <a:pt x="1202" y="568"/>
                  </a:lnTo>
                  <a:lnTo>
                    <a:pt x="1206" y="578"/>
                  </a:lnTo>
                  <a:lnTo>
                    <a:pt x="1211" y="588"/>
                  </a:lnTo>
                  <a:lnTo>
                    <a:pt x="1219" y="598"/>
                  </a:lnTo>
                  <a:lnTo>
                    <a:pt x="1229" y="604"/>
                  </a:lnTo>
                  <a:lnTo>
                    <a:pt x="1235" y="612"/>
                  </a:lnTo>
                  <a:lnTo>
                    <a:pt x="1240" y="621"/>
                  </a:lnTo>
                  <a:lnTo>
                    <a:pt x="1245" y="630"/>
                  </a:lnTo>
                  <a:lnTo>
                    <a:pt x="1252" y="638"/>
                  </a:lnTo>
                  <a:lnTo>
                    <a:pt x="1256" y="640"/>
                  </a:lnTo>
                  <a:lnTo>
                    <a:pt x="1261" y="643"/>
                  </a:lnTo>
                  <a:lnTo>
                    <a:pt x="1266" y="645"/>
                  </a:lnTo>
                  <a:lnTo>
                    <a:pt x="1270" y="649"/>
                  </a:lnTo>
                  <a:lnTo>
                    <a:pt x="1273" y="653"/>
                  </a:lnTo>
                  <a:lnTo>
                    <a:pt x="1275" y="656"/>
                  </a:lnTo>
                  <a:lnTo>
                    <a:pt x="1276" y="661"/>
                  </a:lnTo>
                  <a:lnTo>
                    <a:pt x="1277" y="666"/>
                  </a:lnTo>
                  <a:lnTo>
                    <a:pt x="1285" y="676"/>
                  </a:lnTo>
                  <a:lnTo>
                    <a:pt x="1292" y="685"/>
                  </a:lnTo>
                  <a:lnTo>
                    <a:pt x="1300" y="694"/>
                  </a:lnTo>
                  <a:lnTo>
                    <a:pt x="1303" y="706"/>
                  </a:lnTo>
                  <a:lnTo>
                    <a:pt x="1302" y="711"/>
                  </a:lnTo>
                  <a:lnTo>
                    <a:pt x="1301" y="716"/>
                  </a:lnTo>
                  <a:lnTo>
                    <a:pt x="1300" y="721"/>
                  </a:lnTo>
                  <a:lnTo>
                    <a:pt x="1301" y="727"/>
                  </a:lnTo>
                  <a:lnTo>
                    <a:pt x="1302" y="733"/>
                  </a:lnTo>
                  <a:lnTo>
                    <a:pt x="1302" y="741"/>
                  </a:lnTo>
                  <a:lnTo>
                    <a:pt x="1298" y="747"/>
                  </a:lnTo>
                  <a:lnTo>
                    <a:pt x="1290" y="750"/>
                  </a:lnTo>
                  <a:lnTo>
                    <a:pt x="1280" y="750"/>
                  </a:lnTo>
                  <a:lnTo>
                    <a:pt x="1270" y="745"/>
                  </a:lnTo>
                  <a:lnTo>
                    <a:pt x="1261" y="740"/>
                  </a:lnTo>
                  <a:lnTo>
                    <a:pt x="1255" y="732"/>
                  </a:lnTo>
                  <a:lnTo>
                    <a:pt x="1251" y="727"/>
                  </a:lnTo>
                  <a:lnTo>
                    <a:pt x="1245" y="720"/>
                  </a:lnTo>
                  <a:lnTo>
                    <a:pt x="1235" y="712"/>
                  </a:lnTo>
                  <a:lnTo>
                    <a:pt x="1225" y="705"/>
                  </a:lnTo>
                  <a:lnTo>
                    <a:pt x="1215" y="699"/>
                  </a:lnTo>
                  <a:lnTo>
                    <a:pt x="1206" y="695"/>
                  </a:lnTo>
                  <a:lnTo>
                    <a:pt x="1200" y="695"/>
                  </a:lnTo>
                  <a:lnTo>
                    <a:pt x="1202" y="707"/>
                  </a:lnTo>
                  <a:lnTo>
                    <a:pt x="1207" y="716"/>
                  </a:lnTo>
                  <a:lnTo>
                    <a:pt x="1215" y="725"/>
                  </a:lnTo>
                  <a:lnTo>
                    <a:pt x="1226" y="732"/>
                  </a:lnTo>
                  <a:lnTo>
                    <a:pt x="1239" y="742"/>
                  </a:lnTo>
                  <a:lnTo>
                    <a:pt x="1250" y="752"/>
                  </a:lnTo>
                  <a:lnTo>
                    <a:pt x="1260" y="766"/>
                  </a:lnTo>
                  <a:lnTo>
                    <a:pt x="1261" y="769"/>
                  </a:lnTo>
                  <a:lnTo>
                    <a:pt x="1261" y="773"/>
                  </a:lnTo>
                  <a:lnTo>
                    <a:pt x="1261" y="777"/>
                  </a:lnTo>
                  <a:lnTo>
                    <a:pt x="1261" y="779"/>
                  </a:lnTo>
                  <a:lnTo>
                    <a:pt x="1259" y="782"/>
                  </a:lnTo>
                  <a:lnTo>
                    <a:pt x="1257" y="784"/>
                  </a:lnTo>
                  <a:lnTo>
                    <a:pt x="1251" y="786"/>
                  </a:lnTo>
                  <a:lnTo>
                    <a:pt x="1244" y="783"/>
                  </a:lnTo>
                  <a:lnTo>
                    <a:pt x="1237" y="779"/>
                  </a:lnTo>
                  <a:lnTo>
                    <a:pt x="1231" y="776"/>
                  </a:lnTo>
                  <a:lnTo>
                    <a:pt x="1222" y="773"/>
                  </a:lnTo>
                  <a:lnTo>
                    <a:pt x="1214" y="769"/>
                  </a:lnTo>
                  <a:lnTo>
                    <a:pt x="1205" y="763"/>
                  </a:lnTo>
                  <a:lnTo>
                    <a:pt x="1189" y="747"/>
                  </a:lnTo>
                  <a:lnTo>
                    <a:pt x="1183" y="742"/>
                  </a:lnTo>
                  <a:lnTo>
                    <a:pt x="1174" y="741"/>
                  </a:lnTo>
                  <a:lnTo>
                    <a:pt x="1166" y="740"/>
                  </a:lnTo>
                  <a:lnTo>
                    <a:pt x="1164" y="737"/>
                  </a:lnTo>
                  <a:lnTo>
                    <a:pt x="1161" y="735"/>
                  </a:lnTo>
                  <a:lnTo>
                    <a:pt x="1159" y="732"/>
                  </a:lnTo>
                  <a:lnTo>
                    <a:pt x="1158" y="730"/>
                  </a:lnTo>
                  <a:lnTo>
                    <a:pt x="1155" y="728"/>
                  </a:lnTo>
                  <a:lnTo>
                    <a:pt x="1153" y="727"/>
                  </a:lnTo>
                  <a:lnTo>
                    <a:pt x="1149" y="727"/>
                  </a:lnTo>
                  <a:lnTo>
                    <a:pt x="1140" y="725"/>
                  </a:lnTo>
                  <a:lnTo>
                    <a:pt x="1135" y="720"/>
                  </a:lnTo>
                  <a:lnTo>
                    <a:pt x="1131" y="712"/>
                  </a:lnTo>
                  <a:lnTo>
                    <a:pt x="1130" y="705"/>
                  </a:lnTo>
                  <a:lnTo>
                    <a:pt x="1130" y="699"/>
                  </a:lnTo>
                  <a:lnTo>
                    <a:pt x="1130" y="695"/>
                  </a:lnTo>
                  <a:lnTo>
                    <a:pt x="1129" y="694"/>
                  </a:lnTo>
                  <a:lnTo>
                    <a:pt x="1126" y="692"/>
                  </a:lnTo>
                  <a:lnTo>
                    <a:pt x="1124" y="692"/>
                  </a:lnTo>
                  <a:lnTo>
                    <a:pt x="1121" y="691"/>
                  </a:lnTo>
                  <a:lnTo>
                    <a:pt x="1119" y="691"/>
                  </a:lnTo>
                  <a:lnTo>
                    <a:pt x="1118" y="690"/>
                  </a:lnTo>
                  <a:lnTo>
                    <a:pt x="1113" y="686"/>
                  </a:lnTo>
                  <a:lnTo>
                    <a:pt x="1109" y="681"/>
                  </a:lnTo>
                  <a:lnTo>
                    <a:pt x="1105" y="675"/>
                  </a:lnTo>
                  <a:lnTo>
                    <a:pt x="1102" y="670"/>
                  </a:lnTo>
                  <a:lnTo>
                    <a:pt x="1099" y="665"/>
                  </a:lnTo>
                  <a:lnTo>
                    <a:pt x="1097" y="661"/>
                  </a:lnTo>
                  <a:lnTo>
                    <a:pt x="1093" y="659"/>
                  </a:lnTo>
                  <a:lnTo>
                    <a:pt x="1088" y="656"/>
                  </a:lnTo>
                  <a:lnTo>
                    <a:pt x="1084" y="654"/>
                  </a:lnTo>
                  <a:lnTo>
                    <a:pt x="1080" y="651"/>
                  </a:lnTo>
                  <a:lnTo>
                    <a:pt x="1078" y="650"/>
                  </a:lnTo>
                  <a:lnTo>
                    <a:pt x="1075" y="650"/>
                  </a:lnTo>
                  <a:lnTo>
                    <a:pt x="1074" y="650"/>
                  </a:lnTo>
                  <a:lnTo>
                    <a:pt x="1072" y="651"/>
                  </a:lnTo>
                  <a:lnTo>
                    <a:pt x="1068" y="654"/>
                  </a:lnTo>
                  <a:lnTo>
                    <a:pt x="1063" y="654"/>
                  </a:lnTo>
                  <a:lnTo>
                    <a:pt x="1057" y="651"/>
                  </a:lnTo>
                  <a:lnTo>
                    <a:pt x="1050" y="649"/>
                  </a:lnTo>
                  <a:lnTo>
                    <a:pt x="1044" y="645"/>
                  </a:lnTo>
                  <a:lnTo>
                    <a:pt x="1039" y="645"/>
                  </a:lnTo>
                  <a:lnTo>
                    <a:pt x="1037" y="649"/>
                  </a:lnTo>
                  <a:lnTo>
                    <a:pt x="1036" y="651"/>
                  </a:lnTo>
                  <a:lnTo>
                    <a:pt x="1036" y="654"/>
                  </a:lnTo>
                  <a:lnTo>
                    <a:pt x="1036" y="656"/>
                  </a:lnTo>
                  <a:lnTo>
                    <a:pt x="1036" y="658"/>
                  </a:lnTo>
                  <a:lnTo>
                    <a:pt x="1034" y="659"/>
                  </a:lnTo>
                  <a:lnTo>
                    <a:pt x="1032" y="659"/>
                  </a:lnTo>
                  <a:lnTo>
                    <a:pt x="1029" y="660"/>
                  </a:lnTo>
                  <a:lnTo>
                    <a:pt x="1027" y="660"/>
                  </a:lnTo>
                  <a:lnTo>
                    <a:pt x="1024" y="660"/>
                  </a:lnTo>
                  <a:lnTo>
                    <a:pt x="1022" y="660"/>
                  </a:lnTo>
                  <a:lnTo>
                    <a:pt x="1019" y="660"/>
                  </a:lnTo>
                  <a:lnTo>
                    <a:pt x="1017" y="661"/>
                  </a:lnTo>
                  <a:lnTo>
                    <a:pt x="1013" y="664"/>
                  </a:lnTo>
                  <a:lnTo>
                    <a:pt x="1007" y="666"/>
                  </a:lnTo>
                  <a:lnTo>
                    <a:pt x="998" y="664"/>
                  </a:lnTo>
                  <a:lnTo>
                    <a:pt x="989" y="660"/>
                  </a:lnTo>
                  <a:lnTo>
                    <a:pt x="982" y="654"/>
                  </a:lnTo>
                  <a:lnTo>
                    <a:pt x="977" y="649"/>
                  </a:lnTo>
                  <a:lnTo>
                    <a:pt x="977" y="638"/>
                  </a:lnTo>
                  <a:lnTo>
                    <a:pt x="981" y="628"/>
                  </a:lnTo>
                  <a:lnTo>
                    <a:pt x="984" y="618"/>
                  </a:lnTo>
                  <a:lnTo>
                    <a:pt x="988" y="607"/>
                  </a:lnTo>
                  <a:lnTo>
                    <a:pt x="992" y="600"/>
                  </a:lnTo>
                  <a:lnTo>
                    <a:pt x="998" y="599"/>
                  </a:lnTo>
                  <a:lnTo>
                    <a:pt x="1006" y="599"/>
                  </a:lnTo>
                  <a:lnTo>
                    <a:pt x="1013" y="602"/>
                  </a:lnTo>
                  <a:lnTo>
                    <a:pt x="1022" y="604"/>
                  </a:lnTo>
                  <a:lnTo>
                    <a:pt x="1033" y="605"/>
                  </a:lnTo>
                  <a:lnTo>
                    <a:pt x="1047" y="605"/>
                  </a:lnTo>
                  <a:lnTo>
                    <a:pt x="1062" y="604"/>
                  </a:lnTo>
                  <a:lnTo>
                    <a:pt x="1073" y="599"/>
                  </a:lnTo>
                  <a:lnTo>
                    <a:pt x="1075" y="598"/>
                  </a:lnTo>
                  <a:lnTo>
                    <a:pt x="1078" y="595"/>
                  </a:lnTo>
                  <a:lnTo>
                    <a:pt x="1078" y="593"/>
                  </a:lnTo>
                  <a:lnTo>
                    <a:pt x="1078" y="589"/>
                  </a:lnTo>
                  <a:lnTo>
                    <a:pt x="1078" y="587"/>
                  </a:lnTo>
                  <a:lnTo>
                    <a:pt x="1078" y="582"/>
                  </a:lnTo>
                  <a:lnTo>
                    <a:pt x="1077" y="579"/>
                  </a:lnTo>
                  <a:lnTo>
                    <a:pt x="1074" y="575"/>
                  </a:lnTo>
                  <a:lnTo>
                    <a:pt x="1072" y="573"/>
                  </a:lnTo>
                  <a:lnTo>
                    <a:pt x="1068" y="571"/>
                  </a:lnTo>
                  <a:lnTo>
                    <a:pt x="1065" y="566"/>
                  </a:lnTo>
                  <a:lnTo>
                    <a:pt x="1067" y="559"/>
                  </a:lnTo>
                  <a:lnTo>
                    <a:pt x="1072" y="554"/>
                  </a:lnTo>
                  <a:lnTo>
                    <a:pt x="1077" y="548"/>
                  </a:lnTo>
                  <a:lnTo>
                    <a:pt x="1082" y="544"/>
                  </a:lnTo>
                  <a:lnTo>
                    <a:pt x="1087" y="541"/>
                  </a:lnTo>
                  <a:lnTo>
                    <a:pt x="1094" y="541"/>
                  </a:lnTo>
                  <a:lnTo>
                    <a:pt x="1100" y="542"/>
                  </a:lnTo>
                  <a:lnTo>
                    <a:pt x="1107" y="542"/>
                  </a:lnTo>
                  <a:lnTo>
                    <a:pt x="1114" y="542"/>
                  </a:lnTo>
                  <a:lnTo>
                    <a:pt x="1121" y="543"/>
                  </a:lnTo>
                  <a:lnTo>
                    <a:pt x="1128" y="547"/>
                  </a:lnTo>
                  <a:lnTo>
                    <a:pt x="1130" y="552"/>
                  </a:lnTo>
                  <a:lnTo>
                    <a:pt x="1133" y="561"/>
                  </a:lnTo>
                  <a:lnTo>
                    <a:pt x="1136" y="568"/>
                  </a:lnTo>
                  <a:lnTo>
                    <a:pt x="1141" y="574"/>
                  </a:lnTo>
                  <a:lnTo>
                    <a:pt x="1145" y="575"/>
                  </a:lnTo>
                  <a:lnTo>
                    <a:pt x="1153" y="573"/>
                  </a:lnTo>
                  <a:lnTo>
                    <a:pt x="1160" y="568"/>
                  </a:lnTo>
                  <a:lnTo>
                    <a:pt x="1169" y="563"/>
                  </a:lnTo>
                  <a:lnTo>
                    <a:pt x="1175" y="557"/>
                  </a:lnTo>
                  <a:lnTo>
                    <a:pt x="1176" y="549"/>
                  </a:lnTo>
                  <a:lnTo>
                    <a:pt x="1175" y="547"/>
                  </a:lnTo>
                  <a:lnTo>
                    <a:pt x="1171" y="544"/>
                  </a:lnTo>
                  <a:lnTo>
                    <a:pt x="1169" y="542"/>
                  </a:lnTo>
                  <a:lnTo>
                    <a:pt x="1166" y="538"/>
                  </a:lnTo>
                  <a:lnTo>
                    <a:pt x="1164" y="534"/>
                  </a:lnTo>
                  <a:lnTo>
                    <a:pt x="1163" y="532"/>
                  </a:lnTo>
                  <a:lnTo>
                    <a:pt x="1161" y="531"/>
                  </a:lnTo>
                  <a:lnTo>
                    <a:pt x="1159" y="528"/>
                  </a:lnTo>
                  <a:lnTo>
                    <a:pt x="1158" y="526"/>
                  </a:lnTo>
                  <a:lnTo>
                    <a:pt x="1154" y="524"/>
                  </a:lnTo>
                  <a:lnTo>
                    <a:pt x="1151" y="523"/>
                  </a:lnTo>
                  <a:lnTo>
                    <a:pt x="1148" y="523"/>
                  </a:lnTo>
                  <a:lnTo>
                    <a:pt x="1144" y="522"/>
                  </a:lnTo>
                  <a:lnTo>
                    <a:pt x="1141" y="522"/>
                  </a:lnTo>
                  <a:lnTo>
                    <a:pt x="1138" y="523"/>
                  </a:lnTo>
                  <a:lnTo>
                    <a:pt x="1135" y="524"/>
                  </a:lnTo>
                  <a:lnTo>
                    <a:pt x="1133" y="527"/>
                  </a:lnTo>
                  <a:lnTo>
                    <a:pt x="1130" y="529"/>
                  </a:lnTo>
                  <a:lnTo>
                    <a:pt x="1129" y="532"/>
                  </a:lnTo>
                  <a:lnTo>
                    <a:pt x="1128" y="533"/>
                  </a:lnTo>
                  <a:lnTo>
                    <a:pt x="1126" y="536"/>
                  </a:lnTo>
                  <a:lnTo>
                    <a:pt x="1123" y="537"/>
                  </a:lnTo>
                  <a:lnTo>
                    <a:pt x="1118" y="537"/>
                  </a:lnTo>
                  <a:lnTo>
                    <a:pt x="1110" y="538"/>
                  </a:lnTo>
                  <a:lnTo>
                    <a:pt x="1104" y="538"/>
                  </a:lnTo>
                  <a:lnTo>
                    <a:pt x="1098" y="537"/>
                  </a:lnTo>
                  <a:lnTo>
                    <a:pt x="1094" y="534"/>
                  </a:lnTo>
                  <a:lnTo>
                    <a:pt x="1094" y="526"/>
                  </a:lnTo>
                  <a:lnTo>
                    <a:pt x="1098" y="517"/>
                  </a:lnTo>
                  <a:lnTo>
                    <a:pt x="1102" y="508"/>
                  </a:lnTo>
                  <a:lnTo>
                    <a:pt x="1103" y="497"/>
                  </a:lnTo>
                  <a:lnTo>
                    <a:pt x="1102" y="486"/>
                  </a:lnTo>
                  <a:lnTo>
                    <a:pt x="1099" y="475"/>
                  </a:lnTo>
                  <a:lnTo>
                    <a:pt x="1097" y="470"/>
                  </a:lnTo>
                  <a:lnTo>
                    <a:pt x="1094" y="466"/>
                  </a:lnTo>
                  <a:lnTo>
                    <a:pt x="1090" y="462"/>
                  </a:lnTo>
                  <a:lnTo>
                    <a:pt x="1087" y="460"/>
                  </a:lnTo>
                  <a:lnTo>
                    <a:pt x="1084" y="456"/>
                  </a:lnTo>
                  <a:lnTo>
                    <a:pt x="1080" y="452"/>
                  </a:lnTo>
                  <a:lnTo>
                    <a:pt x="1077" y="449"/>
                  </a:lnTo>
                  <a:lnTo>
                    <a:pt x="1073" y="445"/>
                  </a:lnTo>
                  <a:lnTo>
                    <a:pt x="1069" y="442"/>
                  </a:lnTo>
                  <a:lnTo>
                    <a:pt x="1065" y="437"/>
                  </a:lnTo>
                  <a:lnTo>
                    <a:pt x="1062" y="432"/>
                  </a:lnTo>
                  <a:lnTo>
                    <a:pt x="1057" y="425"/>
                  </a:lnTo>
                  <a:lnTo>
                    <a:pt x="1049" y="420"/>
                  </a:lnTo>
                  <a:lnTo>
                    <a:pt x="1042" y="420"/>
                  </a:lnTo>
                  <a:lnTo>
                    <a:pt x="1039" y="421"/>
                  </a:lnTo>
                  <a:lnTo>
                    <a:pt x="1036" y="423"/>
                  </a:lnTo>
                  <a:lnTo>
                    <a:pt x="1033" y="424"/>
                  </a:lnTo>
                  <a:lnTo>
                    <a:pt x="1031" y="425"/>
                  </a:lnTo>
                  <a:lnTo>
                    <a:pt x="1028" y="426"/>
                  </a:lnTo>
                  <a:lnTo>
                    <a:pt x="1024" y="425"/>
                  </a:lnTo>
                  <a:lnTo>
                    <a:pt x="1021" y="425"/>
                  </a:lnTo>
                  <a:lnTo>
                    <a:pt x="1018" y="424"/>
                  </a:lnTo>
                  <a:lnTo>
                    <a:pt x="1014" y="423"/>
                  </a:lnTo>
                  <a:lnTo>
                    <a:pt x="1012" y="420"/>
                  </a:lnTo>
                  <a:lnTo>
                    <a:pt x="1011" y="419"/>
                  </a:lnTo>
                  <a:lnTo>
                    <a:pt x="1009" y="416"/>
                  </a:lnTo>
                  <a:lnTo>
                    <a:pt x="1011" y="414"/>
                  </a:lnTo>
                  <a:lnTo>
                    <a:pt x="1013" y="411"/>
                  </a:lnTo>
                  <a:lnTo>
                    <a:pt x="1016" y="411"/>
                  </a:lnTo>
                  <a:lnTo>
                    <a:pt x="1018" y="410"/>
                  </a:lnTo>
                  <a:lnTo>
                    <a:pt x="1021" y="410"/>
                  </a:lnTo>
                  <a:lnTo>
                    <a:pt x="1023" y="410"/>
                  </a:lnTo>
                  <a:lnTo>
                    <a:pt x="1026" y="409"/>
                  </a:lnTo>
                  <a:lnTo>
                    <a:pt x="1027" y="406"/>
                  </a:lnTo>
                  <a:lnTo>
                    <a:pt x="1028" y="405"/>
                  </a:lnTo>
                  <a:lnTo>
                    <a:pt x="1027" y="401"/>
                  </a:lnTo>
                  <a:lnTo>
                    <a:pt x="1027" y="399"/>
                  </a:lnTo>
                  <a:lnTo>
                    <a:pt x="1024" y="396"/>
                  </a:lnTo>
                  <a:lnTo>
                    <a:pt x="1022" y="394"/>
                  </a:lnTo>
                  <a:lnTo>
                    <a:pt x="1018" y="393"/>
                  </a:lnTo>
                  <a:lnTo>
                    <a:pt x="1016" y="391"/>
                  </a:lnTo>
                  <a:lnTo>
                    <a:pt x="1014" y="391"/>
                  </a:lnTo>
                  <a:lnTo>
                    <a:pt x="1012" y="393"/>
                  </a:lnTo>
                  <a:lnTo>
                    <a:pt x="1009" y="394"/>
                  </a:lnTo>
                  <a:lnTo>
                    <a:pt x="1008" y="395"/>
                  </a:lnTo>
                  <a:lnTo>
                    <a:pt x="1006" y="396"/>
                  </a:lnTo>
                  <a:lnTo>
                    <a:pt x="1004" y="396"/>
                  </a:lnTo>
                  <a:lnTo>
                    <a:pt x="1002" y="395"/>
                  </a:lnTo>
                  <a:lnTo>
                    <a:pt x="999" y="393"/>
                  </a:lnTo>
                  <a:lnTo>
                    <a:pt x="997" y="391"/>
                  </a:lnTo>
                  <a:lnTo>
                    <a:pt x="996" y="389"/>
                  </a:lnTo>
                  <a:lnTo>
                    <a:pt x="996" y="386"/>
                  </a:lnTo>
                  <a:lnTo>
                    <a:pt x="996" y="384"/>
                  </a:lnTo>
                  <a:lnTo>
                    <a:pt x="998" y="383"/>
                  </a:lnTo>
                  <a:lnTo>
                    <a:pt x="999" y="380"/>
                  </a:lnTo>
                  <a:lnTo>
                    <a:pt x="1002" y="378"/>
                  </a:lnTo>
                  <a:lnTo>
                    <a:pt x="1003" y="376"/>
                  </a:lnTo>
                  <a:lnTo>
                    <a:pt x="1003" y="374"/>
                  </a:lnTo>
                  <a:lnTo>
                    <a:pt x="1003" y="373"/>
                  </a:lnTo>
                  <a:lnTo>
                    <a:pt x="1002" y="372"/>
                  </a:lnTo>
                  <a:lnTo>
                    <a:pt x="999" y="372"/>
                  </a:lnTo>
                  <a:lnTo>
                    <a:pt x="997" y="372"/>
                  </a:lnTo>
                  <a:lnTo>
                    <a:pt x="994" y="372"/>
                  </a:lnTo>
                  <a:lnTo>
                    <a:pt x="993" y="370"/>
                  </a:lnTo>
                  <a:lnTo>
                    <a:pt x="989" y="370"/>
                  </a:lnTo>
                  <a:lnTo>
                    <a:pt x="987" y="369"/>
                  </a:lnTo>
                  <a:lnTo>
                    <a:pt x="984" y="368"/>
                  </a:lnTo>
                  <a:lnTo>
                    <a:pt x="983" y="368"/>
                  </a:lnTo>
                  <a:lnTo>
                    <a:pt x="979" y="365"/>
                  </a:lnTo>
                  <a:lnTo>
                    <a:pt x="978" y="363"/>
                  </a:lnTo>
                  <a:lnTo>
                    <a:pt x="978" y="359"/>
                  </a:lnTo>
                  <a:lnTo>
                    <a:pt x="979" y="357"/>
                  </a:lnTo>
                  <a:lnTo>
                    <a:pt x="979" y="353"/>
                  </a:lnTo>
                  <a:lnTo>
                    <a:pt x="981" y="349"/>
                  </a:lnTo>
                  <a:lnTo>
                    <a:pt x="979" y="347"/>
                  </a:lnTo>
                  <a:lnTo>
                    <a:pt x="978" y="343"/>
                  </a:lnTo>
                  <a:lnTo>
                    <a:pt x="977" y="339"/>
                  </a:lnTo>
                  <a:lnTo>
                    <a:pt x="976" y="335"/>
                  </a:lnTo>
                  <a:lnTo>
                    <a:pt x="973" y="333"/>
                  </a:lnTo>
                  <a:lnTo>
                    <a:pt x="972" y="332"/>
                  </a:lnTo>
                  <a:lnTo>
                    <a:pt x="967" y="326"/>
                  </a:lnTo>
                  <a:lnTo>
                    <a:pt x="958" y="323"/>
                  </a:lnTo>
                  <a:lnTo>
                    <a:pt x="950" y="323"/>
                  </a:lnTo>
                  <a:lnTo>
                    <a:pt x="941" y="326"/>
                  </a:lnTo>
                  <a:lnTo>
                    <a:pt x="942" y="328"/>
                  </a:lnTo>
                  <a:lnTo>
                    <a:pt x="943" y="329"/>
                  </a:lnTo>
                  <a:lnTo>
                    <a:pt x="946" y="332"/>
                  </a:lnTo>
                  <a:lnTo>
                    <a:pt x="948" y="334"/>
                  </a:lnTo>
                  <a:lnTo>
                    <a:pt x="951" y="338"/>
                  </a:lnTo>
                  <a:lnTo>
                    <a:pt x="953" y="340"/>
                  </a:lnTo>
                  <a:lnTo>
                    <a:pt x="956" y="343"/>
                  </a:lnTo>
                  <a:lnTo>
                    <a:pt x="958" y="344"/>
                  </a:lnTo>
                  <a:lnTo>
                    <a:pt x="960" y="344"/>
                  </a:lnTo>
                  <a:lnTo>
                    <a:pt x="961" y="348"/>
                  </a:lnTo>
                  <a:lnTo>
                    <a:pt x="962" y="350"/>
                  </a:lnTo>
                  <a:lnTo>
                    <a:pt x="961" y="353"/>
                  </a:lnTo>
                  <a:lnTo>
                    <a:pt x="960" y="355"/>
                  </a:lnTo>
                  <a:lnTo>
                    <a:pt x="957" y="357"/>
                  </a:lnTo>
                  <a:lnTo>
                    <a:pt x="955" y="358"/>
                  </a:lnTo>
                  <a:lnTo>
                    <a:pt x="951" y="359"/>
                  </a:lnTo>
                  <a:lnTo>
                    <a:pt x="948" y="359"/>
                  </a:lnTo>
                  <a:lnTo>
                    <a:pt x="945" y="360"/>
                  </a:lnTo>
                  <a:lnTo>
                    <a:pt x="941" y="360"/>
                  </a:lnTo>
                  <a:lnTo>
                    <a:pt x="926" y="355"/>
                  </a:lnTo>
                  <a:lnTo>
                    <a:pt x="910" y="352"/>
                  </a:lnTo>
                  <a:lnTo>
                    <a:pt x="903" y="355"/>
                  </a:lnTo>
                  <a:lnTo>
                    <a:pt x="897" y="358"/>
                  </a:lnTo>
                  <a:lnTo>
                    <a:pt x="890" y="360"/>
                  </a:lnTo>
                  <a:lnTo>
                    <a:pt x="872" y="359"/>
                  </a:lnTo>
                  <a:lnTo>
                    <a:pt x="854" y="358"/>
                  </a:lnTo>
                  <a:lnTo>
                    <a:pt x="827" y="358"/>
                  </a:lnTo>
                  <a:lnTo>
                    <a:pt x="815" y="357"/>
                  </a:lnTo>
                  <a:lnTo>
                    <a:pt x="805" y="353"/>
                  </a:lnTo>
                  <a:lnTo>
                    <a:pt x="794" y="349"/>
                  </a:lnTo>
                  <a:lnTo>
                    <a:pt x="784" y="347"/>
                  </a:lnTo>
                  <a:lnTo>
                    <a:pt x="773" y="347"/>
                  </a:lnTo>
                  <a:lnTo>
                    <a:pt x="764" y="345"/>
                  </a:lnTo>
                  <a:lnTo>
                    <a:pt x="755" y="342"/>
                  </a:lnTo>
                  <a:lnTo>
                    <a:pt x="744" y="333"/>
                  </a:lnTo>
                  <a:lnTo>
                    <a:pt x="734" y="323"/>
                  </a:lnTo>
                  <a:lnTo>
                    <a:pt x="732" y="322"/>
                  </a:lnTo>
                  <a:lnTo>
                    <a:pt x="729" y="319"/>
                  </a:lnTo>
                  <a:lnTo>
                    <a:pt x="727" y="318"/>
                  </a:lnTo>
                  <a:lnTo>
                    <a:pt x="723" y="316"/>
                  </a:lnTo>
                  <a:lnTo>
                    <a:pt x="720" y="313"/>
                  </a:lnTo>
                  <a:lnTo>
                    <a:pt x="719" y="311"/>
                  </a:lnTo>
                  <a:lnTo>
                    <a:pt x="719" y="308"/>
                  </a:lnTo>
                  <a:lnTo>
                    <a:pt x="719" y="304"/>
                  </a:lnTo>
                  <a:lnTo>
                    <a:pt x="719" y="301"/>
                  </a:lnTo>
                  <a:lnTo>
                    <a:pt x="722" y="299"/>
                  </a:lnTo>
                  <a:lnTo>
                    <a:pt x="723" y="297"/>
                  </a:lnTo>
                  <a:lnTo>
                    <a:pt x="725" y="297"/>
                  </a:lnTo>
                  <a:lnTo>
                    <a:pt x="729" y="297"/>
                  </a:lnTo>
                  <a:lnTo>
                    <a:pt x="734" y="298"/>
                  </a:lnTo>
                  <a:lnTo>
                    <a:pt x="742" y="301"/>
                  </a:lnTo>
                  <a:lnTo>
                    <a:pt x="748" y="303"/>
                  </a:lnTo>
                  <a:lnTo>
                    <a:pt x="755" y="303"/>
                  </a:lnTo>
                  <a:lnTo>
                    <a:pt x="756" y="302"/>
                  </a:lnTo>
                  <a:lnTo>
                    <a:pt x="756" y="302"/>
                  </a:lnTo>
                  <a:lnTo>
                    <a:pt x="755" y="301"/>
                  </a:lnTo>
                  <a:lnTo>
                    <a:pt x="754" y="298"/>
                  </a:lnTo>
                  <a:lnTo>
                    <a:pt x="753" y="297"/>
                  </a:lnTo>
                  <a:lnTo>
                    <a:pt x="750" y="294"/>
                  </a:lnTo>
                  <a:lnTo>
                    <a:pt x="749" y="293"/>
                  </a:lnTo>
                  <a:lnTo>
                    <a:pt x="748" y="292"/>
                  </a:lnTo>
                  <a:lnTo>
                    <a:pt x="737" y="289"/>
                  </a:lnTo>
                  <a:lnTo>
                    <a:pt x="724" y="287"/>
                  </a:lnTo>
                  <a:lnTo>
                    <a:pt x="714" y="283"/>
                  </a:lnTo>
                  <a:lnTo>
                    <a:pt x="705" y="277"/>
                  </a:lnTo>
                  <a:lnTo>
                    <a:pt x="704" y="270"/>
                  </a:lnTo>
                  <a:lnTo>
                    <a:pt x="705" y="262"/>
                  </a:lnTo>
                  <a:lnTo>
                    <a:pt x="705" y="253"/>
                  </a:lnTo>
                  <a:lnTo>
                    <a:pt x="705" y="232"/>
                  </a:lnTo>
                  <a:lnTo>
                    <a:pt x="710" y="215"/>
                  </a:lnTo>
                  <a:lnTo>
                    <a:pt x="718" y="199"/>
                  </a:lnTo>
                  <a:lnTo>
                    <a:pt x="727" y="182"/>
                  </a:lnTo>
                  <a:lnTo>
                    <a:pt x="730" y="179"/>
                  </a:lnTo>
                  <a:lnTo>
                    <a:pt x="733" y="174"/>
                  </a:lnTo>
                  <a:lnTo>
                    <a:pt x="737" y="169"/>
                  </a:lnTo>
                  <a:lnTo>
                    <a:pt x="739" y="165"/>
                  </a:lnTo>
                  <a:lnTo>
                    <a:pt x="750" y="160"/>
                  </a:lnTo>
                  <a:lnTo>
                    <a:pt x="760" y="154"/>
                  </a:lnTo>
                  <a:lnTo>
                    <a:pt x="775" y="145"/>
                  </a:lnTo>
                  <a:lnTo>
                    <a:pt x="791" y="140"/>
                  </a:lnTo>
                  <a:lnTo>
                    <a:pt x="809" y="139"/>
                  </a:lnTo>
                  <a:close/>
                  <a:moveTo>
                    <a:pt x="641" y="130"/>
                  </a:moveTo>
                  <a:lnTo>
                    <a:pt x="653" y="133"/>
                  </a:lnTo>
                  <a:lnTo>
                    <a:pt x="658" y="133"/>
                  </a:lnTo>
                  <a:lnTo>
                    <a:pt x="661" y="134"/>
                  </a:lnTo>
                  <a:lnTo>
                    <a:pt x="664" y="134"/>
                  </a:lnTo>
                  <a:lnTo>
                    <a:pt x="668" y="135"/>
                  </a:lnTo>
                  <a:lnTo>
                    <a:pt x="672" y="135"/>
                  </a:lnTo>
                  <a:lnTo>
                    <a:pt x="690" y="135"/>
                  </a:lnTo>
                  <a:lnTo>
                    <a:pt x="698" y="134"/>
                  </a:lnTo>
                  <a:lnTo>
                    <a:pt x="705" y="135"/>
                  </a:lnTo>
                  <a:lnTo>
                    <a:pt x="712" y="138"/>
                  </a:lnTo>
                  <a:lnTo>
                    <a:pt x="714" y="143"/>
                  </a:lnTo>
                  <a:lnTo>
                    <a:pt x="712" y="150"/>
                  </a:lnTo>
                  <a:lnTo>
                    <a:pt x="703" y="155"/>
                  </a:lnTo>
                  <a:lnTo>
                    <a:pt x="693" y="158"/>
                  </a:lnTo>
                  <a:lnTo>
                    <a:pt x="690" y="159"/>
                  </a:lnTo>
                  <a:lnTo>
                    <a:pt x="688" y="160"/>
                  </a:lnTo>
                  <a:lnTo>
                    <a:pt x="688" y="161"/>
                  </a:lnTo>
                  <a:lnTo>
                    <a:pt x="688" y="163"/>
                  </a:lnTo>
                  <a:lnTo>
                    <a:pt x="688" y="164"/>
                  </a:lnTo>
                  <a:lnTo>
                    <a:pt x="688" y="165"/>
                  </a:lnTo>
                  <a:lnTo>
                    <a:pt x="687" y="169"/>
                  </a:lnTo>
                  <a:lnTo>
                    <a:pt x="685" y="171"/>
                  </a:lnTo>
                  <a:lnTo>
                    <a:pt x="684" y="173"/>
                  </a:lnTo>
                  <a:lnTo>
                    <a:pt x="683" y="175"/>
                  </a:lnTo>
                  <a:lnTo>
                    <a:pt x="683" y="179"/>
                  </a:lnTo>
                  <a:lnTo>
                    <a:pt x="678" y="181"/>
                  </a:lnTo>
                  <a:lnTo>
                    <a:pt x="674" y="185"/>
                  </a:lnTo>
                  <a:lnTo>
                    <a:pt x="672" y="187"/>
                  </a:lnTo>
                  <a:lnTo>
                    <a:pt x="669" y="191"/>
                  </a:lnTo>
                  <a:lnTo>
                    <a:pt x="668" y="195"/>
                  </a:lnTo>
                  <a:lnTo>
                    <a:pt x="667" y="199"/>
                  </a:lnTo>
                  <a:lnTo>
                    <a:pt x="666" y="201"/>
                  </a:lnTo>
                  <a:lnTo>
                    <a:pt x="664" y="204"/>
                  </a:lnTo>
                  <a:lnTo>
                    <a:pt x="658" y="209"/>
                  </a:lnTo>
                  <a:lnTo>
                    <a:pt x="652" y="209"/>
                  </a:lnTo>
                  <a:lnTo>
                    <a:pt x="644" y="206"/>
                  </a:lnTo>
                  <a:lnTo>
                    <a:pt x="637" y="202"/>
                  </a:lnTo>
                  <a:lnTo>
                    <a:pt x="629" y="201"/>
                  </a:lnTo>
                  <a:lnTo>
                    <a:pt x="627" y="201"/>
                  </a:lnTo>
                  <a:lnTo>
                    <a:pt x="626" y="202"/>
                  </a:lnTo>
                  <a:lnTo>
                    <a:pt x="624" y="204"/>
                  </a:lnTo>
                  <a:lnTo>
                    <a:pt x="626" y="205"/>
                  </a:lnTo>
                  <a:lnTo>
                    <a:pt x="627" y="206"/>
                  </a:lnTo>
                  <a:lnTo>
                    <a:pt x="628" y="207"/>
                  </a:lnTo>
                  <a:lnTo>
                    <a:pt x="629" y="209"/>
                  </a:lnTo>
                  <a:lnTo>
                    <a:pt x="631" y="210"/>
                  </a:lnTo>
                  <a:lnTo>
                    <a:pt x="632" y="211"/>
                  </a:lnTo>
                  <a:lnTo>
                    <a:pt x="634" y="216"/>
                  </a:lnTo>
                  <a:lnTo>
                    <a:pt x="634" y="222"/>
                  </a:lnTo>
                  <a:lnTo>
                    <a:pt x="632" y="229"/>
                  </a:lnTo>
                  <a:lnTo>
                    <a:pt x="627" y="233"/>
                  </a:lnTo>
                  <a:lnTo>
                    <a:pt x="622" y="238"/>
                  </a:lnTo>
                  <a:lnTo>
                    <a:pt x="614" y="243"/>
                  </a:lnTo>
                  <a:lnTo>
                    <a:pt x="607" y="247"/>
                  </a:lnTo>
                  <a:lnTo>
                    <a:pt x="601" y="250"/>
                  </a:lnTo>
                  <a:lnTo>
                    <a:pt x="593" y="247"/>
                  </a:lnTo>
                  <a:lnTo>
                    <a:pt x="590" y="241"/>
                  </a:lnTo>
                  <a:lnTo>
                    <a:pt x="587" y="235"/>
                  </a:lnTo>
                  <a:lnTo>
                    <a:pt x="585" y="229"/>
                  </a:lnTo>
                  <a:lnTo>
                    <a:pt x="583" y="216"/>
                  </a:lnTo>
                  <a:lnTo>
                    <a:pt x="586" y="204"/>
                  </a:lnTo>
                  <a:lnTo>
                    <a:pt x="587" y="191"/>
                  </a:lnTo>
                  <a:lnTo>
                    <a:pt x="588" y="184"/>
                  </a:lnTo>
                  <a:lnTo>
                    <a:pt x="591" y="176"/>
                  </a:lnTo>
                  <a:lnTo>
                    <a:pt x="596" y="170"/>
                  </a:lnTo>
                  <a:lnTo>
                    <a:pt x="603" y="165"/>
                  </a:lnTo>
                  <a:lnTo>
                    <a:pt x="606" y="165"/>
                  </a:lnTo>
                  <a:lnTo>
                    <a:pt x="607" y="163"/>
                  </a:lnTo>
                  <a:lnTo>
                    <a:pt x="607" y="161"/>
                  </a:lnTo>
                  <a:lnTo>
                    <a:pt x="607" y="159"/>
                  </a:lnTo>
                  <a:lnTo>
                    <a:pt x="605" y="156"/>
                  </a:lnTo>
                  <a:lnTo>
                    <a:pt x="603" y="155"/>
                  </a:lnTo>
                  <a:lnTo>
                    <a:pt x="602" y="153"/>
                  </a:lnTo>
                  <a:lnTo>
                    <a:pt x="601" y="150"/>
                  </a:lnTo>
                  <a:lnTo>
                    <a:pt x="600" y="149"/>
                  </a:lnTo>
                  <a:lnTo>
                    <a:pt x="600" y="146"/>
                  </a:lnTo>
                  <a:lnTo>
                    <a:pt x="601" y="144"/>
                  </a:lnTo>
                  <a:lnTo>
                    <a:pt x="603" y="143"/>
                  </a:lnTo>
                  <a:lnTo>
                    <a:pt x="607" y="140"/>
                  </a:lnTo>
                  <a:lnTo>
                    <a:pt x="609" y="139"/>
                  </a:lnTo>
                  <a:lnTo>
                    <a:pt x="613" y="138"/>
                  </a:lnTo>
                  <a:lnTo>
                    <a:pt x="627" y="133"/>
                  </a:lnTo>
                  <a:lnTo>
                    <a:pt x="641" y="130"/>
                  </a:lnTo>
                  <a:close/>
                  <a:moveTo>
                    <a:pt x="2471" y="129"/>
                  </a:moveTo>
                  <a:lnTo>
                    <a:pt x="2472" y="130"/>
                  </a:lnTo>
                  <a:lnTo>
                    <a:pt x="2476" y="132"/>
                  </a:lnTo>
                  <a:lnTo>
                    <a:pt x="2478" y="133"/>
                  </a:lnTo>
                  <a:lnTo>
                    <a:pt x="2481" y="133"/>
                  </a:lnTo>
                  <a:lnTo>
                    <a:pt x="2481" y="139"/>
                  </a:lnTo>
                  <a:lnTo>
                    <a:pt x="2478" y="138"/>
                  </a:lnTo>
                  <a:lnTo>
                    <a:pt x="2476" y="136"/>
                  </a:lnTo>
                  <a:lnTo>
                    <a:pt x="2472" y="133"/>
                  </a:lnTo>
                  <a:lnTo>
                    <a:pt x="2471" y="132"/>
                  </a:lnTo>
                  <a:lnTo>
                    <a:pt x="2471" y="130"/>
                  </a:lnTo>
                  <a:lnTo>
                    <a:pt x="2471" y="129"/>
                  </a:lnTo>
                  <a:lnTo>
                    <a:pt x="2471" y="129"/>
                  </a:lnTo>
                  <a:close/>
                  <a:moveTo>
                    <a:pt x="2626" y="108"/>
                  </a:moveTo>
                  <a:lnTo>
                    <a:pt x="2628" y="108"/>
                  </a:lnTo>
                  <a:lnTo>
                    <a:pt x="2629" y="109"/>
                  </a:lnTo>
                  <a:lnTo>
                    <a:pt x="2630" y="110"/>
                  </a:lnTo>
                  <a:lnTo>
                    <a:pt x="2633" y="110"/>
                  </a:lnTo>
                  <a:lnTo>
                    <a:pt x="2635" y="112"/>
                  </a:lnTo>
                  <a:lnTo>
                    <a:pt x="2635" y="113"/>
                  </a:lnTo>
                  <a:lnTo>
                    <a:pt x="2635" y="114"/>
                  </a:lnTo>
                  <a:lnTo>
                    <a:pt x="2634" y="115"/>
                  </a:lnTo>
                  <a:lnTo>
                    <a:pt x="2634" y="115"/>
                  </a:lnTo>
                  <a:lnTo>
                    <a:pt x="2631" y="114"/>
                  </a:lnTo>
                  <a:lnTo>
                    <a:pt x="2631" y="114"/>
                  </a:lnTo>
                  <a:lnTo>
                    <a:pt x="2630" y="113"/>
                  </a:lnTo>
                  <a:lnTo>
                    <a:pt x="2629" y="112"/>
                  </a:lnTo>
                  <a:lnTo>
                    <a:pt x="2629" y="110"/>
                  </a:lnTo>
                  <a:lnTo>
                    <a:pt x="2628" y="109"/>
                  </a:lnTo>
                  <a:lnTo>
                    <a:pt x="2626" y="108"/>
                  </a:lnTo>
                  <a:lnTo>
                    <a:pt x="2626" y="108"/>
                  </a:lnTo>
                  <a:close/>
                  <a:moveTo>
                    <a:pt x="2594" y="107"/>
                  </a:moveTo>
                  <a:lnTo>
                    <a:pt x="2595" y="108"/>
                  </a:lnTo>
                  <a:lnTo>
                    <a:pt x="2596" y="108"/>
                  </a:lnTo>
                  <a:lnTo>
                    <a:pt x="2599" y="110"/>
                  </a:lnTo>
                  <a:lnTo>
                    <a:pt x="2600" y="113"/>
                  </a:lnTo>
                  <a:lnTo>
                    <a:pt x="2603" y="115"/>
                  </a:lnTo>
                  <a:lnTo>
                    <a:pt x="2605" y="115"/>
                  </a:lnTo>
                  <a:lnTo>
                    <a:pt x="2606" y="115"/>
                  </a:lnTo>
                  <a:lnTo>
                    <a:pt x="2608" y="114"/>
                  </a:lnTo>
                  <a:lnTo>
                    <a:pt x="2608" y="113"/>
                  </a:lnTo>
                  <a:lnTo>
                    <a:pt x="2609" y="113"/>
                  </a:lnTo>
                  <a:lnTo>
                    <a:pt x="2610" y="113"/>
                  </a:lnTo>
                  <a:lnTo>
                    <a:pt x="2613" y="114"/>
                  </a:lnTo>
                  <a:lnTo>
                    <a:pt x="2614" y="115"/>
                  </a:lnTo>
                  <a:lnTo>
                    <a:pt x="2615" y="118"/>
                  </a:lnTo>
                  <a:lnTo>
                    <a:pt x="2616" y="120"/>
                  </a:lnTo>
                  <a:lnTo>
                    <a:pt x="2616" y="123"/>
                  </a:lnTo>
                  <a:lnTo>
                    <a:pt x="2618" y="123"/>
                  </a:lnTo>
                  <a:lnTo>
                    <a:pt x="2616" y="124"/>
                  </a:lnTo>
                  <a:lnTo>
                    <a:pt x="2615" y="123"/>
                  </a:lnTo>
                  <a:lnTo>
                    <a:pt x="2614" y="123"/>
                  </a:lnTo>
                  <a:lnTo>
                    <a:pt x="2613" y="123"/>
                  </a:lnTo>
                  <a:lnTo>
                    <a:pt x="2611" y="123"/>
                  </a:lnTo>
                  <a:lnTo>
                    <a:pt x="2610" y="123"/>
                  </a:lnTo>
                  <a:lnTo>
                    <a:pt x="2608" y="122"/>
                  </a:lnTo>
                  <a:lnTo>
                    <a:pt x="2606" y="122"/>
                  </a:lnTo>
                  <a:lnTo>
                    <a:pt x="2605" y="122"/>
                  </a:lnTo>
                  <a:lnTo>
                    <a:pt x="2605" y="123"/>
                  </a:lnTo>
                  <a:lnTo>
                    <a:pt x="2608" y="125"/>
                  </a:lnTo>
                  <a:lnTo>
                    <a:pt x="2610" y="129"/>
                  </a:lnTo>
                  <a:lnTo>
                    <a:pt x="2613" y="132"/>
                  </a:lnTo>
                  <a:lnTo>
                    <a:pt x="2615" y="135"/>
                  </a:lnTo>
                  <a:lnTo>
                    <a:pt x="2616" y="138"/>
                  </a:lnTo>
                  <a:lnTo>
                    <a:pt x="2616" y="139"/>
                  </a:lnTo>
                  <a:lnTo>
                    <a:pt x="2616" y="140"/>
                  </a:lnTo>
                  <a:lnTo>
                    <a:pt x="2616" y="141"/>
                  </a:lnTo>
                  <a:lnTo>
                    <a:pt x="2618" y="143"/>
                  </a:lnTo>
                  <a:lnTo>
                    <a:pt x="2619" y="145"/>
                  </a:lnTo>
                  <a:lnTo>
                    <a:pt x="2620" y="148"/>
                  </a:lnTo>
                  <a:lnTo>
                    <a:pt x="2621" y="150"/>
                  </a:lnTo>
                  <a:lnTo>
                    <a:pt x="2621" y="153"/>
                  </a:lnTo>
                  <a:lnTo>
                    <a:pt x="2623" y="154"/>
                  </a:lnTo>
                  <a:lnTo>
                    <a:pt x="2623" y="155"/>
                  </a:lnTo>
                  <a:lnTo>
                    <a:pt x="2621" y="155"/>
                  </a:lnTo>
                  <a:lnTo>
                    <a:pt x="2620" y="155"/>
                  </a:lnTo>
                  <a:lnTo>
                    <a:pt x="2619" y="155"/>
                  </a:lnTo>
                  <a:lnTo>
                    <a:pt x="2618" y="155"/>
                  </a:lnTo>
                  <a:lnTo>
                    <a:pt x="2616" y="155"/>
                  </a:lnTo>
                  <a:lnTo>
                    <a:pt x="2615" y="154"/>
                  </a:lnTo>
                  <a:lnTo>
                    <a:pt x="2615" y="155"/>
                  </a:lnTo>
                  <a:lnTo>
                    <a:pt x="2615" y="156"/>
                  </a:lnTo>
                  <a:lnTo>
                    <a:pt x="2615" y="158"/>
                  </a:lnTo>
                  <a:lnTo>
                    <a:pt x="2615" y="159"/>
                  </a:lnTo>
                  <a:lnTo>
                    <a:pt x="2616" y="161"/>
                  </a:lnTo>
                  <a:lnTo>
                    <a:pt x="2616" y="163"/>
                  </a:lnTo>
                  <a:lnTo>
                    <a:pt x="2618" y="164"/>
                  </a:lnTo>
                  <a:lnTo>
                    <a:pt x="2620" y="165"/>
                  </a:lnTo>
                  <a:lnTo>
                    <a:pt x="2621" y="165"/>
                  </a:lnTo>
                  <a:lnTo>
                    <a:pt x="2621" y="168"/>
                  </a:lnTo>
                  <a:lnTo>
                    <a:pt x="2624" y="168"/>
                  </a:lnTo>
                  <a:lnTo>
                    <a:pt x="2626" y="170"/>
                  </a:lnTo>
                  <a:lnTo>
                    <a:pt x="2626" y="173"/>
                  </a:lnTo>
                  <a:lnTo>
                    <a:pt x="2628" y="173"/>
                  </a:lnTo>
                  <a:lnTo>
                    <a:pt x="2628" y="174"/>
                  </a:lnTo>
                  <a:lnTo>
                    <a:pt x="2629" y="176"/>
                  </a:lnTo>
                  <a:lnTo>
                    <a:pt x="2630" y="178"/>
                  </a:lnTo>
                  <a:lnTo>
                    <a:pt x="2631" y="179"/>
                  </a:lnTo>
                  <a:lnTo>
                    <a:pt x="2633" y="180"/>
                  </a:lnTo>
                  <a:lnTo>
                    <a:pt x="2633" y="182"/>
                  </a:lnTo>
                  <a:lnTo>
                    <a:pt x="2633" y="184"/>
                  </a:lnTo>
                  <a:lnTo>
                    <a:pt x="2631" y="185"/>
                  </a:lnTo>
                  <a:lnTo>
                    <a:pt x="2630" y="185"/>
                  </a:lnTo>
                  <a:lnTo>
                    <a:pt x="2630" y="186"/>
                  </a:lnTo>
                  <a:lnTo>
                    <a:pt x="2629" y="187"/>
                  </a:lnTo>
                  <a:lnTo>
                    <a:pt x="2630" y="189"/>
                  </a:lnTo>
                  <a:lnTo>
                    <a:pt x="2630" y="191"/>
                  </a:lnTo>
                  <a:lnTo>
                    <a:pt x="2629" y="192"/>
                  </a:lnTo>
                  <a:lnTo>
                    <a:pt x="2629" y="194"/>
                  </a:lnTo>
                  <a:lnTo>
                    <a:pt x="2626" y="194"/>
                  </a:lnTo>
                  <a:lnTo>
                    <a:pt x="2626" y="194"/>
                  </a:lnTo>
                  <a:lnTo>
                    <a:pt x="2625" y="192"/>
                  </a:lnTo>
                  <a:lnTo>
                    <a:pt x="2624" y="191"/>
                  </a:lnTo>
                  <a:lnTo>
                    <a:pt x="2621" y="189"/>
                  </a:lnTo>
                  <a:lnTo>
                    <a:pt x="2620" y="189"/>
                  </a:lnTo>
                  <a:lnTo>
                    <a:pt x="2619" y="189"/>
                  </a:lnTo>
                  <a:lnTo>
                    <a:pt x="2619" y="190"/>
                  </a:lnTo>
                  <a:lnTo>
                    <a:pt x="2618" y="190"/>
                  </a:lnTo>
                  <a:lnTo>
                    <a:pt x="2616" y="189"/>
                  </a:lnTo>
                  <a:lnTo>
                    <a:pt x="2615" y="189"/>
                  </a:lnTo>
                  <a:lnTo>
                    <a:pt x="2614" y="187"/>
                  </a:lnTo>
                  <a:lnTo>
                    <a:pt x="2613" y="185"/>
                  </a:lnTo>
                  <a:lnTo>
                    <a:pt x="2611" y="184"/>
                  </a:lnTo>
                  <a:lnTo>
                    <a:pt x="2610" y="181"/>
                  </a:lnTo>
                  <a:lnTo>
                    <a:pt x="2609" y="180"/>
                  </a:lnTo>
                  <a:lnTo>
                    <a:pt x="2608" y="179"/>
                  </a:lnTo>
                  <a:lnTo>
                    <a:pt x="2606" y="179"/>
                  </a:lnTo>
                  <a:lnTo>
                    <a:pt x="2605" y="176"/>
                  </a:lnTo>
                  <a:lnTo>
                    <a:pt x="2604" y="176"/>
                  </a:lnTo>
                  <a:lnTo>
                    <a:pt x="2603" y="175"/>
                  </a:lnTo>
                  <a:lnTo>
                    <a:pt x="2603" y="173"/>
                  </a:lnTo>
                  <a:lnTo>
                    <a:pt x="2603" y="171"/>
                  </a:lnTo>
                  <a:lnTo>
                    <a:pt x="2603" y="170"/>
                  </a:lnTo>
                  <a:lnTo>
                    <a:pt x="2600" y="166"/>
                  </a:lnTo>
                  <a:lnTo>
                    <a:pt x="2596" y="164"/>
                  </a:lnTo>
                  <a:lnTo>
                    <a:pt x="2593" y="161"/>
                  </a:lnTo>
                  <a:lnTo>
                    <a:pt x="2588" y="160"/>
                  </a:lnTo>
                  <a:lnTo>
                    <a:pt x="2586" y="155"/>
                  </a:lnTo>
                  <a:lnTo>
                    <a:pt x="2585" y="150"/>
                  </a:lnTo>
                  <a:lnTo>
                    <a:pt x="2585" y="145"/>
                  </a:lnTo>
                  <a:lnTo>
                    <a:pt x="2585" y="144"/>
                  </a:lnTo>
                  <a:lnTo>
                    <a:pt x="2585" y="141"/>
                  </a:lnTo>
                  <a:lnTo>
                    <a:pt x="2585" y="140"/>
                  </a:lnTo>
                  <a:lnTo>
                    <a:pt x="2584" y="139"/>
                  </a:lnTo>
                  <a:lnTo>
                    <a:pt x="2584" y="138"/>
                  </a:lnTo>
                  <a:lnTo>
                    <a:pt x="2585" y="138"/>
                  </a:lnTo>
                  <a:lnTo>
                    <a:pt x="2585" y="138"/>
                  </a:lnTo>
                  <a:lnTo>
                    <a:pt x="2588" y="139"/>
                  </a:lnTo>
                  <a:lnTo>
                    <a:pt x="2589" y="140"/>
                  </a:lnTo>
                  <a:lnTo>
                    <a:pt x="2590" y="143"/>
                  </a:lnTo>
                  <a:lnTo>
                    <a:pt x="2593" y="145"/>
                  </a:lnTo>
                  <a:lnTo>
                    <a:pt x="2594" y="148"/>
                  </a:lnTo>
                  <a:lnTo>
                    <a:pt x="2594" y="148"/>
                  </a:lnTo>
                  <a:lnTo>
                    <a:pt x="2595" y="149"/>
                  </a:lnTo>
                  <a:lnTo>
                    <a:pt x="2598" y="149"/>
                  </a:lnTo>
                  <a:lnTo>
                    <a:pt x="2599" y="150"/>
                  </a:lnTo>
                  <a:lnTo>
                    <a:pt x="2599" y="149"/>
                  </a:lnTo>
                  <a:lnTo>
                    <a:pt x="2599" y="148"/>
                  </a:lnTo>
                  <a:lnTo>
                    <a:pt x="2598" y="146"/>
                  </a:lnTo>
                  <a:lnTo>
                    <a:pt x="2596" y="144"/>
                  </a:lnTo>
                  <a:lnTo>
                    <a:pt x="2596" y="143"/>
                  </a:lnTo>
                  <a:lnTo>
                    <a:pt x="2594" y="140"/>
                  </a:lnTo>
                  <a:lnTo>
                    <a:pt x="2591" y="139"/>
                  </a:lnTo>
                  <a:lnTo>
                    <a:pt x="2588" y="138"/>
                  </a:lnTo>
                  <a:lnTo>
                    <a:pt x="2588" y="135"/>
                  </a:lnTo>
                  <a:lnTo>
                    <a:pt x="2586" y="133"/>
                  </a:lnTo>
                  <a:lnTo>
                    <a:pt x="2586" y="130"/>
                  </a:lnTo>
                  <a:lnTo>
                    <a:pt x="2585" y="128"/>
                  </a:lnTo>
                  <a:lnTo>
                    <a:pt x="2584" y="125"/>
                  </a:lnTo>
                  <a:lnTo>
                    <a:pt x="2583" y="124"/>
                  </a:lnTo>
                  <a:lnTo>
                    <a:pt x="2584" y="124"/>
                  </a:lnTo>
                  <a:lnTo>
                    <a:pt x="2584" y="124"/>
                  </a:lnTo>
                  <a:lnTo>
                    <a:pt x="2585" y="125"/>
                  </a:lnTo>
                  <a:lnTo>
                    <a:pt x="2588" y="125"/>
                  </a:lnTo>
                  <a:lnTo>
                    <a:pt x="2589" y="127"/>
                  </a:lnTo>
                  <a:lnTo>
                    <a:pt x="2591" y="128"/>
                  </a:lnTo>
                  <a:lnTo>
                    <a:pt x="2594" y="130"/>
                  </a:lnTo>
                  <a:lnTo>
                    <a:pt x="2596" y="132"/>
                  </a:lnTo>
                  <a:lnTo>
                    <a:pt x="2599" y="133"/>
                  </a:lnTo>
                  <a:lnTo>
                    <a:pt x="2599" y="125"/>
                  </a:lnTo>
                  <a:lnTo>
                    <a:pt x="2598" y="124"/>
                  </a:lnTo>
                  <a:lnTo>
                    <a:pt x="2595" y="122"/>
                  </a:lnTo>
                  <a:lnTo>
                    <a:pt x="2594" y="120"/>
                  </a:lnTo>
                  <a:lnTo>
                    <a:pt x="2594" y="120"/>
                  </a:lnTo>
                  <a:lnTo>
                    <a:pt x="2590" y="119"/>
                  </a:lnTo>
                  <a:lnTo>
                    <a:pt x="2589" y="118"/>
                  </a:lnTo>
                  <a:lnTo>
                    <a:pt x="2588" y="115"/>
                  </a:lnTo>
                  <a:lnTo>
                    <a:pt x="2588" y="114"/>
                  </a:lnTo>
                  <a:lnTo>
                    <a:pt x="2588" y="113"/>
                  </a:lnTo>
                  <a:lnTo>
                    <a:pt x="2589" y="113"/>
                  </a:lnTo>
                  <a:lnTo>
                    <a:pt x="2591" y="113"/>
                  </a:lnTo>
                  <a:lnTo>
                    <a:pt x="2593" y="114"/>
                  </a:lnTo>
                  <a:lnTo>
                    <a:pt x="2593" y="114"/>
                  </a:lnTo>
                  <a:lnTo>
                    <a:pt x="2594" y="113"/>
                  </a:lnTo>
                  <a:lnTo>
                    <a:pt x="2594" y="110"/>
                  </a:lnTo>
                  <a:lnTo>
                    <a:pt x="2594" y="108"/>
                  </a:lnTo>
                  <a:lnTo>
                    <a:pt x="2594" y="108"/>
                  </a:lnTo>
                  <a:lnTo>
                    <a:pt x="2594" y="108"/>
                  </a:lnTo>
                  <a:lnTo>
                    <a:pt x="2594" y="107"/>
                  </a:lnTo>
                  <a:close/>
                  <a:moveTo>
                    <a:pt x="2266" y="63"/>
                  </a:moveTo>
                  <a:lnTo>
                    <a:pt x="2266" y="63"/>
                  </a:lnTo>
                  <a:lnTo>
                    <a:pt x="2268" y="64"/>
                  </a:lnTo>
                  <a:lnTo>
                    <a:pt x="2269" y="67"/>
                  </a:lnTo>
                  <a:lnTo>
                    <a:pt x="2270" y="69"/>
                  </a:lnTo>
                  <a:lnTo>
                    <a:pt x="2273" y="72"/>
                  </a:lnTo>
                  <a:lnTo>
                    <a:pt x="2274" y="72"/>
                  </a:lnTo>
                  <a:lnTo>
                    <a:pt x="2275" y="72"/>
                  </a:lnTo>
                  <a:lnTo>
                    <a:pt x="2276" y="71"/>
                  </a:lnTo>
                  <a:lnTo>
                    <a:pt x="2276" y="69"/>
                  </a:lnTo>
                  <a:lnTo>
                    <a:pt x="2278" y="68"/>
                  </a:lnTo>
                  <a:lnTo>
                    <a:pt x="2280" y="69"/>
                  </a:lnTo>
                  <a:lnTo>
                    <a:pt x="2281" y="72"/>
                  </a:lnTo>
                  <a:lnTo>
                    <a:pt x="2283" y="74"/>
                  </a:lnTo>
                  <a:lnTo>
                    <a:pt x="2284" y="77"/>
                  </a:lnTo>
                  <a:lnTo>
                    <a:pt x="2285" y="78"/>
                  </a:lnTo>
                  <a:lnTo>
                    <a:pt x="2285" y="79"/>
                  </a:lnTo>
                  <a:lnTo>
                    <a:pt x="2284" y="79"/>
                  </a:lnTo>
                  <a:lnTo>
                    <a:pt x="2284" y="81"/>
                  </a:lnTo>
                  <a:lnTo>
                    <a:pt x="2284" y="82"/>
                  </a:lnTo>
                  <a:lnTo>
                    <a:pt x="2284" y="84"/>
                  </a:lnTo>
                  <a:lnTo>
                    <a:pt x="2284" y="87"/>
                  </a:lnTo>
                  <a:lnTo>
                    <a:pt x="2286" y="88"/>
                  </a:lnTo>
                  <a:lnTo>
                    <a:pt x="2287" y="90"/>
                  </a:lnTo>
                  <a:lnTo>
                    <a:pt x="2290" y="93"/>
                  </a:lnTo>
                  <a:lnTo>
                    <a:pt x="2291" y="94"/>
                  </a:lnTo>
                  <a:lnTo>
                    <a:pt x="2291" y="94"/>
                  </a:lnTo>
                  <a:lnTo>
                    <a:pt x="2291" y="92"/>
                  </a:lnTo>
                  <a:lnTo>
                    <a:pt x="2291" y="89"/>
                  </a:lnTo>
                  <a:lnTo>
                    <a:pt x="2291" y="87"/>
                  </a:lnTo>
                  <a:lnTo>
                    <a:pt x="2290" y="84"/>
                  </a:lnTo>
                  <a:lnTo>
                    <a:pt x="2290" y="83"/>
                  </a:lnTo>
                  <a:lnTo>
                    <a:pt x="2291" y="82"/>
                  </a:lnTo>
                  <a:lnTo>
                    <a:pt x="2292" y="83"/>
                  </a:lnTo>
                  <a:lnTo>
                    <a:pt x="2295" y="85"/>
                  </a:lnTo>
                  <a:lnTo>
                    <a:pt x="2297" y="89"/>
                  </a:lnTo>
                  <a:lnTo>
                    <a:pt x="2299" y="92"/>
                  </a:lnTo>
                  <a:lnTo>
                    <a:pt x="2301" y="95"/>
                  </a:lnTo>
                  <a:lnTo>
                    <a:pt x="2304" y="98"/>
                  </a:lnTo>
                  <a:lnTo>
                    <a:pt x="2305" y="99"/>
                  </a:lnTo>
                  <a:lnTo>
                    <a:pt x="2307" y="100"/>
                  </a:lnTo>
                  <a:lnTo>
                    <a:pt x="2307" y="99"/>
                  </a:lnTo>
                  <a:lnTo>
                    <a:pt x="2309" y="93"/>
                  </a:lnTo>
                  <a:lnTo>
                    <a:pt x="2306" y="85"/>
                  </a:lnTo>
                  <a:lnTo>
                    <a:pt x="2302" y="77"/>
                  </a:lnTo>
                  <a:lnTo>
                    <a:pt x="2302" y="76"/>
                  </a:lnTo>
                  <a:lnTo>
                    <a:pt x="2301" y="73"/>
                  </a:lnTo>
                  <a:lnTo>
                    <a:pt x="2301" y="72"/>
                  </a:lnTo>
                  <a:lnTo>
                    <a:pt x="2302" y="69"/>
                  </a:lnTo>
                  <a:lnTo>
                    <a:pt x="2302" y="69"/>
                  </a:lnTo>
                  <a:lnTo>
                    <a:pt x="2306" y="71"/>
                  </a:lnTo>
                  <a:lnTo>
                    <a:pt x="2307" y="72"/>
                  </a:lnTo>
                  <a:lnTo>
                    <a:pt x="2310" y="76"/>
                  </a:lnTo>
                  <a:lnTo>
                    <a:pt x="2311" y="78"/>
                  </a:lnTo>
                  <a:lnTo>
                    <a:pt x="2312" y="82"/>
                  </a:lnTo>
                  <a:lnTo>
                    <a:pt x="2317" y="87"/>
                  </a:lnTo>
                  <a:lnTo>
                    <a:pt x="2319" y="89"/>
                  </a:lnTo>
                  <a:lnTo>
                    <a:pt x="2320" y="92"/>
                  </a:lnTo>
                  <a:lnTo>
                    <a:pt x="2322" y="94"/>
                  </a:lnTo>
                  <a:lnTo>
                    <a:pt x="2322" y="97"/>
                  </a:lnTo>
                  <a:lnTo>
                    <a:pt x="2322" y="99"/>
                  </a:lnTo>
                  <a:lnTo>
                    <a:pt x="2325" y="102"/>
                  </a:lnTo>
                  <a:lnTo>
                    <a:pt x="2327" y="104"/>
                  </a:lnTo>
                  <a:lnTo>
                    <a:pt x="2327" y="104"/>
                  </a:lnTo>
                  <a:lnTo>
                    <a:pt x="2327" y="104"/>
                  </a:lnTo>
                  <a:lnTo>
                    <a:pt x="2327" y="102"/>
                  </a:lnTo>
                  <a:lnTo>
                    <a:pt x="2330" y="104"/>
                  </a:lnTo>
                  <a:lnTo>
                    <a:pt x="2331" y="108"/>
                  </a:lnTo>
                  <a:lnTo>
                    <a:pt x="2334" y="112"/>
                  </a:lnTo>
                  <a:lnTo>
                    <a:pt x="2334" y="117"/>
                  </a:lnTo>
                  <a:lnTo>
                    <a:pt x="2335" y="120"/>
                  </a:lnTo>
                  <a:lnTo>
                    <a:pt x="2341" y="128"/>
                  </a:lnTo>
                  <a:lnTo>
                    <a:pt x="2344" y="130"/>
                  </a:lnTo>
                  <a:lnTo>
                    <a:pt x="2345" y="132"/>
                  </a:lnTo>
                  <a:lnTo>
                    <a:pt x="2347" y="133"/>
                  </a:lnTo>
                  <a:lnTo>
                    <a:pt x="2349" y="135"/>
                  </a:lnTo>
                  <a:lnTo>
                    <a:pt x="2351" y="135"/>
                  </a:lnTo>
                  <a:lnTo>
                    <a:pt x="2352" y="138"/>
                  </a:lnTo>
                  <a:lnTo>
                    <a:pt x="2354" y="140"/>
                  </a:lnTo>
                  <a:lnTo>
                    <a:pt x="2355" y="141"/>
                  </a:lnTo>
                  <a:lnTo>
                    <a:pt x="2356" y="143"/>
                  </a:lnTo>
                  <a:lnTo>
                    <a:pt x="2357" y="144"/>
                  </a:lnTo>
                  <a:lnTo>
                    <a:pt x="2358" y="145"/>
                  </a:lnTo>
                  <a:lnTo>
                    <a:pt x="2360" y="148"/>
                  </a:lnTo>
                  <a:lnTo>
                    <a:pt x="2361" y="149"/>
                  </a:lnTo>
                  <a:lnTo>
                    <a:pt x="2362" y="149"/>
                  </a:lnTo>
                  <a:lnTo>
                    <a:pt x="2363" y="150"/>
                  </a:lnTo>
                  <a:lnTo>
                    <a:pt x="2366" y="153"/>
                  </a:lnTo>
                  <a:lnTo>
                    <a:pt x="2366" y="155"/>
                  </a:lnTo>
                  <a:lnTo>
                    <a:pt x="2367" y="158"/>
                  </a:lnTo>
                  <a:lnTo>
                    <a:pt x="2368" y="159"/>
                  </a:lnTo>
                  <a:lnTo>
                    <a:pt x="2370" y="161"/>
                  </a:lnTo>
                  <a:lnTo>
                    <a:pt x="2370" y="163"/>
                  </a:lnTo>
                  <a:lnTo>
                    <a:pt x="2370" y="164"/>
                  </a:lnTo>
                  <a:lnTo>
                    <a:pt x="2368" y="165"/>
                  </a:lnTo>
                  <a:lnTo>
                    <a:pt x="2367" y="165"/>
                  </a:lnTo>
                  <a:lnTo>
                    <a:pt x="2365" y="165"/>
                  </a:lnTo>
                  <a:lnTo>
                    <a:pt x="2363" y="165"/>
                  </a:lnTo>
                  <a:lnTo>
                    <a:pt x="2361" y="164"/>
                  </a:lnTo>
                  <a:lnTo>
                    <a:pt x="2360" y="165"/>
                  </a:lnTo>
                  <a:lnTo>
                    <a:pt x="2358" y="166"/>
                  </a:lnTo>
                  <a:lnTo>
                    <a:pt x="2358" y="168"/>
                  </a:lnTo>
                  <a:lnTo>
                    <a:pt x="2358" y="169"/>
                  </a:lnTo>
                  <a:lnTo>
                    <a:pt x="2358" y="170"/>
                  </a:lnTo>
                  <a:lnTo>
                    <a:pt x="2357" y="174"/>
                  </a:lnTo>
                  <a:lnTo>
                    <a:pt x="2356" y="176"/>
                  </a:lnTo>
                  <a:lnTo>
                    <a:pt x="2357" y="179"/>
                  </a:lnTo>
                  <a:lnTo>
                    <a:pt x="2358" y="182"/>
                  </a:lnTo>
                  <a:lnTo>
                    <a:pt x="2358" y="186"/>
                  </a:lnTo>
                  <a:lnTo>
                    <a:pt x="2360" y="190"/>
                  </a:lnTo>
                  <a:lnTo>
                    <a:pt x="2360" y="194"/>
                  </a:lnTo>
                  <a:lnTo>
                    <a:pt x="2361" y="195"/>
                  </a:lnTo>
                  <a:lnTo>
                    <a:pt x="2360" y="196"/>
                  </a:lnTo>
                  <a:lnTo>
                    <a:pt x="2358" y="197"/>
                  </a:lnTo>
                  <a:lnTo>
                    <a:pt x="2358" y="200"/>
                  </a:lnTo>
                  <a:lnTo>
                    <a:pt x="2358" y="202"/>
                  </a:lnTo>
                  <a:lnTo>
                    <a:pt x="2358" y="206"/>
                  </a:lnTo>
                  <a:lnTo>
                    <a:pt x="2360" y="211"/>
                  </a:lnTo>
                  <a:lnTo>
                    <a:pt x="2361" y="216"/>
                  </a:lnTo>
                  <a:lnTo>
                    <a:pt x="2361" y="221"/>
                  </a:lnTo>
                  <a:lnTo>
                    <a:pt x="2361" y="224"/>
                  </a:lnTo>
                  <a:lnTo>
                    <a:pt x="2362" y="225"/>
                  </a:lnTo>
                  <a:lnTo>
                    <a:pt x="2361" y="227"/>
                  </a:lnTo>
                  <a:lnTo>
                    <a:pt x="2361" y="230"/>
                  </a:lnTo>
                  <a:lnTo>
                    <a:pt x="2361" y="233"/>
                  </a:lnTo>
                  <a:lnTo>
                    <a:pt x="2363" y="252"/>
                  </a:lnTo>
                  <a:lnTo>
                    <a:pt x="2366" y="271"/>
                  </a:lnTo>
                  <a:lnTo>
                    <a:pt x="2360" y="265"/>
                  </a:lnTo>
                  <a:lnTo>
                    <a:pt x="2356" y="257"/>
                  </a:lnTo>
                  <a:lnTo>
                    <a:pt x="2354" y="251"/>
                  </a:lnTo>
                  <a:lnTo>
                    <a:pt x="2354" y="248"/>
                  </a:lnTo>
                  <a:lnTo>
                    <a:pt x="2355" y="246"/>
                  </a:lnTo>
                  <a:lnTo>
                    <a:pt x="2356" y="243"/>
                  </a:lnTo>
                  <a:lnTo>
                    <a:pt x="2355" y="243"/>
                  </a:lnTo>
                  <a:lnTo>
                    <a:pt x="2354" y="243"/>
                  </a:lnTo>
                  <a:lnTo>
                    <a:pt x="2351" y="243"/>
                  </a:lnTo>
                  <a:lnTo>
                    <a:pt x="2350" y="243"/>
                  </a:lnTo>
                  <a:lnTo>
                    <a:pt x="2349" y="241"/>
                  </a:lnTo>
                  <a:lnTo>
                    <a:pt x="2346" y="238"/>
                  </a:lnTo>
                  <a:lnTo>
                    <a:pt x="2345" y="236"/>
                  </a:lnTo>
                  <a:lnTo>
                    <a:pt x="2344" y="233"/>
                  </a:lnTo>
                  <a:lnTo>
                    <a:pt x="2341" y="230"/>
                  </a:lnTo>
                  <a:lnTo>
                    <a:pt x="2339" y="227"/>
                  </a:lnTo>
                  <a:lnTo>
                    <a:pt x="2336" y="225"/>
                  </a:lnTo>
                  <a:lnTo>
                    <a:pt x="2335" y="224"/>
                  </a:lnTo>
                  <a:lnTo>
                    <a:pt x="2332" y="220"/>
                  </a:lnTo>
                  <a:lnTo>
                    <a:pt x="2330" y="216"/>
                  </a:lnTo>
                  <a:lnTo>
                    <a:pt x="2327" y="214"/>
                  </a:lnTo>
                  <a:lnTo>
                    <a:pt x="2327" y="211"/>
                  </a:lnTo>
                  <a:lnTo>
                    <a:pt x="2329" y="210"/>
                  </a:lnTo>
                  <a:lnTo>
                    <a:pt x="2330" y="210"/>
                  </a:lnTo>
                  <a:lnTo>
                    <a:pt x="2331" y="210"/>
                  </a:lnTo>
                  <a:lnTo>
                    <a:pt x="2331" y="210"/>
                  </a:lnTo>
                  <a:lnTo>
                    <a:pt x="2332" y="211"/>
                  </a:lnTo>
                  <a:lnTo>
                    <a:pt x="2334" y="211"/>
                  </a:lnTo>
                  <a:lnTo>
                    <a:pt x="2335" y="211"/>
                  </a:lnTo>
                  <a:lnTo>
                    <a:pt x="2336" y="211"/>
                  </a:lnTo>
                  <a:lnTo>
                    <a:pt x="2336" y="210"/>
                  </a:lnTo>
                  <a:lnTo>
                    <a:pt x="2336" y="209"/>
                  </a:lnTo>
                  <a:lnTo>
                    <a:pt x="2335" y="205"/>
                  </a:lnTo>
                  <a:lnTo>
                    <a:pt x="2332" y="201"/>
                  </a:lnTo>
                  <a:lnTo>
                    <a:pt x="2330" y="197"/>
                  </a:lnTo>
                  <a:lnTo>
                    <a:pt x="2327" y="197"/>
                  </a:lnTo>
                  <a:lnTo>
                    <a:pt x="2326" y="197"/>
                  </a:lnTo>
                  <a:lnTo>
                    <a:pt x="2324" y="196"/>
                  </a:lnTo>
                  <a:lnTo>
                    <a:pt x="2322" y="192"/>
                  </a:lnTo>
                  <a:lnTo>
                    <a:pt x="2320" y="190"/>
                  </a:lnTo>
                  <a:lnTo>
                    <a:pt x="2317" y="186"/>
                  </a:lnTo>
                  <a:lnTo>
                    <a:pt x="2315" y="182"/>
                  </a:lnTo>
                  <a:lnTo>
                    <a:pt x="2314" y="180"/>
                  </a:lnTo>
                  <a:lnTo>
                    <a:pt x="2314" y="178"/>
                  </a:lnTo>
                  <a:lnTo>
                    <a:pt x="2314" y="176"/>
                  </a:lnTo>
                  <a:lnTo>
                    <a:pt x="2314" y="175"/>
                  </a:lnTo>
                  <a:lnTo>
                    <a:pt x="2315" y="175"/>
                  </a:lnTo>
                  <a:lnTo>
                    <a:pt x="2316" y="175"/>
                  </a:lnTo>
                  <a:lnTo>
                    <a:pt x="2319" y="175"/>
                  </a:lnTo>
                  <a:lnTo>
                    <a:pt x="2320" y="175"/>
                  </a:lnTo>
                  <a:lnTo>
                    <a:pt x="2321" y="175"/>
                  </a:lnTo>
                  <a:lnTo>
                    <a:pt x="2322" y="174"/>
                  </a:lnTo>
                  <a:lnTo>
                    <a:pt x="2322" y="171"/>
                  </a:lnTo>
                  <a:lnTo>
                    <a:pt x="2322" y="169"/>
                  </a:lnTo>
                  <a:lnTo>
                    <a:pt x="2322" y="168"/>
                  </a:lnTo>
                  <a:lnTo>
                    <a:pt x="2324" y="166"/>
                  </a:lnTo>
                  <a:lnTo>
                    <a:pt x="2326" y="166"/>
                  </a:lnTo>
                  <a:lnTo>
                    <a:pt x="2327" y="168"/>
                  </a:lnTo>
                  <a:lnTo>
                    <a:pt x="2330" y="168"/>
                  </a:lnTo>
                  <a:lnTo>
                    <a:pt x="2332" y="168"/>
                  </a:lnTo>
                  <a:lnTo>
                    <a:pt x="2334" y="168"/>
                  </a:lnTo>
                  <a:lnTo>
                    <a:pt x="2334" y="166"/>
                  </a:lnTo>
                  <a:lnTo>
                    <a:pt x="2334" y="164"/>
                  </a:lnTo>
                  <a:lnTo>
                    <a:pt x="2334" y="160"/>
                  </a:lnTo>
                  <a:lnTo>
                    <a:pt x="2332" y="156"/>
                  </a:lnTo>
                  <a:lnTo>
                    <a:pt x="2332" y="153"/>
                  </a:lnTo>
                  <a:lnTo>
                    <a:pt x="2330" y="150"/>
                  </a:lnTo>
                  <a:lnTo>
                    <a:pt x="2329" y="150"/>
                  </a:lnTo>
                  <a:lnTo>
                    <a:pt x="2329" y="150"/>
                  </a:lnTo>
                  <a:lnTo>
                    <a:pt x="2327" y="151"/>
                  </a:lnTo>
                  <a:lnTo>
                    <a:pt x="2327" y="153"/>
                  </a:lnTo>
                  <a:lnTo>
                    <a:pt x="2327" y="153"/>
                  </a:lnTo>
                  <a:lnTo>
                    <a:pt x="2327" y="154"/>
                  </a:lnTo>
                  <a:lnTo>
                    <a:pt x="2327" y="156"/>
                  </a:lnTo>
                  <a:lnTo>
                    <a:pt x="2326" y="158"/>
                  </a:lnTo>
                  <a:lnTo>
                    <a:pt x="2326" y="160"/>
                  </a:lnTo>
                  <a:lnTo>
                    <a:pt x="2326" y="160"/>
                  </a:lnTo>
                  <a:lnTo>
                    <a:pt x="2325" y="160"/>
                  </a:lnTo>
                  <a:lnTo>
                    <a:pt x="2324" y="156"/>
                  </a:lnTo>
                  <a:lnTo>
                    <a:pt x="2322" y="154"/>
                  </a:lnTo>
                  <a:lnTo>
                    <a:pt x="2321" y="151"/>
                  </a:lnTo>
                  <a:lnTo>
                    <a:pt x="2320" y="150"/>
                  </a:lnTo>
                  <a:lnTo>
                    <a:pt x="2319" y="149"/>
                  </a:lnTo>
                  <a:lnTo>
                    <a:pt x="2316" y="149"/>
                  </a:lnTo>
                  <a:lnTo>
                    <a:pt x="2315" y="150"/>
                  </a:lnTo>
                  <a:lnTo>
                    <a:pt x="2315" y="150"/>
                  </a:lnTo>
                  <a:lnTo>
                    <a:pt x="2315" y="154"/>
                  </a:lnTo>
                  <a:lnTo>
                    <a:pt x="2316" y="156"/>
                  </a:lnTo>
                  <a:lnTo>
                    <a:pt x="2317" y="159"/>
                  </a:lnTo>
                  <a:lnTo>
                    <a:pt x="2317" y="163"/>
                  </a:lnTo>
                  <a:lnTo>
                    <a:pt x="2317" y="164"/>
                  </a:lnTo>
                  <a:lnTo>
                    <a:pt x="2316" y="165"/>
                  </a:lnTo>
                  <a:lnTo>
                    <a:pt x="2315" y="165"/>
                  </a:lnTo>
                  <a:lnTo>
                    <a:pt x="2312" y="165"/>
                  </a:lnTo>
                  <a:lnTo>
                    <a:pt x="2311" y="166"/>
                  </a:lnTo>
                  <a:lnTo>
                    <a:pt x="2309" y="166"/>
                  </a:lnTo>
                  <a:lnTo>
                    <a:pt x="2307" y="165"/>
                  </a:lnTo>
                  <a:lnTo>
                    <a:pt x="2305" y="163"/>
                  </a:lnTo>
                  <a:lnTo>
                    <a:pt x="2304" y="160"/>
                  </a:lnTo>
                  <a:lnTo>
                    <a:pt x="2302" y="158"/>
                  </a:lnTo>
                  <a:lnTo>
                    <a:pt x="2301" y="154"/>
                  </a:lnTo>
                  <a:lnTo>
                    <a:pt x="2299" y="150"/>
                  </a:lnTo>
                  <a:lnTo>
                    <a:pt x="2291" y="139"/>
                  </a:lnTo>
                  <a:lnTo>
                    <a:pt x="2284" y="128"/>
                  </a:lnTo>
                  <a:lnTo>
                    <a:pt x="2283" y="125"/>
                  </a:lnTo>
                  <a:lnTo>
                    <a:pt x="2283" y="122"/>
                  </a:lnTo>
                  <a:lnTo>
                    <a:pt x="2283" y="119"/>
                  </a:lnTo>
                  <a:lnTo>
                    <a:pt x="2284" y="117"/>
                  </a:lnTo>
                  <a:lnTo>
                    <a:pt x="2283" y="113"/>
                  </a:lnTo>
                  <a:lnTo>
                    <a:pt x="2281" y="109"/>
                  </a:lnTo>
                  <a:lnTo>
                    <a:pt x="2274" y="102"/>
                  </a:lnTo>
                  <a:lnTo>
                    <a:pt x="2271" y="99"/>
                  </a:lnTo>
                  <a:lnTo>
                    <a:pt x="2270" y="97"/>
                  </a:lnTo>
                  <a:lnTo>
                    <a:pt x="2269" y="94"/>
                  </a:lnTo>
                  <a:lnTo>
                    <a:pt x="2269" y="92"/>
                  </a:lnTo>
                  <a:lnTo>
                    <a:pt x="2268" y="89"/>
                  </a:lnTo>
                  <a:lnTo>
                    <a:pt x="2265" y="83"/>
                  </a:lnTo>
                  <a:lnTo>
                    <a:pt x="2261" y="76"/>
                  </a:lnTo>
                  <a:lnTo>
                    <a:pt x="2260" y="69"/>
                  </a:lnTo>
                  <a:lnTo>
                    <a:pt x="2260" y="67"/>
                  </a:lnTo>
                  <a:lnTo>
                    <a:pt x="2263" y="64"/>
                  </a:lnTo>
                  <a:lnTo>
                    <a:pt x="2265" y="64"/>
                  </a:lnTo>
                  <a:lnTo>
                    <a:pt x="2266" y="63"/>
                  </a:lnTo>
                  <a:close/>
                  <a:moveTo>
                    <a:pt x="2317" y="54"/>
                  </a:moveTo>
                  <a:lnTo>
                    <a:pt x="2319" y="54"/>
                  </a:lnTo>
                  <a:lnTo>
                    <a:pt x="2320" y="56"/>
                  </a:lnTo>
                  <a:lnTo>
                    <a:pt x="2321" y="57"/>
                  </a:lnTo>
                  <a:lnTo>
                    <a:pt x="2322" y="59"/>
                  </a:lnTo>
                  <a:lnTo>
                    <a:pt x="2324" y="61"/>
                  </a:lnTo>
                  <a:lnTo>
                    <a:pt x="2325" y="63"/>
                  </a:lnTo>
                  <a:lnTo>
                    <a:pt x="2326" y="66"/>
                  </a:lnTo>
                  <a:lnTo>
                    <a:pt x="2327" y="68"/>
                  </a:lnTo>
                  <a:lnTo>
                    <a:pt x="2329" y="69"/>
                  </a:lnTo>
                  <a:lnTo>
                    <a:pt x="2331" y="72"/>
                  </a:lnTo>
                  <a:lnTo>
                    <a:pt x="2334" y="74"/>
                  </a:lnTo>
                  <a:lnTo>
                    <a:pt x="2335" y="76"/>
                  </a:lnTo>
                  <a:lnTo>
                    <a:pt x="2336" y="76"/>
                  </a:lnTo>
                  <a:lnTo>
                    <a:pt x="2336" y="74"/>
                  </a:lnTo>
                  <a:lnTo>
                    <a:pt x="2337" y="73"/>
                  </a:lnTo>
                  <a:lnTo>
                    <a:pt x="2337" y="72"/>
                  </a:lnTo>
                  <a:lnTo>
                    <a:pt x="2337" y="72"/>
                  </a:lnTo>
                  <a:lnTo>
                    <a:pt x="2337" y="71"/>
                  </a:lnTo>
                  <a:lnTo>
                    <a:pt x="2339" y="71"/>
                  </a:lnTo>
                  <a:lnTo>
                    <a:pt x="2340" y="72"/>
                  </a:lnTo>
                  <a:lnTo>
                    <a:pt x="2342" y="74"/>
                  </a:lnTo>
                  <a:lnTo>
                    <a:pt x="2344" y="74"/>
                  </a:lnTo>
                  <a:lnTo>
                    <a:pt x="2344" y="74"/>
                  </a:lnTo>
                  <a:lnTo>
                    <a:pt x="2344" y="74"/>
                  </a:lnTo>
                  <a:lnTo>
                    <a:pt x="2344" y="73"/>
                  </a:lnTo>
                  <a:lnTo>
                    <a:pt x="2342" y="72"/>
                  </a:lnTo>
                  <a:lnTo>
                    <a:pt x="2342" y="72"/>
                  </a:lnTo>
                  <a:lnTo>
                    <a:pt x="2342" y="71"/>
                  </a:lnTo>
                  <a:lnTo>
                    <a:pt x="2342" y="68"/>
                  </a:lnTo>
                  <a:lnTo>
                    <a:pt x="2344" y="67"/>
                  </a:lnTo>
                  <a:lnTo>
                    <a:pt x="2344" y="66"/>
                  </a:lnTo>
                  <a:lnTo>
                    <a:pt x="2345" y="66"/>
                  </a:lnTo>
                  <a:lnTo>
                    <a:pt x="2346" y="67"/>
                  </a:lnTo>
                  <a:lnTo>
                    <a:pt x="2349" y="67"/>
                  </a:lnTo>
                  <a:lnTo>
                    <a:pt x="2351" y="69"/>
                  </a:lnTo>
                  <a:lnTo>
                    <a:pt x="2354" y="72"/>
                  </a:lnTo>
                  <a:lnTo>
                    <a:pt x="2355" y="76"/>
                  </a:lnTo>
                  <a:lnTo>
                    <a:pt x="2356" y="78"/>
                  </a:lnTo>
                  <a:lnTo>
                    <a:pt x="2356" y="81"/>
                  </a:lnTo>
                  <a:lnTo>
                    <a:pt x="2356" y="82"/>
                  </a:lnTo>
                  <a:lnTo>
                    <a:pt x="2356" y="84"/>
                  </a:lnTo>
                  <a:lnTo>
                    <a:pt x="2356" y="85"/>
                  </a:lnTo>
                  <a:lnTo>
                    <a:pt x="2357" y="88"/>
                  </a:lnTo>
                  <a:lnTo>
                    <a:pt x="2357" y="89"/>
                  </a:lnTo>
                  <a:lnTo>
                    <a:pt x="2360" y="89"/>
                  </a:lnTo>
                  <a:lnTo>
                    <a:pt x="2360" y="89"/>
                  </a:lnTo>
                  <a:lnTo>
                    <a:pt x="2361" y="88"/>
                  </a:lnTo>
                  <a:lnTo>
                    <a:pt x="2360" y="87"/>
                  </a:lnTo>
                  <a:lnTo>
                    <a:pt x="2360" y="85"/>
                  </a:lnTo>
                  <a:lnTo>
                    <a:pt x="2360" y="83"/>
                  </a:lnTo>
                  <a:lnTo>
                    <a:pt x="2360" y="82"/>
                  </a:lnTo>
                  <a:lnTo>
                    <a:pt x="2360" y="81"/>
                  </a:lnTo>
                  <a:lnTo>
                    <a:pt x="2361" y="79"/>
                  </a:lnTo>
                  <a:lnTo>
                    <a:pt x="2362" y="79"/>
                  </a:lnTo>
                  <a:lnTo>
                    <a:pt x="2365" y="79"/>
                  </a:lnTo>
                  <a:lnTo>
                    <a:pt x="2373" y="87"/>
                  </a:lnTo>
                  <a:lnTo>
                    <a:pt x="2375" y="90"/>
                  </a:lnTo>
                  <a:lnTo>
                    <a:pt x="2377" y="92"/>
                  </a:lnTo>
                  <a:lnTo>
                    <a:pt x="2380" y="93"/>
                  </a:lnTo>
                  <a:lnTo>
                    <a:pt x="2381" y="95"/>
                  </a:lnTo>
                  <a:lnTo>
                    <a:pt x="2385" y="97"/>
                  </a:lnTo>
                  <a:lnTo>
                    <a:pt x="2387" y="98"/>
                  </a:lnTo>
                  <a:lnTo>
                    <a:pt x="2391" y="99"/>
                  </a:lnTo>
                  <a:lnTo>
                    <a:pt x="2393" y="100"/>
                  </a:lnTo>
                  <a:lnTo>
                    <a:pt x="2395" y="103"/>
                  </a:lnTo>
                  <a:lnTo>
                    <a:pt x="2398" y="104"/>
                  </a:lnTo>
                  <a:lnTo>
                    <a:pt x="2400" y="107"/>
                  </a:lnTo>
                  <a:lnTo>
                    <a:pt x="2400" y="109"/>
                  </a:lnTo>
                  <a:lnTo>
                    <a:pt x="2400" y="110"/>
                  </a:lnTo>
                  <a:lnTo>
                    <a:pt x="2398" y="110"/>
                  </a:lnTo>
                  <a:lnTo>
                    <a:pt x="2398" y="112"/>
                  </a:lnTo>
                  <a:lnTo>
                    <a:pt x="2398" y="113"/>
                  </a:lnTo>
                  <a:lnTo>
                    <a:pt x="2398" y="114"/>
                  </a:lnTo>
                  <a:lnTo>
                    <a:pt x="2400" y="115"/>
                  </a:lnTo>
                  <a:lnTo>
                    <a:pt x="2401" y="119"/>
                  </a:lnTo>
                  <a:lnTo>
                    <a:pt x="2402" y="120"/>
                  </a:lnTo>
                  <a:lnTo>
                    <a:pt x="2402" y="123"/>
                  </a:lnTo>
                  <a:lnTo>
                    <a:pt x="2402" y="123"/>
                  </a:lnTo>
                  <a:lnTo>
                    <a:pt x="2401" y="124"/>
                  </a:lnTo>
                  <a:lnTo>
                    <a:pt x="2401" y="125"/>
                  </a:lnTo>
                  <a:lnTo>
                    <a:pt x="2401" y="127"/>
                  </a:lnTo>
                  <a:lnTo>
                    <a:pt x="2398" y="129"/>
                  </a:lnTo>
                  <a:lnTo>
                    <a:pt x="2398" y="132"/>
                  </a:lnTo>
                  <a:lnTo>
                    <a:pt x="2398" y="134"/>
                  </a:lnTo>
                  <a:lnTo>
                    <a:pt x="2397" y="138"/>
                  </a:lnTo>
                  <a:lnTo>
                    <a:pt x="2397" y="140"/>
                  </a:lnTo>
                  <a:lnTo>
                    <a:pt x="2396" y="143"/>
                  </a:lnTo>
                  <a:lnTo>
                    <a:pt x="2396" y="145"/>
                  </a:lnTo>
                  <a:lnTo>
                    <a:pt x="2395" y="146"/>
                  </a:lnTo>
                  <a:lnTo>
                    <a:pt x="2393" y="148"/>
                  </a:lnTo>
                  <a:lnTo>
                    <a:pt x="2392" y="148"/>
                  </a:lnTo>
                  <a:lnTo>
                    <a:pt x="2390" y="148"/>
                  </a:lnTo>
                  <a:lnTo>
                    <a:pt x="2387" y="146"/>
                  </a:lnTo>
                  <a:lnTo>
                    <a:pt x="2385" y="145"/>
                  </a:lnTo>
                  <a:lnTo>
                    <a:pt x="2382" y="143"/>
                  </a:lnTo>
                  <a:lnTo>
                    <a:pt x="2381" y="141"/>
                  </a:lnTo>
                  <a:lnTo>
                    <a:pt x="2378" y="139"/>
                  </a:lnTo>
                  <a:lnTo>
                    <a:pt x="2375" y="136"/>
                  </a:lnTo>
                  <a:lnTo>
                    <a:pt x="2371" y="134"/>
                  </a:lnTo>
                  <a:lnTo>
                    <a:pt x="2367" y="132"/>
                  </a:lnTo>
                  <a:lnTo>
                    <a:pt x="2360" y="130"/>
                  </a:lnTo>
                  <a:lnTo>
                    <a:pt x="2351" y="128"/>
                  </a:lnTo>
                  <a:lnTo>
                    <a:pt x="2342" y="122"/>
                  </a:lnTo>
                  <a:lnTo>
                    <a:pt x="2342" y="119"/>
                  </a:lnTo>
                  <a:lnTo>
                    <a:pt x="2341" y="118"/>
                  </a:lnTo>
                  <a:lnTo>
                    <a:pt x="2340" y="115"/>
                  </a:lnTo>
                  <a:lnTo>
                    <a:pt x="2340" y="114"/>
                  </a:lnTo>
                  <a:lnTo>
                    <a:pt x="2339" y="112"/>
                  </a:lnTo>
                  <a:lnTo>
                    <a:pt x="2340" y="110"/>
                  </a:lnTo>
                  <a:lnTo>
                    <a:pt x="2346" y="113"/>
                  </a:lnTo>
                  <a:lnTo>
                    <a:pt x="2346" y="113"/>
                  </a:lnTo>
                  <a:lnTo>
                    <a:pt x="2346" y="112"/>
                  </a:lnTo>
                  <a:lnTo>
                    <a:pt x="2345" y="110"/>
                  </a:lnTo>
                  <a:lnTo>
                    <a:pt x="2345" y="109"/>
                  </a:lnTo>
                  <a:lnTo>
                    <a:pt x="2345" y="108"/>
                  </a:lnTo>
                  <a:lnTo>
                    <a:pt x="2346" y="108"/>
                  </a:lnTo>
                  <a:lnTo>
                    <a:pt x="2347" y="108"/>
                  </a:lnTo>
                  <a:lnTo>
                    <a:pt x="2349" y="109"/>
                  </a:lnTo>
                  <a:lnTo>
                    <a:pt x="2349" y="109"/>
                  </a:lnTo>
                  <a:lnTo>
                    <a:pt x="2350" y="108"/>
                  </a:lnTo>
                  <a:lnTo>
                    <a:pt x="2349" y="108"/>
                  </a:lnTo>
                  <a:lnTo>
                    <a:pt x="2349" y="105"/>
                  </a:lnTo>
                  <a:lnTo>
                    <a:pt x="2347" y="103"/>
                  </a:lnTo>
                  <a:lnTo>
                    <a:pt x="2346" y="100"/>
                  </a:lnTo>
                  <a:lnTo>
                    <a:pt x="2345" y="99"/>
                  </a:lnTo>
                  <a:lnTo>
                    <a:pt x="2342" y="98"/>
                  </a:lnTo>
                  <a:lnTo>
                    <a:pt x="2341" y="98"/>
                  </a:lnTo>
                  <a:lnTo>
                    <a:pt x="2339" y="98"/>
                  </a:lnTo>
                  <a:lnTo>
                    <a:pt x="2337" y="98"/>
                  </a:lnTo>
                  <a:lnTo>
                    <a:pt x="2336" y="99"/>
                  </a:lnTo>
                  <a:lnTo>
                    <a:pt x="2335" y="100"/>
                  </a:lnTo>
                  <a:lnTo>
                    <a:pt x="2334" y="100"/>
                  </a:lnTo>
                  <a:lnTo>
                    <a:pt x="2332" y="102"/>
                  </a:lnTo>
                  <a:lnTo>
                    <a:pt x="2331" y="102"/>
                  </a:lnTo>
                  <a:lnTo>
                    <a:pt x="2329" y="100"/>
                  </a:lnTo>
                  <a:lnTo>
                    <a:pt x="2327" y="100"/>
                  </a:lnTo>
                  <a:lnTo>
                    <a:pt x="2326" y="100"/>
                  </a:lnTo>
                  <a:lnTo>
                    <a:pt x="2326" y="99"/>
                  </a:lnTo>
                  <a:lnTo>
                    <a:pt x="2325" y="98"/>
                  </a:lnTo>
                  <a:lnTo>
                    <a:pt x="2324" y="95"/>
                  </a:lnTo>
                  <a:lnTo>
                    <a:pt x="2322" y="94"/>
                  </a:lnTo>
                  <a:lnTo>
                    <a:pt x="2321" y="92"/>
                  </a:lnTo>
                  <a:lnTo>
                    <a:pt x="2320" y="89"/>
                  </a:lnTo>
                  <a:lnTo>
                    <a:pt x="2317" y="87"/>
                  </a:lnTo>
                  <a:lnTo>
                    <a:pt x="2317" y="87"/>
                  </a:lnTo>
                  <a:lnTo>
                    <a:pt x="2319" y="85"/>
                  </a:lnTo>
                  <a:lnTo>
                    <a:pt x="2319" y="85"/>
                  </a:lnTo>
                  <a:lnTo>
                    <a:pt x="2320" y="84"/>
                  </a:lnTo>
                  <a:lnTo>
                    <a:pt x="2321" y="84"/>
                  </a:lnTo>
                  <a:lnTo>
                    <a:pt x="2320" y="83"/>
                  </a:lnTo>
                  <a:lnTo>
                    <a:pt x="2319" y="81"/>
                  </a:lnTo>
                  <a:lnTo>
                    <a:pt x="2316" y="78"/>
                  </a:lnTo>
                  <a:lnTo>
                    <a:pt x="2314" y="76"/>
                  </a:lnTo>
                  <a:lnTo>
                    <a:pt x="2312" y="74"/>
                  </a:lnTo>
                  <a:lnTo>
                    <a:pt x="2311" y="74"/>
                  </a:lnTo>
                  <a:lnTo>
                    <a:pt x="2309" y="73"/>
                  </a:lnTo>
                  <a:lnTo>
                    <a:pt x="2307" y="72"/>
                  </a:lnTo>
                  <a:lnTo>
                    <a:pt x="2306" y="69"/>
                  </a:lnTo>
                  <a:lnTo>
                    <a:pt x="2306" y="68"/>
                  </a:lnTo>
                  <a:lnTo>
                    <a:pt x="2307" y="67"/>
                  </a:lnTo>
                  <a:lnTo>
                    <a:pt x="2307" y="66"/>
                  </a:lnTo>
                  <a:lnTo>
                    <a:pt x="2309" y="66"/>
                  </a:lnTo>
                  <a:lnTo>
                    <a:pt x="2310" y="66"/>
                  </a:lnTo>
                  <a:lnTo>
                    <a:pt x="2311" y="67"/>
                  </a:lnTo>
                  <a:lnTo>
                    <a:pt x="2314" y="68"/>
                  </a:lnTo>
                  <a:lnTo>
                    <a:pt x="2315" y="69"/>
                  </a:lnTo>
                  <a:lnTo>
                    <a:pt x="2317" y="71"/>
                  </a:lnTo>
                  <a:lnTo>
                    <a:pt x="2317" y="71"/>
                  </a:lnTo>
                  <a:lnTo>
                    <a:pt x="2319" y="71"/>
                  </a:lnTo>
                  <a:lnTo>
                    <a:pt x="2319" y="69"/>
                  </a:lnTo>
                  <a:lnTo>
                    <a:pt x="2319" y="68"/>
                  </a:lnTo>
                  <a:lnTo>
                    <a:pt x="2319" y="67"/>
                  </a:lnTo>
                  <a:lnTo>
                    <a:pt x="2317" y="64"/>
                  </a:lnTo>
                  <a:lnTo>
                    <a:pt x="2317" y="63"/>
                  </a:lnTo>
                  <a:lnTo>
                    <a:pt x="2316" y="62"/>
                  </a:lnTo>
                  <a:lnTo>
                    <a:pt x="2316" y="62"/>
                  </a:lnTo>
                  <a:lnTo>
                    <a:pt x="2317" y="61"/>
                  </a:lnTo>
                  <a:lnTo>
                    <a:pt x="2317" y="59"/>
                  </a:lnTo>
                  <a:lnTo>
                    <a:pt x="2317" y="58"/>
                  </a:lnTo>
                  <a:lnTo>
                    <a:pt x="2317" y="56"/>
                  </a:lnTo>
                  <a:lnTo>
                    <a:pt x="2317" y="54"/>
                  </a:lnTo>
                  <a:lnTo>
                    <a:pt x="2317" y="54"/>
                  </a:lnTo>
                  <a:close/>
                  <a:moveTo>
                    <a:pt x="2305" y="41"/>
                  </a:moveTo>
                  <a:lnTo>
                    <a:pt x="2306" y="41"/>
                  </a:lnTo>
                  <a:lnTo>
                    <a:pt x="2307" y="42"/>
                  </a:lnTo>
                  <a:lnTo>
                    <a:pt x="2309" y="43"/>
                  </a:lnTo>
                  <a:lnTo>
                    <a:pt x="2311" y="44"/>
                  </a:lnTo>
                  <a:lnTo>
                    <a:pt x="2315" y="48"/>
                  </a:lnTo>
                  <a:lnTo>
                    <a:pt x="2315" y="49"/>
                  </a:lnTo>
                  <a:lnTo>
                    <a:pt x="2314" y="49"/>
                  </a:lnTo>
                  <a:lnTo>
                    <a:pt x="2312" y="48"/>
                  </a:lnTo>
                  <a:lnTo>
                    <a:pt x="2310" y="47"/>
                  </a:lnTo>
                  <a:lnTo>
                    <a:pt x="2307" y="46"/>
                  </a:lnTo>
                  <a:lnTo>
                    <a:pt x="2306" y="46"/>
                  </a:lnTo>
                  <a:lnTo>
                    <a:pt x="2305" y="44"/>
                  </a:lnTo>
                  <a:lnTo>
                    <a:pt x="2304" y="43"/>
                  </a:lnTo>
                  <a:lnTo>
                    <a:pt x="2304" y="42"/>
                  </a:lnTo>
                  <a:lnTo>
                    <a:pt x="2304" y="42"/>
                  </a:lnTo>
                  <a:lnTo>
                    <a:pt x="2305" y="41"/>
                  </a:lnTo>
                  <a:close/>
                  <a:moveTo>
                    <a:pt x="359" y="0"/>
                  </a:moveTo>
                  <a:lnTo>
                    <a:pt x="363" y="1"/>
                  </a:lnTo>
                  <a:lnTo>
                    <a:pt x="364" y="6"/>
                  </a:lnTo>
                  <a:lnTo>
                    <a:pt x="363" y="12"/>
                  </a:lnTo>
                  <a:lnTo>
                    <a:pt x="362" y="18"/>
                  </a:lnTo>
                  <a:lnTo>
                    <a:pt x="360" y="25"/>
                  </a:lnTo>
                  <a:lnTo>
                    <a:pt x="360" y="28"/>
                  </a:lnTo>
                  <a:lnTo>
                    <a:pt x="360" y="31"/>
                  </a:lnTo>
                  <a:lnTo>
                    <a:pt x="360" y="33"/>
                  </a:lnTo>
                  <a:lnTo>
                    <a:pt x="360" y="36"/>
                  </a:lnTo>
                  <a:lnTo>
                    <a:pt x="360" y="38"/>
                  </a:lnTo>
                  <a:lnTo>
                    <a:pt x="359" y="41"/>
                  </a:lnTo>
                  <a:lnTo>
                    <a:pt x="359" y="43"/>
                  </a:lnTo>
                  <a:lnTo>
                    <a:pt x="360" y="44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8" y="47"/>
                  </a:lnTo>
                  <a:lnTo>
                    <a:pt x="370" y="48"/>
                  </a:lnTo>
                  <a:lnTo>
                    <a:pt x="372" y="51"/>
                  </a:lnTo>
                  <a:lnTo>
                    <a:pt x="373" y="53"/>
                  </a:lnTo>
                  <a:lnTo>
                    <a:pt x="374" y="54"/>
                  </a:lnTo>
                  <a:lnTo>
                    <a:pt x="377" y="57"/>
                  </a:lnTo>
                  <a:lnTo>
                    <a:pt x="378" y="57"/>
                  </a:lnTo>
                  <a:lnTo>
                    <a:pt x="380" y="57"/>
                  </a:lnTo>
                  <a:lnTo>
                    <a:pt x="383" y="56"/>
                  </a:lnTo>
                  <a:lnTo>
                    <a:pt x="384" y="54"/>
                  </a:lnTo>
                  <a:lnTo>
                    <a:pt x="387" y="52"/>
                  </a:lnTo>
                  <a:lnTo>
                    <a:pt x="388" y="48"/>
                  </a:lnTo>
                  <a:lnTo>
                    <a:pt x="390" y="46"/>
                  </a:lnTo>
                  <a:lnTo>
                    <a:pt x="393" y="44"/>
                  </a:lnTo>
                  <a:lnTo>
                    <a:pt x="396" y="43"/>
                  </a:lnTo>
                  <a:lnTo>
                    <a:pt x="405" y="44"/>
                  </a:lnTo>
                  <a:lnTo>
                    <a:pt x="410" y="48"/>
                  </a:lnTo>
                  <a:lnTo>
                    <a:pt x="411" y="54"/>
                  </a:lnTo>
                  <a:lnTo>
                    <a:pt x="410" y="63"/>
                  </a:lnTo>
                  <a:lnTo>
                    <a:pt x="408" y="73"/>
                  </a:lnTo>
                  <a:lnTo>
                    <a:pt x="403" y="82"/>
                  </a:lnTo>
                  <a:lnTo>
                    <a:pt x="398" y="90"/>
                  </a:lnTo>
                  <a:lnTo>
                    <a:pt x="394" y="97"/>
                  </a:lnTo>
                  <a:lnTo>
                    <a:pt x="387" y="105"/>
                  </a:lnTo>
                  <a:lnTo>
                    <a:pt x="379" y="112"/>
                  </a:lnTo>
                  <a:lnTo>
                    <a:pt x="370" y="114"/>
                  </a:lnTo>
                  <a:lnTo>
                    <a:pt x="363" y="113"/>
                  </a:lnTo>
                  <a:lnTo>
                    <a:pt x="359" y="112"/>
                  </a:lnTo>
                  <a:lnTo>
                    <a:pt x="357" y="110"/>
                  </a:lnTo>
                  <a:lnTo>
                    <a:pt x="354" y="112"/>
                  </a:lnTo>
                  <a:lnTo>
                    <a:pt x="353" y="113"/>
                  </a:lnTo>
                  <a:lnTo>
                    <a:pt x="352" y="114"/>
                  </a:lnTo>
                  <a:lnTo>
                    <a:pt x="350" y="117"/>
                  </a:lnTo>
                  <a:lnTo>
                    <a:pt x="349" y="118"/>
                  </a:lnTo>
                  <a:lnTo>
                    <a:pt x="348" y="119"/>
                  </a:lnTo>
                  <a:lnTo>
                    <a:pt x="347" y="120"/>
                  </a:lnTo>
                  <a:lnTo>
                    <a:pt x="344" y="122"/>
                  </a:lnTo>
                  <a:lnTo>
                    <a:pt x="334" y="119"/>
                  </a:lnTo>
                  <a:lnTo>
                    <a:pt x="325" y="120"/>
                  </a:lnTo>
                  <a:lnTo>
                    <a:pt x="315" y="124"/>
                  </a:lnTo>
                  <a:lnTo>
                    <a:pt x="312" y="128"/>
                  </a:lnTo>
                  <a:lnTo>
                    <a:pt x="309" y="132"/>
                  </a:lnTo>
                  <a:lnTo>
                    <a:pt x="307" y="135"/>
                  </a:lnTo>
                  <a:lnTo>
                    <a:pt x="303" y="138"/>
                  </a:lnTo>
                  <a:lnTo>
                    <a:pt x="298" y="140"/>
                  </a:lnTo>
                  <a:lnTo>
                    <a:pt x="294" y="144"/>
                  </a:lnTo>
                  <a:lnTo>
                    <a:pt x="289" y="146"/>
                  </a:lnTo>
                  <a:lnTo>
                    <a:pt x="284" y="150"/>
                  </a:lnTo>
                  <a:lnTo>
                    <a:pt x="281" y="155"/>
                  </a:lnTo>
                  <a:lnTo>
                    <a:pt x="278" y="159"/>
                  </a:lnTo>
                  <a:lnTo>
                    <a:pt x="274" y="163"/>
                  </a:lnTo>
                  <a:lnTo>
                    <a:pt x="269" y="166"/>
                  </a:lnTo>
                  <a:lnTo>
                    <a:pt x="264" y="169"/>
                  </a:lnTo>
                  <a:lnTo>
                    <a:pt x="261" y="170"/>
                  </a:lnTo>
                  <a:lnTo>
                    <a:pt x="256" y="171"/>
                  </a:lnTo>
                  <a:lnTo>
                    <a:pt x="251" y="173"/>
                  </a:lnTo>
                  <a:lnTo>
                    <a:pt x="241" y="170"/>
                  </a:lnTo>
                  <a:lnTo>
                    <a:pt x="232" y="165"/>
                  </a:lnTo>
                  <a:lnTo>
                    <a:pt x="228" y="159"/>
                  </a:lnTo>
                  <a:lnTo>
                    <a:pt x="228" y="151"/>
                  </a:lnTo>
                  <a:lnTo>
                    <a:pt x="232" y="148"/>
                  </a:lnTo>
                  <a:lnTo>
                    <a:pt x="238" y="144"/>
                  </a:lnTo>
                  <a:lnTo>
                    <a:pt x="244" y="140"/>
                  </a:lnTo>
                  <a:lnTo>
                    <a:pt x="248" y="134"/>
                  </a:lnTo>
                  <a:lnTo>
                    <a:pt x="254" y="132"/>
                  </a:lnTo>
                  <a:lnTo>
                    <a:pt x="261" y="129"/>
                  </a:lnTo>
                  <a:lnTo>
                    <a:pt x="268" y="128"/>
                  </a:lnTo>
                  <a:lnTo>
                    <a:pt x="276" y="125"/>
                  </a:lnTo>
                  <a:lnTo>
                    <a:pt x="279" y="122"/>
                  </a:lnTo>
                  <a:lnTo>
                    <a:pt x="279" y="120"/>
                  </a:lnTo>
                  <a:lnTo>
                    <a:pt x="279" y="119"/>
                  </a:lnTo>
                  <a:lnTo>
                    <a:pt x="277" y="119"/>
                  </a:lnTo>
                  <a:lnTo>
                    <a:pt x="274" y="119"/>
                  </a:lnTo>
                  <a:lnTo>
                    <a:pt x="272" y="120"/>
                  </a:lnTo>
                  <a:lnTo>
                    <a:pt x="269" y="120"/>
                  </a:lnTo>
                  <a:lnTo>
                    <a:pt x="266" y="122"/>
                  </a:lnTo>
                  <a:lnTo>
                    <a:pt x="263" y="123"/>
                  </a:lnTo>
                  <a:lnTo>
                    <a:pt x="262" y="124"/>
                  </a:lnTo>
                  <a:lnTo>
                    <a:pt x="258" y="124"/>
                  </a:lnTo>
                  <a:lnTo>
                    <a:pt x="256" y="123"/>
                  </a:lnTo>
                  <a:lnTo>
                    <a:pt x="253" y="123"/>
                  </a:lnTo>
                  <a:lnTo>
                    <a:pt x="251" y="123"/>
                  </a:lnTo>
                  <a:lnTo>
                    <a:pt x="248" y="124"/>
                  </a:lnTo>
                  <a:lnTo>
                    <a:pt x="244" y="125"/>
                  </a:lnTo>
                  <a:lnTo>
                    <a:pt x="242" y="125"/>
                  </a:lnTo>
                  <a:lnTo>
                    <a:pt x="240" y="125"/>
                  </a:lnTo>
                  <a:lnTo>
                    <a:pt x="238" y="124"/>
                  </a:lnTo>
                  <a:lnTo>
                    <a:pt x="236" y="123"/>
                  </a:lnTo>
                  <a:lnTo>
                    <a:pt x="233" y="123"/>
                  </a:lnTo>
                  <a:lnTo>
                    <a:pt x="232" y="124"/>
                  </a:lnTo>
                  <a:lnTo>
                    <a:pt x="231" y="127"/>
                  </a:lnTo>
                  <a:lnTo>
                    <a:pt x="231" y="128"/>
                  </a:lnTo>
                  <a:lnTo>
                    <a:pt x="231" y="129"/>
                  </a:lnTo>
                  <a:lnTo>
                    <a:pt x="222" y="136"/>
                  </a:lnTo>
                  <a:lnTo>
                    <a:pt x="215" y="141"/>
                  </a:lnTo>
                  <a:lnTo>
                    <a:pt x="207" y="143"/>
                  </a:lnTo>
                  <a:lnTo>
                    <a:pt x="205" y="141"/>
                  </a:lnTo>
                  <a:lnTo>
                    <a:pt x="203" y="139"/>
                  </a:lnTo>
                  <a:lnTo>
                    <a:pt x="203" y="138"/>
                  </a:lnTo>
                  <a:lnTo>
                    <a:pt x="203" y="135"/>
                  </a:lnTo>
                  <a:lnTo>
                    <a:pt x="202" y="133"/>
                  </a:lnTo>
                  <a:lnTo>
                    <a:pt x="202" y="132"/>
                  </a:lnTo>
                  <a:lnTo>
                    <a:pt x="201" y="132"/>
                  </a:lnTo>
                  <a:lnTo>
                    <a:pt x="200" y="130"/>
                  </a:lnTo>
                  <a:lnTo>
                    <a:pt x="198" y="130"/>
                  </a:lnTo>
                  <a:lnTo>
                    <a:pt x="196" y="132"/>
                  </a:lnTo>
                  <a:lnTo>
                    <a:pt x="193" y="132"/>
                  </a:lnTo>
                  <a:lnTo>
                    <a:pt x="191" y="132"/>
                  </a:lnTo>
                  <a:lnTo>
                    <a:pt x="188" y="132"/>
                  </a:lnTo>
                  <a:lnTo>
                    <a:pt x="186" y="132"/>
                  </a:lnTo>
                  <a:lnTo>
                    <a:pt x="183" y="130"/>
                  </a:lnTo>
                  <a:lnTo>
                    <a:pt x="182" y="129"/>
                  </a:lnTo>
                  <a:lnTo>
                    <a:pt x="181" y="127"/>
                  </a:lnTo>
                  <a:lnTo>
                    <a:pt x="180" y="125"/>
                  </a:lnTo>
                  <a:lnTo>
                    <a:pt x="181" y="122"/>
                  </a:lnTo>
                  <a:lnTo>
                    <a:pt x="182" y="119"/>
                  </a:lnTo>
                  <a:lnTo>
                    <a:pt x="186" y="115"/>
                  </a:lnTo>
                  <a:lnTo>
                    <a:pt x="196" y="110"/>
                  </a:lnTo>
                  <a:lnTo>
                    <a:pt x="206" y="108"/>
                  </a:lnTo>
                  <a:lnTo>
                    <a:pt x="217" y="105"/>
                  </a:lnTo>
                  <a:lnTo>
                    <a:pt x="221" y="103"/>
                  </a:lnTo>
                  <a:lnTo>
                    <a:pt x="222" y="102"/>
                  </a:lnTo>
                  <a:lnTo>
                    <a:pt x="222" y="102"/>
                  </a:lnTo>
                  <a:lnTo>
                    <a:pt x="221" y="100"/>
                  </a:lnTo>
                  <a:lnTo>
                    <a:pt x="220" y="100"/>
                  </a:lnTo>
                  <a:lnTo>
                    <a:pt x="217" y="100"/>
                  </a:lnTo>
                  <a:lnTo>
                    <a:pt x="213" y="100"/>
                  </a:lnTo>
                  <a:lnTo>
                    <a:pt x="211" y="100"/>
                  </a:lnTo>
                  <a:lnTo>
                    <a:pt x="208" y="100"/>
                  </a:lnTo>
                  <a:lnTo>
                    <a:pt x="206" y="100"/>
                  </a:lnTo>
                  <a:lnTo>
                    <a:pt x="205" y="100"/>
                  </a:lnTo>
                  <a:lnTo>
                    <a:pt x="205" y="99"/>
                  </a:lnTo>
                  <a:lnTo>
                    <a:pt x="205" y="98"/>
                  </a:lnTo>
                  <a:lnTo>
                    <a:pt x="206" y="97"/>
                  </a:lnTo>
                  <a:lnTo>
                    <a:pt x="208" y="94"/>
                  </a:lnTo>
                  <a:lnTo>
                    <a:pt x="211" y="93"/>
                  </a:lnTo>
                  <a:lnTo>
                    <a:pt x="215" y="92"/>
                  </a:lnTo>
                  <a:lnTo>
                    <a:pt x="217" y="92"/>
                  </a:lnTo>
                  <a:lnTo>
                    <a:pt x="220" y="90"/>
                  </a:lnTo>
                  <a:lnTo>
                    <a:pt x="220" y="89"/>
                  </a:lnTo>
                  <a:lnTo>
                    <a:pt x="220" y="88"/>
                  </a:lnTo>
                  <a:lnTo>
                    <a:pt x="218" y="87"/>
                  </a:lnTo>
                  <a:lnTo>
                    <a:pt x="216" y="87"/>
                  </a:lnTo>
                  <a:lnTo>
                    <a:pt x="213" y="87"/>
                  </a:lnTo>
                  <a:lnTo>
                    <a:pt x="211" y="87"/>
                  </a:lnTo>
                  <a:lnTo>
                    <a:pt x="210" y="85"/>
                  </a:lnTo>
                  <a:lnTo>
                    <a:pt x="207" y="85"/>
                  </a:lnTo>
                  <a:lnTo>
                    <a:pt x="207" y="84"/>
                  </a:lnTo>
                  <a:lnTo>
                    <a:pt x="210" y="76"/>
                  </a:lnTo>
                  <a:lnTo>
                    <a:pt x="218" y="68"/>
                  </a:lnTo>
                  <a:lnTo>
                    <a:pt x="228" y="62"/>
                  </a:lnTo>
                  <a:lnTo>
                    <a:pt x="231" y="61"/>
                  </a:lnTo>
                  <a:lnTo>
                    <a:pt x="232" y="57"/>
                  </a:lnTo>
                  <a:lnTo>
                    <a:pt x="235" y="54"/>
                  </a:lnTo>
                  <a:lnTo>
                    <a:pt x="236" y="51"/>
                  </a:lnTo>
                  <a:lnTo>
                    <a:pt x="237" y="48"/>
                  </a:lnTo>
                  <a:lnTo>
                    <a:pt x="238" y="46"/>
                  </a:lnTo>
                  <a:lnTo>
                    <a:pt x="241" y="44"/>
                  </a:lnTo>
                  <a:lnTo>
                    <a:pt x="243" y="43"/>
                  </a:lnTo>
                  <a:lnTo>
                    <a:pt x="248" y="43"/>
                  </a:lnTo>
                  <a:lnTo>
                    <a:pt x="252" y="43"/>
                  </a:lnTo>
                  <a:lnTo>
                    <a:pt x="254" y="43"/>
                  </a:lnTo>
                  <a:lnTo>
                    <a:pt x="257" y="44"/>
                  </a:lnTo>
                  <a:lnTo>
                    <a:pt x="258" y="46"/>
                  </a:lnTo>
                  <a:lnTo>
                    <a:pt x="258" y="48"/>
                  </a:lnTo>
                  <a:lnTo>
                    <a:pt x="258" y="52"/>
                  </a:lnTo>
                  <a:lnTo>
                    <a:pt x="259" y="54"/>
                  </a:lnTo>
                  <a:lnTo>
                    <a:pt x="261" y="56"/>
                  </a:lnTo>
                  <a:lnTo>
                    <a:pt x="263" y="57"/>
                  </a:lnTo>
                  <a:lnTo>
                    <a:pt x="266" y="57"/>
                  </a:lnTo>
                  <a:lnTo>
                    <a:pt x="269" y="56"/>
                  </a:lnTo>
                  <a:lnTo>
                    <a:pt x="272" y="56"/>
                  </a:lnTo>
                  <a:lnTo>
                    <a:pt x="274" y="53"/>
                  </a:lnTo>
                  <a:lnTo>
                    <a:pt x="277" y="52"/>
                  </a:lnTo>
                  <a:lnTo>
                    <a:pt x="282" y="49"/>
                  </a:lnTo>
                  <a:lnTo>
                    <a:pt x="286" y="48"/>
                  </a:lnTo>
                  <a:lnTo>
                    <a:pt x="289" y="49"/>
                  </a:lnTo>
                  <a:lnTo>
                    <a:pt x="293" y="52"/>
                  </a:lnTo>
                  <a:lnTo>
                    <a:pt x="296" y="54"/>
                  </a:lnTo>
                  <a:lnTo>
                    <a:pt x="296" y="56"/>
                  </a:lnTo>
                  <a:lnTo>
                    <a:pt x="296" y="58"/>
                  </a:lnTo>
                  <a:lnTo>
                    <a:pt x="296" y="62"/>
                  </a:lnTo>
                  <a:lnTo>
                    <a:pt x="296" y="64"/>
                  </a:lnTo>
                  <a:lnTo>
                    <a:pt x="296" y="68"/>
                  </a:lnTo>
                  <a:lnTo>
                    <a:pt x="296" y="68"/>
                  </a:lnTo>
                  <a:lnTo>
                    <a:pt x="297" y="69"/>
                  </a:lnTo>
                  <a:lnTo>
                    <a:pt x="298" y="69"/>
                  </a:lnTo>
                  <a:lnTo>
                    <a:pt x="299" y="69"/>
                  </a:lnTo>
                  <a:lnTo>
                    <a:pt x="302" y="71"/>
                  </a:lnTo>
                  <a:lnTo>
                    <a:pt x="303" y="72"/>
                  </a:lnTo>
                  <a:lnTo>
                    <a:pt x="303" y="73"/>
                  </a:lnTo>
                  <a:lnTo>
                    <a:pt x="303" y="74"/>
                  </a:lnTo>
                  <a:lnTo>
                    <a:pt x="303" y="77"/>
                  </a:lnTo>
                  <a:lnTo>
                    <a:pt x="303" y="78"/>
                  </a:lnTo>
                  <a:lnTo>
                    <a:pt x="302" y="79"/>
                  </a:lnTo>
                  <a:lnTo>
                    <a:pt x="303" y="81"/>
                  </a:lnTo>
                  <a:lnTo>
                    <a:pt x="306" y="82"/>
                  </a:lnTo>
                  <a:lnTo>
                    <a:pt x="308" y="83"/>
                  </a:lnTo>
                  <a:lnTo>
                    <a:pt x="311" y="83"/>
                  </a:lnTo>
                  <a:lnTo>
                    <a:pt x="314" y="84"/>
                  </a:lnTo>
                  <a:lnTo>
                    <a:pt x="315" y="84"/>
                  </a:lnTo>
                  <a:lnTo>
                    <a:pt x="322" y="84"/>
                  </a:lnTo>
                  <a:lnTo>
                    <a:pt x="328" y="85"/>
                  </a:lnTo>
                  <a:lnTo>
                    <a:pt x="334" y="85"/>
                  </a:lnTo>
                  <a:lnTo>
                    <a:pt x="340" y="84"/>
                  </a:lnTo>
                  <a:lnTo>
                    <a:pt x="344" y="78"/>
                  </a:lnTo>
                  <a:lnTo>
                    <a:pt x="345" y="76"/>
                  </a:lnTo>
                  <a:lnTo>
                    <a:pt x="344" y="73"/>
                  </a:lnTo>
                  <a:lnTo>
                    <a:pt x="343" y="71"/>
                  </a:lnTo>
                  <a:lnTo>
                    <a:pt x="342" y="68"/>
                  </a:lnTo>
                  <a:lnTo>
                    <a:pt x="339" y="66"/>
                  </a:lnTo>
                  <a:lnTo>
                    <a:pt x="338" y="63"/>
                  </a:lnTo>
                  <a:lnTo>
                    <a:pt x="337" y="59"/>
                  </a:lnTo>
                  <a:lnTo>
                    <a:pt x="337" y="57"/>
                  </a:lnTo>
                  <a:lnTo>
                    <a:pt x="337" y="53"/>
                  </a:lnTo>
                  <a:lnTo>
                    <a:pt x="338" y="51"/>
                  </a:lnTo>
                  <a:lnTo>
                    <a:pt x="338" y="48"/>
                  </a:lnTo>
                  <a:lnTo>
                    <a:pt x="337" y="46"/>
                  </a:lnTo>
                  <a:lnTo>
                    <a:pt x="334" y="44"/>
                  </a:lnTo>
                  <a:lnTo>
                    <a:pt x="332" y="44"/>
                  </a:lnTo>
                  <a:lnTo>
                    <a:pt x="328" y="43"/>
                  </a:lnTo>
                  <a:lnTo>
                    <a:pt x="327" y="43"/>
                  </a:lnTo>
                  <a:lnTo>
                    <a:pt x="323" y="42"/>
                  </a:lnTo>
                  <a:lnTo>
                    <a:pt x="320" y="41"/>
                  </a:lnTo>
                  <a:lnTo>
                    <a:pt x="320" y="38"/>
                  </a:lnTo>
                  <a:lnTo>
                    <a:pt x="320" y="36"/>
                  </a:lnTo>
                  <a:lnTo>
                    <a:pt x="322" y="32"/>
                  </a:lnTo>
                  <a:lnTo>
                    <a:pt x="324" y="30"/>
                  </a:lnTo>
                  <a:lnTo>
                    <a:pt x="325" y="27"/>
                  </a:lnTo>
                  <a:lnTo>
                    <a:pt x="329" y="25"/>
                  </a:lnTo>
                  <a:lnTo>
                    <a:pt x="338" y="21"/>
                  </a:lnTo>
                  <a:lnTo>
                    <a:pt x="344" y="16"/>
                  </a:lnTo>
                  <a:lnTo>
                    <a:pt x="349" y="8"/>
                  </a:lnTo>
                  <a:lnTo>
                    <a:pt x="350" y="7"/>
                  </a:lnTo>
                  <a:lnTo>
                    <a:pt x="350" y="5"/>
                  </a:lnTo>
                  <a:lnTo>
                    <a:pt x="352" y="3"/>
                  </a:lnTo>
                  <a:lnTo>
                    <a:pt x="354" y="1"/>
                  </a:lnTo>
                  <a:lnTo>
                    <a:pt x="357" y="0"/>
                  </a:lnTo>
                  <a:lnTo>
                    <a:pt x="35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vert="horz" wrap="square" lIns="91427" tIns="45713" rIns="91427" bIns="45713" numCol="1" anchor="t" anchorCtr="0" compatLnSpc="1"/>
            <a:lstStyle/>
            <a:p>
              <a:pPr defTabSz="932815"/>
              <a:endParaRPr lang="en-GB" sz="1600">
                <a:solidFill>
                  <a:srgbClr val="50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10"/>
            <p:cNvSpPr>
              <a:spLocks noEditPoints="1"/>
            </p:cNvSpPr>
            <p:nvPr/>
          </p:nvSpPr>
          <p:spPr bwMode="auto">
            <a:xfrm>
              <a:off x="5256" y="92"/>
              <a:ext cx="639" cy="430"/>
            </a:xfrm>
            <a:custGeom>
              <a:avLst/>
              <a:gdLst>
                <a:gd name="T0" fmla="*/ 395 w 1919"/>
                <a:gd name="T1" fmla="*/ 472 h 1291"/>
                <a:gd name="T2" fmla="*/ 393 w 1919"/>
                <a:gd name="T3" fmla="*/ 396 h 1291"/>
                <a:gd name="T4" fmla="*/ 132 w 1919"/>
                <a:gd name="T5" fmla="*/ 405 h 1291"/>
                <a:gd name="T6" fmla="*/ 56 w 1919"/>
                <a:gd name="T7" fmla="*/ 482 h 1291"/>
                <a:gd name="T8" fmla="*/ 37 w 1919"/>
                <a:gd name="T9" fmla="*/ 449 h 1291"/>
                <a:gd name="T10" fmla="*/ 408 w 1919"/>
                <a:gd name="T11" fmla="*/ 256 h 1291"/>
                <a:gd name="T12" fmla="*/ 392 w 1919"/>
                <a:gd name="T13" fmla="*/ 294 h 1291"/>
                <a:gd name="T14" fmla="*/ 344 w 1919"/>
                <a:gd name="T15" fmla="*/ 245 h 1291"/>
                <a:gd name="T16" fmla="*/ 1501 w 1919"/>
                <a:gd name="T17" fmla="*/ 7 h 1291"/>
                <a:gd name="T18" fmla="*/ 1518 w 1919"/>
                <a:gd name="T19" fmla="*/ 51 h 1291"/>
                <a:gd name="T20" fmla="*/ 1629 w 1919"/>
                <a:gd name="T21" fmla="*/ 89 h 1291"/>
                <a:gd name="T22" fmla="*/ 1660 w 1919"/>
                <a:gd name="T23" fmla="*/ 141 h 1291"/>
                <a:gd name="T24" fmla="*/ 1593 w 1919"/>
                <a:gd name="T25" fmla="*/ 141 h 1291"/>
                <a:gd name="T26" fmla="*/ 1679 w 1919"/>
                <a:gd name="T27" fmla="*/ 160 h 1291"/>
                <a:gd name="T28" fmla="*/ 1729 w 1919"/>
                <a:gd name="T29" fmla="*/ 215 h 1291"/>
                <a:gd name="T30" fmla="*/ 1760 w 1919"/>
                <a:gd name="T31" fmla="*/ 204 h 1291"/>
                <a:gd name="T32" fmla="*/ 1784 w 1919"/>
                <a:gd name="T33" fmla="*/ 192 h 1291"/>
                <a:gd name="T34" fmla="*/ 1820 w 1919"/>
                <a:gd name="T35" fmla="*/ 276 h 1291"/>
                <a:gd name="T36" fmla="*/ 1794 w 1919"/>
                <a:gd name="T37" fmla="*/ 276 h 1291"/>
                <a:gd name="T38" fmla="*/ 1816 w 1919"/>
                <a:gd name="T39" fmla="*/ 312 h 1291"/>
                <a:gd name="T40" fmla="*/ 1810 w 1919"/>
                <a:gd name="T41" fmla="*/ 372 h 1291"/>
                <a:gd name="T42" fmla="*/ 1846 w 1919"/>
                <a:gd name="T43" fmla="*/ 460 h 1291"/>
                <a:gd name="T44" fmla="*/ 1870 w 1919"/>
                <a:gd name="T45" fmla="*/ 512 h 1291"/>
                <a:gd name="T46" fmla="*/ 1862 w 1919"/>
                <a:gd name="T47" fmla="*/ 539 h 1291"/>
                <a:gd name="T48" fmla="*/ 1866 w 1919"/>
                <a:gd name="T49" fmla="*/ 592 h 1291"/>
                <a:gd name="T50" fmla="*/ 1868 w 1919"/>
                <a:gd name="T51" fmla="*/ 641 h 1291"/>
                <a:gd name="T52" fmla="*/ 1836 w 1919"/>
                <a:gd name="T53" fmla="*/ 681 h 1291"/>
                <a:gd name="T54" fmla="*/ 1907 w 1919"/>
                <a:gd name="T55" fmla="*/ 801 h 1291"/>
                <a:gd name="T56" fmla="*/ 1837 w 1919"/>
                <a:gd name="T57" fmla="*/ 773 h 1291"/>
                <a:gd name="T58" fmla="*/ 1842 w 1919"/>
                <a:gd name="T59" fmla="*/ 803 h 1291"/>
                <a:gd name="T60" fmla="*/ 1896 w 1919"/>
                <a:gd name="T61" fmla="*/ 852 h 1291"/>
                <a:gd name="T62" fmla="*/ 1802 w 1919"/>
                <a:gd name="T63" fmla="*/ 935 h 1291"/>
                <a:gd name="T64" fmla="*/ 1741 w 1919"/>
                <a:gd name="T65" fmla="*/ 1019 h 1291"/>
                <a:gd name="T66" fmla="*/ 1686 w 1919"/>
                <a:gd name="T67" fmla="*/ 1031 h 1291"/>
                <a:gd name="T68" fmla="*/ 1666 w 1919"/>
                <a:gd name="T69" fmla="*/ 1087 h 1291"/>
                <a:gd name="T70" fmla="*/ 1640 w 1919"/>
                <a:gd name="T71" fmla="*/ 1243 h 1291"/>
                <a:gd name="T72" fmla="*/ 1573 w 1919"/>
                <a:gd name="T73" fmla="*/ 1245 h 1291"/>
                <a:gd name="T74" fmla="*/ 1480 w 1919"/>
                <a:gd name="T75" fmla="*/ 1064 h 1291"/>
                <a:gd name="T76" fmla="*/ 1405 w 1919"/>
                <a:gd name="T77" fmla="*/ 926 h 1291"/>
                <a:gd name="T78" fmla="*/ 1460 w 1919"/>
                <a:gd name="T79" fmla="*/ 883 h 1291"/>
                <a:gd name="T80" fmla="*/ 1424 w 1919"/>
                <a:gd name="T81" fmla="*/ 778 h 1291"/>
                <a:gd name="T82" fmla="*/ 1370 w 1919"/>
                <a:gd name="T83" fmla="*/ 761 h 1291"/>
                <a:gd name="T84" fmla="*/ 1391 w 1919"/>
                <a:gd name="T85" fmla="*/ 697 h 1291"/>
                <a:gd name="T86" fmla="*/ 1341 w 1919"/>
                <a:gd name="T87" fmla="*/ 638 h 1291"/>
                <a:gd name="T88" fmla="*/ 1304 w 1919"/>
                <a:gd name="T89" fmla="*/ 533 h 1291"/>
                <a:gd name="T90" fmla="*/ 1146 w 1919"/>
                <a:gd name="T91" fmla="*/ 405 h 1291"/>
                <a:gd name="T92" fmla="*/ 1022 w 1919"/>
                <a:gd name="T93" fmla="*/ 393 h 1291"/>
                <a:gd name="T94" fmla="*/ 1010 w 1919"/>
                <a:gd name="T95" fmla="*/ 333 h 1291"/>
                <a:gd name="T96" fmla="*/ 1042 w 1919"/>
                <a:gd name="T97" fmla="*/ 314 h 1291"/>
                <a:gd name="T98" fmla="*/ 1003 w 1919"/>
                <a:gd name="T99" fmla="*/ 237 h 1291"/>
                <a:gd name="T100" fmla="*/ 1076 w 1919"/>
                <a:gd name="T101" fmla="*/ 185 h 1291"/>
                <a:gd name="T102" fmla="*/ 1034 w 1919"/>
                <a:gd name="T103" fmla="*/ 153 h 1291"/>
                <a:gd name="T104" fmla="*/ 1127 w 1919"/>
                <a:gd name="T105" fmla="*/ 107 h 1291"/>
                <a:gd name="T106" fmla="*/ 1184 w 1919"/>
                <a:gd name="T107" fmla="*/ 83 h 1291"/>
                <a:gd name="T108" fmla="*/ 1240 w 1919"/>
                <a:gd name="T109" fmla="*/ 87 h 1291"/>
                <a:gd name="T110" fmla="*/ 1268 w 1919"/>
                <a:gd name="T111" fmla="*/ 78 h 1291"/>
                <a:gd name="T112" fmla="*/ 1263 w 1919"/>
                <a:gd name="T113" fmla="*/ 42 h 1291"/>
                <a:gd name="T114" fmla="*/ 1361 w 1919"/>
                <a:gd name="T115" fmla="*/ 69 h 1291"/>
                <a:gd name="T116" fmla="*/ 1406 w 1919"/>
                <a:gd name="T117" fmla="*/ 46 h 1291"/>
                <a:gd name="T118" fmla="*/ 1339 w 1919"/>
                <a:gd name="T119" fmla="*/ 13 h 1291"/>
                <a:gd name="T120" fmla="*/ 1384 w 1919"/>
                <a:gd name="T121" fmla="*/ 11 h 1291"/>
                <a:gd name="T122" fmla="*/ 1444 w 1919"/>
                <a:gd name="T123" fmla="*/ 28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19" h="1291">
                  <a:moveTo>
                    <a:pt x="413" y="375"/>
                  </a:moveTo>
                  <a:lnTo>
                    <a:pt x="424" y="375"/>
                  </a:lnTo>
                  <a:lnTo>
                    <a:pt x="428" y="375"/>
                  </a:lnTo>
                  <a:lnTo>
                    <a:pt x="432" y="376"/>
                  </a:lnTo>
                  <a:lnTo>
                    <a:pt x="434" y="376"/>
                  </a:lnTo>
                  <a:lnTo>
                    <a:pt x="437" y="378"/>
                  </a:lnTo>
                  <a:lnTo>
                    <a:pt x="441" y="378"/>
                  </a:lnTo>
                  <a:lnTo>
                    <a:pt x="444" y="379"/>
                  </a:lnTo>
                  <a:lnTo>
                    <a:pt x="448" y="380"/>
                  </a:lnTo>
                  <a:lnTo>
                    <a:pt x="452" y="381"/>
                  </a:lnTo>
                  <a:lnTo>
                    <a:pt x="454" y="383"/>
                  </a:lnTo>
                  <a:lnTo>
                    <a:pt x="459" y="389"/>
                  </a:lnTo>
                  <a:lnTo>
                    <a:pt x="461" y="396"/>
                  </a:lnTo>
                  <a:lnTo>
                    <a:pt x="459" y="404"/>
                  </a:lnTo>
                  <a:lnTo>
                    <a:pt x="459" y="411"/>
                  </a:lnTo>
                  <a:lnTo>
                    <a:pt x="459" y="419"/>
                  </a:lnTo>
                  <a:lnTo>
                    <a:pt x="462" y="424"/>
                  </a:lnTo>
                  <a:lnTo>
                    <a:pt x="466" y="429"/>
                  </a:lnTo>
                  <a:lnTo>
                    <a:pt x="471" y="435"/>
                  </a:lnTo>
                  <a:lnTo>
                    <a:pt x="471" y="437"/>
                  </a:lnTo>
                  <a:lnTo>
                    <a:pt x="469" y="440"/>
                  </a:lnTo>
                  <a:lnTo>
                    <a:pt x="468" y="441"/>
                  </a:lnTo>
                  <a:lnTo>
                    <a:pt x="466" y="441"/>
                  </a:lnTo>
                  <a:lnTo>
                    <a:pt x="464" y="442"/>
                  </a:lnTo>
                  <a:lnTo>
                    <a:pt x="461" y="442"/>
                  </a:lnTo>
                  <a:lnTo>
                    <a:pt x="458" y="444"/>
                  </a:lnTo>
                  <a:lnTo>
                    <a:pt x="456" y="445"/>
                  </a:lnTo>
                  <a:lnTo>
                    <a:pt x="454" y="446"/>
                  </a:lnTo>
                  <a:lnTo>
                    <a:pt x="451" y="450"/>
                  </a:lnTo>
                  <a:lnTo>
                    <a:pt x="449" y="454"/>
                  </a:lnTo>
                  <a:lnTo>
                    <a:pt x="447" y="457"/>
                  </a:lnTo>
                  <a:lnTo>
                    <a:pt x="446" y="459"/>
                  </a:lnTo>
                  <a:lnTo>
                    <a:pt x="443" y="462"/>
                  </a:lnTo>
                  <a:lnTo>
                    <a:pt x="441" y="465"/>
                  </a:lnTo>
                  <a:lnTo>
                    <a:pt x="437" y="467"/>
                  </a:lnTo>
                  <a:lnTo>
                    <a:pt x="434" y="470"/>
                  </a:lnTo>
                  <a:lnTo>
                    <a:pt x="428" y="475"/>
                  </a:lnTo>
                  <a:lnTo>
                    <a:pt x="418" y="478"/>
                  </a:lnTo>
                  <a:lnTo>
                    <a:pt x="410" y="480"/>
                  </a:lnTo>
                  <a:lnTo>
                    <a:pt x="400" y="477"/>
                  </a:lnTo>
                  <a:lnTo>
                    <a:pt x="397" y="475"/>
                  </a:lnTo>
                  <a:lnTo>
                    <a:pt x="395" y="472"/>
                  </a:lnTo>
                  <a:lnTo>
                    <a:pt x="392" y="470"/>
                  </a:lnTo>
                  <a:lnTo>
                    <a:pt x="390" y="467"/>
                  </a:lnTo>
                  <a:lnTo>
                    <a:pt x="388" y="465"/>
                  </a:lnTo>
                  <a:lnTo>
                    <a:pt x="387" y="462"/>
                  </a:lnTo>
                  <a:lnTo>
                    <a:pt x="388" y="460"/>
                  </a:lnTo>
                  <a:lnTo>
                    <a:pt x="390" y="456"/>
                  </a:lnTo>
                  <a:lnTo>
                    <a:pt x="393" y="454"/>
                  </a:lnTo>
                  <a:lnTo>
                    <a:pt x="398" y="450"/>
                  </a:lnTo>
                  <a:lnTo>
                    <a:pt x="406" y="446"/>
                  </a:lnTo>
                  <a:lnTo>
                    <a:pt x="410" y="442"/>
                  </a:lnTo>
                  <a:lnTo>
                    <a:pt x="411" y="439"/>
                  </a:lnTo>
                  <a:lnTo>
                    <a:pt x="407" y="437"/>
                  </a:lnTo>
                  <a:lnTo>
                    <a:pt x="400" y="440"/>
                  </a:lnTo>
                  <a:lnTo>
                    <a:pt x="392" y="442"/>
                  </a:lnTo>
                  <a:lnTo>
                    <a:pt x="387" y="444"/>
                  </a:lnTo>
                  <a:lnTo>
                    <a:pt x="382" y="446"/>
                  </a:lnTo>
                  <a:lnTo>
                    <a:pt x="376" y="450"/>
                  </a:lnTo>
                  <a:lnTo>
                    <a:pt x="370" y="451"/>
                  </a:lnTo>
                  <a:lnTo>
                    <a:pt x="365" y="451"/>
                  </a:lnTo>
                  <a:lnTo>
                    <a:pt x="362" y="449"/>
                  </a:lnTo>
                  <a:lnTo>
                    <a:pt x="362" y="442"/>
                  </a:lnTo>
                  <a:lnTo>
                    <a:pt x="363" y="434"/>
                  </a:lnTo>
                  <a:lnTo>
                    <a:pt x="367" y="427"/>
                  </a:lnTo>
                  <a:lnTo>
                    <a:pt x="373" y="422"/>
                  </a:lnTo>
                  <a:lnTo>
                    <a:pt x="381" y="420"/>
                  </a:lnTo>
                  <a:lnTo>
                    <a:pt x="387" y="416"/>
                  </a:lnTo>
                  <a:lnTo>
                    <a:pt x="390" y="411"/>
                  </a:lnTo>
                  <a:lnTo>
                    <a:pt x="388" y="411"/>
                  </a:lnTo>
                  <a:lnTo>
                    <a:pt x="387" y="410"/>
                  </a:lnTo>
                  <a:lnTo>
                    <a:pt x="385" y="409"/>
                  </a:lnTo>
                  <a:lnTo>
                    <a:pt x="382" y="409"/>
                  </a:lnTo>
                  <a:lnTo>
                    <a:pt x="380" y="408"/>
                  </a:lnTo>
                  <a:lnTo>
                    <a:pt x="378" y="406"/>
                  </a:lnTo>
                  <a:lnTo>
                    <a:pt x="377" y="405"/>
                  </a:lnTo>
                  <a:lnTo>
                    <a:pt x="377" y="403"/>
                  </a:lnTo>
                  <a:lnTo>
                    <a:pt x="378" y="401"/>
                  </a:lnTo>
                  <a:lnTo>
                    <a:pt x="381" y="399"/>
                  </a:lnTo>
                  <a:lnTo>
                    <a:pt x="382" y="399"/>
                  </a:lnTo>
                  <a:lnTo>
                    <a:pt x="383" y="399"/>
                  </a:lnTo>
                  <a:lnTo>
                    <a:pt x="387" y="398"/>
                  </a:lnTo>
                  <a:lnTo>
                    <a:pt x="391" y="396"/>
                  </a:lnTo>
                  <a:lnTo>
                    <a:pt x="393" y="396"/>
                  </a:lnTo>
                  <a:lnTo>
                    <a:pt x="397" y="395"/>
                  </a:lnTo>
                  <a:lnTo>
                    <a:pt x="401" y="394"/>
                  </a:lnTo>
                  <a:lnTo>
                    <a:pt x="402" y="393"/>
                  </a:lnTo>
                  <a:lnTo>
                    <a:pt x="403" y="391"/>
                  </a:lnTo>
                  <a:lnTo>
                    <a:pt x="402" y="390"/>
                  </a:lnTo>
                  <a:lnTo>
                    <a:pt x="400" y="388"/>
                  </a:lnTo>
                  <a:lnTo>
                    <a:pt x="398" y="388"/>
                  </a:lnTo>
                  <a:lnTo>
                    <a:pt x="396" y="388"/>
                  </a:lnTo>
                  <a:lnTo>
                    <a:pt x="393" y="388"/>
                  </a:lnTo>
                  <a:lnTo>
                    <a:pt x="390" y="388"/>
                  </a:lnTo>
                  <a:lnTo>
                    <a:pt x="387" y="388"/>
                  </a:lnTo>
                  <a:lnTo>
                    <a:pt x="386" y="386"/>
                  </a:lnTo>
                  <a:lnTo>
                    <a:pt x="385" y="385"/>
                  </a:lnTo>
                  <a:lnTo>
                    <a:pt x="385" y="384"/>
                  </a:lnTo>
                  <a:lnTo>
                    <a:pt x="386" y="383"/>
                  </a:lnTo>
                  <a:lnTo>
                    <a:pt x="390" y="380"/>
                  </a:lnTo>
                  <a:lnTo>
                    <a:pt x="401" y="375"/>
                  </a:lnTo>
                  <a:lnTo>
                    <a:pt x="413" y="375"/>
                  </a:lnTo>
                  <a:close/>
                  <a:moveTo>
                    <a:pt x="148" y="373"/>
                  </a:moveTo>
                  <a:lnTo>
                    <a:pt x="149" y="373"/>
                  </a:lnTo>
                  <a:lnTo>
                    <a:pt x="149" y="374"/>
                  </a:lnTo>
                  <a:lnTo>
                    <a:pt x="148" y="375"/>
                  </a:lnTo>
                  <a:lnTo>
                    <a:pt x="147" y="378"/>
                  </a:lnTo>
                  <a:lnTo>
                    <a:pt x="145" y="379"/>
                  </a:lnTo>
                  <a:lnTo>
                    <a:pt x="144" y="381"/>
                  </a:lnTo>
                  <a:lnTo>
                    <a:pt x="143" y="381"/>
                  </a:lnTo>
                  <a:lnTo>
                    <a:pt x="142" y="383"/>
                  </a:lnTo>
                  <a:lnTo>
                    <a:pt x="140" y="384"/>
                  </a:lnTo>
                  <a:lnTo>
                    <a:pt x="140" y="385"/>
                  </a:lnTo>
                  <a:lnTo>
                    <a:pt x="140" y="386"/>
                  </a:lnTo>
                  <a:lnTo>
                    <a:pt x="140" y="388"/>
                  </a:lnTo>
                  <a:lnTo>
                    <a:pt x="142" y="388"/>
                  </a:lnTo>
                  <a:lnTo>
                    <a:pt x="142" y="389"/>
                  </a:lnTo>
                  <a:lnTo>
                    <a:pt x="142" y="390"/>
                  </a:lnTo>
                  <a:lnTo>
                    <a:pt x="144" y="391"/>
                  </a:lnTo>
                  <a:lnTo>
                    <a:pt x="145" y="394"/>
                  </a:lnTo>
                  <a:lnTo>
                    <a:pt x="144" y="395"/>
                  </a:lnTo>
                  <a:lnTo>
                    <a:pt x="143" y="396"/>
                  </a:lnTo>
                  <a:lnTo>
                    <a:pt x="140" y="398"/>
                  </a:lnTo>
                  <a:lnTo>
                    <a:pt x="137" y="400"/>
                  </a:lnTo>
                  <a:lnTo>
                    <a:pt x="134" y="403"/>
                  </a:lnTo>
                  <a:lnTo>
                    <a:pt x="132" y="405"/>
                  </a:lnTo>
                  <a:lnTo>
                    <a:pt x="132" y="408"/>
                  </a:lnTo>
                  <a:lnTo>
                    <a:pt x="132" y="410"/>
                  </a:lnTo>
                  <a:lnTo>
                    <a:pt x="132" y="413"/>
                  </a:lnTo>
                  <a:lnTo>
                    <a:pt x="132" y="415"/>
                  </a:lnTo>
                  <a:lnTo>
                    <a:pt x="132" y="418"/>
                  </a:lnTo>
                  <a:lnTo>
                    <a:pt x="131" y="421"/>
                  </a:lnTo>
                  <a:lnTo>
                    <a:pt x="129" y="425"/>
                  </a:lnTo>
                  <a:lnTo>
                    <a:pt x="127" y="427"/>
                  </a:lnTo>
                  <a:lnTo>
                    <a:pt x="124" y="430"/>
                  </a:lnTo>
                  <a:lnTo>
                    <a:pt x="118" y="435"/>
                  </a:lnTo>
                  <a:lnTo>
                    <a:pt x="114" y="440"/>
                  </a:lnTo>
                  <a:lnTo>
                    <a:pt x="111" y="445"/>
                  </a:lnTo>
                  <a:lnTo>
                    <a:pt x="108" y="447"/>
                  </a:lnTo>
                  <a:lnTo>
                    <a:pt x="107" y="451"/>
                  </a:lnTo>
                  <a:lnTo>
                    <a:pt x="103" y="455"/>
                  </a:lnTo>
                  <a:lnTo>
                    <a:pt x="101" y="456"/>
                  </a:lnTo>
                  <a:lnTo>
                    <a:pt x="99" y="459"/>
                  </a:lnTo>
                  <a:lnTo>
                    <a:pt x="97" y="459"/>
                  </a:lnTo>
                  <a:lnTo>
                    <a:pt x="96" y="459"/>
                  </a:lnTo>
                  <a:lnTo>
                    <a:pt x="94" y="456"/>
                  </a:lnTo>
                  <a:lnTo>
                    <a:pt x="92" y="454"/>
                  </a:lnTo>
                  <a:lnTo>
                    <a:pt x="91" y="451"/>
                  </a:lnTo>
                  <a:lnTo>
                    <a:pt x="91" y="449"/>
                  </a:lnTo>
                  <a:lnTo>
                    <a:pt x="89" y="447"/>
                  </a:lnTo>
                  <a:lnTo>
                    <a:pt x="89" y="445"/>
                  </a:lnTo>
                  <a:lnTo>
                    <a:pt x="88" y="444"/>
                  </a:lnTo>
                  <a:lnTo>
                    <a:pt x="86" y="444"/>
                  </a:lnTo>
                  <a:lnTo>
                    <a:pt x="84" y="445"/>
                  </a:lnTo>
                  <a:lnTo>
                    <a:pt x="82" y="446"/>
                  </a:lnTo>
                  <a:lnTo>
                    <a:pt x="79" y="447"/>
                  </a:lnTo>
                  <a:lnTo>
                    <a:pt x="77" y="449"/>
                  </a:lnTo>
                  <a:lnTo>
                    <a:pt x="76" y="451"/>
                  </a:lnTo>
                  <a:lnTo>
                    <a:pt x="74" y="451"/>
                  </a:lnTo>
                  <a:lnTo>
                    <a:pt x="71" y="455"/>
                  </a:lnTo>
                  <a:lnTo>
                    <a:pt x="69" y="459"/>
                  </a:lnTo>
                  <a:lnTo>
                    <a:pt x="68" y="461"/>
                  </a:lnTo>
                  <a:lnTo>
                    <a:pt x="67" y="465"/>
                  </a:lnTo>
                  <a:lnTo>
                    <a:pt x="66" y="469"/>
                  </a:lnTo>
                  <a:lnTo>
                    <a:pt x="63" y="471"/>
                  </a:lnTo>
                  <a:lnTo>
                    <a:pt x="62" y="475"/>
                  </a:lnTo>
                  <a:lnTo>
                    <a:pt x="60" y="478"/>
                  </a:lnTo>
                  <a:lnTo>
                    <a:pt x="56" y="482"/>
                  </a:lnTo>
                  <a:lnTo>
                    <a:pt x="53" y="486"/>
                  </a:lnTo>
                  <a:lnTo>
                    <a:pt x="50" y="490"/>
                  </a:lnTo>
                  <a:lnTo>
                    <a:pt x="46" y="491"/>
                  </a:lnTo>
                  <a:lnTo>
                    <a:pt x="43" y="492"/>
                  </a:lnTo>
                  <a:lnTo>
                    <a:pt x="41" y="491"/>
                  </a:lnTo>
                  <a:lnTo>
                    <a:pt x="40" y="490"/>
                  </a:lnTo>
                  <a:lnTo>
                    <a:pt x="37" y="488"/>
                  </a:lnTo>
                  <a:lnTo>
                    <a:pt x="36" y="487"/>
                  </a:lnTo>
                  <a:lnTo>
                    <a:pt x="35" y="486"/>
                  </a:lnTo>
                  <a:lnTo>
                    <a:pt x="32" y="485"/>
                  </a:lnTo>
                  <a:lnTo>
                    <a:pt x="30" y="486"/>
                  </a:lnTo>
                  <a:lnTo>
                    <a:pt x="27" y="486"/>
                  </a:lnTo>
                  <a:lnTo>
                    <a:pt x="26" y="488"/>
                  </a:lnTo>
                  <a:lnTo>
                    <a:pt x="23" y="490"/>
                  </a:lnTo>
                  <a:lnTo>
                    <a:pt x="21" y="492"/>
                  </a:lnTo>
                  <a:lnTo>
                    <a:pt x="20" y="493"/>
                  </a:lnTo>
                  <a:lnTo>
                    <a:pt x="16" y="493"/>
                  </a:lnTo>
                  <a:lnTo>
                    <a:pt x="15" y="491"/>
                  </a:lnTo>
                  <a:lnTo>
                    <a:pt x="13" y="490"/>
                  </a:lnTo>
                  <a:lnTo>
                    <a:pt x="11" y="490"/>
                  </a:lnTo>
                  <a:lnTo>
                    <a:pt x="7" y="491"/>
                  </a:lnTo>
                  <a:lnTo>
                    <a:pt x="5" y="492"/>
                  </a:lnTo>
                  <a:lnTo>
                    <a:pt x="1" y="493"/>
                  </a:lnTo>
                  <a:lnTo>
                    <a:pt x="0" y="493"/>
                  </a:lnTo>
                  <a:lnTo>
                    <a:pt x="0" y="492"/>
                  </a:lnTo>
                  <a:lnTo>
                    <a:pt x="1" y="491"/>
                  </a:lnTo>
                  <a:lnTo>
                    <a:pt x="1" y="488"/>
                  </a:lnTo>
                  <a:lnTo>
                    <a:pt x="2" y="487"/>
                  </a:lnTo>
                  <a:lnTo>
                    <a:pt x="3" y="485"/>
                  </a:lnTo>
                  <a:lnTo>
                    <a:pt x="3" y="483"/>
                  </a:lnTo>
                  <a:lnTo>
                    <a:pt x="5" y="481"/>
                  </a:lnTo>
                  <a:lnTo>
                    <a:pt x="6" y="480"/>
                  </a:lnTo>
                  <a:lnTo>
                    <a:pt x="6" y="478"/>
                  </a:lnTo>
                  <a:lnTo>
                    <a:pt x="5" y="476"/>
                  </a:lnTo>
                  <a:lnTo>
                    <a:pt x="3" y="473"/>
                  </a:lnTo>
                  <a:lnTo>
                    <a:pt x="3" y="471"/>
                  </a:lnTo>
                  <a:lnTo>
                    <a:pt x="7" y="467"/>
                  </a:lnTo>
                  <a:lnTo>
                    <a:pt x="12" y="464"/>
                  </a:lnTo>
                  <a:lnTo>
                    <a:pt x="20" y="461"/>
                  </a:lnTo>
                  <a:lnTo>
                    <a:pt x="25" y="459"/>
                  </a:lnTo>
                  <a:lnTo>
                    <a:pt x="31" y="454"/>
                  </a:lnTo>
                  <a:lnTo>
                    <a:pt x="37" y="449"/>
                  </a:lnTo>
                  <a:lnTo>
                    <a:pt x="40" y="445"/>
                  </a:lnTo>
                  <a:lnTo>
                    <a:pt x="47" y="436"/>
                  </a:lnTo>
                  <a:lnTo>
                    <a:pt x="55" y="429"/>
                  </a:lnTo>
                  <a:lnTo>
                    <a:pt x="63" y="422"/>
                  </a:lnTo>
                  <a:lnTo>
                    <a:pt x="77" y="413"/>
                  </a:lnTo>
                  <a:lnTo>
                    <a:pt x="89" y="403"/>
                  </a:lnTo>
                  <a:lnTo>
                    <a:pt x="98" y="399"/>
                  </a:lnTo>
                  <a:lnTo>
                    <a:pt x="107" y="396"/>
                  </a:lnTo>
                  <a:lnTo>
                    <a:pt x="116" y="393"/>
                  </a:lnTo>
                  <a:lnTo>
                    <a:pt x="122" y="389"/>
                  </a:lnTo>
                  <a:lnTo>
                    <a:pt x="127" y="385"/>
                  </a:lnTo>
                  <a:lnTo>
                    <a:pt x="132" y="383"/>
                  </a:lnTo>
                  <a:lnTo>
                    <a:pt x="134" y="380"/>
                  </a:lnTo>
                  <a:lnTo>
                    <a:pt x="137" y="378"/>
                  </a:lnTo>
                  <a:lnTo>
                    <a:pt x="140" y="375"/>
                  </a:lnTo>
                  <a:lnTo>
                    <a:pt x="144" y="373"/>
                  </a:lnTo>
                  <a:lnTo>
                    <a:pt x="148" y="373"/>
                  </a:lnTo>
                  <a:close/>
                  <a:moveTo>
                    <a:pt x="370" y="231"/>
                  </a:moveTo>
                  <a:lnTo>
                    <a:pt x="372" y="232"/>
                  </a:lnTo>
                  <a:lnTo>
                    <a:pt x="375" y="232"/>
                  </a:lnTo>
                  <a:lnTo>
                    <a:pt x="377" y="233"/>
                  </a:lnTo>
                  <a:lnTo>
                    <a:pt x="380" y="235"/>
                  </a:lnTo>
                  <a:lnTo>
                    <a:pt x="382" y="236"/>
                  </a:lnTo>
                  <a:lnTo>
                    <a:pt x="383" y="240"/>
                  </a:lnTo>
                  <a:lnTo>
                    <a:pt x="385" y="243"/>
                  </a:lnTo>
                  <a:lnTo>
                    <a:pt x="385" y="247"/>
                  </a:lnTo>
                  <a:lnTo>
                    <a:pt x="385" y="250"/>
                  </a:lnTo>
                  <a:lnTo>
                    <a:pt x="387" y="251"/>
                  </a:lnTo>
                  <a:lnTo>
                    <a:pt x="388" y="252"/>
                  </a:lnTo>
                  <a:lnTo>
                    <a:pt x="391" y="253"/>
                  </a:lnTo>
                  <a:lnTo>
                    <a:pt x="393" y="252"/>
                  </a:lnTo>
                  <a:lnTo>
                    <a:pt x="395" y="250"/>
                  </a:lnTo>
                  <a:lnTo>
                    <a:pt x="396" y="250"/>
                  </a:lnTo>
                  <a:lnTo>
                    <a:pt x="398" y="248"/>
                  </a:lnTo>
                  <a:lnTo>
                    <a:pt x="400" y="247"/>
                  </a:lnTo>
                  <a:lnTo>
                    <a:pt x="401" y="247"/>
                  </a:lnTo>
                  <a:lnTo>
                    <a:pt x="402" y="247"/>
                  </a:lnTo>
                  <a:lnTo>
                    <a:pt x="406" y="248"/>
                  </a:lnTo>
                  <a:lnTo>
                    <a:pt x="407" y="250"/>
                  </a:lnTo>
                  <a:lnTo>
                    <a:pt x="408" y="252"/>
                  </a:lnTo>
                  <a:lnTo>
                    <a:pt x="408" y="255"/>
                  </a:lnTo>
                  <a:lnTo>
                    <a:pt x="408" y="256"/>
                  </a:lnTo>
                  <a:lnTo>
                    <a:pt x="410" y="258"/>
                  </a:lnTo>
                  <a:lnTo>
                    <a:pt x="410" y="261"/>
                  </a:lnTo>
                  <a:lnTo>
                    <a:pt x="412" y="263"/>
                  </a:lnTo>
                  <a:lnTo>
                    <a:pt x="416" y="266"/>
                  </a:lnTo>
                  <a:lnTo>
                    <a:pt x="420" y="267"/>
                  </a:lnTo>
                  <a:lnTo>
                    <a:pt x="422" y="270"/>
                  </a:lnTo>
                  <a:lnTo>
                    <a:pt x="424" y="272"/>
                  </a:lnTo>
                  <a:lnTo>
                    <a:pt x="427" y="275"/>
                  </a:lnTo>
                  <a:lnTo>
                    <a:pt x="427" y="278"/>
                  </a:lnTo>
                  <a:lnTo>
                    <a:pt x="427" y="282"/>
                  </a:lnTo>
                  <a:lnTo>
                    <a:pt x="427" y="284"/>
                  </a:lnTo>
                  <a:lnTo>
                    <a:pt x="427" y="288"/>
                  </a:lnTo>
                  <a:lnTo>
                    <a:pt x="427" y="291"/>
                  </a:lnTo>
                  <a:lnTo>
                    <a:pt x="429" y="294"/>
                  </a:lnTo>
                  <a:lnTo>
                    <a:pt x="431" y="294"/>
                  </a:lnTo>
                  <a:lnTo>
                    <a:pt x="432" y="296"/>
                  </a:lnTo>
                  <a:lnTo>
                    <a:pt x="433" y="297"/>
                  </a:lnTo>
                  <a:lnTo>
                    <a:pt x="434" y="299"/>
                  </a:lnTo>
                  <a:lnTo>
                    <a:pt x="436" y="302"/>
                  </a:lnTo>
                  <a:lnTo>
                    <a:pt x="437" y="306"/>
                  </a:lnTo>
                  <a:lnTo>
                    <a:pt x="438" y="308"/>
                  </a:lnTo>
                  <a:lnTo>
                    <a:pt x="437" y="312"/>
                  </a:lnTo>
                  <a:lnTo>
                    <a:pt x="436" y="314"/>
                  </a:lnTo>
                  <a:lnTo>
                    <a:pt x="433" y="316"/>
                  </a:lnTo>
                  <a:lnTo>
                    <a:pt x="429" y="317"/>
                  </a:lnTo>
                  <a:lnTo>
                    <a:pt x="424" y="318"/>
                  </a:lnTo>
                  <a:lnTo>
                    <a:pt x="421" y="317"/>
                  </a:lnTo>
                  <a:lnTo>
                    <a:pt x="417" y="316"/>
                  </a:lnTo>
                  <a:lnTo>
                    <a:pt x="416" y="314"/>
                  </a:lnTo>
                  <a:lnTo>
                    <a:pt x="413" y="312"/>
                  </a:lnTo>
                  <a:lnTo>
                    <a:pt x="413" y="308"/>
                  </a:lnTo>
                  <a:lnTo>
                    <a:pt x="412" y="306"/>
                  </a:lnTo>
                  <a:lnTo>
                    <a:pt x="412" y="302"/>
                  </a:lnTo>
                  <a:lnTo>
                    <a:pt x="412" y="299"/>
                  </a:lnTo>
                  <a:lnTo>
                    <a:pt x="412" y="298"/>
                  </a:lnTo>
                  <a:lnTo>
                    <a:pt x="411" y="297"/>
                  </a:lnTo>
                  <a:lnTo>
                    <a:pt x="408" y="297"/>
                  </a:lnTo>
                  <a:lnTo>
                    <a:pt x="406" y="297"/>
                  </a:lnTo>
                  <a:lnTo>
                    <a:pt x="402" y="297"/>
                  </a:lnTo>
                  <a:lnTo>
                    <a:pt x="398" y="297"/>
                  </a:lnTo>
                  <a:lnTo>
                    <a:pt x="395" y="296"/>
                  </a:lnTo>
                  <a:lnTo>
                    <a:pt x="392" y="294"/>
                  </a:lnTo>
                  <a:lnTo>
                    <a:pt x="390" y="293"/>
                  </a:lnTo>
                  <a:lnTo>
                    <a:pt x="387" y="292"/>
                  </a:lnTo>
                  <a:lnTo>
                    <a:pt x="385" y="293"/>
                  </a:lnTo>
                  <a:lnTo>
                    <a:pt x="382" y="294"/>
                  </a:lnTo>
                  <a:lnTo>
                    <a:pt x="381" y="296"/>
                  </a:lnTo>
                  <a:lnTo>
                    <a:pt x="381" y="298"/>
                  </a:lnTo>
                  <a:lnTo>
                    <a:pt x="380" y="299"/>
                  </a:lnTo>
                  <a:lnTo>
                    <a:pt x="378" y="302"/>
                  </a:lnTo>
                  <a:lnTo>
                    <a:pt x="377" y="302"/>
                  </a:lnTo>
                  <a:lnTo>
                    <a:pt x="370" y="304"/>
                  </a:lnTo>
                  <a:lnTo>
                    <a:pt x="361" y="303"/>
                  </a:lnTo>
                  <a:lnTo>
                    <a:pt x="352" y="299"/>
                  </a:lnTo>
                  <a:lnTo>
                    <a:pt x="346" y="294"/>
                  </a:lnTo>
                  <a:lnTo>
                    <a:pt x="342" y="289"/>
                  </a:lnTo>
                  <a:lnTo>
                    <a:pt x="344" y="287"/>
                  </a:lnTo>
                  <a:lnTo>
                    <a:pt x="346" y="284"/>
                  </a:lnTo>
                  <a:lnTo>
                    <a:pt x="349" y="283"/>
                  </a:lnTo>
                  <a:lnTo>
                    <a:pt x="352" y="281"/>
                  </a:lnTo>
                  <a:lnTo>
                    <a:pt x="355" y="281"/>
                  </a:lnTo>
                  <a:lnTo>
                    <a:pt x="357" y="281"/>
                  </a:lnTo>
                  <a:lnTo>
                    <a:pt x="361" y="279"/>
                  </a:lnTo>
                  <a:lnTo>
                    <a:pt x="362" y="278"/>
                  </a:lnTo>
                  <a:lnTo>
                    <a:pt x="366" y="277"/>
                  </a:lnTo>
                  <a:lnTo>
                    <a:pt x="367" y="275"/>
                  </a:lnTo>
                  <a:lnTo>
                    <a:pt x="367" y="273"/>
                  </a:lnTo>
                  <a:lnTo>
                    <a:pt x="366" y="271"/>
                  </a:lnTo>
                  <a:lnTo>
                    <a:pt x="365" y="268"/>
                  </a:lnTo>
                  <a:lnTo>
                    <a:pt x="362" y="266"/>
                  </a:lnTo>
                  <a:lnTo>
                    <a:pt x="360" y="265"/>
                  </a:lnTo>
                  <a:lnTo>
                    <a:pt x="357" y="263"/>
                  </a:lnTo>
                  <a:lnTo>
                    <a:pt x="355" y="261"/>
                  </a:lnTo>
                  <a:lnTo>
                    <a:pt x="352" y="261"/>
                  </a:lnTo>
                  <a:lnTo>
                    <a:pt x="351" y="260"/>
                  </a:lnTo>
                  <a:lnTo>
                    <a:pt x="349" y="260"/>
                  </a:lnTo>
                  <a:lnTo>
                    <a:pt x="346" y="260"/>
                  </a:lnTo>
                  <a:lnTo>
                    <a:pt x="345" y="260"/>
                  </a:lnTo>
                  <a:lnTo>
                    <a:pt x="344" y="258"/>
                  </a:lnTo>
                  <a:lnTo>
                    <a:pt x="341" y="258"/>
                  </a:lnTo>
                  <a:lnTo>
                    <a:pt x="341" y="256"/>
                  </a:lnTo>
                  <a:lnTo>
                    <a:pt x="340" y="252"/>
                  </a:lnTo>
                  <a:lnTo>
                    <a:pt x="342" y="248"/>
                  </a:lnTo>
                  <a:lnTo>
                    <a:pt x="344" y="245"/>
                  </a:lnTo>
                  <a:lnTo>
                    <a:pt x="346" y="241"/>
                  </a:lnTo>
                  <a:lnTo>
                    <a:pt x="350" y="237"/>
                  </a:lnTo>
                  <a:lnTo>
                    <a:pt x="355" y="235"/>
                  </a:lnTo>
                  <a:lnTo>
                    <a:pt x="358" y="233"/>
                  </a:lnTo>
                  <a:lnTo>
                    <a:pt x="362" y="232"/>
                  </a:lnTo>
                  <a:lnTo>
                    <a:pt x="366" y="231"/>
                  </a:lnTo>
                  <a:lnTo>
                    <a:pt x="370" y="231"/>
                  </a:lnTo>
                  <a:close/>
                  <a:moveTo>
                    <a:pt x="1432" y="0"/>
                  </a:moveTo>
                  <a:lnTo>
                    <a:pt x="1435" y="0"/>
                  </a:lnTo>
                  <a:lnTo>
                    <a:pt x="1437" y="1"/>
                  </a:lnTo>
                  <a:lnTo>
                    <a:pt x="1441" y="3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5" y="7"/>
                  </a:lnTo>
                  <a:lnTo>
                    <a:pt x="1447" y="8"/>
                  </a:lnTo>
                  <a:lnTo>
                    <a:pt x="1448" y="10"/>
                  </a:lnTo>
                  <a:lnTo>
                    <a:pt x="1451" y="11"/>
                  </a:lnTo>
                  <a:lnTo>
                    <a:pt x="1452" y="12"/>
                  </a:lnTo>
                  <a:lnTo>
                    <a:pt x="1453" y="12"/>
                  </a:lnTo>
                  <a:lnTo>
                    <a:pt x="1455" y="11"/>
                  </a:lnTo>
                  <a:lnTo>
                    <a:pt x="1453" y="10"/>
                  </a:lnTo>
                  <a:lnTo>
                    <a:pt x="1452" y="7"/>
                  </a:lnTo>
                  <a:lnTo>
                    <a:pt x="1451" y="5"/>
                  </a:lnTo>
                  <a:lnTo>
                    <a:pt x="1450" y="2"/>
                  </a:lnTo>
                  <a:lnTo>
                    <a:pt x="1450" y="1"/>
                  </a:lnTo>
                  <a:lnTo>
                    <a:pt x="1448" y="1"/>
                  </a:lnTo>
                  <a:lnTo>
                    <a:pt x="1451" y="1"/>
                  </a:lnTo>
                  <a:lnTo>
                    <a:pt x="1453" y="1"/>
                  </a:lnTo>
                  <a:lnTo>
                    <a:pt x="1457" y="2"/>
                  </a:lnTo>
                  <a:lnTo>
                    <a:pt x="1460" y="2"/>
                  </a:lnTo>
                  <a:lnTo>
                    <a:pt x="1462" y="3"/>
                  </a:lnTo>
                  <a:lnTo>
                    <a:pt x="1465" y="2"/>
                  </a:lnTo>
                  <a:lnTo>
                    <a:pt x="1466" y="2"/>
                  </a:lnTo>
                  <a:lnTo>
                    <a:pt x="1468" y="1"/>
                  </a:lnTo>
                  <a:lnTo>
                    <a:pt x="1470" y="1"/>
                  </a:lnTo>
                  <a:lnTo>
                    <a:pt x="1472" y="1"/>
                  </a:lnTo>
                  <a:lnTo>
                    <a:pt x="1480" y="3"/>
                  </a:lnTo>
                  <a:lnTo>
                    <a:pt x="1486" y="7"/>
                  </a:lnTo>
                  <a:lnTo>
                    <a:pt x="1493" y="8"/>
                  </a:lnTo>
                  <a:lnTo>
                    <a:pt x="1496" y="7"/>
                  </a:lnTo>
                  <a:lnTo>
                    <a:pt x="1497" y="6"/>
                  </a:lnTo>
                  <a:lnTo>
                    <a:pt x="1501" y="7"/>
                  </a:lnTo>
                  <a:lnTo>
                    <a:pt x="1503" y="8"/>
                  </a:lnTo>
                  <a:lnTo>
                    <a:pt x="1508" y="10"/>
                  </a:lnTo>
                  <a:lnTo>
                    <a:pt x="1513" y="11"/>
                  </a:lnTo>
                  <a:lnTo>
                    <a:pt x="1518" y="12"/>
                  </a:lnTo>
                  <a:lnTo>
                    <a:pt x="1522" y="13"/>
                  </a:lnTo>
                  <a:lnTo>
                    <a:pt x="1538" y="17"/>
                  </a:lnTo>
                  <a:lnTo>
                    <a:pt x="1553" y="23"/>
                  </a:lnTo>
                  <a:lnTo>
                    <a:pt x="1556" y="26"/>
                  </a:lnTo>
                  <a:lnTo>
                    <a:pt x="1558" y="28"/>
                  </a:lnTo>
                  <a:lnTo>
                    <a:pt x="1559" y="31"/>
                  </a:lnTo>
                  <a:lnTo>
                    <a:pt x="1561" y="32"/>
                  </a:lnTo>
                  <a:lnTo>
                    <a:pt x="1564" y="34"/>
                  </a:lnTo>
                  <a:lnTo>
                    <a:pt x="1574" y="34"/>
                  </a:lnTo>
                  <a:lnTo>
                    <a:pt x="1583" y="37"/>
                  </a:lnTo>
                  <a:lnTo>
                    <a:pt x="1591" y="42"/>
                  </a:lnTo>
                  <a:lnTo>
                    <a:pt x="1598" y="44"/>
                  </a:lnTo>
                  <a:lnTo>
                    <a:pt x="1602" y="47"/>
                  </a:lnTo>
                  <a:lnTo>
                    <a:pt x="1605" y="49"/>
                  </a:lnTo>
                  <a:lnTo>
                    <a:pt x="1607" y="52"/>
                  </a:lnTo>
                  <a:lnTo>
                    <a:pt x="1607" y="54"/>
                  </a:lnTo>
                  <a:lnTo>
                    <a:pt x="1605" y="56"/>
                  </a:lnTo>
                  <a:lnTo>
                    <a:pt x="1603" y="58"/>
                  </a:lnTo>
                  <a:lnTo>
                    <a:pt x="1595" y="58"/>
                  </a:lnTo>
                  <a:lnTo>
                    <a:pt x="1593" y="58"/>
                  </a:lnTo>
                  <a:lnTo>
                    <a:pt x="1592" y="58"/>
                  </a:lnTo>
                  <a:lnTo>
                    <a:pt x="1591" y="59"/>
                  </a:lnTo>
                  <a:lnTo>
                    <a:pt x="1588" y="58"/>
                  </a:lnTo>
                  <a:lnTo>
                    <a:pt x="1584" y="58"/>
                  </a:lnTo>
                  <a:lnTo>
                    <a:pt x="1546" y="49"/>
                  </a:lnTo>
                  <a:lnTo>
                    <a:pt x="1543" y="49"/>
                  </a:lnTo>
                  <a:lnTo>
                    <a:pt x="1542" y="48"/>
                  </a:lnTo>
                  <a:lnTo>
                    <a:pt x="1541" y="49"/>
                  </a:lnTo>
                  <a:lnTo>
                    <a:pt x="1539" y="49"/>
                  </a:lnTo>
                  <a:lnTo>
                    <a:pt x="1539" y="49"/>
                  </a:lnTo>
                  <a:lnTo>
                    <a:pt x="1538" y="49"/>
                  </a:lnTo>
                  <a:lnTo>
                    <a:pt x="1534" y="51"/>
                  </a:lnTo>
                  <a:lnTo>
                    <a:pt x="1531" y="51"/>
                  </a:lnTo>
                  <a:lnTo>
                    <a:pt x="1527" y="51"/>
                  </a:lnTo>
                  <a:lnTo>
                    <a:pt x="1524" y="49"/>
                  </a:lnTo>
                  <a:lnTo>
                    <a:pt x="1522" y="49"/>
                  </a:lnTo>
                  <a:lnTo>
                    <a:pt x="1519" y="51"/>
                  </a:lnTo>
                  <a:lnTo>
                    <a:pt x="1518" y="51"/>
                  </a:lnTo>
                  <a:lnTo>
                    <a:pt x="1516" y="51"/>
                  </a:lnTo>
                  <a:lnTo>
                    <a:pt x="1512" y="51"/>
                  </a:lnTo>
                  <a:lnTo>
                    <a:pt x="1510" y="49"/>
                  </a:lnTo>
                  <a:lnTo>
                    <a:pt x="1498" y="49"/>
                  </a:lnTo>
                  <a:lnTo>
                    <a:pt x="1496" y="49"/>
                  </a:lnTo>
                  <a:lnTo>
                    <a:pt x="1493" y="49"/>
                  </a:lnTo>
                  <a:lnTo>
                    <a:pt x="1491" y="51"/>
                  </a:lnTo>
                  <a:lnTo>
                    <a:pt x="1488" y="51"/>
                  </a:lnTo>
                  <a:lnTo>
                    <a:pt x="1486" y="51"/>
                  </a:lnTo>
                  <a:lnTo>
                    <a:pt x="1485" y="52"/>
                  </a:lnTo>
                  <a:lnTo>
                    <a:pt x="1486" y="52"/>
                  </a:lnTo>
                  <a:lnTo>
                    <a:pt x="1490" y="53"/>
                  </a:lnTo>
                  <a:lnTo>
                    <a:pt x="1493" y="53"/>
                  </a:lnTo>
                  <a:lnTo>
                    <a:pt x="1496" y="53"/>
                  </a:lnTo>
                  <a:lnTo>
                    <a:pt x="1498" y="52"/>
                  </a:lnTo>
                  <a:lnTo>
                    <a:pt x="1507" y="52"/>
                  </a:lnTo>
                  <a:lnTo>
                    <a:pt x="1516" y="54"/>
                  </a:lnTo>
                  <a:lnTo>
                    <a:pt x="1524" y="56"/>
                  </a:lnTo>
                  <a:lnTo>
                    <a:pt x="1546" y="56"/>
                  </a:lnTo>
                  <a:lnTo>
                    <a:pt x="1554" y="54"/>
                  </a:lnTo>
                  <a:lnTo>
                    <a:pt x="1564" y="56"/>
                  </a:lnTo>
                  <a:lnTo>
                    <a:pt x="1574" y="61"/>
                  </a:lnTo>
                  <a:lnTo>
                    <a:pt x="1582" y="63"/>
                  </a:lnTo>
                  <a:lnTo>
                    <a:pt x="1591" y="66"/>
                  </a:lnTo>
                  <a:lnTo>
                    <a:pt x="1598" y="68"/>
                  </a:lnTo>
                  <a:lnTo>
                    <a:pt x="1600" y="67"/>
                  </a:lnTo>
                  <a:lnTo>
                    <a:pt x="1603" y="66"/>
                  </a:lnTo>
                  <a:lnTo>
                    <a:pt x="1605" y="66"/>
                  </a:lnTo>
                  <a:lnTo>
                    <a:pt x="1609" y="66"/>
                  </a:lnTo>
                  <a:lnTo>
                    <a:pt x="1614" y="67"/>
                  </a:lnTo>
                  <a:lnTo>
                    <a:pt x="1619" y="68"/>
                  </a:lnTo>
                  <a:lnTo>
                    <a:pt x="1622" y="68"/>
                  </a:lnTo>
                  <a:lnTo>
                    <a:pt x="1624" y="71"/>
                  </a:lnTo>
                  <a:lnTo>
                    <a:pt x="1625" y="72"/>
                  </a:lnTo>
                  <a:lnTo>
                    <a:pt x="1628" y="74"/>
                  </a:lnTo>
                  <a:lnTo>
                    <a:pt x="1629" y="76"/>
                  </a:lnTo>
                  <a:lnTo>
                    <a:pt x="1630" y="78"/>
                  </a:lnTo>
                  <a:lnTo>
                    <a:pt x="1629" y="80"/>
                  </a:lnTo>
                  <a:lnTo>
                    <a:pt x="1629" y="82"/>
                  </a:lnTo>
                  <a:lnTo>
                    <a:pt x="1629" y="84"/>
                  </a:lnTo>
                  <a:lnTo>
                    <a:pt x="1628" y="87"/>
                  </a:lnTo>
                  <a:lnTo>
                    <a:pt x="1629" y="89"/>
                  </a:lnTo>
                  <a:lnTo>
                    <a:pt x="1629" y="90"/>
                  </a:lnTo>
                  <a:lnTo>
                    <a:pt x="1632" y="92"/>
                  </a:lnTo>
                  <a:lnTo>
                    <a:pt x="1633" y="93"/>
                  </a:lnTo>
                  <a:lnTo>
                    <a:pt x="1635" y="93"/>
                  </a:lnTo>
                  <a:lnTo>
                    <a:pt x="1638" y="93"/>
                  </a:lnTo>
                  <a:lnTo>
                    <a:pt x="1640" y="93"/>
                  </a:lnTo>
                  <a:lnTo>
                    <a:pt x="1643" y="92"/>
                  </a:lnTo>
                  <a:lnTo>
                    <a:pt x="1643" y="90"/>
                  </a:lnTo>
                  <a:lnTo>
                    <a:pt x="1644" y="89"/>
                  </a:lnTo>
                  <a:lnTo>
                    <a:pt x="1645" y="90"/>
                  </a:lnTo>
                  <a:lnTo>
                    <a:pt x="1647" y="90"/>
                  </a:lnTo>
                  <a:lnTo>
                    <a:pt x="1649" y="92"/>
                  </a:lnTo>
                  <a:lnTo>
                    <a:pt x="1653" y="94"/>
                  </a:lnTo>
                  <a:lnTo>
                    <a:pt x="1655" y="98"/>
                  </a:lnTo>
                  <a:lnTo>
                    <a:pt x="1658" y="100"/>
                  </a:lnTo>
                  <a:lnTo>
                    <a:pt x="1662" y="102"/>
                  </a:lnTo>
                  <a:lnTo>
                    <a:pt x="1665" y="102"/>
                  </a:lnTo>
                  <a:lnTo>
                    <a:pt x="1669" y="104"/>
                  </a:lnTo>
                  <a:lnTo>
                    <a:pt x="1673" y="107"/>
                  </a:lnTo>
                  <a:lnTo>
                    <a:pt x="1676" y="110"/>
                  </a:lnTo>
                  <a:lnTo>
                    <a:pt x="1679" y="113"/>
                  </a:lnTo>
                  <a:lnTo>
                    <a:pt x="1680" y="115"/>
                  </a:lnTo>
                  <a:lnTo>
                    <a:pt x="1683" y="118"/>
                  </a:lnTo>
                  <a:lnTo>
                    <a:pt x="1685" y="120"/>
                  </a:lnTo>
                  <a:lnTo>
                    <a:pt x="1688" y="122"/>
                  </a:lnTo>
                  <a:lnTo>
                    <a:pt x="1689" y="124"/>
                  </a:lnTo>
                  <a:lnTo>
                    <a:pt x="1689" y="125"/>
                  </a:lnTo>
                  <a:lnTo>
                    <a:pt x="1689" y="127"/>
                  </a:lnTo>
                  <a:lnTo>
                    <a:pt x="1688" y="128"/>
                  </a:lnTo>
                  <a:lnTo>
                    <a:pt x="1686" y="129"/>
                  </a:lnTo>
                  <a:lnTo>
                    <a:pt x="1686" y="130"/>
                  </a:lnTo>
                  <a:lnTo>
                    <a:pt x="1684" y="131"/>
                  </a:lnTo>
                  <a:lnTo>
                    <a:pt x="1683" y="133"/>
                  </a:lnTo>
                  <a:lnTo>
                    <a:pt x="1681" y="135"/>
                  </a:lnTo>
                  <a:lnTo>
                    <a:pt x="1680" y="138"/>
                  </a:lnTo>
                  <a:lnTo>
                    <a:pt x="1679" y="138"/>
                  </a:lnTo>
                  <a:lnTo>
                    <a:pt x="1678" y="138"/>
                  </a:lnTo>
                  <a:lnTo>
                    <a:pt x="1676" y="138"/>
                  </a:lnTo>
                  <a:lnTo>
                    <a:pt x="1668" y="138"/>
                  </a:lnTo>
                  <a:lnTo>
                    <a:pt x="1665" y="139"/>
                  </a:lnTo>
                  <a:lnTo>
                    <a:pt x="1663" y="140"/>
                  </a:lnTo>
                  <a:lnTo>
                    <a:pt x="1660" y="141"/>
                  </a:lnTo>
                  <a:lnTo>
                    <a:pt x="1658" y="141"/>
                  </a:lnTo>
                  <a:lnTo>
                    <a:pt x="1655" y="141"/>
                  </a:lnTo>
                  <a:lnTo>
                    <a:pt x="1647" y="140"/>
                  </a:lnTo>
                  <a:lnTo>
                    <a:pt x="1638" y="139"/>
                  </a:lnTo>
                  <a:lnTo>
                    <a:pt x="1627" y="135"/>
                  </a:lnTo>
                  <a:lnTo>
                    <a:pt x="1622" y="134"/>
                  </a:lnTo>
                  <a:lnTo>
                    <a:pt x="1618" y="133"/>
                  </a:lnTo>
                  <a:lnTo>
                    <a:pt x="1613" y="131"/>
                  </a:lnTo>
                  <a:lnTo>
                    <a:pt x="1608" y="130"/>
                  </a:lnTo>
                  <a:lnTo>
                    <a:pt x="1595" y="130"/>
                  </a:lnTo>
                  <a:lnTo>
                    <a:pt x="1588" y="129"/>
                  </a:lnTo>
                  <a:lnTo>
                    <a:pt x="1583" y="129"/>
                  </a:lnTo>
                  <a:lnTo>
                    <a:pt x="1578" y="130"/>
                  </a:lnTo>
                  <a:lnTo>
                    <a:pt x="1572" y="130"/>
                  </a:lnTo>
                  <a:lnTo>
                    <a:pt x="1558" y="130"/>
                  </a:lnTo>
                  <a:lnTo>
                    <a:pt x="1556" y="130"/>
                  </a:lnTo>
                  <a:lnTo>
                    <a:pt x="1553" y="130"/>
                  </a:lnTo>
                  <a:lnTo>
                    <a:pt x="1551" y="131"/>
                  </a:lnTo>
                  <a:lnTo>
                    <a:pt x="1548" y="131"/>
                  </a:lnTo>
                  <a:lnTo>
                    <a:pt x="1548" y="133"/>
                  </a:lnTo>
                  <a:lnTo>
                    <a:pt x="1548" y="134"/>
                  </a:lnTo>
                  <a:lnTo>
                    <a:pt x="1548" y="136"/>
                  </a:lnTo>
                  <a:lnTo>
                    <a:pt x="1549" y="139"/>
                  </a:lnTo>
                  <a:lnTo>
                    <a:pt x="1549" y="141"/>
                  </a:lnTo>
                  <a:lnTo>
                    <a:pt x="1551" y="144"/>
                  </a:lnTo>
                  <a:lnTo>
                    <a:pt x="1553" y="146"/>
                  </a:lnTo>
                  <a:lnTo>
                    <a:pt x="1557" y="148"/>
                  </a:lnTo>
                  <a:lnTo>
                    <a:pt x="1559" y="148"/>
                  </a:lnTo>
                  <a:lnTo>
                    <a:pt x="1561" y="146"/>
                  </a:lnTo>
                  <a:lnTo>
                    <a:pt x="1562" y="145"/>
                  </a:lnTo>
                  <a:lnTo>
                    <a:pt x="1563" y="144"/>
                  </a:lnTo>
                  <a:lnTo>
                    <a:pt x="1563" y="143"/>
                  </a:lnTo>
                  <a:lnTo>
                    <a:pt x="1564" y="141"/>
                  </a:lnTo>
                  <a:lnTo>
                    <a:pt x="1566" y="140"/>
                  </a:lnTo>
                  <a:lnTo>
                    <a:pt x="1569" y="140"/>
                  </a:lnTo>
                  <a:lnTo>
                    <a:pt x="1573" y="140"/>
                  </a:lnTo>
                  <a:lnTo>
                    <a:pt x="1576" y="140"/>
                  </a:lnTo>
                  <a:lnTo>
                    <a:pt x="1579" y="141"/>
                  </a:lnTo>
                  <a:lnTo>
                    <a:pt x="1583" y="143"/>
                  </a:lnTo>
                  <a:lnTo>
                    <a:pt x="1587" y="143"/>
                  </a:lnTo>
                  <a:lnTo>
                    <a:pt x="1591" y="143"/>
                  </a:lnTo>
                  <a:lnTo>
                    <a:pt x="1593" y="141"/>
                  </a:lnTo>
                  <a:lnTo>
                    <a:pt x="1600" y="139"/>
                  </a:lnTo>
                  <a:lnTo>
                    <a:pt x="1608" y="139"/>
                  </a:lnTo>
                  <a:lnTo>
                    <a:pt x="1619" y="141"/>
                  </a:lnTo>
                  <a:lnTo>
                    <a:pt x="1633" y="148"/>
                  </a:lnTo>
                  <a:lnTo>
                    <a:pt x="1648" y="151"/>
                  </a:lnTo>
                  <a:lnTo>
                    <a:pt x="1653" y="154"/>
                  </a:lnTo>
                  <a:lnTo>
                    <a:pt x="1657" y="156"/>
                  </a:lnTo>
                  <a:lnTo>
                    <a:pt x="1659" y="159"/>
                  </a:lnTo>
                  <a:lnTo>
                    <a:pt x="1660" y="164"/>
                  </a:lnTo>
                  <a:lnTo>
                    <a:pt x="1662" y="166"/>
                  </a:lnTo>
                  <a:lnTo>
                    <a:pt x="1660" y="169"/>
                  </a:lnTo>
                  <a:lnTo>
                    <a:pt x="1659" y="170"/>
                  </a:lnTo>
                  <a:lnTo>
                    <a:pt x="1658" y="170"/>
                  </a:lnTo>
                  <a:lnTo>
                    <a:pt x="1655" y="170"/>
                  </a:lnTo>
                  <a:lnTo>
                    <a:pt x="1653" y="171"/>
                  </a:lnTo>
                  <a:lnTo>
                    <a:pt x="1650" y="171"/>
                  </a:lnTo>
                  <a:lnTo>
                    <a:pt x="1648" y="173"/>
                  </a:lnTo>
                  <a:lnTo>
                    <a:pt x="1645" y="173"/>
                  </a:lnTo>
                  <a:lnTo>
                    <a:pt x="1644" y="174"/>
                  </a:lnTo>
                  <a:lnTo>
                    <a:pt x="1642" y="175"/>
                  </a:lnTo>
                  <a:lnTo>
                    <a:pt x="1640" y="178"/>
                  </a:lnTo>
                  <a:lnTo>
                    <a:pt x="1639" y="180"/>
                  </a:lnTo>
                  <a:lnTo>
                    <a:pt x="1639" y="182"/>
                  </a:lnTo>
                  <a:lnTo>
                    <a:pt x="1642" y="184"/>
                  </a:lnTo>
                  <a:lnTo>
                    <a:pt x="1645" y="184"/>
                  </a:lnTo>
                  <a:lnTo>
                    <a:pt x="1648" y="184"/>
                  </a:lnTo>
                  <a:lnTo>
                    <a:pt x="1650" y="182"/>
                  </a:lnTo>
                  <a:lnTo>
                    <a:pt x="1653" y="181"/>
                  </a:lnTo>
                  <a:lnTo>
                    <a:pt x="1655" y="180"/>
                  </a:lnTo>
                  <a:lnTo>
                    <a:pt x="1655" y="180"/>
                  </a:lnTo>
                  <a:lnTo>
                    <a:pt x="1662" y="179"/>
                  </a:lnTo>
                  <a:lnTo>
                    <a:pt x="1669" y="179"/>
                  </a:lnTo>
                  <a:lnTo>
                    <a:pt x="1676" y="178"/>
                  </a:lnTo>
                  <a:lnTo>
                    <a:pt x="1679" y="176"/>
                  </a:lnTo>
                  <a:lnTo>
                    <a:pt x="1679" y="175"/>
                  </a:lnTo>
                  <a:lnTo>
                    <a:pt x="1680" y="173"/>
                  </a:lnTo>
                  <a:lnTo>
                    <a:pt x="1679" y="170"/>
                  </a:lnTo>
                  <a:lnTo>
                    <a:pt x="1679" y="169"/>
                  </a:lnTo>
                  <a:lnTo>
                    <a:pt x="1679" y="166"/>
                  </a:lnTo>
                  <a:lnTo>
                    <a:pt x="1678" y="164"/>
                  </a:lnTo>
                  <a:lnTo>
                    <a:pt x="1679" y="161"/>
                  </a:lnTo>
                  <a:lnTo>
                    <a:pt x="1679" y="160"/>
                  </a:lnTo>
                  <a:lnTo>
                    <a:pt x="1681" y="159"/>
                  </a:lnTo>
                  <a:lnTo>
                    <a:pt x="1684" y="158"/>
                  </a:lnTo>
                  <a:lnTo>
                    <a:pt x="1686" y="158"/>
                  </a:lnTo>
                  <a:lnTo>
                    <a:pt x="1690" y="159"/>
                  </a:lnTo>
                  <a:lnTo>
                    <a:pt x="1694" y="160"/>
                  </a:lnTo>
                  <a:lnTo>
                    <a:pt x="1696" y="161"/>
                  </a:lnTo>
                  <a:lnTo>
                    <a:pt x="1700" y="165"/>
                  </a:lnTo>
                  <a:lnTo>
                    <a:pt x="1703" y="169"/>
                  </a:lnTo>
                  <a:lnTo>
                    <a:pt x="1704" y="173"/>
                  </a:lnTo>
                  <a:lnTo>
                    <a:pt x="1705" y="175"/>
                  </a:lnTo>
                  <a:lnTo>
                    <a:pt x="1705" y="178"/>
                  </a:lnTo>
                  <a:lnTo>
                    <a:pt x="1709" y="190"/>
                  </a:lnTo>
                  <a:lnTo>
                    <a:pt x="1715" y="204"/>
                  </a:lnTo>
                  <a:lnTo>
                    <a:pt x="1715" y="214"/>
                  </a:lnTo>
                  <a:lnTo>
                    <a:pt x="1714" y="216"/>
                  </a:lnTo>
                  <a:lnTo>
                    <a:pt x="1714" y="217"/>
                  </a:lnTo>
                  <a:lnTo>
                    <a:pt x="1715" y="220"/>
                  </a:lnTo>
                  <a:lnTo>
                    <a:pt x="1715" y="221"/>
                  </a:lnTo>
                  <a:lnTo>
                    <a:pt x="1715" y="226"/>
                  </a:lnTo>
                  <a:lnTo>
                    <a:pt x="1715" y="230"/>
                  </a:lnTo>
                  <a:lnTo>
                    <a:pt x="1713" y="232"/>
                  </a:lnTo>
                  <a:lnTo>
                    <a:pt x="1711" y="235"/>
                  </a:lnTo>
                  <a:lnTo>
                    <a:pt x="1710" y="237"/>
                  </a:lnTo>
                  <a:lnTo>
                    <a:pt x="1710" y="240"/>
                  </a:lnTo>
                  <a:lnTo>
                    <a:pt x="1710" y="242"/>
                  </a:lnTo>
                  <a:lnTo>
                    <a:pt x="1713" y="247"/>
                  </a:lnTo>
                  <a:lnTo>
                    <a:pt x="1715" y="247"/>
                  </a:lnTo>
                  <a:lnTo>
                    <a:pt x="1716" y="245"/>
                  </a:lnTo>
                  <a:lnTo>
                    <a:pt x="1719" y="243"/>
                  </a:lnTo>
                  <a:lnTo>
                    <a:pt x="1720" y="242"/>
                  </a:lnTo>
                  <a:lnTo>
                    <a:pt x="1720" y="241"/>
                  </a:lnTo>
                  <a:lnTo>
                    <a:pt x="1721" y="238"/>
                  </a:lnTo>
                  <a:lnTo>
                    <a:pt x="1721" y="236"/>
                  </a:lnTo>
                  <a:lnTo>
                    <a:pt x="1721" y="235"/>
                  </a:lnTo>
                  <a:lnTo>
                    <a:pt x="1723" y="235"/>
                  </a:lnTo>
                  <a:lnTo>
                    <a:pt x="1725" y="233"/>
                  </a:lnTo>
                  <a:lnTo>
                    <a:pt x="1726" y="232"/>
                  </a:lnTo>
                  <a:lnTo>
                    <a:pt x="1728" y="231"/>
                  </a:lnTo>
                  <a:lnTo>
                    <a:pt x="1729" y="230"/>
                  </a:lnTo>
                  <a:lnTo>
                    <a:pt x="1729" y="219"/>
                  </a:lnTo>
                  <a:lnTo>
                    <a:pt x="1729" y="216"/>
                  </a:lnTo>
                  <a:lnTo>
                    <a:pt x="1729" y="215"/>
                  </a:lnTo>
                  <a:lnTo>
                    <a:pt x="1730" y="212"/>
                  </a:lnTo>
                  <a:lnTo>
                    <a:pt x="1731" y="211"/>
                  </a:lnTo>
                  <a:lnTo>
                    <a:pt x="1731" y="209"/>
                  </a:lnTo>
                  <a:lnTo>
                    <a:pt x="1733" y="206"/>
                  </a:lnTo>
                  <a:lnTo>
                    <a:pt x="1733" y="205"/>
                  </a:lnTo>
                  <a:lnTo>
                    <a:pt x="1734" y="202"/>
                  </a:lnTo>
                  <a:lnTo>
                    <a:pt x="1734" y="201"/>
                  </a:lnTo>
                  <a:lnTo>
                    <a:pt x="1733" y="199"/>
                  </a:lnTo>
                  <a:lnTo>
                    <a:pt x="1731" y="196"/>
                  </a:lnTo>
                  <a:lnTo>
                    <a:pt x="1729" y="192"/>
                  </a:lnTo>
                  <a:lnTo>
                    <a:pt x="1728" y="191"/>
                  </a:lnTo>
                  <a:lnTo>
                    <a:pt x="1726" y="190"/>
                  </a:lnTo>
                  <a:lnTo>
                    <a:pt x="1728" y="190"/>
                  </a:lnTo>
                  <a:lnTo>
                    <a:pt x="1728" y="190"/>
                  </a:lnTo>
                  <a:lnTo>
                    <a:pt x="1730" y="190"/>
                  </a:lnTo>
                  <a:lnTo>
                    <a:pt x="1731" y="191"/>
                  </a:lnTo>
                  <a:lnTo>
                    <a:pt x="1733" y="192"/>
                  </a:lnTo>
                  <a:lnTo>
                    <a:pt x="1734" y="192"/>
                  </a:lnTo>
                  <a:lnTo>
                    <a:pt x="1741" y="201"/>
                  </a:lnTo>
                  <a:lnTo>
                    <a:pt x="1744" y="202"/>
                  </a:lnTo>
                  <a:lnTo>
                    <a:pt x="1745" y="205"/>
                  </a:lnTo>
                  <a:lnTo>
                    <a:pt x="1746" y="205"/>
                  </a:lnTo>
                  <a:lnTo>
                    <a:pt x="1747" y="206"/>
                  </a:lnTo>
                  <a:lnTo>
                    <a:pt x="1750" y="206"/>
                  </a:lnTo>
                  <a:lnTo>
                    <a:pt x="1752" y="206"/>
                  </a:lnTo>
                  <a:lnTo>
                    <a:pt x="1752" y="206"/>
                  </a:lnTo>
                  <a:lnTo>
                    <a:pt x="1754" y="207"/>
                  </a:lnTo>
                  <a:lnTo>
                    <a:pt x="1755" y="209"/>
                  </a:lnTo>
                  <a:lnTo>
                    <a:pt x="1756" y="211"/>
                  </a:lnTo>
                  <a:lnTo>
                    <a:pt x="1759" y="212"/>
                  </a:lnTo>
                  <a:lnTo>
                    <a:pt x="1760" y="214"/>
                  </a:lnTo>
                  <a:lnTo>
                    <a:pt x="1762" y="215"/>
                  </a:lnTo>
                  <a:lnTo>
                    <a:pt x="1765" y="216"/>
                  </a:lnTo>
                  <a:lnTo>
                    <a:pt x="1767" y="217"/>
                  </a:lnTo>
                  <a:lnTo>
                    <a:pt x="1770" y="217"/>
                  </a:lnTo>
                  <a:lnTo>
                    <a:pt x="1771" y="217"/>
                  </a:lnTo>
                  <a:lnTo>
                    <a:pt x="1772" y="216"/>
                  </a:lnTo>
                  <a:lnTo>
                    <a:pt x="1771" y="214"/>
                  </a:lnTo>
                  <a:lnTo>
                    <a:pt x="1770" y="211"/>
                  </a:lnTo>
                  <a:lnTo>
                    <a:pt x="1767" y="209"/>
                  </a:lnTo>
                  <a:lnTo>
                    <a:pt x="1764" y="206"/>
                  </a:lnTo>
                  <a:lnTo>
                    <a:pt x="1760" y="204"/>
                  </a:lnTo>
                  <a:lnTo>
                    <a:pt x="1756" y="200"/>
                  </a:lnTo>
                  <a:lnTo>
                    <a:pt x="1754" y="197"/>
                  </a:lnTo>
                  <a:lnTo>
                    <a:pt x="1751" y="195"/>
                  </a:lnTo>
                  <a:lnTo>
                    <a:pt x="1749" y="192"/>
                  </a:lnTo>
                  <a:lnTo>
                    <a:pt x="1747" y="191"/>
                  </a:lnTo>
                  <a:lnTo>
                    <a:pt x="1746" y="191"/>
                  </a:lnTo>
                  <a:lnTo>
                    <a:pt x="1745" y="190"/>
                  </a:lnTo>
                  <a:lnTo>
                    <a:pt x="1742" y="189"/>
                  </a:lnTo>
                  <a:lnTo>
                    <a:pt x="1742" y="189"/>
                  </a:lnTo>
                  <a:lnTo>
                    <a:pt x="1742" y="187"/>
                  </a:lnTo>
                  <a:lnTo>
                    <a:pt x="1744" y="187"/>
                  </a:lnTo>
                  <a:lnTo>
                    <a:pt x="1745" y="186"/>
                  </a:lnTo>
                  <a:lnTo>
                    <a:pt x="1745" y="186"/>
                  </a:lnTo>
                  <a:lnTo>
                    <a:pt x="1747" y="187"/>
                  </a:lnTo>
                  <a:lnTo>
                    <a:pt x="1749" y="187"/>
                  </a:lnTo>
                  <a:lnTo>
                    <a:pt x="1750" y="189"/>
                  </a:lnTo>
                  <a:lnTo>
                    <a:pt x="1752" y="190"/>
                  </a:lnTo>
                  <a:lnTo>
                    <a:pt x="1752" y="191"/>
                  </a:lnTo>
                  <a:lnTo>
                    <a:pt x="1755" y="194"/>
                  </a:lnTo>
                  <a:lnTo>
                    <a:pt x="1757" y="195"/>
                  </a:lnTo>
                  <a:lnTo>
                    <a:pt x="1760" y="197"/>
                  </a:lnTo>
                  <a:lnTo>
                    <a:pt x="1762" y="200"/>
                  </a:lnTo>
                  <a:lnTo>
                    <a:pt x="1765" y="202"/>
                  </a:lnTo>
                  <a:lnTo>
                    <a:pt x="1766" y="204"/>
                  </a:lnTo>
                  <a:lnTo>
                    <a:pt x="1769" y="206"/>
                  </a:lnTo>
                  <a:lnTo>
                    <a:pt x="1770" y="206"/>
                  </a:lnTo>
                  <a:lnTo>
                    <a:pt x="1770" y="206"/>
                  </a:lnTo>
                  <a:lnTo>
                    <a:pt x="1770" y="204"/>
                  </a:lnTo>
                  <a:lnTo>
                    <a:pt x="1770" y="201"/>
                  </a:lnTo>
                  <a:lnTo>
                    <a:pt x="1767" y="199"/>
                  </a:lnTo>
                  <a:lnTo>
                    <a:pt x="1769" y="196"/>
                  </a:lnTo>
                  <a:lnTo>
                    <a:pt x="1769" y="196"/>
                  </a:lnTo>
                  <a:lnTo>
                    <a:pt x="1771" y="195"/>
                  </a:lnTo>
                  <a:lnTo>
                    <a:pt x="1772" y="195"/>
                  </a:lnTo>
                  <a:lnTo>
                    <a:pt x="1775" y="195"/>
                  </a:lnTo>
                  <a:lnTo>
                    <a:pt x="1776" y="195"/>
                  </a:lnTo>
                  <a:lnTo>
                    <a:pt x="1777" y="195"/>
                  </a:lnTo>
                  <a:lnTo>
                    <a:pt x="1777" y="195"/>
                  </a:lnTo>
                  <a:lnTo>
                    <a:pt x="1780" y="195"/>
                  </a:lnTo>
                  <a:lnTo>
                    <a:pt x="1781" y="194"/>
                  </a:lnTo>
                  <a:lnTo>
                    <a:pt x="1781" y="194"/>
                  </a:lnTo>
                  <a:lnTo>
                    <a:pt x="1784" y="192"/>
                  </a:lnTo>
                  <a:lnTo>
                    <a:pt x="1785" y="192"/>
                  </a:lnTo>
                  <a:lnTo>
                    <a:pt x="1787" y="194"/>
                  </a:lnTo>
                  <a:lnTo>
                    <a:pt x="1790" y="194"/>
                  </a:lnTo>
                  <a:lnTo>
                    <a:pt x="1794" y="195"/>
                  </a:lnTo>
                  <a:lnTo>
                    <a:pt x="1797" y="197"/>
                  </a:lnTo>
                  <a:lnTo>
                    <a:pt x="1801" y="201"/>
                  </a:lnTo>
                  <a:lnTo>
                    <a:pt x="1805" y="204"/>
                  </a:lnTo>
                  <a:lnTo>
                    <a:pt x="1807" y="206"/>
                  </a:lnTo>
                  <a:lnTo>
                    <a:pt x="1812" y="210"/>
                  </a:lnTo>
                  <a:lnTo>
                    <a:pt x="1817" y="215"/>
                  </a:lnTo>
                  <a:lnTo>
                    <a:pt x="1822" y="219"/>
                  </a:lnTo>
                  <a:lnTo>
                    <a:pt x="1830" y="224"/>
                  </a:lnTo>
                  <a:lnTo>
                    <a:pt x="1836" y="230"/>
                  </a:lnTo>
                  <a:lnTo>
                    <a:pt x="1841" y="235"/>
                  </a:lnTo>
                  <a:lnTo>
                    <a:pt x="1841" y="240"/>
                  </a:lnTo>
                  <a:lnTo>
                    <a:pt x="1840" y="242"/>
                  </a:lnTo>
                  <a:lnTo>
                    <a:pt x="1838" y="245"/>
                  </a:lnTo>
                  <a:lnTo>
                    <a:pt x="1837" y="247"/>
                  </a:lnTo>
                  <a:lnTo>
                    <a:pt x="1835" y="248"/>
                  </a:lnTo>
                  <a:lnTo>
                    <a:pt x="1833" y="252"/>
                  </a:lnTo>
                  <a:lnTo>
                    <a:pt x="1833" y="256"/>
                  </a:lnTo>
                  <a:lnTo>
                    <a:pt x="1832" y="257"/>
                  </a:lnTo>
                  <a:lnTo>
                    <a:pt x="1831" y="257"/>
                  </a:lnTo>
                  <a:lnTo>
                    <a:pt x="1830" y="257"/>
                  </a:lnTo>
                  <a:lnTo>
                    <a:pt x="1827" y="256"/>
                  </a:lnTo>
                  <a:lnTo>
                    <a:pt x="1826" y="256"/>
                  </a:lnTo>
                  <a:lnTo>
                    <a:pt x="1823" y="256"/>
                  </a:lnTo>
                  <a:lnTo>
                    <a:pt x="1822" y="256"/>
                  </a:lnTo>
                  <a:lnTo>
                    <a:pt x="1822" y="258"/>
                  </a:lnTo>
                  <a:lnTo>
                    <a:pt x="1823" y="261"/>
                  </a:lnTo>
                  <a:lnTo>
                    <a:pt x="1825" y="262"/>
                  </a:lnTo>
                  <a:lnTo>
                    <a:pt x="1826" y="265"/>
                  </a:lnTo>
                  <a:lnTo>
                    <a:pt x="1827" y="266"/>
                  </a:lnTo>
                  <a:lnTo>
                    <a:pt x="1828" y="268"/>
                  </a:lnTo>
                  <a:lnTo>
                    <a:pt x="1827" y="271"/>
                  </a:lnTo>
                  <a:lnTo>
                    <a:pt x="1822" y="271"/>
                  </a:lnTo>
                  <a:lnTo>
                    <a:pt x="1821" y="271"/>
                  </a:lnTo>
                  <a:lnTo>
                    <a:pt x="1821" y="272"/>
                  </a:lnTo>
                  <a:lnTo>
                    <a:pt x="1821" y="273"/>
                  </a:lnTo>
                  <a:lnTo>
                    <a:pt x="1821" y="275"/>
                  </a:lnTo>
                  <a:lnTo>
                    <a:pt x="1821" y="276"/>
                  </a:lnTo>
                  <a:lnTo>
                    <a:pt x="1820" y="276"/>
                  </a:lnTo>
                  <a:lnTo>
                    <a:pt x="1818" y="277"/>
                  </a:lnTo>
                  <a:lnTo>
                    <a:pt x="1816" y="277"/>
                  </a:lnTo>
                  <a:lnTo>
                    <a:pt x="1815" y="276"/>
                  </a:lnTo>
                  <a:lnTo>
                    <a:pt x="1812" y="275"/>
                  </a:lnTo>
                  <a:lnTo>
                    <a:pt x="1811" y="275"/>
                  </a:lnTo>
                  <a:lnTo>
                    <a:pt x="1810" y="273"/>
                  </a:lnTo>
                  <a:lnTo>
                    <a:pt x="1807" y="272"/>
                  </a:lnTo>
                  <a:lnTo>
                    <a:pt x="1804" y="271"/>
                  </a:lnTo>
                  <a:lnTo>
                    <a:pt x="1801" y="270"/>
                  </a:lnTo>
                  <a:lnTo>
                    <a:pt x="1799" y="268"/>
                  </a:lnTo>
                  <a:lnTo>
                    <a:pt x="1795" y="266"/>
                  </a:lnTo>
                  <a:lnTo>
                    <a:pt x="1790" y="263"/>
                  </a:lnTo>
                  <a:lnTo>
                    <a:pt x="1786" y="261"/>
                  </a:lnTo>
                  <a:lnTo>
                    <a:pt x="1785" y="261"/>
                  </a:lnTo>
                  <a:lnTo>
                    <a:pt x="1785" y="262"/>
                  </a:lnTo>
                  <a:lnTo>
                    <a:pt x="1786" y="263"/>
                  </a:lnTo>
                  <a:lnTo>
                    <a:pt x="1787" y="266"/>
                  </a:lnTo>
                  <a:lnTo>
                    <a:pt x="1787" y="267"/>
                  </a:lnTo>
                  <a:lnTo>
                    <a:pt x="1787" y="270"/>
                  </a:lnTo>
                  <a:lnTo>
                    <a:pt x="1787" y="271"/>
                  </a:lnTo>
                  <a:lnTo>
                    <a:pt x="1786" y="271"/>
                  </a:lnTo>
                  <a:lnTo>
                    <a:pt x="1785" y="271"/>
                  </a:lnTo>
                  <a:lnTo>
                    <a:pt x="1784" y="271"/>
                  </a:lnTo>
                  <a:lnTo>
                    <a:pt x="1781" y="270"/>
                  </a:lnTo>
                  <a:lnTo>
                    <a:pt x="1780" y="268"/>
                  </a:lnTo>
                  <a:lnTo>
                    <a:pt x="1777" y="268"/>
                  </a:lnTo>
                  <a:lnTo>
                    <a:pt x="1776" y="267"/>
                  </a:lnTo>
                  <a:lnTo>
                    <a:pt x="1775" y="267"/>
                  </a:lnTo>
                  <a:lnTo>
                    <a:pt x="1774" y="268"/>
                  </a:lnTo>
                  <a:lnTo>
                    <a:pt x="1775" y="270"/>
                  </a:lnTo>
                  <a:lnTo>
                    <a:pt x="1775" y="271"/>
                  </a:lnTo>
                  <a:lnTo>
                    <a:pt x="1779" y="273"/>
                  </a:lnTo>
                  <a:lnTo>
                    <a:pt x="1781" y="276"/>
                  </a:lnTo>
                  <a:lnTo>
                    <a:pt x="1782" y="276"/>
                  </a:lnTo>
                  <a:lnTo>
                    <a:pt x="1784" y="277"/>
                  </a:lnTo>
                  <a:lnTo>
                    <a:pt x="1786" y="278"/>
                  </a:lnTo>
                  <a:lnTo>
                    <a:pt x="1789" y="278"/>
                  </a:lnTo>
                  <a:lnTo>
                    <a:pt x="1790" y="277"/>
                  </a:lnTo>
                  <a:lnTo>
                    <a:pt x="1791" y="277"/>
                  </a:lnTo>
                  <a:lnTo>
                    <a:pt x="1791" y="276"/>
                  </a:lnTo>
                  <a:lnTo>
                    <a:pt x="1792" y="276"/>
                  </a:lnTo>
                  <a:lnTo>
                    <a:pt x="1794" y="276"/>
                  </a:lnTo>
                  <a:lnTo>
                    <a:pt x="1801" y="278"/>
                  </a:lnTo>
                  <a:lnTo>
                    <a:pt x="1809" y="282"/>
                  </a:lnTo>
                  <a:lnTo>
                    <a:pt x="1817" y="287"/>
                  </a:lnTo>
                  <a:lnTo>
                    <a:pt x="1822" y="294"/>
                  </a:lnTo>
                  <a:lnTo>
                    <a:pt x="1823" y="298"/>
                  </a:lnTo>
                  <a:lnTo>
                    <a:pt x="1822" y="302"/>
                  </a:lnTo>
                  <a:lnTo>
                    <a:pt x="1821" y="304"/>
                  </a:lnTo>
                  <a:lnTo>
                    <a:pt x="1817" y="307"/>
                  </a:lnTo>
                  <a:lnTo>
                    <a:pt x="1813" y="307"/>
                  </a:lnTo>
                  <a:lnTo>
                    <a:pt x="1807" y="304"/>
                  </a:lnTo>
                  <a:lnTo>
                    <a:pt x="1800" y="301"/>
                  </a:lnTo>
                  <a:lnTo>
                    <a:pt x="1794" y="297"/>
                  </a:lnTo>
                  <a:lnTo>
                    <a:pt x="1789" y="294"/>
                  </a:lnTo>
                  <a:lnTo>
                    <a:pt x="1785" y="293"/>
                  </a:lnTo>
                  <a:lnTo>
                    <a:pt x="1781" y="292"/>
                  </a:lnTo>
                  <a:lnTo>
                    <a:pt x="1779" y="293"/>
                  </a:lnTo>
                  <a:lnTo>
                    <a:pt x="1777" y="293"/>
                  </a:lnTo>
                  <a:lnTo>
                    <a:pt x="1777" y="296"/>
                  </a:lnTo>
                  <a:lnTo>
                    <a:pt x="1777" y="297"/>
                  </a:lnTo>
                  <a:lnTo>
                    <a:pt x="1777" y="299"/>
                  </a:lnTo>
                  <a:lnTo>
                    <a:pt x="1779" y="304"/>
                  </a:lnTo>
                  <a:lnTo>
                    <a:pt x="1780" y="311"/>
                  </a:lnTo>
                  <a:lnTo>
                    <a:pt x="1784" y="317"/>
                  </a:lnTo>
                  <a:lnTo>
                    <a:pt x="1789" y="321"/>
                  </a:lnTo>
                  <a:lnTo>
                    <a:pt x="1790" y="322"/>
                  </a:lnTo>
                  <a:lnTo>
                    <a:pt x="1792" y="322"/>
                  </a:lnTo>
                  <a:lnTo>
                    <a:pt x="1792" y="321"/>
                  </a:lnTo>
                  <a:lnTo>
                    <a:pt x="1792" y="319"/>
                  </a:lnTo>
                  <a:lnTo>
                    <a:pt x="1792" y="317"/>
                  </a:lnTo>
                  <a:lnTo>
                    <a:pt x="1792" y="314"/>
                  </a:lnTo>
                  <a:lnTo>
                    <a:pt x="1792" y="312"/>
                  </a:lnTo>
                  <a:lnTo>
                    <a:pt x="1791" y="311"/>
                  </a:lnTo>
                  <a:lnTo>
                    <a:pt x="1791" y="308"/>
                  </a:lnTo>
                  <a:lnTo>
                    <a:pt x="1791" y="307"/>
                  </a:lnTo>
                  <a:lnTo>
                    <a:pt x="1791" y="307"/>
                  </a:lnTo>
                  <a:lnTo>
                    <a:pt x="1792" y="307"/>
                  </a:lnTo>
                  <a:lnTo>
                    <a:pt x="1794" y="307"/>
                  </a:lnTo>
                  <a:lnTo>
                    <a:pt x="1796" y="308"/>
                  </a:lnTo>
                  <a:lnTo>
                    <a:pt x="1797" y="308"/>
                  </a:lnTo>
                  <a:lnTo>
                    <a:pt x="1799" y="309"/>
                  </a:lnTo>
                  <a:lnTo>
                    <a:pt x="1812" y="309"/>
                  </a:lnTo>
                  <a:lnTo>
                    <a:pt x="1816" y="312"/>
                  </a:lnTo>
                  <a:lnTo>
                    <a:pt x="1817" y="314"/>
                  </a:lnTo>
                  <a:lnTo>
                    <a:pt x="1818" y="318"/>
                  </a:lnTo>
                  <a:lnTo>
                    <a:pt x="1818" y="321"/>
                  </a:lnTo>
                  <a:lnTo>
                    <a:pt x="1818" y="323"/>
                  </a:lnTo>
                  <a:lnTo>
                    <a:pt x="1817" y="325"/>
                  </a:lnTo>
                  <a:lnTo>
                    <a:pt x="1817" y="328"/>
                  </a:lnTo>
                  <a:lnTo>
                    <a:pt x="1817" y="329"/>
                  </a:lnTo>
                  <a:lnTo>
                    <a:pt x="1817" y="330"/>
                  </a:lnTo>
                  <a:lnTo>
                    <a:pt x="1817" y="332"/>
                  </a:lnTo>
                  <a:lnTo>
                    <a:pt x="1816" y="333"/>
                  </a:lnTo>
                  <a:lnTo>
                    <a:pt x="1816" y="334"/>
                  </a:lnTo>
                  <a:lnTo>
                    <a:pt x="1815" y="333"/>
                  </a:lnTo>
                  <a:lnTo>
                    <a:pt x="1811" y="333"/>
                  </a:lnTo>
                  <a:lnTo>
                    <a:pt x="1809" y="332"/>
                  </a:lnTo>
                  <a:lnTo>
                    <a:pt x="1806" y="332"/>
                  </a:lnTo>
                  <a:lnTo>
                    <a:pt x="1804" y="330"/>
                  </a:lnTo>
                  <a:lnTo>
                    <a:pt x="1802" y="330"/>
                  </a:lnTo>
                  <a:lnTo>
                    <a:pt x="1801" y="332"/>
                  </a:lnTo>
                  <a:lnTo>
                    <a:pt x="1800" y="333"/>
                  </a:lnTo>
                  <a:lnTo>
                    <a:pt x="1800" y="335"/>
                  </a:lnTo>
                  <a:lnTo>
                    <a:pt x="1801" y="338"/>
                  </a:lnTo>
                  <a:lnTo>
                    <a:pt x="1801" y="342"/>
                  </a:lnTo>
                  <a:lnTo>
                    <a:pt x="1802" y="344"/>
                  </a:lnTo>
                  <a:lnTo>
                    <a:pt x="1804" y="347"/>
                  </a:lnTo>
                  <a:lnTo>
                    <a:pt x="1804" y="349"/>
                  </a:lnTo>
                  <a:lnTo>
                    <a:pt x="1807" y="352"/>
                  </a:lnTo>
                  <a:lnTo>
                    <a:pt x="1810" y="353"/>
                  </a:lnTo>
                  <a:lnTo>
                    <a:pt x="1812" y="354"/>
                  </a:lnTo>
                  <a:lnTo>
                    <a:pt x="1812" y="355"/>
                  </a:lnTo>
                  <a:lnTo>
                    <a:pt x="1813" y="357"/>
                  </a:lnTo>
                  <a:lnTo>
                    <a:pt x="1815" y="358"/>
                  </a:lnTo>
                  <a:lnTo>
                    <a:pt x="1817" y="359"/>
                  </a:lnTo>
                  <a:lnTo>
                    <a:pt x="1818" y="362"/>
                  </a:lnTo>
                  <a:lnTo>
                    <a:pt x="1818" y="364"/>
                  </a:lnTo>
                  <a:lnTo>
                    <a:pt x="1817" y="365"/>
                  </a:lnTo>
                  <a:lnTo>
                    <a:pt x="1816" y="365"/>
                  </a:lnTo>
                  <a:lnTo>
                    <a:pt x="1815" y="368"/>
                  </a:lnTo>
                  <a:lnTo>
                    <a:pt x="1812" y="368"/>
                  </a:lnTo>
                  <a:lnTo>
                    <a:pt x="1811" y="368"/>
                  </a:lnTo>
                  <a:lnTo>
                    <a:pt x="1810" y="368"/>
                  </a:lnTo>
                  <a:lnTo>
                    <a:pt x="1810" y="370"/>
                  </a:lnTo>
                  <a:lnTo>
                    <a:pt x="1810" y="372"/>
                  </a:lnTo>
                  <a:lnTo>
                    <a:pt x="1811" y="375"/>
                  </a:lnTo>
                  <a:lnTo>
                    <a:pt x="1811" y="378"/>
                  </a:lnTo>
                  <a:lnTo>
                    <a:pt x="1812" y="380"/>
                  </a:lnTo>
                  <a:lnTo>
                    <a:pt x="1813" y="381"/>
                  </a:lnTo>
                  <a:lnTo>
                    <a:pt x="1812" y="383"/>
                  </a:lnTo>
                  <a:lnTo>
                    <a:pt x="1811" y="383"/>
                  </a:lnTo>
                  <a:lnTo>
                    <a:pt x="1810" y="383"/>
                  </a:lnTo>
                  <a:lnTo>
                    <a:pt x="1807" y="383"/>
                  </a:lnTo>
                  <a:lnTo>
                    <a:pt x="1805" y="383"/>
                  </a:lnTo>
                  <a:lnTo>
                    <a:pt x="1802" y="384"/>
                  </a:lnTo>
                  <a:lnTo>
                    <a:pt x="1802" y="385"/>
                  </a:lnTo>
                  <a:lnTo>
                    <a:pt x="1801" y="388"/>
                  </a:lnTo>
                  <a:lnTo>
                    <a:pt x="1801" y="390"/>
                  </a:lnTo>
                  <a:lnTo>
                    <a:pt x="1805" y="403"/>
                  </a:lnTo>
                  <a:lnTo>
                    <a:pt x="1810" y="416"/>
                  </a:lnTo>
                  <a:lnTo>
                    <a:pt x="1810" y="420"/>
                  </a:lnTo>
                  <a:lnTo>
                    <a:pt x="1811" y="422"/>
                  </a:lnTo>
                  <a:lnTo>
                    <a:pt x="1810" y="424"/>
                  </a:lnTo>
                  <a:lnTo>
                    <a:pt x="1810" y="426"/>
                  </a:lnTo>
                  <a:lnTo>
                    <a:pt x="1810" y="430"/>
                  </a:lnTo>
                  <a:lnTo>
                    <a:pt x="1810" y="432"/>
                  </a:lnTo>
                  <a:lnTo>
                    <a:pt x="1810" y="435"/>
                  </a:lnTo>
                  <a:lnTo>
                    <a:pt x="1811" y="437"/>
                  </a:lnTo>
                  <a:lnTo>
                    <a:pt x="1812" y="440"/>
                  </a:lnTo>
                  <a:lnTo>
                    <a:pt x="1813" y="442"/>
                  </a:lnTo>
                  <a:lnTo>
                    <a:pt x="1816" y="444"/>
                  </a:lnTo>
                  <a:lnTo>
                    <a:pt x="1817" y="442"/>
                  </a:lnTo>
                  <a:lnTo>
                    <a:pt x="1817" y="442"/>
                  </a:lnTo>
                  <a:lnTo>
                    <a:pt x="1818" y="440"/>
                  </a:lnTo>
                  <a:lnTo>
                    <a:pt x="1818" y="439"/>
                  </a:lnTo>
                  <a:lnTo>
                    <a:pt x="1820" y="436"/>
                  </a:lnTo>
                  <a:lnTo>
                    <a:pt x="1820" y="435"/>
                  </a:lnTo>
                  <a:lnTo>
                    <a:pt x="1821" y="435"/>
                  </a:lnTo>
                  <a:lnTo>
                    <a:pt x="1822" y="435"/>
                  </a:lnTo>
                  <a:lnTo>
                    <a:pt x="1825" y="437"/>
                  </a:lnTo>
                  <a:lnTo>
                    <a:pt x="1827" y="440"/>
                  </a:lnTo>
                  <a:lnTo>
                    <a:pt x="1830" y="442"/>
                  </a:lnTo>
                  <a:lnTo>
                    <a:pt x="1832" y="446"/>
                  </a:lnTo>
                  <a:lnTo>
                    <a:pt x="1836" y="447"/>
                  </a:lnTo>
                  <a:lnTo>
                    <a:pt x="1843" y="456"/>
                  </a:lnTo>
                  <a:lnTo>
                    <a:pt x="1845" y="459"/>
                  </a:lnTo>
                  <a:lnTo>
                    <a:pt x="1846" y="460"/>
                  </a:lnTo>
                  <a:lnTo>
                    <a:pt x="1845" y="461"/>
                  </a:lnTo>
                  <a:lnTo>
                    <a:pt x="1843" y="461"/>
                  </a:lnTo>
                  <a:lnTo>
                    <a:pt x="1842" y="461"/>
                  </a:lnTo>
                  <a:lnTo>
                    <a:pt x="1840" y="461"/>
                  </a:lnTo>
                  <a:lnTo>
                    <a:pt x="1837" y="461"/>
                  </a:lnTo>
                  <a:lnTo>
                    <a:pt x="1835" y="461"/>
                  </a:lnTo>
                  <a:lnTo>
                    <a:pt x="1833" y="461"/>
                  </a:lnTo>
                  <a:lnTo>
                    <a:pt x="1831" y="462"/>
                  </a:lnTo>
                  <a:lnTo>
                    <a:pt x="1830" y="464"/>
                  </a:lnTo>
                  <a:lnTo>
                    <a:pt x="1831" y="465"/>
                  </a:lnTo>
                  <a:lnTo>
                    <a:pt x="1832" y="467"/>
                  </a:lnTo>
                  <a:lnTo>
                    <a:pt x="1835" y="469"/>
                  </a:lnTo>
                  <a:lnTo>
                    <a:pt x="1837" y="471"/>
                  </a:lnTo>
                  <a:lnTo>
                    <a:pt x="1838" y="472"/>
                  </a:lnTo>
                  <a:lnTo>
                    <a:pt x="1841" y="473"/>
                  </a:lnTo>
                  <a:lnTo>
                    <a:pt x="1843" y="475"/>
                  </a:lnTo>
                  <a:lnTo>
                    <a:pt x="1846" y="476"/>
                  </a:lnTo>
                  <a:lnTo>
                    <a:pt x="1848" y="476"/>
                  </a:lnTo>
                  <a:lnTo>
                    <a:pt x="1850" y="478"/>
                  </a:lnTo>
                  <a:lnTo>
                    <a:pt x="1851" y="480"/>
                  </a:lnTo>
                  <a:lnTo>
                    <a:pt x="1852" y="481"/>
                  </a:lnTo>
                  <a:lnTo>
                    <a:pt x="1853" y="482"/>
                  </a:lnTo>
                  <a:lnTo>
                    <a:pt x="1856" y="482"/>
                  </a:lnTo>
                  <a:lnTo>
                    <a:pt x="1857" y="483"/>
                  </a:lnTo>
                  <a:lnTo>
                    <a:pt x="1858" y="483"/>
                  </a:lnTo>
                  <a:lnTo>
                    <a:pt x="1861" y="483"/>
                  </a:lnTo>
                  <a:lnTo>
                    <a:pt x="1862" y="485"/>
                  </a:lnTo>
                  <a:lnTo>
                    <a:pt x="1865" y="487"/>
                  </a:lnTo>
                  <a:lnTo>
                    <a:pt x="1867" y="490"/>
                  </a:lnTo>
                  <a:lnTo>
                    <a:pt x="1871" y="492"/>
                  </a:lnTo>
                  <a:lnTo>
                    <a:pt x="1872" y="496"/>
                  </a:lnTo>
                  <a:lnTo>
                    <a:pt x="1875" y="500"/>
                  </a:lnTo>
                  <a:lnTo>
                    <a:pt x="1875" y="502"/>
                  </a:lnTo>
                  <a:lnTo>
                    <a:pt x="1876" y="503"/>
                  </a:lnTo>
                  <a:lnTo>
                    <a:pt x="1876" y="506"/>
                  </a:lnTo>
                  <a:lnTo>
                    <a:pt x="1876" y="508"/>
                  </a:lnTo>
                  <a:lnTo>
                    <a:pt x="1876" y="511"/>
                  </a:lnTo>
                  <a:lnTo>
                    <a:pt x="1875" y="513"/>
                  </a:lnTo>
                  <a:lnTo>
                    <a:pt x="1875" y="513"/>
                  </a:lnTo>
                  <a:lnTo>
                    <a:pt x="1873" y="513"/>
                  </a:lnTo>
                  <a:lnTo>
                    <a:pt x="1872" y="513"/>
                  </a:lnTo>
                  <a:lnTo>
                    <a:pt x="1870" y="512"/>
                  </a:lnTo>
                  <a:lnTo>
                    <a:pt x="1868" y="512"/>
                  </a:lnTo>
                  <a:lnTo>
                    <a:pt x="1867" y="511"/>
                  </a:lnTo>
                  <a:lnTo>
                    <a:pt x="1863" y="510"/>
                  </a:lnTo>
                  <a:lnTo>
                    <a:pt x="1860" y="508"/>
                  </a:lnTo>
                  <a:lnTo>
                    <a:pt x="1856" y="506"/>
                  </a:lnTo>
                  <a:lnTo>
                    <a:pt x="1853" y="502"/>
                  </a:lnTo>
                  <a:lnTo>
                    <a:pt x="1850" y="500"/>
                  </a:lnTo>
                  <a:lnTo>
                    <a:pt x="1846" y="498"/>
                  </a:lnTo>
                  <a:lnTo>
                    <a:pt x="1843" y="497"/>
                  </a:lnTo>
                  <a:lnTo>
                    <a:pt x="1841" y="497"/>
                  </a:lnTo>
                  <a:lnTo>
                    <a:pt x="1840" y="498"/>
                  </a:lnTo>
                  <a:lnTo>
                    <a:pt x="1840" y="501"/>
                  </a:lnTo>
                  <a:lnTo>
                    <a:pt x="1841" y="502"/>
                  </a:lnTo>
                  <a:lnTo>
                    <a:pt x="1841" y="505"/>
                  </a:lnTo>
                  <a:lnTo>
                    <a:pt x="1841" y="506"/>
                  </a:lnTo>
                  <a:lnTo>
                    <a:pt x="1841" y="507"/>
                  </a:lnTo>
                  <a:lnTo>
                    <a:pt x="1838" y="508"/>
                  </a:lnTo>
                  <a:lnTo>
                    <a:pt x="1836" y="508"/>
                  </a:lnTo>
                  <a:lnTo>
                    <a:pt x="1833" y="507"/>
                  </a:lnTo>
                  <a:lnTo>
                    <a:pt x="1830" y="505"/>
                  </a:lnTo>
                  <a:lnTo>
                    <a:pt x="1827" y="503"/>
                  </a:lnTo>
                  <a:lnTo>
                    <a:pt x="1826" y="503"/>
                  </a:lnTo>
                  <a:lnTo>
                    <a:pt x="1825" y="503"/>
                  </a:lnTo>
                  <a:lnTo>
                    <a:pt x="1823" y="505"/>
                  </a:lnTo>
                  <a:lnTo>
                    <a:pt x="1825" y="506"/>
                  </a:lnTo>
                  <a:lnTo>
                    <a:pt x="1826" y="508"/>
                  </a:lnTo>
                  <a:lnTo>
                    <a:pt x="1827" y="511"/>
                  </a:lnTo>
                  <a:lnTo>
                    <a:pt x="1828" y="513"/>
                  </a:lnTo>
                  <a:lnTo>
                    <a:pt x="1828" y="515"/>
                  </a:lnTo>
                  <a:lnTo>
                    <a:pt x="1831" y="516"/>
                  </a:lnTo>
                  <a:lnTo>
                    <a:pt x="1832" y="517"/>
                  </a:lnTo>
                  <a:lnTo>
                    <a:pt x="1836" y="518"/>
                  </a:lnTo>
                  <a:lnTo>
                    <a:pt x="1837" y="518"/>
                  </a:lnTo>
                  <a:lnTo>
                    <a:pt x="1838" y="520"/>
                  </a:lnTo>
                  <a:lnTo>
                    <a:pt x="1840" y="521"/>
                  </a:lnTo>
                  <a:lnTo>
                    <a:pt x="1840" y="523"/>
                  </a:lnTo>
                  <a:lnTo>
                    <a:pt x="1840" y="524"/>
                  </a:lnTo>
                  <a:lnTo>
                    <a:pt x="1841" y="526"/>
                  </a:lnTo>
                  <a:lnTo>
                    <a:pt x="1846" y="529"/>
                  </a:lnTo>
                  <a:lnTo>
                    <a:pt x="1851" y="532"/>
                  </a:lnTo>
                  <a:lnTo>
                    <a:pt x="1856" y="533"/>
                  </a:lnTo>
                  <a:lnTo>
                    <a:pt x="1862" y="539"/>
                  </a:lnTo>
                  <a:lnTo>
                    <a:pt x="1863" y="542"/>
                  </a:lnTo>
                  <a:lnTo>
                    <a:pt x="1865" y="544"/>
                  </a:lnTo>
                  <a:lnTo>
                    <a:pt x="1866" y="546"/>
                  </a:lnTo>
                  <a:lnTo>
                    <a:pt x="1867" y="548"/>
                  </a:lnTo>
                  <a:lnTo>
                    <a:pt x="1867" y="549"/>
                  </a:lnTo>
                  <a:lnTo>
                    <a:pt x="1867" y="549"/>
                  </a:lnTo>
                  <a:lnTo>
                    <a:pt x="1866" y="551"/>
                  </a:lnTo>
                  <a:lnTo>
                    <a:pt x="1865" y="552"/>
                  </a:lnTo>
                  <a:lnTo>
                    <a:pt x="1863" y="552"/>
                  </a:lnTo>
                  <a:lnTo>
                    <a:pt x="1862" y="553"/>
                  </a:lnTo>
                  <a:lnTo>
                    <a:pt x="1862" y="554"/>
                  </a:lnTo>
                  <a:lnTo>
                    <a:pt x="1862" y="557"/>
                  </a:lnTo>
                  <a:lnTo>
                    <a:pt x="1865" y="559"/>
                  </a:lnTo>
                  <a:lnTo>
                    <a:pt x="1867" y="561"/>
                  </a:lnTo>
                  <a:lnTo>
                    <a:pt x="1871" y="563"/>
                  </a:lnTo>
                  <a:lnTo>
                    <a:pt x="1875" y="566"/>
                  </a:lnTo>
                  <a:lnTo>
                    <a:pt x="1877" y="568"/>
                  </a:lnTo>
                  <a:lnTo>
                    <a:pt x="1880" y="579"/>
                  </a:lnTo>
                  <a:lnTo>
                    <a:pt x="1882" y="588"/>
                  </a:lnTo>
                  <a:lnTo>
                    <a:pt x="1882" y="590"/>
                  </a:lnTo>
                  <a:lnTo>
                    <a:pt x="1883" y="592"/>
                  </a:lnTo>
                  <a:lnTo>
                    <a:pt x="1883" y="594"/>
                  </a:lnTo>
                  <a:lnTo>
                    <a:pt x="1883" y="597"/>
                  </a:lnTo>
                  <a:lnTo>
                    <a:pt x="1884" y="598"/>
                  </a:lnTo>
                  <a:lnTo>
                    <a:pt x="1884" y="600"/>
                  </a:lnTo>
                  <a:lnTo>
                    <a:pt x="1884" y="600"/>
                  </a:lnTo>
                  <a:lnTo>
                    <a:pt x="1883" y="602"/>
                  </a:lnTo>
                  <a:lnTo>
                    <a:pt x="1882" y="600"/>
                  </a:lnTo>
                  <a:lnTo>
                    <a:pt x="1880" y="599"/>
                  </a:lnTo>
                  <a:lnTo>
                    <a:pt x="1875" y="595"/>
                  </a:lnTo>
                  <a:lnTo>
                    <a:pt x="1870" y="590"/>
                  </a:lnTo>
                  <a:lnTo>
                    <a:pt x="1867" y="585"/>
                  </a:lnTo>
                  <a:lnTo>
                    <a:pt x="1866" y="585"/>
                  </a:lnTo>
                  <a:lnTo>
                    <a:pt x="1865" y="585"/>
                  </a:lnTo>
                  <a:lnTo>
                    <a:pt x="1862" y="584"/>
                  </a:lnTo>
                  <a:lnTo>
                    <a:pt x="1861" y="584"/>
                  </a:lnTo>
                  <a:lnTo>
                    <a:pt x="1860" y="583"/>
                  </a:lnTo>
                  <a:lnTo>
                    <a:pt x="1858" y="583"/>
                  </a:lnTo>
                  <a:lnTo>
                    <a:pt x="1858" y="584"/>
                  </a:lnTo>
                  <a:lnTo>
                    <a:pt x="1858" y="585"/>
                  </a:lnTo>
                  <a:lnTo>
                    <a:pt x="1862" y="589"/>
                  </a:lnTo>
                  <a:lnTo>
                    <a:pt x="1866" y="592"/>
                  </a:lnTo>
                  <a:lnTo>
                    <a:pt x="1870" y="593"/>
                  </a:lnTo>
                  <a:lnTo>
                    <a:pt x="1872" y="595"/>
                  </a:lnTo>
                  <a:lnTo>
                    <a:pt x="1875" y="598"/>
                  </a:lnTo>
                  <a:lnTo>
                    <a:pt x="1877" y="602"/>
                  </a:lnTo>
                  <a:lnTo>
                    <a:pt x="1878" y="603"/>
                  </a:lnTo>
                  <a:lnTo>
                    <a:pt x="1880" y="605"/>
                  </a:lnTo>
                  <a:lnTo>
                    <a:pt x="1878" y="605"/>
                  </a:lnTo>
                  <a:lnTo>
                    <a:pt x="1877" y="605"/>
                  </a:lnTo>
                  <a:lnTo>
                    <a:pt x="1876" y="605"/>
                  </a:lnTo>
                  <a:lnTo>
                    <a:pt x="1875" y="605"/>
                  </a:lnTo>
                  <a:lnTo>
                    <a:pt x="1873" y="605"/>
                  </a:lnTo>
                  <a:lnTo>
                    <a:pt x="1872" y="605"/>
                  </a:lnTo>
                  <a:lnTo>
                    <a:pt x="1871" y="607"/>
                  </a:lnTo>
                  <a:lnTo>
                    <a:pt x="1871" y="607"/>
                  </a:lnTo>
                  <a:lnTo>
                    <a:pt x="1871" y="609"/>
                  </a:lnTo>
                  <a:lnTo>
                    <a:pt x="1872" y="612"/>
                  </a:lnTo>
                  <a:lnTo>
                    <a:pt x="1873" y="615"/>
                  </a:lnTo>
                  <a:lnTo>
                    <a:pt x="1875" y="618"/>
                  </a:lnTo>
                  <a:lnTo>
                    <a:pt x="1876" y="621"/>
                  </a:lnTo>
                  <a:lnTo>
                    <a:pt x="1877" y="625"/>
                  </a:lnTo>
                  <a:lnTo>
                    <a:pt x="1880" y="628"/>
                  </a:lnTo>
                  <a:lnTo>
                    <a:pt x="1882" y="629"/>
                  </a:lnTo>
                  <a:lnTo>
                    <a:pt x="1884" y="629"/>
                  </a:lnTo>
                  <a:lnTo>
                    <a:pt x="1887" y="630"/>
                  </a:lnTo>
                  <a:lnTo>
                    <a:pt x="1891" y="630"/>
                  </a:lnTo>
                  <a:lnTo>
                    <a:pt x="1894" y="634"/>
                  </a:lnTo>
                  <a:lnTo>
                    <a:pt x="1898" y="639"/>
                  </a:lnTo>
                  <a:lnTo>
                    <a:pt x="1901" y="645"/>
                  </a:lnTo>
                  <a:lnTo>
                    <a:pt x="1901" y="650"/>
                  </a:lnTo>
                  <a:lnTo>
                    <a:pt x="1901" y="651"/>
                  </a:lnTo>
                  <a:lnTo>
                    <a:pt x="1899" y="651"/>
                  </a:lnTo>
                  <a:lnTo>
                    <a:pt x="1897" y="651"/>
                  </a:lnTo>
                  <a:lnTo>
                    <a:pt x="1896" y="650"/>
                  </a:lnTo>
                  <a:lnTo>
                    <a:pt x="1893" y="649"/>
                  </a:lnTo>
                  <a:lnTo>
                    <a:pt x="1891" y="648"/>
                  </a:lnTo>
                  <a:lnTo>
                    <a:pt x="1886" y="645"/>
                  </a:lnTo>
                  <a:lnTo>
                    <a:pt x="1882" y="643"/>
                  </a:lnTo>
                  <a:lnTo>
                    <a:pt x="1877" y="640"/>
                  </a:lnTo>
                  <a:lnTo>
                    <a:pt x="1875" y="640"/>
                  </a:lnTo>
                  <a:lnTo>
                    <a:pt x="1872" y="640"/>
                  </a:lnTo>
                  <a:lnTo>
                    <a:pt x="1870" y="641"/>
                  </a:lnTo>
                  <a:lnTo>
                    <a:pt x="1868" y="641"/>
                  </a:lnTo>
                  <a:lnTo>
                    <a:pt x="1867" y="644"/>
                  </a:lnTo>
                  <a:lnTo>
                    <a:pt x="1867" y="645"/>
                  </a:lnTo>
                  <a:lnTo>
                    <a:pt x="1867" y="648"/>
                  </a:lnTo>
                  <a:lnTo>
                    <a:pt x="1867" y="650"/>
                  </a:lnTo>
                  <a:lnTo>
                    <a:pt x="1868" y="654"/>
                  </a:lnTo>
                  <a:lnTo>
                    <a:pt x="1870" y="656"/>
                  </a:lnTo>
                  <a:lnTo>
                    <a:pt x="1872" y="659"/>
                  </a:lnTo>
                  <a:lnTo>
                    <a:pt x="1875" y="661"/>
                  </a:lnTo>
                  <a:lnTo>
                    <a:pt x="1878" y="663"/>
                  </a:lnTo>
                  <a:lnTo>
                    <a:pt x="1882" y="665"/>
                  </a:lnTo>
                  <a:lnTo>
                    <a:pt x="1884" y="666"/>
                  </a:lnTo>
                  <a:lnTo>
                    <a:pt x="1887" y="669"/>
                  </a:lnTo>
                  <a:lnTo>
                    <a:pt x="1891" y="671"/>
                  </a:lnTo>
                  <a:lnTo>
                    <a:pt x="1893" y="675"/>
                  </a:lnTo>
                  <a:lnTo>
                    <a:pt x="1896" y="676"/>
                  </a:lnTo>
                  <a:lnTo>
                    <a:pt x="1897" y="680"/>
                  </a:lnTo>
                  <a:lnTo>
                    <a:pt x="1897" y="682"/>
                  </a:lnTo>
                  <a:lnTo>
                    <a:pt x="1896" y="685"/>
                  </a:lnTo>
                  <a:lnTo>
                    <a:pt x="1896" y="687"/>
                  </a:lnTo>
                  <a:lnTo>
                    <a:pt x="1894" y="689"/>
                  </a:lnTo>
                  <a:lnTo>
                    <a:pt x="1893" y="690"/>
                  </a:lnTo>
                  <a:lnTo>
                    <a:pt x="1892" y="692"/>
                  </a:lnTo>
                  <a:lnTo>
                    <a:pt x="1891" y="695"/>
                  </a:lnTo>
                  <a:lnTo>
                    <a:pt x="1889" y="697"/>
                  </a:lnTo>
                  <a:lnTo>
                    <a:pt x="1888" y="700"/>
                  </a:lnTo>
                  <a:lnTo>
                    <a:pt x="1882" y="701"/>
                  </a:lnTo>
                  <a:lnTo>
                    <a:pt x="1876" y="699"/>
                  </a:lnTo>
                  <a:lnTo>
                    <a:pt x="1868" y="695"/>
                  </a:lnTo>
                  <a:lnTo>
                    <a:pt x="1862" y="690"/>
                  </a:lnTo>
                  <a:lnTo>
                    <a:pt x="1856" y="685"/>
                  </a:lnTo>
                  <a:lnTo>
                    <a:pt x="1850" y="679"/>
                  </a:lnTo>
                  <a:lnTo>
                    <a:pt x="1843" y="674"/>
                  </a:lnTo>
                  <a:lnTo>
                    <a:pt x="1842" y="674"/>
                  </a:lnTo>
                  <a:lnTo>
                    <a:pt x="1841" y="674"/>
                  </a:lnTo>
                  <a:lnTo>
                    <a:pt x="1840" y="674"/>
                  </a:lnTo>
                  <a:lnTo>
                    <a:pt x="1840" y="675"/>
                  </a:lnTo>
                  <a:lnTo>
                    <a:pt x="1841" y="676"/>
                  </a:lnTo>
                  <a:lnTo>
                    <a:pt x="1841" y="677"/>
                  </a:lnTo>
                  <a:lnTo>
                    <a:pt x="1841" y="679"/>
                  </a:lnTo>
                  <a:lnTo>
                    <a:pt x="1840" y="680"/>
                  </a:lnTo>
                  <a:lnTo>
                    <a:pt x="1837" y="681"/>
                  </a:lnTo>
                  <a:lnTo>
                    <a:pt x="1836" y="681"/>
                  </a:lnTo>
                  <a:lnTo>
                    <a:pt x="1833" y="682"/>
                  </a:lnTo>
                  <a:lnTo>
                    <a:pt x="1832" y="684"/>
                  </a:lnTo>
                  <a:lnTo>
                    <a:pt x="1831" y="685"/>
                  </a:lnTo>
                  <a:lnTo>
                    <a:pt x="1830" y="687"/>
                  </a:lnTo>
                  <a:lnTo>
                    <a:pt x="1830" y="690"/>
                  </a:lnTo>
                  <a:lnTo>
                    <a:pt x="1832" y="691"/>
                  </a:lnTo>
                  <a:lnTo>
                    <a:pt x="1835" y="694"/>
                  </a:lnTo>
                  <a:lnTo>
                    <a:pt x="1837" y="696"/>
                  </a:lnTo>
                  <a:lnTo>
                    <a:pt x="1841" y="697"/>
                  </a:lnTo>
                  <a:lnTo>
                    <a:pt x="1843" y="700"/>
                  </a:lnTo>
                  <a:lnTo>
                    <a:pt x="1845" y="701"/>
                  </a:lnTo>
                  <a:lnTo>
                    <a:pt x="1845" y="704"/>
                  </a:lnTo>
                  <a:lnTo>
                    <a:pt x="1843" y="705"/>
                  </a:lnTo>
                  <a:lnTo>
                    <a:pt x="1843" y="706"/>
                  </a:lnTo>
                  <a:lnTo>
                    <a:pt x="1841" y="707"/>
                  </a:lnTo>
                  <a:lnTo>
                    <a:pt x="1840" y="707"/>
                  </a:lnTo>
                  <a:lnTo>
                    <a:pt x="1837" y="707"/>
                  </a:lnTo>
                  <a:lnTo>
                    <a:pt x="1836" y="709"/>
                  </a:lnTo>
                  <a:lnTo>
                    <a:pt x="1835" y="710"/>
                  </a:lnTo>
                  <a:lnTo>
                    <a:pt x="1833" y="711"/>
                  </a:lnTo>
                  <a:lnTo>
                    <a:pt x="1833" y="712"/>
                  </a:lnTo>
                  <a:lnTo>
                    <a:pt x="1835" y="715"/>
                  </a:lnTo>
                  <a:lnTo>
                    <a:pt x="1836" y="715"/>
                  </a:lnTo>
                  <a:lnTo>
                    <a:pt x="1838" y="716"/>
                  </a:lnTo>
                  <a:lnTo>
                    <a:pt x="1841" y="717"/>
                  </a:lnTo>
                  <a:lnTo>
                    <a:pt x="1845" y="718"/>
                  </a:lnTo>
                  <a:lnTo>
                    <a:pt x="1847" y="720"/>
                  </a:lnTo>
                  <a:lnTo>
                    <a:pt x="1850" y="721"/>
                  </a:lnTo>
                  <a:lnTo>
                    <a:pt x="1851" y="723"/>
                  </a:lnTo>
                  <a:lnTo>
                    <a:pt x="1852" y="728"/>
                  </a:lnTo>
                  <a:lnTo>
                    <a:pt x="1853" y="733"/>
                  </a:lnTo>
                  <a:lnTo>
                    <a:pt x="1856" y="737"/>
                  </a:lnTo>
                  <a:lnTo>
                    <a:pt x="1860" y="740"/>
                  </a:lnTo>
                  <a:lnTo>
                    <a:pt x="1863" y="743"/>
                  </a:lnTo>
                  <a:lnTo>
                    <a:pt x="1867" y="746"/>
                  </a:lnTo>
                  <a:lnTo>
                    <a:pt x="1870" y="750"/>
                  </a:lnTo>
                  <a:lnTo>
                    <a:pt x="1884" y="766"/>
                  </a:lnTo>
                  <a:lnTo>
                    <a:pt x="1892" y="772"/>
                  </a:lnTo>
                  <a:lnTo>
                    <a:pt x="1898" y="778"/>
                  </a:lnTo>
                  <a:lnTo>
                    <a:pt x="1903" y="787"/>
                  </a:lnTo>
                  <a:lnTo>
                    <a:pt x="1906" y="797"/>
                  </a:lnTo>
                  <a:lnTo>
                    <a:pt x="1907" y="801"/>
                  </a:lnTo>
                  <a:lnTo>
                    <a:pt x="1908" y="804"/>
                  </a:lnTo>
                  <a:lnTo>
                    <a:pt x="1911" y="808"/>
                  </a:lnTo>
                  <a:lnTo>
                    <a:pt x="1911" y="812"/>
                  </a:lnTo>
                  <a:lnTo>
                    <a:pt x="1913" y="818"/>
                  </a:lnTo>
                  <a:lnTo>
                    <a:pt x="1913" y="822"/>
                  </a:lnTo>
                  <a:lnTo>
                    <a:pt x="1914" y="827"/>
                  </a:lnTo>
                  <a:lnTo>
                    <a:pt x="1914" y="830"/>
                  </a:lnTo>
                  <a:lnTo>
                    <a:pt x="1917" y="842"/>
                  </a:lnTo>
                  <a:lnTo>
                    <a:pt x="1919" y="854"/>
                  </a:lnTo>
                  <a:lnTo>
                    <a:pt x="1919" y="854"/>
                  </a:lnTo>
                  <a:lnTo>
                    <a:pt x="1918" y="854"/>
                  </a:lnTo>
                  <a:lnTo>
                    <a:pt x="1917" y="853"/>
                  </a:lnTo>
                  <a:lnTo>
                    <a:pt x="1916" y="852"/>
                  </a:lnTo>
                  <a:lnTo>
                    <a:pt x="1914" y="850"/>
                  </a:lnTo>
                  <a:lnTo>
                    <a:pt x="1914" y="849"/>
                  </a:lnTo>
                  <a:lnTo>
                    <a:pt x="1914" y="848"/>
                  </a:lnTo>
                  <a:lnTo>
                    <a:pt x="1912" y="845"/>
                  </a:lnTo>
                  <a:lnTo>
                    <a:pt x="1911" y="843"/>
                  </a:lnTo>
                  <a:lnTo>
                    <a:pt x="1908" y="840"/>
                  </a:lnTo>
                  <a:lnTo>
                    <a:pt x="1907" y="838"/>
                  </a:lnTo>
                  <a:lnTo>
                    <a:pt x="1906" y="837"/>
                  </a:lnTo>
                  <a:lnTo>
                    <a:pt x="1904" y="837"/>
                  </a:lnTo>
                  <a:lnTo>
                    <a:pt x="1903" y="838"/>
                  </a:lnTo>
                  <a:lnTo>
                    <a:pt x="1902" y="839"/>
                  </a:lnTo>
                  <a:lnTo>
                    <a:pt x="1902" y="842"/>
                  </a:lnTo>
                  <a:lnTo>
                    <a:pt x="1901" y="843"/>
                  </a:lnTo>
                  <a:lnTo>
                    <a:pt x="1898" y="845"/>
                  </a:lnTo>
                  <a:lnTo>
                    <a:pt x="1893" y="843"/>
                  </a:lnTo>
                  <a:lnTo>
                    <a:pt x="1888" y="837"/>
                  </a:lnTo>
                  <a:lnTo>
                    <a:pt x="1882" y="829"/>
                  </a:lnTo>
                  <a:lnTo>
                    <a:pt x="1877" y="823"/>
                  </a:lnTo>
                  <a:lnTo>
                    <a:pt x="1875" y="817"/>
                  </a:lnTo>
                  <a:lnTo>
                    <a:pt x="1872" y="809"/>
                  </a:lnTo>
                  <a:lnTo>
                    <a:pt x="1870" y="801"/>
                  </a:lnTo>
                  <a:lnTo>
                    <a:pt x="1866" y="792"/>
                  </a:lnTo>
                  <a:lnTo>
                    <a:pt x="1858" y="786"/>
                  </a:lnTo>
                  <a:lnTo>
                    <a:pt x="1855" y="784"/>
                  </a:lnTo>
                  <a:lnTo>
                    <a:pt x="1851" y="783"/>
                  </a:lnTo>
                  <a:lnTo>
                    <a:pt x="1847" y="781"/>
                  </a:lnTo>
                  <a:lnTo>
                    <a:pt x="1843" y="778"/>
                  </a:lnTo>
                  <a:lnTo>
                    <a:pt x="1841" y="776"/>
                  </a:lnTo>
                  <a:lnTo>
                    <a:pt x="1837" y="773"/>
                  </a:lnTo>
                  <a:lnTo>
                    <a:pt x="1835" y="769"/>
                  </a:lnTo>
                  <a:lnTo>
                    <a:pt x="1830" y="766"/>
                  </a:lnTo>
                  <a:lnTo>
                    <a:pt x="1825" y="761"/>
                  </a:lnTo>
                  <a:lnTo>
                    <a:pt x="1820" y="757"/>
                  </a:lnTo>
                  <a:lnTo>
                    <a:pt x="1815" y="755"/>
                  </a:lnTo>
                  <a:lnTo>
                    <a:pt x="1812" y="753"/>
                  </a:lnTo>
                  <a:lnTo>
                    <a:pt x="1811" y="752"/>
                  </a:lnTo>
                  <a:lnTo>
                    <a:pt x="1810" y="751"/>
                  </a:lnTo>
                  <a:lnTo>
                    <a:pt x="1810" y="750"/>
                  </a:lnTo>
                  <a:lnTo>
                    <a:pt x="1807" y="747"/>
                  </a:lnTo>
                  <a:lnTo>
                    <a:pt x="1804" y="745"/>
                  </a:lnTo>
                  <a:lnTo>
                    <a:pt x="1801" y="745"/>
                  </a:lnTo>
                  <a:lnTo>
                    <a:pt x="1802" y="748"/>
                  </a:lnTo>
                  <a:lnTo>
                    <a:pt x="1805" y="752"/>
                  </a:lnTo>
                  <a:lnTo>
                    <a:pt x="1807" y="756"/>
                  </a:lnTo>
                  <a:lnTo>
                    <a:pt x="1811" y="758"/>
                  </a:lnTo>
                  <a:lnTo>
                    <a:pt x="1816" y="761"/>
                  </a:lnTo>
                  <a:lnTo>
                    <a:pt x="1820" y="762"/>
                  </a:lnTo>
                  <a:lnTo>
                    <a:pt x="1823" y="767"/>
                  </a:lnTo>
                  <a:lnTo>
                    <a:pt x="1828" y="772"/>
                  </a:lnTo>
                  <a:lnTo>
                    <a:pt x="1832" y="777"/>
                  </a:lnTo>
                  <a:lnTo>
                    <a:pt x="1838" y="781"/>
                  </a:lnTo>
                  <a:lnTo>
                    <a:pt x="1841" y="782"/>
                  </a:lnTo>
                  <a:lnTo>
                    <a:pt x="1843" y="783"/>
                  </a:lnTo>
                  <a:lnTo>
                    <a:pt x="1847" y="784"/>
                  </a:lnTo>
                  <a:lnTo>
                    <a:pt x="1851" y="786"/>
                  </a:lnTo>
                  <a:lnTo>
                    <a:pt x="1853" y="788"/>
                  </a:lnTo>
                  <a:lnTo>
                    <a:pt x="1856" y="791"/>
                  </a:lnTo>
                  <a:lnTo>
                    <a:pt x="1857" y="793"/>
                  </a:lnTo>
                  <a:lnTo>
                    <a:pt x="1858" y="796"/>
                  </a:lnTo>
                  <a:lnTo>
                    <a:pt x="1857" y="797"/>
                  </a:lnTo>
                  <a:lnTo>
                    <a:pt x="1857" y="798"/>
                  </a:lnTo>
                  <a:lnTo>
                    <a:pt x="1856" y="799"/>
                  </a:lnTo>
                  <a:lnTo>
                    <a:pt x="1853" y="799"/>
                  </a:lnTo>
                  <a:lnTo>
                    <a:pt x="1852" y="801"/>
                  </a:lnTo>
                  <a:lnTo>
                    <a:pt x="1851" y="802"/>
                  </a:lnTo>
                  <a:lnTo>
                    <a:pt x="1850" y="803"/>
                  </a:lnTo>
                  <a:lnTo>
                    <a:pt x="1848" y="804"/>
                  </a:lnTo>
                  <a:lnTo>
                    <a:pt x="1846" y="804"/>
                  </a:lnTo>
                  <a:lnTo>
                    <a:pt x="1843" y="804"/>
                  </a:lnTo>
                  <a:lnTo>
                    <a:pt x="1843" y="804"/>
                  </a:lnTo>
                  <a:lnTo>
                    <a:pt x="1842" y="803"/>
                  </a:lnTo>
                  <a:lnTo>
                    <a:pt x="1840" y="802"/>
                  </a:lnTo>
                  <a:lnTo>
                    <a:pt x="1838" y="802"/>
                  </a:lnTo>
                  <a:lnTo>
                    <a:pt x="1837" y="801"/>
                  </a:lnTo>
                  <a:lnTo>
                    <a:pt x="1836" y="801"/>
                  </a:lnTo>
                  <a:lnTo>
                    <a:pt x="1836" y="802"/>
                  </a:lnTo>
                  <a:lnTo>
                    <a:pt x="1837" y="804"/>
                  </a:lnTo>
                  <a:lnTo>
                    <a:pt x="1840" y="807"/>
                  </a:lnTo>
                  <a:lnTo>
                    <a:pt x="1843" y="809"/>
                  </a:lnTo>
                  <a:lnTo>
                    <a:pt x="1846" y="812"/>
                  </a:lnTo>
                  <a:lnTo>
                    <a:pt x="1850" y="813"/>
                  </a:lnTo>
                  <a:lnTo>
                    <a:pt x="1851" y="814"/>
                  </a:lnTo>
                  <a:lnTo>
                    <a:pt x="1853" y="817"/>
                  </a:lnTo>
                  <a:lnTo>
                    <a:pt x="1855" y="818"/>
                  </a:lnTo>
                  <a:lnTo>
                    <a:pt x="1855" y="819"/>
                  </a:lnTo>
                  <a:lnTo>
                    <a:pt x="1855" y="819"/>
                  </a:lnTo>
                  <a:lnTo>
                    <a:pt x="1853" y="820"/>
                  </a:lnTo>
                  <a:lnTo>
                    <a:pt x="1852" y="820"/>
                  </a:lnTo>
                  <a:lnTo>
                    <a:pt x="1850" y="820"/>
                  </a:lnTo>
                  <a:lnTo>
                    <a:pt x="1848" y="820"/>
                  </a:lnTo>
                  <a:lnTo>
                    <a:pt x="1847" y="819"/>
                  </a:lnTo>
                  <a:lnTo>
                    <a:pt x="1846" y="819"/>
                  </a:lnTo>
                  <a:lnTo>
                    <a:pt x="1846" y="822"/>
                  </a:lnTo>
                  <a:lnTo>
                    <a:pt x="1846" y="823"/>
                  </a:lnTo>
                  <a:lnTo>
                    <a:pt x="1847" y="824"/>
                  </a:lnTo>
                  <a:lnTo>
                    <a:pt x="1850" y="827"/>
                  </a:lnTo>
                  <a:lnTo>
                    <a:pt x="1851" y="827"/>
                  </a:lnTo>
                  <a:lnTo>
                    <a:pt x="1851" y="828"/>
                  </a:lnTo>
                  <a:lnTo>
                    <a:pt x="1853" y="830"/>
                  </a:lnTo>
                  <a:lnTo>
                    <a:pt x="1855" y="833"/>
                  </a:lnTo>
                  <a:lnTo>
                    <a:pt x="1856" y="835"/>
                  </a:lnTo>
                  <a:lnTo>
                    <a:pt x="1860" y="838"/>
                  </a:lnTo>
                  <a:lnTo>
                    <a:pt x="1862" y="839"/>
                  </a:lnTo>
                  <a:lnTo>
                    <a:pt x="1865" y="839"/>
                  </a:lnTo>
                  <a:lnTo>
                    <a:pt x="1868" y="838"/>
                  </a:lnTo>
                  <a:lnTo>
                    <a:pt x="1870" y="838"/>
                  </a:lnTo>
                  <a:lnTo>
                    <a:pt x="1872" y="838"/>
                  </a:lnTo>
                  <a:lnTo>
                    <a:pt x="1875" y="838"/>
                  </a:lnTo>
                  <a:lnTo>
                    <a:pt x="1880" y="842"/>
                  </a:lnTo>
                  <a:lnTo>
                    <a:pt x="1884" y="845"/>
                  </a:lnTo>
                  <a:lnTo>
                    <a:pt x="1891" y="848"/>
                  </a:lnTo>
                  <a:lnTo>
                    <a:pt x="1893" y="849"/>
                  </a:lnTo>
                  <a:lnTo>
                    <a:pt x="1896" y="852"/>
                  </a:lnTo>
                  <a:lnTo>
                    <a:pt x="1901" y="854"/>
                  </a:lnTo>
                  <a:lnTo>
                    <a:pt x="1903" y="857"/>
                  </a:lnTo>
                  <a:lnTo>
                    <a:pt x="1907" y="858"/>
                  </a:lnTo>
                  <a:lnTo>
                    <a:pt x="1909" y="860"/>
                  </a:lnTo>
                  <a:lnTo>
                    <a:pt x="1912" y="863"/>
                  </a:lnTo>
                  <a:lnTo>
                    <a:pt x="1913" y="865"/>
                  </a:lnTo>
                  <a:lnTo>
                    <a:pt x="1914" y="869"/>
                  </a:lnTo>
                  <a:lnTo>
                    <a:pt x="1913" y="871"/>
                  </a:lnTo>
                  <a:lnTo>
                    <a:pt x="1912" y="874"/>
                  </a:lnTo>
                  <a:lnTo>
                    <a:pt x="1909" y="876"/>
                  </a:lnTo>
                  <a:lnTo>
                    <a:pt x="1907" y="878"/>
                  </a:lnTo>
                  <a:lnTo>
                    <a:pt x="1903" y="880"/>
                  </a:lnTo>
                  <a:lnTo>
                    <a:pt x="1901" y="881"/>
                  </a:lnTo>
                  <a:lnTo>
                    <a:pt x="1899" y="883"/>
                  </a:lnTo>
                  <a:lnTo>
                    <a:pt x="1898" y="885"/>
                  </a:lnTo>
                  <a:lnTo>
                    <a:pt x="1897" y="889"/>
                  </a:lnTo>
                  <a:lnTo>
                    <a:pt x="1896" y="893"/>
                  </a:lnTo>
                  <a:lnTo>
                    <a:pt x="1893" y="895"/>
                  </a:lnTo>
                  <a:lnTo>
                    <a:pt x="1892" y="895"/>
                  </a:lnTo>
                  <a:lnTo>
                    <a:pt x="1889" y="896"/>
                  </a:lnTo>
                  <a:lnTo>
                    <a:pt x="1887" y="896"/>
                  </a:lnTo>
                  <a:lnTo>
                    <a:pt x="1884" y="896"/>
                  </a:lnTo>
                  <a:lnTo>
                    <a:pt x="1882" y="898"/>
                  </a:lnTo>
                  <a:lnTo>
                    <a:pt x="1878" y="904"/>
                  </a:lnTo>
                  <a:lnTo>
                    <a:pt x="1875" y="911"/>
                  </a:lnTo>
                  <a:lnTo>
                    <a:pt x="1871" y="917"/>
                  </a:lnTo>
                  <a:lnTo>
                    <a:pt x="1866" y="922"/>
                  </a:lnTo>
                  <a:lnTo>
                    <a:pt x="1858" y="924"/>
                  </a:lnTo>
                  <a:lnTo>
                    <a:pt x="1851" y="922"/>
                  </a:lnTo>
                  <a:lnTo>
                    <a:pt x="1841" y="924"/>
                  </a:lnTo>
                  <a:lnTo>
                    <a:pt x="1833" y="926"/>
                  </a:lnTo>
                  <a:lnTo>
                    <a:pt x="1831" y="926"/>
                  </a:lnTo>
                  <a:lnTo>
                    <a:pt x="1827" y="926"/>
                  </a:lnTo>
                  <a:lnTo>
                    <a:pt x="1825" y="927"/>
                  </a:lnTo>
                  <a:lnTo>
                    <a:pt x="1822" y="929"/>
                  </a:lnTo>
                  <a:lnTo>
                    <a:pt x="1820" y="930"/>
                  </a:lnTo>
                  <a:lnTo>
                    <a:pt x="1817" y="931"/>
                  </a:lnTo>
                  <a:lnTo>
                    <a:pt x="1815" y="934"/>
                  </a:lnTo>
                  <a:lnTo>
                    <a:pt x="1812" y="935"/>
                  </a:lnTo>
                  <a:lnTo>
                    <a:pt x="1809" y="936"/>
                  </a:lnTo>
                  <a:lnTo>
                    <a:pt x="1806" y="936"/>
                  </a:lnTo>
                  <a:lnTo>
                    <a:pt x="1802" y="935"/>
                  </a:lnTo>
                  <a:lnTo>
                    <a:pt x="1799" y="932"/>
                  </a:lnTo>
                  <a:lnTo>
                    <a:pt x="1796" y="929"/>
                  </a:lnTo>
                  <a:lnTo>
                    <a:pt x="1792" y="925"/>
                  </a:lnTo>
                  <a:lnTo>
                    <a:pt x="1790" y="921"/>
                  </a:lnTo>
                  <a:lnTo>
                    <a:pt x="1786" y="919"/>
                  </a:lnTo>
                  <a:lnTo>
                    <a:pt x="1784" y="916"/>
                  </a:lnTo>
                  <a:lnTo>
                    <a:pt x="1782" y="920"/>
                  </a:lnTo>
                  <a:lnTo>
                    <a:pt x="1782" y="924"/>
                  </a:lnTo>
                  <a:lnTo>
                    <a:pt x="1784" y="926"/>
                  </a:lnTo>
                  <a:lnTo>
                    <a:pt x="1785" y="929"/>
                  </a:lnTo>
                  <a:lnTo>
                    <a:pt x="1786" y="931"/>
                  </a:lnTo>
                  <a:lnTo>
                    <a:pt x="1789" y="935"/>
                  </a:lnTo>
                  <a:lnTo>
                    <a:pt x="1789" y="937"/>
                  </a:lnTo>
                  <a:lnTo>
                    <a:pt x="1790" y="939"/>
                  </a:lnTo>
                  <a:lnTo>
                    <a:pt x="1789" y="941"/>
                  </a:lnTo>
                  <a:lnTo>
                    <a:pt x="1786" y="942"/>
                  </a:lnTo>
                  <a:lnTo>
                    <a:pt x="1784" y="945"/>
                  </a:lnTo>
                  <a:lnTo>
                    <a:pt x="1780" y="947"/>
                  </a:lnTo>
                  <a:lnTo>
                    <a:pt x="1775" y="949"/>
                  </a:lnTo>
                  <a:lnTo>
                    <a:pt x="1770" y="950"/>
                  </a:lnTo>
                  <a:lnTo>
                    <a:pt x="1767" y="951"/>
                  </a:lnTo>
                  <a:lnTo>
                    <a:pt x="1765" y="952"/>
                  </a:lnTo>
                  <a:lnTo>
                    <a:pt x="1765" y="955"/>
                  </a:lnTo>
                  <a:lnTo>
                    <a:pt x="1765" y="956"/>
                  </a:lnTo>
                  <a:lnTo>
                    <a:pt x="1765" y="960"/>
                  </a:lnTo>
                  <a:lnTo>
                    <a:pt x="1765" y="962"/>
                  </a:lnTo>
                  <a:lnTo>
                    <a:pt x="1765" y="973"/>
                  </a:lnTo>
                  <a:lnTo>
                    <a:pt x="1764" y="983"/>
                  </a:lnTo>
                  <a:lnTo>
                    <a:pt x="1762" y="991"/>
                  </a:lnTo>
                  <a:lnTo>
                    <a:pt x="1762" y="995"/>
                  </a:lnTo>
                  <a:lnTo>
                    <a:pt x="1761" y="997"/>
                  </a:lnTo>
                  <a:lnTo>
                    <a:pt x="1760" y="998"/>
                  </a:lnTo>
                  <a:lnTo>
                    <a:pt x="1757" y="1000"/>
                  </a:lnTo>
                  <a:lnTo>
                    <a:pt x="1756" y="1001"/>
                  </a:lnTo>
                  <a:lnTo>
                    <a:pt x="1755" y="1002"/>
                  </a:lnTo>
                  <a:lnTo>
                    <a:pt x="1751" y="1003"/>
                  </a:lnTo>
                  <a:lnTo>
                    <a:pt x="1750" y="1006"/>
                  </a:lnTo>
                  <a:lnTo>
                    <a:pt x="1747" y="1008"/>
                  </a:lnTo>
                  <a:lnTo>
                    <a:pt x="1747" y="1011"/>
                  </a:lnTo>
                  <a:lnTo>
                    <a:pt x="1746" y="1014"/>
                  </a:lnTo>
                  <a:lnTo>
                    <a:pt x="1744" y="1017"/>
                  </a:lnTo>
                  <a:lnTo>
                    <a:pt x="1741" y="1019"/>
                  </a:lnTo>
                  <a:lnTo>
                    <a:pt x="1736" y="1023"/>
                  </a:lnTo>
                  <a:lnTo>
                    <a:pt x="1735" y="1023"/>
                  </a:lnTo>
                  <a:lnTo>
                    <a:pt x="1733" y="1022"/>
                  </a:lnTo>
                  <a:lnTo>
                    <a:pt x="1731" y="1022"/>
                  </a:lnTo>
                  <a:lnTo>
                    <a:pt x="1729" y="1021"/>
                  </a:lnTo>
                  <a:lnTo>
                    <a:pt x="1728" y="1019"/>
                  </a:lnTo>
                  <a:lnTo>
                    <a:pt x="1726" y="1019"/>
                  </a:lnTo>
                  <a:lnTo>
                    <a:pt x="1724" y="1022"/>
                  </a:lnTo>
                  <a:lnTo>
                    <a:pt x="1723" y="1023"/>
                  </a:lnTo>
                  <a:lnTo>
                    <a:pt x="1723" y="1024"/>
                  </a:lnTo>
                  <a:lnTo>
                    <a:pt x="1721" y="1027"/>
                  </a:lnTo>
                  <a:lnTo>
                    <a:pt x="1721" y="1028"/>
                  </a:lnTo>
                  <a:lnTo>
                    <a:pt x="1720" y="1028"/>
                  </a:lnTo>
                  <a:lnTo>
                    <a:pt x="1718" y="1028"/>
                  </a:lnTo>
                  <a:lnTo>
                    <a:pt x="1715" y="1027"/>
                  </a:lnTo>
                  <a:lnTo>
                    <a:pt x="1713" y="1026"/>
                  </a:lnTo>
                  <a:lnTo>
                    <a:pt x="1710" y="1024"/>
                  </a:lnTo>
                  <a:lnTo>
                    <a:pt x="1708" y="1022"/>
                  </a:lnTo>
                  <a:lnTo>
                    <a:pt x="1706" y="1019"/>
                  </a:lnTo>
                  <a:lnTo>
                    <a:pt x="1708" y="1017"/>
                  </a:lnTo>
                  <a:lnTo>
                    <a:pt x="1708" y="1016"/>
                  </a:lnTo>
                  <a:lnTo>
                    <a:pt x="1709" y="1013"/>
                  </a:lnTo>
                  <a:lnTo>
                    <a:pt x="1710" y="1011"/>
                  </a:lnTo>
                  <a:lnTo>
                    <a:pt x="1710" y="1007"/>
                  </a:lnTo>
                  <a:lnTo>
                    <a:pt x="1710" y="1006"/>
                  </a:lnTo>
                  <a:lnTo>
                    <a:pt x="1709" y="1005"/>
                  </a:lnTo>
                  <a:lnTo>
                    <a:pt x="1708" y="1005"/>
                  </a:lnTo>
                  <a:lnTo>
                    <a:pt x="1705" y="1005"/>
                  </a:lnTo>
                  <a:lnTo>
                    <a:pt x="1704" y="1005"/>
                  </a:lnTo>
                  <a:lnTo>
                    <a:pt x="1703" y="1006"/>
                  </a:lnTo>
                  <a:lnTo>
                    <a:pt x="1703" y="1007"/>
                  </a:lnTo>
                  <a:lnTo>
                    <a:pt x="1701" y="1011"/>
                  </a:lnTo>
                  <a:lnTo>
                    <a:pt x="1701" y="1014"/>
                  </a:lnTo>
                  <a:lnTo>
                    <a:pt x="1701" y="1018"/>
                  </a:lnTo>
                  <a:lnTo>
                    <a:pt x="1701" y="1021"/>
                  </a:lnTo>
                  <a:lnTo>
                    <a:pt x="1700" y="1022"/>
                  </a:lnTo>
                  <a:lnTo>
                    <a:pt x="1698" y="1024"/>
                  </a:lnTo>
                  <a:lnTo>
                    <a:pt x="1694" y="1026"/>
                  </a:lnTo>
                  <a:lnTo>
                    <a:pt x="1693" y="1026"/>
                  </a:lnTo>
                  <a:lnTo>
                    <a:pt x="1690" y="1028"/>
                  </a:lnTo>
                  <a:lnTo>
                    <a:pt x="1689" y="1029"/>
                  </a:lnTo>
                  <a:lnTo>
                    <a:pt x="1686" y="1031"/>
                  </a:lnTo>
                  <a:lnTo>
                    <a:pt x="1684" y="1031"/>
                  </a:lnTo>
                  <a:lnTo>
                    <a:pt x="1680" y="1031"/>
                  </a:lnTo>
                  <a:lnTo>
                    <a:pt x="1678" y="1032"/>
                  </a:lnTo>
                  <a:lnTo>
                    <a:pt x="1675" y="1033"/>
                  </a:lnTo>
                  <a:lnTo>
                    <a:pt x="1674" y="1036"/>
                  </a:lnTo>
                  <a:lnTo>
                    <a:pt x="1673" y="1038"/>
                  </a:lnTo>
                  <a:lnTo>
                    <a:pt x="1673" y="1039"/>
                  </a:lnTo>
                  <a:lnTo>
                    <a:pt x="1673" y="1042"/>
                  </a:lnTo>
                  <a:lnTo>
                    <a:pt x="1671" y="1044"/>
                  </a:lnTo>
                  <a:lnTo>
                    <a:pt x="1671" y="1046"/>
                  </a:lnTo>
                  <a:lnTo>
                    <a:pt x="1670" y="1047"/>
                  </a:lnTo>
                  <a:lnTo>
                    <a:pt x="1669" y="1048"/>
                  </a:lnTo>
                  <a:lnTo>
                    <a:pt x="1668" y="1048"/>
                  </a:lnTo>
                  <a:lnTo>
                    <a:pt x="1666" y="1049"/>
                  </a:lnTo>
                  <a:lnTo>
                    <a:pt x="1665" y="1051"/>
                  </a:lnTo>
                  <a:lnTo>
                    <a:pt x="1665" y="1052"/>
                  </a:lnTo>
                  <a:lnTo>
                    <a:pt x="1668" y="1052"/>
                  </a:lnTo>
                  <a:lnTo>
                    <a:pt x="1669" y="1053"/>
                  </a:lnTo>
                  <a:lnTo>
                    <a:pt x="1671" y="1056"/>
                  </a:lnTo>
                  <a:lnTo>
                    <a:pt x="1673" y="1057"/>
                  </a:lnTo>
                  <a:lnTo>
                    <a:pt x="1674" y="1059"/>
                  </a:lnTo>
                  <a:lnTo>
                    <a:pt x="1671" y="1060"/>
                  </a:lnTo>
                  <a:lnTo>
                    <a:pt x="1669" y="1060"/>
                  </a:lnTo>
                  <a:lnTo>
                    <a:pt x="1666" y="1059"/>
                  </a:lnTo>
                  <a:lnTo>
                    <a:pt x="1665" y="1059"/>
                  </a:lnTo>
                  <a:lnTo>
                    <a:pt x="1663" y="1059"/>
                  </a:lnTo>
                  <a:lnTo>
                    <a:pt x="1662" y="1059"/>
                  </a:lnTo>
                  <a:lnTo>
                    <a:pt x="1659" y="1060"/>
                  </a:lnTo>
                  <a:lnTo>
                    <a:pt x="1657" y="1062"/>
                  </a:lnTo>
                  <a:lnTo>
                    <a:pt x="1654" y="1063"/>
                  </a:lnTo>
                  <a:lnTo>
                    <a:pt x="1654" y="1065"/>
                  </a:lnTo>
                  <a:lnTo>
                    <a:pt x="1654" y="1068"/>
                  </a:lnTo>
                  <a:lnTo>
                    <a:pt x="1655" y="1070"/>
                  </a:lnTo>
                  <a:lnTo>
                    <a:pt x="1658" y="1074"/>
                  </a:lnTo>
                  <a:lnTo>
                    <a:pt x="1660" y="1075"/>
                  </a:lnTo>
                  <a:lnTo>
                    <a:pt x="1663" y="1077"/>
                  </a:lnTo>
                  <a:lnTo>
                    <a:pt x="1664" y="1079"/>
                  </a:lnTo>
                  <a:lnTo>
                    <a:pt x="1666" y="1080"/>
                  </a:lnTo>
                  <a:lnTo>
                    <a:pt x="1668" y="1082"/>
                  </a:lnTo>
                  <a:lnTo>
                    <a:pt x="1669" y="1084"/>
                  </a:lnTo>
                  <a:lnTo>
                    <a:pt x="1668" y="1085"/>
                  </a:lnTo>
                  <a:lnTo>
                    <a:pt x="1666" y="1087"/>
                  </a:lnTo>
                  <a:lnTo>
                    <a:pt x="1663" y="1088"/>
                  </a:lnTo>
                  <a:lnTo>
                    <a:pt x="1662" y="1089"/>
                  </a:lnTo>
                  <a:lnTo>
                    <a:pt x="1660" y="1092"/>
                  </a:lnTo>
                  <a:lnTo>
                    <a:pt x="1660" y="1094"/>
                  </a:lnTo>
                  <a:lnTo>
                    <a:pt x="1660" y="1098"/>
                  </a:lnTo>
                  <a:lnTo>
                    <a:pt x="1662" y="1100"/>
                  </a:lnTo>
                  <a:lnTo>
                    <a:pt x="1663" y="1103"/>
                  </a:lnTo>
                  <a:lnTo>
                    <a:pt x="1668" y="1109"/>
                  </a:lnTo>
                  <a:lnTo>
                    <a:pt x="1669" y="1116"/>
                  </a:lnTo>
                  <a:lnTo>
                    <a:pt x="1668" y="1124"/>
                  </a:lnTo>
                  <a:lnTo>
                    <a:pt x="1666" y="1129"/>
                  </a:lnTo>
                  <a:lnTo>
                    <a:pt x="1664" y="1134"/>
                  </a:lnTo>
                  <a:lnTo>
                    <a:pt x="1662" y="1138"/>
                  </a:lnTo>
                  <a:lnTo>
                    <a:pt x="1658" y="1140"/>
                  </a:lnTo>
                  <a:lnTo>
                    <a:pt x="1657" y="1141"/>
                  </a:lnTo>
                  <a:lnTo>
                    <a:pt x="1655" y="1145"/>
                  </a:lnTo>
                  <a:lnTo>
                    <a:pt x="1655" y="1149"/>
                  </a:lnTo>
                  <a:lnTo>
                    <a:pt x="1655" y="1154"/>
                  </a:lnTo>
                  <a:lnTo>
                    <a:pt x="1655" y="1157"/>
                  </a:lnTo>
                  <a:lnTo>
                    <a:pt x="1655" y="1160"/>
                  </a:lnTo>
                  <a:lnTo>
                    <a:pt x="1655" y="1162"/>
                  </a:lnTo>
                  <a:lnTo>
                    <a:pt x="1654" y="1164"/>
                  </a:lnTo>
                  <a:lnTo>
                    <a:pt x="1652" y="1164"/>
                  </a:lnTo>
                  <a:lnTo>
                    <a:pt x="1649" y="1164"/>
                  </a:lnTo>
                  <a:lnTo>
                    <a:pt x="1647" y="1164"/>
                  </a:lnTo>
                  <a:lnTo>
                    <a:pt x="1644" y="1165"/>
                  </a:lnTo>
                  <a:lnTo>
                    <a:pt x="1643" y="1165"/>
                  </a:lnTo>
                  <a:lnTo>
                    <a:pt x="1640" y="1166"/>
                  </a:lnTo>
                  <a:lnTo>
                    <a:pt x="1639" y="1169"/>
                  </a:lnTo>
                  <a:lnTo>
                    <a:pt x="1640" y="1175"/>
                  </a:lnTo>
                  <a:lnTo>
                    <a:pt x="1643" y="1182"/>
                  </a:lnTo>
                  <a:lnTo>
                    <a:pt x="1645" y="1189"/>
                  </a:lnTo>
                  <a:lnTo>
                    <a:pt x="1648" y="1201"/>
                  </a:lnTo>
                  <a:lnTo>
                    <a:pt x="1650" y="1212"/>
                  </a:lnTo>
                  <a:lnTo>
                    <a:pt x="1650" y="1216"/>
                  </a:lnTo>
                  <a:lnTo>
                    <a:pt x="1650" y="1218"/>
                  </a:lnTo>
                  <a:lnTo>
                    <a:pt x="1649" y="1222"/>
                  </a:lnTo>
                  <a:lnTo>
                    <a:pt x="1648" y="1225"/>
                  </a:lnTo>
                  <a:lnTo>
                    <a:pt x="1647" y="1227"/>
                  </a:lnTo>
                  <a:lnTo>
                    <a:pt x="1645" y="1231"/>
                  </a:lnTo>
                  <a:lnTo>
                    <a:pt x="1642" y="1237"/>
                  </a:lnTo>
                  <a:lnTo>
                    <a:pt x="1640" y="1243"/>
                  </a:lnTo>
                  <a:lnTo>
                    <a:pt x="1639" y="1252"/>
                  </a:lnTo>
                  <a:lnTo>
                    <a:pt x="1640" y="1257"/>
                  </a:lnTo>
                  <a:lnTo>
                    <a:pt x="1640" y="1264"/>
                  </a:lnTo>
                  <a:lnTo>
                    <a:pt x="1640" y="1272"/>
                  </a:lnTo>
                  <a:lnTo>
                    <a:pt x="1640" y="1279"/>
                  </a:lnTo>
                  <a:lnTo>
                    <a:pt x="1639" y="1286"/>
                  </a:lnTo>
                  <a:lnTo>
                    <a:pt x="1637" y="1288"/>
                  </a:lnTo>
                  <a:lnTo>
                    <a:pt x="1632" y="1286"/>
                  </a:lnTo>
                  <a:lnTo>
                    <a:pt x="1629" y="1283"/>
                  </a:lnTo>
                  <a:lnTo>
                    <a:pt x="1625" y="1281"/>
                  </a:lnTo>
                  <a:lnTo>
                    <a:pt x="1623" y="1279"/>
                  </a:lnTo>
                  <a:lnTo>
                    <a:pt x="1619" y="1281"/>
                  </a:lnTo>
                  <a:lnTo>
                    <a:pt x="1617" y="1283"/>
                  </a:lnTo>
                  <a:lnTo>
                    <a:pt x="1615" y="1284"/>
                  </a:lnTo>
                  <a:lnTo>
                    <a:pt x="1614" y="1286"/>
                  </a:lnTo>
                  <a:lnTo>
                    <a:pt x="1613" y="1288"/>
                  </a:lnTo>
                  <a:lnTo>
                    <a:pt x="1612" y="1289"/>
                  </a:lnTo>
                  <a:lnTo>
                    <a:pt x="1610" y="1291"/>
                  </a:lnTo>
                  <a:lnTo>
                    <a:pt x="1609" y="1291"/>
                  </a:lnTo>
                  <a:lnTo>
                    <a:pt x="1608" y="1291"/>
                  </a:lnTo>
                  <a:lnTo>
                    <a:pt x="1605" y="1288"/>
                  </a:lnTo>
                  <a:lnTo>
                    <a:pt x="1603" y="1286"/>
                  </a:lnTo>
                  <a:lnTo>
                    <a:pt x="1602" y="1283"/>
                  </a:lnTo>
                  <a:lnTo>
                    <a:pt x="1600" y="1279"/>
                  </a:lnTo>
                  <a:lnTo>
                    <a:pt x="1602" y="1277"/>
                  </a:lnTo>
                  <a:lnTo>
                    <a:pt x="1602" y="1273"/>
                  </a:lnTo>
                  <a:lnTo>
                    <a:pt x="1600" y="1269"/>
                  </a:lnTo>
                  <a:lnTo>
                    <a:pt x="1599" y="1268"/>
                  </a:lnTo>
                  <a:lnTo>
                    <a:pt x="1598" y="1267"/>
                  </a:lnTo>
                  <a:lnTo>
                    <a:pt x="1595" y="1266"/>
                  </a:lnTo>
                  <a:lnTo>
                    <a:pt x="1593" y="1264"/>
                  </a:lnTo>
                  <a:lnTo>
                    <a:pt x="1591" y="1263"/>
                  </a:lnTo>
                  <a:lnTo>
                    <a:pt x="1589" y="1263"/>
                  </a:lnTo>
                  <a:lnTo>
                    <a:pt x="1587" y="1262"/>
                  </a:lnTo>
                  <a:lnTo>
                    <a:pt x="1584" y="1261"/>
                  </a:lnTo>
                  <a:lnTo>
                    <a:pt x="1583" y="1258"/>
                  </a:lnTo>
                  <a:lnTo>
                    <a:pt x="1582" y="1256"/>
                  </a:lnTo>
                  <a:lnTo>
                    <a:pt x="1581" y="1253"/>
                  </a:lnTo>
                  <a:lnTo>
                    <a:pt x="1579" y="1250"/>
                  </a:lnTo>
                  <a:lnTo>
                    <a:pt x="1578" y="1247"/>
                  </a:lnTo>
                  <a:lnTo>
                    <a:pt x="1576" y="1246"/>
                  </a:lnTo>
                  <a:lnTo>
                    <a:pt x="1573" y="1245"/>
                  </a:lnTo>
                  <a:lnTo>
                    <a:pt x="1569" y="1245"/>
                  </a:lnTo>
                  <a:lnTo>
                    <a:pt x="1567" y="1243"/>
                  </a:lnTo>
                  <a:lnTo>
                    <a:pt x="1564" y="1243"/>
                  </a:lnTo>
                  <a:lnTo>
                    <a:pt x="1561" y="1243"/>
                  </a:lnTo>
                  <a:lnTo>
                    <a:pt x="1558" y="1243"/>
                  </a:lnTo>
                  <a:lnTo>
                    <a:pt x="1557" y="1245"/>
                  </a:lnTo>
                  <a:lnTo>
                    <a:pt x="1556" y="1246"/>
                  </a:lnTo>
                  <a:lnTo>
                    <a:pt x="1554" y="1248"/>
                  </a:lnTo>
                  <a:lnTo>
                    <a:pt x="1553" y="1250"/>
                  </a:lnTo>
                  <a:lnTo>
                    <a:pt x="1552" y="1252"/>
                  </a:lnTo>
                  <a:lnTo>
                    <a:pt x="1551" y="1254"/>
                  </a:lnTo>
                  <a:lnTo>
                    <a:pt x="1549" y="1254"/>
                  </a:lnTo>
                  <a:lnTo>
                    <a:pt x="1549" y="1254"/>
                  </a:lnTo>
                  <a:lnTo>
                    <a:pt x="1549" y="1252"/>
                  </a:lnTo>
                  <a:lnTo>
                    <a:pt x="1548" y="1250"/>
                  </a:lnTo>
                  <a:lnTo>
                    <a:pt x="1548" y="1247"/>
                  </a:lnTo>
                  <a:lnTo>
                    <a:pt x="1548" y="1243"/>
                  </a:lnTo>
                  <a:lnTo>
                    <a:pt x="1548" y="1242"/>
                  </a:lnTo>
                  <a:lnTo>
                    <a:pt x="1548" y="1241"/>
                  </a:lnTo>
                  <a:lnTo>
                    <a:pt x="1548" y="1237"/>
                  </a:lnTo>
                  <a:lnTo>
                    <a:pt x="1546" y="1235"/>
                  </a:lnTo>
                  <a:lnTo>
                    <a:pt x="1543" y="1232"/>
                  </a:lnTo>
                  <a:lnTo>
                    <a:pt x="1541" y="1231"/>
                  </a:lnTo>
                  <a:lnTo>
                    <a:pt x="1538" y="1230"/>
                  </a:lnTo>
                  <a:lnTo>
                    <a:pt x="1536" y="1228"/>
                  </a:lnTo>
                  <a:lnTo>
                    <a:pt x="1529" y="1225"/>
                  </a:lnTo>
                  <a:lnTo>
                    <a:pt x="1526" y="1220"/>
                  </a:lnTo>
                  <a:lnTo>
                    <a:pt x="1522" y="1215"/>
                  </a:lnTo>
                  <a:lnTo>
                    <a:pt x="1517" y="1204"/>
                  </a:lnTo>
                  <a:lnTo>
                    <a:pt x="1511" y="1194"/>
                  </a:lnTo>
                  <a:lnTo>
                    <a:pt x="1503" y="1181"/>
                  </a:lnTo>
                  <a:lnTo>
                    <a:pt x="1500" y="1167"/>
                  </a:lnTo>
                  <a:lnTo>
                    <a:pt x="1496" y="1154"/>
                  </a:lnTo>
                  <a:lnTo>
                    <a:pt x="1491" y="1143"/>
                  </a:lnTo>
                  <a:lnTo>
                    <a:pt x="1483" y="1129"/>
                  </a:lnTo>
                  <a:lnTo>
                    <a:pt x="1476" y="1118"/>
                  </a:lnTo>
                  <a:lnTo>
                    <a:pt x="1471" y="1104"/>
                  </a:lnTo>
                  <a:lnTo>
                    <a:pt x="1470" y="1090"/>
                  </a:lnTo>
                  <a:lnTo>
                    <a:pt x="1471" y="1085"/>
                  </a:lnTo>
                  <a:lnTo>
                    <a:pt x="1475" y="1079"/>
                  </a:lnTo>
                  <a:lnTo>
                    <a:pt x="1477" y="1072"/>
                  </a:lnTo>
                  <a:lnTo>
                    <a:pt x="1480" y="1064"/>
                  </a:lnTo>
                  <a:lnTo>
                    <a:pt x="1480" y="1059"/>
                  </a:lnTo>
                  <a:lnTo>
                    <a:pt x="1475" y="1057"/>
                  </a:lnTo>
                  <a:lnTo>
                    <a:pt x="1471" y="1057"/>
                  </a:lnTo>
                  <a:lnTo>
                    <a:pt x="1468" y="1059"/>
                  </a:lnTo>
                  <a:lnTo>
                    <a:pt x="1467" y="1060"/>
                  </a:lnTo>
                  <a:lnTo>
                    <a:pt x="1465" y="1064"/>
                  </a:lnTo>
                  <a:lnTo>
                    <a:pt x="1463" y="1067"/>
                  </a:lnTo>
                  <a:lnTo>
                    <a:pt x="1462" y="1069"/>
                  </a:lnTo>
                  <a:lnTo>
                    <a:pt x="1461" y="1070"/>
                  </a:lnTo>
                  <a:lnTo>
                    <a:pt x="1460" y="1073"/>
                  </a:lnTo>
                  <a:lnTo>
                    <a:pt x="1458" y="1074"/>
                  </a:lnTo>
                  <a:lnTo>
                    <a:pt x="1457" y="1075"/>
                  </a:lnTo>
                  <a:lnTo>
                    <a:pt x="1456" y="1077"/>
                  </a:lnTo>
                  <a:lnTo>
                    <a:pt x="1453" y="1077"/>
                  </a:lnTo>
                  <a:lnTo>
                    <a:pt x="1451" y="1074"/>
                  </a:lnTo>
                  <a:lnTo>
                    <a:pt x="1451" y="1063"/>
                  </a:lnTo>
                  <a:lnTo>
                    <a:pt x="1451" y="1052"/>
                  </a:lnTo>
                  <a:lnTo>
                    <a:pt x="1447" y="1036"/>
                  </a:lnTo>
                  <a:lnTo>
                    <a:pt x="1444" y="1023"/>
                  </a:lnTo>
                  <a:lnTo>
                    <a:pt x="1441" y="1013"/>
                  </a:lnTo>
                  <a:lnTo>
                    <a:pt x="1439" y="1007"/>
                  </a:lnTo>
                  <a:lnTo>
                    <a:pt x="1434" y="1000"/>
                  </a:lnTo>
                  <a:lnTo>
                    <a:pt x="1417" y="976"/>
                  </a:lnTo>
                  <a:lnTo>
                    <a:pt x="1415" y="968"/>
                  </a:lnTo>
                  <a:lnTo>
                    <a:pt x="1415" y="962"/>
                  </a:lnTo>
                  <a:lnTo>
                    <a:pt x="1417" y="955"/>
                  </a:lnTo>
                  <a:lnTo>
                    <a:pt x="1419" y="952"/>
                  </a:lnTo>
                  <a:lnTo>
                    <a:pt x="1420" y="950"/>
                  </a:lnTo>
                  <a:lnTo>
                    <a:pt x="1421" y="947"/>
                  </a:lnTo>
                  <a:lnTo>
                    <a:pt x="1422" y="945"/>
                  </a:lnTo>
                  <a:lnTo>
                    <a:pt x="1422" y="942"/>
                  </a:lnTo>
                  <a:lnTo>
                    <a:pt x="1417" y="941"/>
                  </a:lnTo>
                  <a:lnTo>
                    <a:pt x="1411" y="939"/>
                  </a:lnTo>
                  <a:lnTo>
                    <a:pt x="1407" y="935"/>
                  </a:lnTo>
                  <a:lnTo>
                    <a:pt x="1405" y="931"/>
                  </a:lnTo>
                  <a:lnTo>
                    <a:pt x="1404" y="930"/>
                  </a:lnTo>
                  <a:lnTo>
                    <a:pt x="1402" y="929"/>
                  </a:lnTo>
                  <a:lnTo>
                    <a:pt x="1401" y="927"/>
                  </a:lnTo>
                  <a:lnTo>
                    <a:pt x="1401" y="926"/>
                  </a:lnTo>
                  <a:lnTo>
                    <a:pt x="1401" y="926"/>
                  </a:lnTo>
                  <a:lnTo>
                    <a:pt x="1402" y="926"/>
                  </a:lnTo>
                  <a:lnTo>
                    <a:pt x="1405" y="926"/>
                  </a:lnTo>
                  <a:lnTo>
                    <a:pt x="1407" y="926"/>
                  </a:lnTo>
                  <a:lnTo>
                    <a:pt x="1410" y="925"/>
                  </a:lnTo>
                  <a:lnTo>
                    <a:pt x="1411" y="924"/>
                  </a:lnTo>
                  <a:lnTo>
                    <a:pt x="1411" y="921"/>
                  </a:lnTo>
                  <a:lnTo>
                    <a:pt x="1410" y="919"/>
                  </a:lnTo>
                  <a:lnTo>
                    <a:pt x="1407" y="915"/>
                  </a:lnTo>
                  <a:lnTo>
                    <a:pt x="1406" y="912"/>
                  </a:lnTo>
                  <a:lnTo>
                    <a:pt x="1406" y="909"/>
                  </a:lnTo>
                  <a:lnTo>
                    <a:pt x="1406" y="906"/>
                  </a:lnTo>
                  <a:lnTo>
                    <a:pt x="1405" y="903"/>
                  </a:lnTo>
                  <a:lnTo>
                    <a:pt x="1402" y="901"/>
                  </a:lnTo>
                  <a:lnTo>
                    <a:pt x="1400" y="900"/>
                  </a:lnTo>
                  <a:lnTo>
                    <a:pt x="1399" y="898"/>
                  </a:lnTo>
                  <a:lnTo>
                    <a:pt x="1397" y="895"/>
                  </a:lnTo>
                  <a:lnTo>
                    <a:pt x="1397" y="894"/>
                  </a:lnTo>
                  <a:lnTo>
                    <a:pt x="1397" y="891"/>
                  </a:lnTo>
                  <a:lnTo>
                    <a:pt x="1399" y="890"/>
                  </a:lnTo>
                  <a:lnTo>
                    <a:pt x="1404" y="886"/>
                  </a:lnTo>
                  <a:lnTo>
                    <a:pt x="1407" y="885"/>
                  </a:lnTo>
                  <a:lnTo>
                    <a:pt x="1410" y="884"/>
                  </a:lnTo>
                  <a:lnTo>
                    <a:pt x="1412" y="883"/>
                  </a:lnTo>
                  <a:lnTo>
                    <a:pt x="1415" y="880"/>
                  </a:lnTo>
                  <a:lnTo>
                    <a:pt x="1417" y="878"/>
                  </a:lnTo>
                  <a:lnTo>
                    <a:pt x="1421" y="878"/>
                  </a:lnTo>
                  <a:lnTo>
                    <a:pt x="1424" y="879"/>
                  </a:lnTo>
                  <a:lnTo>
                    <a:pt x="1429" y="880"/>
                  </a:lnTo>
                  <a:lnTo>
                    <a:pt x="1434" y="883"/>
                  </a:lnTo>
                  <a:lnTo>
                    <a:pt x="1441" y="883"/>
                  </a:lnTo>
                  <a:lnTo>
                    <a:pt x="1448" y="883"/>
                  </a:lnTo>
                  <a:lnTo>
                    <a:pt x="1451" y="884"/>
                  </a:lnTo>
                  <a:lnTo>
                    <a:pt x="1453" y="886"/>
                  </a:lnTo>
                  <a:lnTo>
                    <a:pt x="1456" y="889"/>
                  </a:lnTo>
                  <a:lnTo>
                    <a:pt x="1457" y="890"/>
                  </a:lnTo>
                  <a:lnTo>
                    <a:pt x="1460" y="893"/>
                  </a:lnTo>
                  <a:lnTo>
                    <a:pt x="1462" y="893"/>
                  </a:lnTo>
                  <a:lnTo>
                    <a:pt x="1463" y="893"/>
                  </a:lnTo>
                  <a:lnTo>
                    <a:pt x="1465" y="891"/>
                  </a:lnTo>
                  <a:lnTo>
                    <a:pt x="1465" y="890"/>
                  </a:lnTo>
                  <a:lnTo>
                    <a:pt x="1465" y="889"/>
                  </a:lnTo>
                  <a:lnTo>
                    <a:pt x="1463" y="888"/>
                  </a:lnTo>
                  <a:lnTo>
                    <a:pt x="1462" y="885"/>
                  </a:lnTo>
                  <a:lnTo>
                    <a:pt x="1460" y="883"/>
                  </a:lnTo>
                  <a:lnTo>
                    <a:pt x="1457" y="881"/>
                  </a:lnTo>
                  <a:lnTo>
                    <a:pt x="1455" y="880"/>
                  </a:lnTo>
                  <a:lnTo>
                    <a:pt x="1452" y="878"/>
                  </a:lnTo>
                  <a:lnTo>
                    <a:pt x="1451" y="875"/>
                  </a:lnTo>
                  <a:lnTo>
                    <a:pt x="1450" y="873"/>
                  </a:lnTo>
                  <a:lnTo>
                    <a:pt x="1450" y="870"/>
                  </a:lnTo>
                  <a:lnTo>
                    <a:pt x="1448" y="868"/>
                  </a:lnTo>
                  <a:lnTo>
                    <a:pt x="1446" y="866"/>
                  </a:lnTo>
                  <a:lnTo>
                    <a:pt x="1440" y="866"/>
                  </a:lnTo>
                  <a:lnTo>
                    <a:pt x="1432" y="869"/>
                  </a:lnTo>
                  <a:lnTo>
                    <a:pt x="1425" y="870"/>
                  </a:lnTo>
                  <a:lnTo>
                    <a:pt x="1420" y="869"/>
                  </a:lnTo>
                  <a:lnTo>
                    <a:pt x="1419" y="866"/>
                  </a:lnTo>
                  <a:lnTo>
                    <a:pt x="1419" y="864"/>
                  </a:lnTo>
                  <a:lnTo>
                    <a:pt x="1419" y="862"/>
                  </a:lnTo>
                  <a:lnTo>
                    <a:pt x="1421" y="860"/>
                  </a:lnTo>
                  <a:lnTo>
                    <a:pt x="1424" y="859"/>
                  </a:lnTo>
                  <a:lnTo>
                    <a:pt x="1426" y="858"/>
                  </a:lnTo>
                  <a:lnTo>
                    <a:pt x="1429" y="857"/>
                  </a:lnTo>
                  <a:lnTo>
                    <a:pt x="1431" y="857"/>
                  </a:lnTo>
                  <a:lnTo>
                    <a:pt x="1434" y="857"/>
                  </a:lnTo>
                  <a:lnTo>
                    <a:pt x="1436" y="857"/>
                  </a:lnTo>
                  <a:lnTo>
                    <a:pt x="1441" y="855"/>
                  </a:lnTo>
                  <a:lnTo>
                    <a:pt x="1442" y="852"/>
                  </a:lnTo>
                  <a:lnTo>
                    <a:pt x="1442" y="847"/>
                  </a:lnTo>
                  <a:lnTo>
                    <a:pt x="1441" y="842"/>
                  </a:lnTo>
                  <a:lnTo>
                    <a:pt x="1441" y="838"/>
                  </a:lnTo>
                  <a:lnTo>
                    <a:pt x="1444" y="835"/>
                  </a:lnTo>
                  <a:lnTo>
                    <a:pt x="1446" y="833"/>
                  </a:lnTo>
                  <a:lnTo>
                    <a:pt x="1447" y="830"/>
                  </a:lnTo>
                  <a:lnTo>
                    <a:pt x="1448" y="827"/>
                  </a:lnTo>
                  <a:lnTo>
                    <a:pt x="1448" y="824"/>
                  </a:lnTo>
                  <a:lnTo>
                    <a:pt x="1448" y="820"/>
                  </a:lnTo>
                  <a:lnTo>
                    <a:pt x="1448" y="817"/>
                  </a:lnTo>
                  <a:lnTo>
                    <a:pt x="1452" y="808"/>
                  </a:lnTo>
                  <a:lnTo>
                    <a:pt x="1451" y="797"/>
                  </a:lnTo>
                  <a:lnTo>
                    <a:pt x="1450" y="788"/>
                  </a:lnTo>
                  <a:lnTo>
                    <a:pt x="1445" y="782"/>
                  </a:lnTo>
                  <a:lnTo>
                    <a:pt x="1437" y="777"/>
                  </a:lnTo>
                  <a:lnTo>
                    <a:pt x="1429" y="778"/>
                  </a:lnTo>
                  <a:lnTo>
                    <a:pt x="1426" y="778"/>
                  </a:lnTo>
                  <a:lnTo>
                    <a:pt x="1424" y="778"/>
                  </a:lnTo>
                  <a:lnTo>
                    <a:pt x="1421" y="778"/>
                  </a:lnTo>
                  <a:lnTo>
                    <a:pt x="1419" y="778"/>
                  </a:lnTo>
                  <a:lnTo>
                    <a:pt x="1416" y="778"/>
                  </a:lnTo>
                  <a:lnTo>
                    <a:pt x="1414" y="778"/>
                  </a:lnTo>
                  <a:lnTo>
                    <a:pt x="1411" y="779"/>
                  </a:lnTo>
                  <a:lnTo>
                    <a:pt x="1410" y="781"/>
                  </a:lnTo>
                  <a:lnTo>
                    <a:pt x="1410" y="782"/>
                  </a:lnTo>
                  <a:lnTo>
                    <a:pt x="1410" y="783"/>
                  </a:lnTo>
                  <a:lnTo>
                    <a:pt x="1412" y="786"/>
                  </a:lnTo>
                  <a:lnTo>
                    <a:pt x="1415" y="788"/>
                  </a:lnTo>
                  <a:lnTo>
                    <a:pt x="1420" y="794"/>
                  </a:lnTo>
                  <a:lnTo>
                    <a:pt x="1424" y="799"/>
                  </a:lnTo>
                  <a:lnTo>
                    <a:pt x="1426" y="804"/>
                  </a:lnTo>
                  <a:lnTo>
                    <a:pt x="1424" y="809"/>
                  </a:lnTo>
                  <a:lnTo>
                    <a:pt x="1417" y="812"/>
                  </a:lnTo>
                  <a:lnTo>
                    <a:pt x="1399" y="812"/>
                  </a:lnTo>
                  <a:lnTo>
                    <a:pt x="1396" y="813"/>
                  </a:lnTo>
                  <a:lnTo>
                    <a:pt x="1392" y="814"/>
                  </a:lnTo>
                  <a:lnTo>
                    <a:pt x="1390" y="814"/>
                  </a:lnTo>
                  <a:lnTo>
                    <a:pt x="1389" y="814"/>
                  </a:lnTo>
                  <a:lnTo>
                    <a:pt x="1386" y="813"/>
                  </a:lnTo>
                  <a:lnTo>
                    <a:pt x="1384" y="809"/>
                  </a:lnTo>
                  <a:lnTo>
                    <a:pt x="1382" y="808"/>
                  </a:lnTo>
                  <a:lnTo>
                    <a:pt x="1381" y="806"/>
                  </a:lnTo>
                  <a:lnTo>
                    <a:pt x="1381" y="803"/>
                  </a:lnTo>
                  <a:lnTo>
                    <a:pt x="1381" y="802"/>
                  </a:lnTo>
                  <a:lnTo>
                    <a:pt x="1381" y="801"/>
                  </a:lnTo>
                  <a:lnTo>
                    <a:pt x="1381" y="799"/>
                  </a:lnTo>
                  <a:lnTo>
                    <a:pt x="1379" y="797"/>
                  </a:lnTo>
                  <a:lnTo>
                    <a:pt x="1376" y="797"/>
                  </a:lnTo>
                  <a:lnTo>
                    <a:pt x="1373" y="796"/>
                  </a:lnTo>
                  <a:lnTo>
                    <a:pt x="1370" y="794"/>
                  </a:lnTo>
                  <a:lnTo>
                    <a:pt x="1369" y="792"/>
                  </a:lnTo>
                  <a:lnTo>
                    <a:pt x="1368" y="789"/>
                  </a:lnTo>
                  <a:lnTo>
                    <a:pt x="1366" y="786"/>
                  </a:lnTo>
                  <a:lnTo>
                    <a:pt x="1365" y="783"/>
                  </a:lnTo>
                  <a:lnTo>
                    <a:pt x="1365" y="781"/>
                  </a:lnTo>
                  <a:lnTo>
                    <a:pt x="1365" y="777"/>
                  </a:lnTo>
                  <a:lnTo>
                    <a:pt x="1365" y="772"/>
                  </a:lnTo>
                  <a:lnTo>
                    <a:pt x="1366" y="767"/>
                  </a:lnTo>
                  <a:lnTo>
                    <a:pt x="1368" y="762"/>
                  </a:lnTo>
                  <a:lnTo>
                    <a:pt x="1370" y="761"/>
                  </a:lnTo>
                  <a:lnTo>
                    <a:pt x="1371" y="760"/>
                  </a:lnTo>
                  <a:lnTo>
                    <a:pt x="1374" y="757"/>
                  </a:lnTo>
                  <a:lnTo>
                    <a:pt x="1375" y="755"/>
                  </a:lnTo>
                  <a:lnTo>
                    <a:pt x="1376" y="752"/>
                  </a:lnTo>
                  <a:lnTo>
                    <a:pt x="1375" y="747"/>
                  </a:lnTo>
                  <a:lnTo>
                    <a:pt x="1373" y="741"/>
                  </a:lnTo>
                  <a:lnTo>
                    <a:pt x="1370" y="733"/>
                  </a:lnTo>
                  <a:lnTo>
                    <a:pt x="1369" y="728"/>
                  </a:lnTo>
                  <a:lnTo>
                    <a:pt x="1370" y="725"/>
                  </a:lnTo>
                  <a:lnTo>
                    <a:pt x="1376" y="723"/>
                  </a:lnTo>
                  <a:lnTo>
                    <a:pt x="1380" y="725"/>
                  </a:lnTo>
                  <a:lnTo>
                    <a:pt x="1384" y="726"/>
                  </a:lnTo>
                  <a:lnTo>
                    <a:pt x="1387" y="728"/>
                  </a:lnTo>
                  <a:lnTo>
                    <a:pt x="1391" y="731"/>
                  </a:lnTo>
                  <a:lnTo>
                    <a:pt x="1399" y="735"/>
                  </a:lnTo>
                  <a:lnTo>
                    <a:pt x="1405" y="737"/>
                  </a:lnTo>
                  <a:lnTo>
                    <a:pt x="1412" y="740"/>
                  </a:lnTo>
                  <a:lnTo>
                    <a:pt x="1417" y="741"/>
                  </a:lnTo>
                  <a:lnTo>
                    <a:pt x="1424" y="743"/>
                  </a:lnTo>
                  <a:lnTo>
                    <a:pt x="1429" y="746"/>
                  </a:lnTo>
                  <a:lnTo>
                    <a:pt x="1432" y="746"/>
                  </a:lnTo>
                  <a:lnTo>
                    <a:pt x="1435" y="743"/>
                  </a:lnTo>
                  <a:lnTo>
                    <a:pt x="1434" y="737"/>
                  </a:lnTo>
                  <a:lnTo>
                    <a:pt x="1431" y="731"/>
                  </a:lnTo>
                  <a:lnTo>
                    <a:pt x="1429" y="727"/>
                  </a:lnTo>
                  <a:lnTo>
                    <a:pt x="1426" y="723"/>
                  </a:lnTo>
                  <a:lnTo>
                    <a:pt x="1422" y="721"/>
                  </a:lnTo>
                  <a:lnTo>
                    <a:pt x="1417" y="718"/>
                  </a:lnTo>
                  <a:lnTo>
                    <a:pt x="1415" y="717"/>
                  </a:lnTo>
                  <a:lnTo>
                    <a:pt x="1412" y="714"/>
                  </a:lnTo>
                  <a:lnTo>
                    <a:pt x="1410" y="711"/>
                  </a:lnTo>
                  <a:lnTo>
                    <a:pt x="1410" y="709"/>
                  </a:lnTo>
                  <a:lnTo>
                    <a:pt x="1410" y="705"/>
                  </a:lnTo>
                  <a:lnTo>
                    <a:pt x="1409" y="704"/>
                  </a:lnTo>
                  <a:lnTo>
                    <a:pt x="1407" y="701"/>
                  </a:lnTo>
                  <a:lnTo>
                    <a:pt x="1405" y="699"/>
                  </a:lnTo>
                  <a:lnTo>
                    <a:pt x="1402" y="697"/>
                  </a:lnTo>
                  <a:lnTo>
                    <a:pt x="1400" y="697"/>
                  </a:lnTo>
                  <a:lnTo>
                    <a:pt x="1399" y="697"/>
                  </a:lnTo>
                  <a:lnTo>
                    <a:pt x="1396" y="699"/>
                  </a:lnTo>
                  <a:lnTo>
                    <a:pt x="1394" y="699"/>
                  </a:lnTo>
                  <a:lnTo>
                    <a:pt x="1391" y="697"/>
                  </a:lnTo>
                  <a:lnTo>
                    <a:pt x="1390" y="696"/>
                  </a:lnTo>
                  <a:lnTo>
                    <a:pt x="1389" y="695"/>
                  </a:lnTo>
                  <a:lnTo>
                    <a:pt x="1389" y="692"/>
                  </a:lnTo>
                  <a:lnTo>
                    <a:pt x="1389" y="691"/>
                  </a:lnTo>
                  <a:lnTo>
                    <a:pt x="1389" y="689"/>
                  </a:lnTo>
                  <a:lnTo>
                    <a:pt x="1390" y="686"/>
                  </a:lnTo>
                  <a:lnTo>
                    <a:pt x="1390" y="684"/>
                  </a:lnTo>
                  <a:lnTo>
                    <a:pt x="1390" y="682"/>
                  </a:lnTo>
                  <a:lnTo>
                    <a:pt x="1389" y="680"/>
                  </a:lnTo>
                  <a:lnTo>
                    <a:pt x="1386" y="679"/>
                  </a:lnTo>
                  <a:lnTo>
                    <a:pt x="1382" y="677"/>
                  </a:lnTo>
                  <a:lnTo>
                    <a:pt x="1379" y="677"/>
                  </a:lnTo>
                  <a:lnTo>
                    <a:pt x="1376" y="677"/>
                  </a:lnTo>
                  <a:lnTo>
                    <a:pt x="1373" y="677"/>
                  </a:lnTo>
                  <a:lnTo>
                    <a:pt x="1370" y="679"/>
                  </a:lnTo>
                  <a:lnTo>
                    <a:pt x="1369" y="680"/>
                  </a:lnTo>
                  <a:lnTo>
                    <a:pt x="1368" y="681"/>
                  </a:lnTo>
                  <a:lnTo>
                    <a:pt x="1368" y="682"/>
                  </a:lnTo>
                  <a:lnTo>
                    <a:pt x="1368" y="685"/>
                  </a:lnTo>
                  <a:lnTo>
                    <a:pt x="1368" y="687"/>
                  </a:lnTo>
                  <a:lnTo>
                    <a:pt x="1368" y="690"/>
                  </a:lnTo>
                  <a:lnTo>
                    <a:pt x="1366" y="696"/>
                  </a:lnTo>
                  <a:lnTo>
                    <a:pt x="1361" y="697"/>
                  </a:lnTo>
                  <a:lnTo>
                    <a:pt x="1355" y="696"/>
                  </a:lnTo>
                  <a:lnTo>
                    <a:pt x="1348" y="690"/>
                  </a:lnTo>
                  <a:lnTo>
                    <a:pt x="1344" y="687"/>
                  </a:lnTo>
                  <a:lnTo>
                    <a:pt x="1343" y="685"/>
                  </a:lnTo>
                  <a:lnTo>
                    <a:pt x="1343" y="682"/>
                  </a:lnTo>
                  <a:lnTo>
                    <a:pt x="1343" y="679"/>
                  </a:lnTo>
                  <a:lnTo>
                    <a:pt x="1343" y="676"/>
                  </a:lnTo>
                  <a:lnTo>
                    <a:pt x="1341" y="674"/>
                  </a:lnTo>
                  <a:lnTo>
                    <a:pt x="1341" y="670"/>
                  </a:lnTo>
                  <a:lnTo>
                    <a:pt x="1340" y="667"/>
                  </a:lnTo>
                  <a:lnTo>
                    <a:pt x="1339" y="665"/>
                  </a:lnTo>
                  <a:lnTo>
                    <a:pt x="1338" y="663"/>
                  </a:lnTo>
                  <a:lnTo>
                    <a:pt x="1338" y="661"/>
                  </a:lnTo>
                  <a:lnTo>
                    <a:pt x="1336" y="659"/>
                  </a:lnTo>
                  <a:lnTo>
                    <a:pt x="1335" y="653"/>
                  </a:lnTo>
                  <a:lnTo>
                    <a:pt x="1338" y="649"/>
                  </a:lnTo>
                  <a:lnTo>
                    <a:pt x="1341" y="646"/>
                  </a:lnTo>
                  <a:lnTo>
                    <a:pt x="1343" y="643"/>
                  </a:lnTo>
                  <a:lnTo>
                    <a:pt x="1341" y="638"/>
                  </a:lnTo>
                  <a:lnTo>
                    <a:pt x="1340" y="636"/>
                  </a:lnTo>
                  <a:lnTo>
                    <a:pt x="1338" y="634"/>
                  </a:lnTo>
                  <a:lnTo>
                    <a:pt x="1335" y="631"/>
                  </a:lnTo>
                  <a:lnTo>
                    <a:pt x="1334" y="629"/>
                  </a:lnTo>
                  <a:lnTo>
                    <a:pt x="1331" y="626"/>
                  </a:lnTo>
                  <a:lnTo>
                    <a:pt x="1331" y="625"/>
                  </a:lnTo>
                  <a:lnTo>
                    <a:pt x="1333" y="623"/>
                  </a:lnTo>
                  <a:lnTo>
                    <a:pt x="1335" y="620"/>
                  </a:lnTo>
                  <a:lnTo>
                    <a:pt x="1338" y="619"/>
                  </a:lnTo>
                  <a:lnTo>
                    <a:pt x="1340" y="618"/>
                  </a:lnTo>
                  <a:lnTo>
                    <a:pt x="1341" y="617"/>
                  </a:lnTo>
                  <a:lnTo>
                    <a:pt x="1344" y="613"/>
                  </a:lnTo>
                  <a:lnTo>
                    <a:pt x="1345" y="610"/>
                  </a:lnTo>
                  <a:lnTo>
                    <a:pt x="1344" y="608"/>
                  </a:lnTo>
                  <a:lnTo>
                    <a:pt x="1343" y="607"/>
                  </a:lnTo>
                  <a:lnTo>
                    <a:pt x="1340" y="605"/>
                  </a:lnTo>
                  <a:lnTo>
                    <a:pt x="1336" y="604"/>
                  </a:lnTo>
                  <a:lnTo>
                    <a:pt x="1333" y="603"/>
                  </a:lnTo>
                  <a:lnTo>
                    <a:pt x="1330" y="602"/>
                  </a:lnTo>
                  <a:lnTo>
                    <a:pt x="1329" y="600"/>
                  </a:lnTo>
                  <a:lnTo>
                    <a:pt x="1328" y="598"/>
                  </a:lnTo>
                  <a:lnTo>
                    <a:pt x="1328" y="595"/>
                  </a:lnTo>
                  <a:lnTo>
                    <a:pt x="1328" y="594"/>
                  </a:lnTo>
                  <a:lnTo>
                    <a:pt x="1329" y="592"/>
                  </a:lnTo>
                  <a:lnTo>
                    <a:pt x="1329" y="589"/>
                  </a:lnTo>
                  <a:lnTo>
                    <a:pt x="1329" y="588"/>
                  </a:lnTo>
                  <a:lnTo>
                    <a:pt x="1329" y="585"/>
                  </a:lnTo>
                  <a:lnTo>
                    <a:pt x="1326" y="582"/>
                  </a:lnTo>
                  <a:lnTo>
                    <a:pt x="1324" y="578"/>
                  </a:lnTo>
                  <a:lnTo>
                    <a:pt x="1320" y="574"/>
                  </a:lnTo>
                  <a:lnTo>
                    <a:pt x="1316" y="572"/>
                  </a:lnTo>
                  <a:lnTo>
                    <a:pt x="1313" y="570"/>
                  </a:lnTo>
                  <a:lnTo>
                    <a:pt x="1309" y="569"/>
                  </a:lnTo>
                  <a:lnTo>
                    <a:pt x="1308" y="568"/>
                  </a:lnTo>
                  <a:lnTo>
                    <a:pt x="1306" y="567"/>
                  </a:lnTo>
                  <a:lnTo>
                    <a:pt x="1306" y="566"/>
                  </a:lnTo>
                  <a:lnTo>
                    <a:pt x="1308" y="563"/>
                  </a:lnTo>
                  <a:lnTo>
                    <a:pt x="1308" y="562"/>
                  </a:lnTo>
                  <a:lnTo>
                    <a:pt x="1308" y="559"/>
                  </a:lnTo>
                  <a:lnTo>
                    <a:pt x="1309" y="548"/>
                  </a:lnTo>
                  <a:lnTo>
                    <a:pt x="1305" y="539"/>
                  </a:lnTo>
                  <a:lnTo>
                    <a:pt x="1304" y="533"/>
                  </a:lnTo>
                  <a:lnTo>
                    <a:pt x="1303" y="528"/>
                  </a:lnTo>
                  <a:lnTo>
                    <a:pt x="1300" y="524"/>
                  </a:lnTo>
                  <a:lnTo>
                    <a:pt x="1298" y="521"/>
                  </a:lnTo>
                  <a:lnTo>
                    <a:pt x="1297" y="517"/>
                  </a:lnTo>
                  <a:lnTo>
                    <a:pt x="1295" y="515"/>
                  </a:lnTo>
                  <a:lnTo>
                    <a:pt x="1292" y="512"/>
                  </a:lnTo>
                  <a:lnTo>
                    <a:pt x="1287" y="511"/>
                  </a:lnTo>
                  <a:lnTo>
                    <a:pt x="1285" y="508"/>
                  </a:lnTo>
                  <a:lnTo>
                    <a:pt x="1283" y="506"/>
                  </a:lnTo>
                  <a:lnTo>
                    <a:pt x="1280" y="502"/>
                  </a:lnTo>
                  <a:lnTo>
                    <a:pt x="1278" y="500"/>
                  </a:lnTo>
                  <a:lnTo>
                    <a:pt x="1277" y="497"/>
                  </a:lnTo>
                  <a:lnTo>
                    <a:pt x="1274" y="493"/>
                  </a:lnTo>
                  <a:lnTo>
                    <a:pt x="1269" y="490"/>
                  </a:lnTo>
                  <a:lnTo>
                    <a:pt x="1265" y="486"/>
                  </a:lnTo>
                  <a:lnTo>
                    <a:pt x="1260" y="482"/>
                  </a:lnTo>
                  <a:lnTo>
                    <a:pt x="1258" y="476"/>
                  </a:lnTo>
                  <a:lnTo>
                    <a:pt x="1257" y="471"/>
                  </a:lnTo>
                  <a:lnTo>
                    <a:pt x="1255" y="466"/>
                  </a:lnTo>
                  <a:lnTo>
                    <a:pt x="1252" y="457"/>
                  </a:lnTo>
                  <a:lnTo>
                    <a:pt x="1245" y="449"/>
                  </a:lnTo>
                  <a:lnTo>
                    <a:pt x="1238" y="440"/>
                  </a:lnTo>
                  <a:lnTo>
                    <a:pt x="1229" y="435"/>
                  </a:lnTo>
                  <a:lnTo>
                    <a:pt x="1216" y="427"/>
                  </a:lnTo>
                  <a:lnTo>
                    <a:pt x="1201" y="421"/>
                  </a:lnTo>
                  <a:lnTo>
                    <a:pt x="1194" y="418"/>
                  </a:lnTo>
                  <a:lnTo>
                    <a:pt x="1188" y="416"/>
                  </a:lnTo>
                  <a:lnTo>
                    <a:pt x="1179" y="414"/>
                  </a:lnTo>
                  <a:lnTo>
                    <a:pt x="1176" y="411"/>
                  </a:lnTo>
                  <a:lnTo>
                    <a:pt x="1171" y="409"/>
                  </a:lnTo>
                  <a:lnTo>
                    <a:pt x="1166" y="406"/>
                  </a:lnTo>
                  <a:lnTo>
                    <a:pt x="1162" y="404"/>
                  </a:lnTo>
                  <a:lnTo>
                    <a:pt x="1158" y="403"/>
                  </a:lnTo>
                  <a:lnTo>
                    <a:pt x="1156" y="403"/>
                  </a:lnTo>
                  <a:lnTo>
                    <a:pt x="1152" y="401"/>
                  </a:lnTo>
                  <a:lnTo>
                    <a:pt x="1148" y="400"/>
                  </a:lnTo>
                  <a:lnTo>
                    <a:pt x="1146" y="399"/>
                  </a:lnTo>
                  <a:lnTo>
                    <a:pt x="1143" y="399"/>
                  </a:lnTo>
                  <a:lnTo>
                    <a:pt x="1142" y="400"/>
                  </a:lnTo>
                  <a:lnTo>
                    <a:pt x="1143" y="401"/>
                  </a:lnTo>
                  <a:lnTo>
                    <a:pt x="1145" y="404"/>
                  </a:lnTo>
                  <a:lnTo>
                    <a:pt x="1146" y="405"/>
                  </a:lnTo>
                  <a:lnTo>
                    <a:pt x="1147" y="408"/>
                  </a:lnTo>
                  <a:lnTo>
                    <a:pt x="1148" y="409"/>
                  </a:lnTo>
                  <a:lnTo>
                    <a:pt x="1148" y="410"/>
                  </a:lnTo>
                  <a:lnTo>
                    <a:pt x="1147" y="411"/>
                  </a:lnTo>
                  <a:lnTo>
                    <a:pt x="1145" y="411"/>
                  </a:lnTo>
                  <a:lnTo>
                    <a:pt x="1142" y="411"/>
                  </a:lnTo>
                  <a:lnTo>
                    <a:pt x="1140" y="410"/>
                  </a:lnTo>
                  <a:lnTo>
                    <a:pt x="1137" y="410"/>
                  </a:lnTo>
                  <a:lnTo>
                    <a:pt x="1135" y="409"/>
                  </a:lnTo>
                  <a:lnTo>
                    <a:pt x="1133" y="409"/>
                  </a:lnTo>
                  <a:lnTo>
                    <a:pt x="1123" y="405"/>
                  </a:lnTo>
                  <a:lnTo>
                    <a:pt x="1116" y="404"/>
                  </a:lnTo>
                  <a:lnTo>
                    <a:pt x="1111" y="406"/>
                  </a:lnTo>
                  <a:lnTo>
                    <a:pt x="1110" y="411"/>
                  </a:lnTo>
                  <a:lnTo>
                    <a:pt x="1106" y="410"/>
                  </a:lnTo>
                  <a:lnTo>
                    <a:pt x="1102" y="409"/>
                  </a:lnTo>
                  <a:lnTo>
                    <a:pt x="1097" y="406"/>
                  </a:lnTo>
                  <a:lnTo>
                    <a:pt x="1093" y="404"/>
                  </a:lnTo>
                  <a:lnTo>
                    <a:pt x="1091" y="404"/>
                  </a:lnTo>
                  <a:lnTo>
                    <a:pt x="1090" y="404"/>
                  </a:lnTo>
                  <a:lnTo>
                    <a:pt x="1088" y="406"/>
                  </a:lnTo>
                  <a:lnTo>
                    <a:pt x="1088" y="408"/>
                  </a:lnTo>
                  <a:lnTo>
                    <a:pt x="1088" y="410"/>
                  </a:lnTo>
                  <a:lnTo>
                    <a:pt x="1088" y="413"/>
                  </a:lnTo>
                  <a:lnTo>
                    <a:pt x="1088" y="415"/>
                  </a:lnTo>
                  <a:lnTo>
                    <a:pt x="1088" y="416"/>
                  </a:lnTo>
                  <a:lnTo>
                    <a:pt x="1081" y="415"/>
                  </a:lnTo>
                  <a:lnTo>
                    <a:pt x="1075" y="413"/>
                  </a:lnTo>
                  <a:lnTo>
                    <a:pt x="1067" y="411"/>
                  </a:lnTo>
                  <a:lnTo>
                    <a:pt x="1064" y="410"/>
                  </a:lnTo>
                  <a:lnTo>
                    <a:pt x="1059" y="409"/>
                  </a:lnTo>
                  <a:lnTo>
                    <a:pt x="1054" y="408"/>
                  </a:lnTo>
                  <a:lnTo>
                    <a:pt x="1050" y="406"/>
                  </a:lnTo>
                  <a:lnTo>
                    <a:pt x="1046" y="405"/>
                  </a:lnTo>
                  <a:lnTo>
                    <a:pt x="1044" y="403"/>
                  </a:lnTo>
                  <a:lnTo>
                    <a:pt x="1042" y="401"/>
                  </a:lnTo>
                  <a:lnTo>
                    <a:pt x="1040" y="399"/>
                  </a:lnTo>
                  <a:lnTo>
                    <a:pt x="1039" y="398"/>
                  </a:lnTo>
                  <a:lnTo>
                    <a:pt x="1036" y="396"/>
                  </a:lnTo>
                  <a:lnTo>
                    <a:pt x="1032" y="394"/>
                  </a:lnTo>
                  <a:lnTo>
                    <a:pt x="1027" y="393"/>
                  </a:lnTo>
                  <a:lnTo>
                    <a:pt x="1022" y="393"/>
                  </a:lnTo>
                  <a:lnTo>
                    <a:pt x="1017" y="390"/>
                  </a:lnTo>
                  <a:lnTo>
                    <a:pt x="1015" y="390"/>
                  </a:lnTo>
                  <a:lnTo>
                    <a:pt x="1014" y="389"/>
                  </a:lnTo>
                  <a:lnTo>
                    <a:pt x="1014" y="388"/>
                  </a:lnTo>
                  <a:lnTo>
                    <a:pt x="1015" y="386"/>
                  </a:lnTo>
                  <a:lnTo>
                    <a:pt x="1016" y="385"/>
                  </a:lnTo>
                  <a:lnTo>
                    <a:pt x="1019" y="384"/>
                  </a:lnTo>
                  <a:lnTo>
                    <a:pt x="1021" y="383"/>
                  </a:lnTo>
                  <a:lnTo>
                    <a:pt x="1024" y="381"/>
                  </a:lnTo>
                  <a:lnTo>
                    <a:pt x="1026" y="381"/>
                  </a:lnTo>
                  <a:lnTo>
                    <a:pt x="1029" y="380"/>
                  </a:lnTo>
                  <a:lnTo>
                    <a:pt x="1034" y="380"/>
                  </a:lnTo>
                  <a:lnTo>
                    <a:pt x="1041" y="380"/>
                  </a:lnTo>
                  <a:lnTo>
                    <a:pt x="1046" y="379"/>
                  </a:lnTo>
                  <a:lnTo>
                    <a:pt x="1050" y="376"/>
                  </a:lnTo>
                  <a:lnTo>
                    <a:pt x="1050" y="373"/>
                  </a:lnTo>
                  <a:lnTo>
                    <a:pt x="1047" y="370"/>
                  </a:lnTo>
                  <a:lnTo>
                    <a:pt x="1045" y="369"/>
                  </a:lnTo>
                  <a:lnTo>
                    <a:pt x="1042" y="368"/>
                  </a:lnTo>
                  <a:lnTo>
                    <a:pt x="1039" y="368"/>
                  </a:lnTo>
                  <a:lnTo>
                    <a:pt x="1035" y="368"/>
                  </a:lnTo>
                  <a:lnTo>
                    <a:pt x="1032" y="369"/>
                  </a:lnTo>
                  <a:lnTo>
                    <a:pt x="1031" y="370"/>
                  </a:lnTo>
                  <a:lnTo>
                    <a:pt x="1026" y="369"/>
                  </a:lnTo>
                  <a:lnTo>
                    <a:pt x="1022" y="368"/>
                  </a:lnTo>
                  <a:lnTo>
                    <a:pt x="1019" y="365"/>
                  </a:lnTo>
                  <a:lnTo>
                    <a:pt x="1016" y="364"/>
                  </a:lnTo>
                  <a:lnTo>
                    <a:pt x="1012" y="362"/>
                  </a:lnTo>
                  <a:lnTo>
                    <a:pt x="1004" y="359"/>
                  </a:lnTo>
                  <a:lnTo>
                    <a:pt x="995" y="358"/>
                  </a:lnTo>
                  <a:lnTo>
                    <a:pt x="986" y="354"/>
                  </a:lnTo>
                  <a:lnTo>
                    <a:pt x="984" y="352"/>
                  </a:lnTo>
                  <a:lnTo>
                    <a:pt x="983" y="349"/>
                  </a:lnTo>
                  <a:lnTo>
                    <a:pt x="983" y="345"/>
                  </a:lnTo>
                  <a:lnTo>
                    <a:pt x="985" y="343"/>
                  </a:lnTo>
                  <a:lnTo>
                    <a:pt x="988" y="339"/>
                  </a:lnTo>
                  <a:lnTo>
                    <a:pt x="990" y="338"/>
                  </a:lnTo>
                  <a:lnTo>
                    <a:pt x="995" y="335"/>
                  </a:lnTo>
                  <a:lnTo>
                    <a:pt x="999" y="334"/>
                  </a:lnTo>
                  <a:lnTo>
                    <a:pt x="1003" y="334"/>
                  </a:lnTo>
                  <a:lnTo>
                    <a:pt x="1006" y="334"/>
                  </a:lnTo>
                  <a:lnTo>
                    <a:pt x="1010" y="333"/>
                  </a:lnTo>
                  <a:lnTo>
                    <a:pt x="1012" y="333"/>
                  </a:lnTo>
                  <a:lnTo>
                    <a:pt x="1014" y="333"/>
                  </a:lnTo>
                  <a:lnTo>
                    <a:pt x="1016" y="334"/>
                  </a:lnTo>
                  <a:lnTo>
                    <a:pt x="1019" y="335"/>
                  </a:lnTo>
                  <a:lnTo>
                    <a:pt x="1021" y="337"/>
                  </a:lnTo>
                  <a:lnTo>
                    <a:pt x="1024" y="338"/>
                  </a:lnTo>
                  <a:lnTo>
                    <a:pt x="1030" y="338"/>
                  </a:lnTo>
                  <a:lnTo>
                    <a:pt x="1035" y="335"/>
                  </a:lnTo>
                  <a:lnTo>
                    <a:pt x="1039" y="332"/>
                  </a:lnTo>
                  <a:lnTo>
                    <a:pt x="1044" y="330"/>
                  </a:lnTo>
                  <a:lnTo>
                    <a:pt x="1049" y="330"/>
                  </a:lnTo>
                  <a:lnTo>
                    <a:pt x="1055" y="332"/>
                  </a:lnTo>
                  <a:lnTo>
                    <a:pt x="1061" y="334"/>
                  </a:lnTo>
                  <a:lnTo>
                    <a:pt x="1067" y="334"/>
                  </a:lnTo>
                  <a:lnTo>
                    <a:pt x="1072" y="334"/>
                  </a:lnTo>
                  <a:lnTo>
                    <a:pt x="1072" y="330"/>
                  </a:lnTo>
                  <a:lnTo>
                    <a:pt x="1074" y="329"/>
                  </a:lnTo>
                  <a:lnTo>
                    <a:pt x="1075" y="328"/>
                  </a:lnTo>
                  <a:lnTo>
                    <a:pt x="1076" y="328"/>
                  </a:lnTo>
                  <a:lnTo>
                    <a:pt x="1079" y="328"/>
                  </a:lnTo>
                  <a:lnTo>
                    <a:pt x="1080" y="328"/>
                  </a:lnTo>
                  <a:lnTo>
                    <a:pt x="1082" y="328"/>
                  </a:lnTo>
                  <a:lnTo>
                    <a:pt x="1085" y="328"/>
                  </a:lnTo>
                  <a:lnTo>
                    <a:pt x="1086" y="327"/>
                  </a:lnTo>
                  <a:lnTo>
                    <a:pt x="1087" y="327"/>
                  </a:lnTo>
                  <a:lnTo>
                    <a:pt x="1087" y="325"/>
                  </a:lnTo>
                  <a:lnTo>
                    <a:pt x="1087" y="323"/>
                  </a:lnTo>
                  <a:lnTo>
                    <a:pt x="1086" y="321"/>
                  </a:lnTo>
                  <a:lnTo>
                    <a:pt x="1082" y="316"/>
                  </a:lnTo>
                  <a:lnTo>
                    <a:pt x="1075" y="312"/>
                  </a:lnTo>
                  <a:lnTo>
                    <a:pt x="1069" y="308"/>
                  </a:lnTo>
                  <a:lnTo>
                    <a:pt x="1062" y="309"/>
                  </a:lnTo>
                  <a:lnTo>
                    <a:pt x="1061" y="312"/>
                  </a:lnTo>
                  <a:lnTo>
                    <a:pt x="1061" y="313"/>
                  </a:lnTo>
                  <a:lnTo>
                    <a:pt x="1060" y="314"/>
                  </a:lnTo>
                  <a:lnTo>
                    <a:pt x="1059" y="317"/>
                  </a:lnTo>
                  <a:lnTo>
                    <a:pt x="1057" y="318"/>
                  </a:lnTo>
                  <a:lnTo>
                    <a:pt x="1055" y="318"/>
                  </a:lnTo>
                  <a:lnTo>
                    <a:pt x="1052" y="318"/>
                  </a:lnTo>
                  <a:lnTo>
                    <a:pt x="1050" y="316"/>
                  </a:lnTo>
                  <a:lnTo>
                    <a:pt x="1046" y="314"/>
                  </a:lnTo>
                  <a:lnTo>
                    <a:pt x="1042" y="314"/>
                  </a:lnTo>
                  <a:lnTo>
                    <a:pt x="1039" y="316"/>
                  </a:lnTo>
                  <a:lnTo>
                    <a:pt x="1036" y="316"/>
                  </a:lnTo>
                  <a:lnTo>
                    <a:pt x="1035" y="318"/>
                  </a:lnTo>
                  <a:lnTo>
                    <a:pt x="1034" y="321"/>
                  </a:lnTo>
                  <a:lnTo>
                    <a:pt x="1031" y="322"/>
                  </a:lnTo>
                  <a:lnTo>
                    <a:pt x="1029" y="323"/>
                  </a:lnTo>
                  <a:lnTo>
                    <a:pt x="1025" y="323"/>
                  </a:lnTo>
                  <a:lnTo>
                    <a:pt x="1021" y="323"/>
                  </a:lnTo>
                  <a:lnTo>
                    <a:pt x="1019" y="322"/>
                  </a:lnTo>
                  <a:lnTo>
                    <a:pt x="1015" y="322"/>
                  </a:lnTo>
                  <a:lnTo>
                    <a:pt x="1012" y="321"/>
                  </a:lnTo>
                  <a:lnTo>
                    <a:pt x="1010" y="319"/>
                  </a:lnTo>
                  <a:lnTo>
                    <a:pt x="1008" y="318"/>
                  </a:lnTo>
                  <a:lnTo>
                    <a:pt x="1005" y="317"/>
                  </a:lnTo>
                  <a:lnTo>
                    <a:pt x="1005" y="316"/>
                  </a:lnTo>
                  <a:lnTo>
                    <a:pt x="1006" y="313"/>
                  </a:lnTo>
                  <a:lnTo>
                    <a:pt x="1008" y="309"/>
                  </a:lnTo>
                  <a:lnTo>
                    <a:pt x="1008" y="307"/>
                  </a:lnTo>
                  <a:lnTo>
                    <a:pt x="1001" y="302"/>
                  </a:lnTo>
                  <a:lnTo>
                    <a:pt x="993" y="299"/>
                  </a:lnTo>
                  <a:lnTo>
                    <a:pt x="983" y="298"/>
                  </a:lnTo>
                  <a:lnTo>
                    <a:pt x="974" y="297"/>
                  </a:lnTo>
                  <a:lnTo>
                    <a:pt x="964" y="292"/>
                  </a:lnTo>
                  <a:lnTo>
                    <a:pt x="958" y="286"/>
                  </a:lnTo>
                  <a:lnTo>
                    <a:pt x="953" y="278"/>
                  </a:lnTo>
                  <a:lnTo>
                    <a:pt x="950" y="276"/>
                  </a:lnTo>
                  <a:lnTo>
                    <a:pt x="949" y="272"/>
                  </a:lnTo>
                  <a:lnTo>
                    <a:pt x="948" y="270"/>
                  </a:lnTo>
                  <a:lnTo>
                    <a:pt x="948" y="266"/>
                  </a:lnTo>
                  <a:lnTo>
                    <a:pt x="948" y="265"/>
                  </a:lnTo>
                  <a:lnTo>
                    <a:pt x="948" y="262"/>
                  </a:lnTo>
                  <a:lnTo>
                    <a:pt x="948" y="260"/>
                  </a:lnTo>
                  <a:lnTo>
                    <a:pt x="948" y="257"/>
                  </a:lnTo>
                  <a:lnTo>
                    <a:pt x="949" y="256"/>
                  </a:lnTo>
                  <a:lnTo>
                    <a:pt x="950" y="256"/>
                  </a:lnTo>
                  <a:lnTo>
                    <a:pt x="961" y="250"/>
                  </a:lnTo>
                  <a:lnTo>
                    <a:pt x="973" y="246"/>
                  </a:lnTo>
                  <a:lnTo>
                    <a:pt x="984" y="242"/>
                  </a:lnTo>
                  <a:lnTo>
                    <a:pt x="989" y="242"/>
                  </a:lnTo>
                  <a:lnTo>
                    <a:pt x="994" y="241"/>
                  </a:lnTo>
                  <a:lnTo>
                    <a:pt x="998" y="238"/>
                  </a:lnTo>
                  <a:lnTo>
                    <a:pt x="1003" y="237"/>
                  </a:lnTo>
                  <a:lnTo>
                    <a:pt x="1005" y="236"/>
                  </a:lnTo>
                  <a:lnTo>
                    <a:pt x="1009" y="235"/>
                  </a:lnTo>
                  <a:lnTo>
                    <a:pt x="1012" y="232"/>
                  </a:lnTo>
                  <a:lnTo>
                    <a:pt x="1015" y="231"/>
                  </a:lnTo>
                  <a:lnTo>
                    <a:pt x="1016" y="230"/>
                  </a:lnTo>
                  <a:lnTo>
                    <a:pt x="1016" y="227"/>
                  </a:lnTo>
                  <a:lnTo>
                    <a:pt x="1017" y="226"/>
                  </a:lnTo>
                  <a:lnTo>
                    <a:pt x="1019" y="225"/>
                  </a:lnTo>
                  <a:lnTo>
                    <a:pt x="1020" y="225"/>
                  </a:lnTo>
                  <a:lnTo>
                    <a:pt x="1024" y="224"/>
                  </a:lnTo>
                  <a:lnTo>
                    <a:pt x="1026" y="225"/>
                  </a:lnTo>
                  <a:lnTo>
                    <a:pt x="1029" y="225"/>
                  </a:lnTo>
                  <a:lnTo>
                    <a:pt x="1032" y="225"/>
                  </a:lnTo>
                  <a:lnTo>
                    <a:pt x="1035" y="225"/>
                  </a:lnTo>
                  <a:lnTo>
                    <a:pt x="1037" y="225"/>
                  </a:lnTo>
                  <a:lnTo>
                    <a:pt x="1039" y="224"/>
                  </a:lnTo>
                  <a:lnTo>
                    <a:pt x="1041" y="224"/>
                  </a:lnTo>
                  <a:lnTo>
                    <a:pt x="1044" y="222"/>
                  </a:lnTo>
                  <a:lnTo>
                    <a:pt x="1046" y="221"/>
                  </a:lnTo>
                  <a:lnTo>
                    <a:pt x="1049" y="221"/>
                  </a:lnTo>
                  <a:lnTo>
                    <a:pt x="1050" y="222"/>
                  </a:lnTo>
                  <a:lnTo>
                    <a:pt x="1050" y="222"/>
                  </a:lnTo>
                  <a:lnTo>
                    <a:pt x="1052" y="224"/>
                  </a:lnTo>
                  <a:lnTo>
                    <a:pt x="1060" y="224"/>
                  </a:lnTo>
                  <a:lnTo>
                    <a:pt x="1066" y="222"/>
                  </a:lnTo>
                  <a:lnTo>
                    <a:pt x="1070" y="219"/>
                  </a:lnTo>
                  <a:lnTo>
                    <a:pt x="1075" y="215"/>
                  </a:lnTo>
                  <a:lnTo>
                    <a:pt x="1080" y="211"/>
                  </a:lnTo>
                  <a:lnTo>
                    <a:pt x="1083" y="210"/>
                  </a:lnTo>
                  <a:lnTo>
                    <a:pt x="1086" y="207"/>
                  </a:lnTo>
                  <a:lnTo>
                    <a:pt x="1088" y="206"/>
                  </a:lnTo>
                  <a:lnTo>
                    <a:pt x="1090" y="204"/>
                  </a:lnTo>
                  <a:lnTo>
                    <a:pt x="1090" y="200"/>
                  </a:lnTo>
                  <a:lnTo>
                    <a:pt x="1088" y="197"/>
                  </a:lnTo>
                  <a:lnTo>
                    <a:pt x="1086" y="195"/>
                  </a:lnTo>
                  <a:lnTo>
                    <a:pt x="1085" y="194"/>
                  </a:lnTo>
                  <a:lnTo>
                    <a:pt x="1082" y="192"/>
                  </a:lnTo>
                  <a:lnTo>
                    <a:pt x="1080" y="190"/>
                  </a:lnTo>
                  <a:lnTo>
                    <a:pt x="1079" y="189"/>
                  </a:lnTo>
                  <a:lnTo>
                    <a:pt x="1077" y="187"/>
                  </a:lnTo>
                  <a:lnTo>
                    <a:pt x="1076" y="186"/>
                  </a:lnTo>
                  <a:lnTo>
                    <a:pt x="1076" y="185"/>
                  </a:lnTo>
                  <a:lnTo>
                    <a:pt x="1077" y="184"/>
                  </a:lnTo>
                  <a:lnTo>
                    <a:pt x="1080" y="182"/>
                  </a:lnTo>
                  <a:lnTo>
                    <a:pt x="1082" y="182"/>
                  </a:lnTo>
                  <a:lnTo>
                    <a:pt x="1085" y="182"/>
                  </a:lnTo>
                  <a:lnTo>
                    <a:pt x="1087" y="182"/>
                  </a:lnTo>
                  <a:lnTo>
                    <a:pt x="1088" y="181"/>
                  </a:lnTo>
                  <a:lnTo>
                    <a:pt x="1088" y="181"/>
                  </a:lnTo>
                  <a:lnTo>
                    <a:pt x="1090" y="180"/>
                  </a:lnTo>
                  <a:lnTo>
                    <a:pt x="1088" y="179"/>
                  </a:lnTo>
                  <a:lnTo>
                    <a:pt x="1086" y="178"/>
                  </a:lnTo>
                  <a:lnTo>
                    <a:pt x="1083" y="178"/>
                  </a:lnTo>
                  <a:lnTo>
                    <a:pt x="1082" y="176"/>
                  </a:lnTo>
                  <a:lnTo>
                    <a:pt x="1081" y="175"/>
                  </a:lnTo>
                  <a:lnTo>
                    <a:pt x="1080" y="175"/>
                  </a:lnTo>
                  <a:lnTo>
                    <a:pt x="1082" y="175"/>
                  </a:lnTo>
                  <a:lnTo>
                    <a:pt x="1083" y="174"/>
                  </a:lnTo>
                  <a:lnTo>
                    <a:pt x="1085" y="173"/>
                  </a:lnTo>
                  <a:lnTo>
                    <a:pt x="1085" y="173"/>
                  </a:lnTo>
                  <a:lnTo>
                    <a:pt x="1083" y="173"/>
                  </a:lnTo>
                  <a:lnTo>
                    <a:pt x="1080" y="170"/>
                  </a:lnTo>
                  <a:lnTo>
                    <a:pt x="1077" y="170"/>
                  </a:lnTo>
                  <a:lnTo>
                    <a:pt x="1075" y="170"/>
                  </a:lnTo>
                  <a:lnTo>
                    <a:pt x="1070" y="170"/>
                  </a:lnTo>
                  <a:lnTo>
                    <a:pt x="1070" y="170"/>
                  </a:lnTo>
                  <a:lnTo>
                    <a:pt x="1069" y="170"/>
                  </a:lnTo>
                  <a:lnTo>
                    <a:pt x="1069" y="171"/>
                  </a:lnTo>
                  <a:lnTo>
                    <a:pt x="1069" y="171"/>
                  </a:lnTo>
                  <a:lnTo>
                    <a:pt x="1067" y="173"/>
                  </a:lnTo>
                  <a:lnTo>
                    <a:pt x="1062" y="171"/>
                  </a:lnTo>
                  <a:lnTo>
                    <a:pt x="1057" y="169"/>
                  </a:lnTo>
                  <a:lnTo>
                    <a:pt x="1052" y="166"/>
                  </a:lnTo>
                  <a:lnTo>
                    <a:pt x="1049" y="166"/>
                  </a:lnTo>
                  <a:lnTo>
                    <a:pt x="1046" y="165"/>
                  </a:lnTo>
                  <a:lnTo>
                    <a:pt x="1044" y="165"/>
                  </a:lnTo>
                  <a:lnTo>
                    <a:pt x="1040" y="165"/>
                  </a:lnTo>
                  <a:lnTo>
                    <a:pt x="1037" y="165"/>
                  </a:lnTo>
                  <a:lnTo>
                    <a:pt x="1036" y="164"/>
                  </a:lnTo>
                  <a:lnTo>
                    <a:pt x="1035" y="161"/>
                  </a:lnTo>
                  <a:lnTo>
                    <a:pt x="1034" y="158"/>
                  </a:lnTo>
                  <a:lnTo>
                    <a:pt x="1034" y="156"/>
                  </a:lnTo>
                  <a:lnTo>
                    <a:pt x="1034" y="154"/>
                  </a:lnTo>
                  <a:lnTo>
                    <a:pt x="1034" y="153"/>
                  </a:lnTo>
                  <a:lnTo>
                    <a:pt x="1034" y="150"/>
                  </a:lnTo>
                  <a:lnTo>
                    <a:pt x="1035" y="148"/>
                  </a:lnTo>
                  <a:lnTo>
                    <a:pt x="1036" y="145"/>
                  </a:lnTo>
                  <a:lnTo>
                    <a:pt x="1039" y="144"/>
                  </a:lnTo>
                  <a:lnTo>
                    <a:pt x="1040" y="141"/>
                  </a:lnTo>
                  <a:lnTo>
                    <a:pt x="1041" y="140"/>
                  </a:lnTo>
                  <a:lnTo>
                    <a:pt x="1044" y="139"/>
                  </a:lnTo>
                  <a:lnTo>
                    <a:pt x="1046" y="138"/>
                  </a:lnTo>
                  <a:lnTo>
                    <a:pt x="1046" y="135"/>
                  </a:lnTo>
                  <a:lnTo>
                    <a:pt x="1046" y="135"/>
                  </a:lnTo>
                  <a:lnTo>
                    <a:pt x="1046" y="134"/>
                  </a:lnTo>
                  <a:lnTo>
                    <a:pt x="1046" y="131"/>
                  </a:lnTo>
                  <a:lnTo>
                    <a:pt x="1046" y="130"/>
                  </a:lnTo>
                  <a:lnTo>
                    <a:pt x="1046" y="128"/>
                  </a:lnTo>
                  <a:lnTo>
                    <a:pt x="1046" y="128"/>
                  </a:lnTo>
                  <a:lnTo>
                    <a:pt x="1046" y="128"/>
                  </a:lnTo>
                  <a:lnTo>
                    <a:pt x="1050" y="128"/>
                  </a:lnTo>
                  <a:lnTo>
                    <a:pt x="1052" y="129"/>
                  </a:lnTo>
                  <a:lnTo>
                    <a:pt x="1055" y="130"/>
                  </a:lnTo>
                  <a:lnTo>
                    <a:pt x="1057" y="130"/>
                  </a:lnTo>
                  <a:lnTo>
                    <a:pt x="1061" y="129"/>
                  </a:lnTo>
                  <a:lnTo>
                    <a:pt x="1064" y="128"/>
                  </a:lnTo>
                  <a:lnTo>
                    <a:pt x="1065" y="125"/>
                  </a:lnTo>
                  <a:lnTo>
                    <a:pt x="1066" y="123"/>
                  </a:lnTo>
                  <a:lnTo>
                    <a:pt x="1067" y="120"/>
                  </a:lnTo>
                  <a:lnTo>
                    <a:pt x="1069" y="118"/>
                  </a:lnTo>
                  <a:lnTo>
                    <a:pt x="1070" y="115"/>
                  </a:lnTo>
                  <a:lnTo>
                    <a:pt x="1072" y="112"/>
                  </a:lnTo>
                  <a:lnTo>
                    <a:pt x="1075" y="110"/>
                  </a:lnTo>
                  <a:lnTo>
                    <a:pt x="1077" y="109"/>
                  </a:lnTo>
                  <a:lnTo>
                    <a:pt x="1080" y="107"/>
                  </a:lnTo>
                  <a:lnTo>
                    <a:pt x="1083" y="104"/>
                  </a:lnTo>
                  <a:lnTo>
                    <a:pt x="1086" y="103"/>
                  </a:lnTo>
                  <a:lnTo>
                    <a:pt x="1088" y="102"/>
                  </a:lnTo>
                  <a:lnTo>
                    <a:pt x="1097" y="102"/>
                  </a:lnTo>
                  <a:lnTo>
                    <a:pt x="1105" y="105"/>
                  </a:lnTo>
                  <a:lnTo>
                    <a:pt x="1112" y="108"/>
                  </a:lnTo>
                  <a:lnTo>
                    <a:pt x="1120" y="109"/>
                  </a:lnTo>
                  <a:lnTo>
                    <a:pt x="1123" y="110"/>
                  </a:lnTo>
                  <a:lnTo>
                    <a:pt x="1126" y="109"/>
                  </a:lnTo>
                  <a:lnTo>
                    <a:pt x="1127" y="108"/>
                  </a:lnTo>
                  <a:lnTo>
                    <a:pt x="1127" y="107"/>
                  </a:lnTo>
                  <a:lnTo>
                    <a:pt x="1127" y="105"/>
                  </a:lnTo>
                  <a:lnTo>
                    <a:pt x="1127" y="103"/>
                  </a:lnTo>
                  <a:lnTo>
                    <a:pt x="1127" y="100"/>
                  </a:lnTo>
                  <a:lnTo>
                    <a:pt x="1127" y="98"/>
                  </a:lnTo>
                  <a:lnTo>
                    <a:pt x="1127" y="95"/>
                  </a:lnTo>
                  <a:lnTo>
                    <a:pt x="1128" y="94"/>
                  </a:lnTo>
                  <a:lnTo>
                    <a:pt x="1130" y="92"/>
                  </a:lnTo>
                  <a:lnTo>
                    <a:pt x="1130" y="89"/>
                  </a:lnTo>
                  <a:lnTo>
                    <a:pt x="1131" y="87"/>
                  </a:lnTo>
                  <a:lnTo>
                    <a:pt x="1130" y="84"/>
                  </a:lnTo>
                  <a:lnTo>
                    <a:pt x="1128" y="80"/>
                  </a:lnTo>
                  <a:lnTo>
                    <a:pt x="1125" y="78"/>
                  </a:lnTo>
                  <a:lnTo>
                    <a:pt x="1122" y="76"/>
                  </a:lnTo>
                  <a:lnTo>
                    <a:pt x="1120" y="73"/>
                  </a:lnTo>
                  <a:lnTo>
                    <a:pt x="1117" y="71"/>
                  </a:lnTo>
                  <a:lnTo>
                    <a:pt x="1115" y="68"/>
                  </a:lnTo>
                  <a:lnTo>
                    <a:pt x="1113" y="66"/>
                  </a:lnTo>
                  <a:lnTo>
                    <a:pt x="1113" y="63"/>
                  </a:lnTo>
                  <a:lnTo>
                    <a:pt x="1115" y="61"/>
                  </a:lnTo>
                  <a:lnTo>
                    <a:pt x="1125" y="57"/>
                  </a:lnTo>
                  <a:lnTo>
                    <a:pt x="1136" y="58"/>
                  </a:lnTo>
                  <a:lnTo>
                    <a:pt x="1141" y="62"/>
                  </a:lnTo>
                  <a:lnTo>
                    <a:pt x="1146" y="67"/>
                  </a:lnTo>
                  <a:lnTo>
                    <a:pt x="1151" y="71"/>
                  </a:lnTo>
                  <a:lnTo>
                    <a:pt x="1159" y="73"/>
                  </a:lnTo>
                  <a:lnTo>
                    <a:pt x="1163" y="76"/>
                  </a:lnTo>
                  <a:lnTo>
                    <a:pt x="1167" y="78"/>
                  </a:lnTo>
                  <a:lnTo>
                    <a:pt x="1172" y="80"/>
                  </a:lnTo>
                  <a:lnTo>
                    <a:pt x="1176" y="83"/>
                  </a:lnTo>
                  <a:lnTo>
                    <a:pt x="1178" y="87"/>
                  </a:lnTo>
                  <a:lnTo>
                    <a:pt x="1182" y="89"/>
                  </a:lnTo>
                  <a:lnTo>
                    <a:pt x="1186" y="92"/>
                  </a:lnTo>
                  <a:lnTo>
                    <a:pt x="1187" y="93"/>
                  </a:lnTo>
                  <a:lnTo>
                    <a:pt x="1189" y="93"/>
                  </a:lnTo>
                  <a:lnTo>
                    <a:pt x="1192" y="94"/>
                  </a:lnTo>
                  <a:lnTo>
                    <a:pt x="1193" y="94"/>
                  </a:lnTo>
                  <a:lnTo>
                    <a:pt x="1193" y="94"/>
                  </a:lnTo>
                  <a:lnTo>
                    <a:pt x="1193" y="93"/>
                  </a:lnTo>
                  <a:lnTo>
                    <a:pt x="1193" y="92"/>
                  </a:lnTo>
                  <a:lnTo>
                    <a:pt x="1191" y="88"/>
                  </a:lnTo>
                  <a:lnTo>
                    <a:pt x="1187" y="85"/>
                  </a:lnTo>
                  <a:lnTo>
                    <a:pt x="1184" y="83"/>
                  </a:lnTo>
                  <a:lnTo>
                    <a:pt x="1179" y="80"/>
                  </a:lnTo>
                  <a:lnTo>
                    <a:pt x="1164" y="72"/>
                  </a:lnTo>
                  <a:lnTo>
                    <a:pt x="1151" y="63"/>
                  </a:lnTo>
                  <a:lnTo>
                    <a:pt x="1150" y="62"/>
                  </a:lnTo>
                  <a:lnTo>
                    <a:pt x="1147" y="59"/>
                  </a:lnTo>
                  <a:lnTo>
                    <a:pt x="1146" y="58"/>
                  </a:lnTo>
                  <a:lnTo>
                    <a:pt x="1143" y="56"/>
                  </a:lnTo>
                  <a:lnTo>
                    <a:pt x="1143" y="54"/>
                  </a:lnTo>
                  <a:lnTo>
                    <a:pt x="1143" y="52"/>
                  </a:lnTo>
                  <a:lnTo>
                    <a:pt x="1159" y="52"/>
                  </a:lnTo>
                  <a:lnTo>
                    <a:pt x="1163" y="52"/>
                  </a:lnTo>
                  <a:lnTo>
                    <a:pt x="1168" y="52"/>
                  </a:lnTo>
                  <a:lnTo>
                    <a:pt x="1173" y="52"/>
                  </a:lnTo>
                  <a:lnTo>
                    <a:pt x="1177" y="49"/>
                  </a:lnTo>
                  <a:lnTo>
                    <a:pt x="1179" y="49"/>
                  </a:lnTo>
                  <a:lnTo>
                    <a:pt x="1182" y="48"/>
                  </a:lnTo>
                  <a:lnTo>
                    <a:pt x="1184" y="48"/>
                  </a:lnTo>
                  <a:lnTo>
                    <a:pt x="1188" y="47"/>
                  </a:lnTo>
                  <a:lnTo>
                    <a:pt x="1193" y="47"/>
                  </a:lnTo>
                  <a:lnTo>
                    <a:pt x="1197" y="47"/>
                  </a:lnTo>
                  <a:lnTo>
                    <a:pt x="1199" y="46"/>
                  </a:lnTo>
                  <a:lnTo>
                    <a:pt x="1201" y="44"/>
                  </a:lnTo>
                  <a:lnTo>
                    <a:pt x="1203" y="44"/>
                  </a:lnTo>
                  <a:lnTo>
                    <a:pt x="1206" y="43"/>
                  </a:lnTo>
                  <a:lnTo>
                    <a:pt x="1208" y="42"/>
                  </a:lnTo>
                  <a:lnTo>
                    <a:pt x="1212" y="42"/>
                  </a:lnTo>
                  <a:lnTo>
                    <a:pt x="1216" y="42"/>
                  </a:lnTo>
                  <a:lnTo>
                    <a:pt x="1218" y="43"/>
                  </a:lnTo>
                  <a:lnTo>
                    <a:pt x="1221" y="44"/>
                  </a:lnTo>
                  <a:lnTo>
                    <a:pt x="1223" y="46"/>
                  </a:lnTo>
                  <a:lnTo>
                    <a:pt x="1224" y="47"/>
                  </a:lnTo>
                  <a:lnTo>
                    <a:pt x="1226" y="48"/>
                  </a:lnTo>
                  <a:lnTo>
                    <a:pt x="1227" y="51"/>
                  </a:lnTo>
                  <a:lnTo>
                    <a:pt x="1229" y="52"/>
                  </a:lnTo>
                  <a:lnTo>
                    <a:pt x="1232" y="53"/>
                  </a:lnTo>
                  <a:lnTo>
                    <a:pt x="1233" y="54"/>
                  </a:lnTo>
                  <a:lnTo>
                    <a:pt x="1235" y="56"/>
                  </a:lnTo>
                  <a:lnTo>
                    <a:pt x="1237" y="57"/>
                  </a:lnTo>
                  <a:lnTo>
                    <a:pt x="1238" y="58"/>
                  </a:lnTo>
                  <a:lnTo>
                    <a:pt x="1238" y="66"/>
                  </a:lnTo>
                  <a:lnTo>
                    <a:pt x="1239" y="76"/>
                  </a:lnTo>
                  <a:lnTo>
                    <a:pt x="1240" y="87"/>
                  </a:lnTo>
                  <a:lnTo>
                    <a:pt x="1240" y="87"/>
                  </a:lnTo>
                  <a:lnTo>
                    <a:pt x="1240" y="88"/>
                  </a:lnTo>
                  <a:lnTo>
                    <a:pt x="1240" y="90"/>
                  </a:lnTo>
                  <a:lnTo>
                    <a:pt x="1240" y="92"/>
                  </a:lnTo>
                  <a:lnTo>
                    <a:pt x="1242" y="93"/>
                  </a:lnTo>
                  <a:lnTo>
                    <a:pt x="1243" y="94"/>
                  </a:lnTo>
                  <a:lnTo>
                    <a:pt x="1244" y="93"/>
                  </a:lnTo>
                  <a:lnTo>
                    <a:pt x="1245" y="92"/>
                  </a:lnTo>
                  <a:lnTo>
                    <a:pt x="1247" y="90"/>
                  </a:lnTo>
                  <a:lnTo>
                    <a:pt x="1248" y="89"/>
                  </a:lnTo>
                  <a:lnTo>
                    <a:pt x="1248" y="89"/>
                  </a:lnTo>
                  <a:lnTo>
                    <a:pt x="1248" y="84"/>
                  </a:lnTo>
                  <a:lnTo>
                    <a:pt x="1247" y="78"/>
                  </a:lnTo>
                  <a:lnTo>
                    <a:pt x="1245" y="73"/>
                  </a:lnTo>
                  <a:lnTo>
                    <a:pt x="1245" y="68"/>
                  </a:lnTo>
                  <a:lnTo>
                    <a:pt x="1247" y="67"/>
                  </a:lnTo>
                  <a:lnTo>
                    <a:pt x="1248" y="66"/>
                  </a:lnTo>
                  <a:lnTo>
                    <a:pt x="1248" y="66"/>
                  </a:lnTo>
                  <a:lnTo>
                    <a:pt x="1248" y="64"/>
                  </a:lnTo>
                  <a:lnTo>
                    <a:pt x="1247" y="62"/>
                  </a:lnTo>
                  <a:lnTo>
                    <a:pt x="1245" y="61"/>
                  </a:lnTo>
                  <a:lnTo>
                    <a:pt x="1243" y="58"/>
                  </a:lnTo>
                  <a:lnTo>
                    <a:pt x="1240" y="56"/>
                  </a:lnTo>
                  <a:lnTo>
                    <a:pt x="1240" y="52"/>
                  </a:lnTo>
                  <a:lnTo>
                    <a:pt x="1239" y="51"/>
                  </a:lnTo>
                  <a:lnTo>
                    <a:pt x="1240" y="49"/>
                  </a:lnTo>
                  <a:lnTo>
                    <a:pt x="1240" y="49"/>
                  </a:lnTo>
                  <a:lnTo>
                    <a:pt x="1243" y="49"/>
                  </a:lnTo>
                  <a:lnTo>
                    <a:pt x="1244" y="51"/>
                  </a:lnTo>
                  <a:lnTo>
                    <a:pt x="1245" y="52"/>
                  </a:lnTo>
                  <a:lnTo>
                    <a:pt x="1248" y="54"/>
                  </a:lnTo>
                  <a:lnTo>
                    <a:pt x="1249" y="56"/>
                  </a:lnTo>
                  <a:lnTo>
                    <a:pt x="1250" y="58"/>
                  </a:lnTo>
                  <a:lnTo>
                    <a:pt x="1253" y="61"/>
                  </a:lnTo>
                  <a:lnTo>
                    <a:pt x="1257" y="63"/>
                  </a:lnTo>
                  <a:lnTo>
                    <a:pt x="1260" y="66"/>
                  </a:lnTo>
                  <a:lnTo>
                    <a:pt x="1264" y="67"/>
                  </a:lnTo>
                  <a:lnTo>
                    <a:pt x="1265" y="69"/>
                  </a:lnTo>
                  <a:lnTo>
                    <a:pt x="1267" y="71"/>
                  </a:lnTo>
                  <a:lnTo>
                    <a:pt x="1267" y="71"/>
                  </a:lnTo>
                  <a:lnTo>
                    <a:pt x="1267" y="74"/>
                  </a:lnTo>
                  <a:lnTo>
                    <a:pt x="1268" y="78"/>
                  </a:lnTo>
                  <a:lnTo>
                    <a:pt x="1270" y="82"/>
                  </a:lnTo>
                  <a:lnTo>
                    <a:pt x="1274" y="84"/>
                  </a:lnTo>
                  <a:lnTo>
                    <a:pt x="1277" y="85"/>
                  </a:lnTo>
                  <a:lnTo>
                    <a:pt x="1279" y="87"/>
                  </a:lnTo>
                  <a:lnTo>
                    <a:pt x="1282" y="88"/>
                  </a:lnTo>
                  <a:lnTo>
                    <a:pt x="1284" y="89"/>
                  </a:lnTo>
                  <a:lnTo>
                    <a:pt x="1287" y="89"/>
                  </a:lnTo>
                  <a:lnTo>
                    <a:pt x="1287" y="88"/>
                  </a:lnTo>
                  <a:lnTo>
                    <a:pt x="1287" y="87"/>
                  </a:lnTo>
                  <a:lnTo>
                    <a:pt x="1285" y="87"/>
                  </a:lnTo>
                  <a:lnTo>
                    <a:pt x="1285" y="85"/>
                  </a:lnTo>
                  <a:lnTo>
                    <a:pt x="1284" y="84"/>
                  </a:lnTo>
                  <a:lnTo>
                    <a:pt x="1282" y="82"/>
                  </a:lnTo>
                  <a:lnTo>
                    <a:pt x="1280" y="80"/>
                  </a:lnTo>
                  <a:lnTo>
                    <a:pt x="1280" y="80"/>
                  </a:lnTo>
                  <a:lnTo>
                    <a:pt x="1282" y="79"/>
                  </a:lnTo>
                  <a:lnTo>
                    <a:pt x="1284" y="79"/>
                  </a:lnTo>
                  <a:lnTo>
                    <a:pt x="1287" y="79"/>
                  </a:lnTo>
                  <a:lnTo>
                    <a:pt x="1289" y="79"/>
                  </a:lnTo>
                  <a:lnTo>
                    <a:pt x="1292" y="80"/>
                  </a:lnTo>
                  <a:lnTo>
                    <a:pt x="1295" y="80"/>
                  </a:lnTo>
                  <a:lnTo>
                    <a:pt x="1298" y="82"/>
                  </a:lnTo>
                  <a:lnTo>
                    <a:pt x="1300" y="83"/>
                  </a:lnTo>
                  <a:lnTo>
                    <a:pt x="1301" y="83"/>
                  </a:lnTo>
                  <a:lnTo>
                    <a:pt x="1303" y="83"/>
                  </a:lnTo>
                  <a:lnTo>
                    <a:pt x="1304" y="82"/>
                  </a:lnTo>
                  <a:lnTo>
                    <a:pt x="1303" y="80"/>
                  </a:lnTo>
                  <a:lnTo>
                    <a:pt x="1303" y="79"/>
                  </a:lnTo>
                  <a:lnTo>
                    <a:pt x="1300" y="77"/>
                  </a:lnTo>
                  <a:lnTo>
                    <a:pt x="1299" y="77"/>
                  </a:lnTo>
                  <a:lnTo>
                    <a:pt x="1297" y="76"/>
                  </a:lnTo>
                  <a:lnTo>
                    <a:pt x="1294" y="74"/>
                  </a:lnTo>
                  <a:lnTo>
                    <a:pt x="1293" y="73"/>
                  </a:lnTo>
                  <a:lnTo>
                    <a:pt x="1283" y="67"/>
                  </a:lnTo>
                  <a:lnTo>
                    <a:pt x="1277" y="59"/>
                  </a:lnTo>
                  <a:lnTo>
                    <a:pt x="1272" y="52"/>
                  </a:lnTo>
                  <a:lnTo>
                    <a:pt x="1270" y="51"/>
                  </a:lnTo>
                  <a:lnTo>
                    <a:pt x="1269" y="49"/>
                  </a:lnTo>
                  <a:lnTo>
                    <a:pt x="1267" y="47"/>
                  </a:lnTo>
                  <a:lnTo>
                    <a:pt x="1265" y="46"/>
                  </a:lnTo>
                  <a:lnTo>
                    <a:pt x="1264" y="44"/>
                  </a:lnTo>
                  <a:lnTo>
                    <a:pt x="1263" y="42"/>
                  </a:lnTo>
                  <a:lnTo>
                    <a:pt x="1263" y="41"/>
                  </a:lnTo>
                  <a:lnTo>
                    <a:pt x="1264" y="41"/>
                  </a:lnTo>
                  <a:lnTo>
                    <a:pt x="1265" y="39"/>
                  </a:lnTo>
                  <a:lnTo>
                    <a:pt x="1269" y="39"/>
                  </a:lnTo>
                  <a:lnTo>
                    <a:pt x="1277" y="41"/>
                  </a:lnTo>
                  <a:lnTo>
                    <a:pt x="1285" y="42"/>
                  </a:lnTo>
                  <a:lnTo>
                    <a:pt x="1293" y="44"/>
                  </a:lnTo>
                  <a:lnTo>
                    <a:pt x="1295" y="47"/>
                  </a:lnTo>
                  <a:lnTo>
                    <a:pt x="1299" y="49"/>
                  </a:lnTo>
                  <a:lnTo>
                    <a:pt x="1301" y="53"/>
                  </a:lnTo>
                  <a:lnTo>
                    <a:pt x="1305" y="56"/>
                  </a:lnTo>
                  <a:lnTo>
                    <a:pt x="1321" y="63"/>
                  </a:lnTo>
                  <a:lnTo>
                    <a:pt x="1336" y="72"/>
                  </a:lnTo>
                  <a:lnTo>
                    <a:pt x="1353" y="80"/>
                  </a:lnTo>
                  <a:lnTo>
                    <a:pt x="1355" y="84"/>
                  </a:lnTo>
                  <a:lnTo>
                    <a:pt x="1356" y="87"/>
                  </a:lnTo>
                  <a:lnTo>
                    <a:pt x="1359" y="89"/>
                  </a:lnTo>
                  <a:lnTo>
                    <a:pt x="1360" y="92"/>
                  </a:lnTo>
                  <a:lnTo>
                    <a:pt x="1363" y="94"/>
                  </a:lnTo>
                  <a:lnTo>
                    <a:pt x="1366" y="97"/>
                  </a:lnTo>
                  <a:lnTo>
                    <a:pt x="1371" y="99"/>
                  </a:lnTo>
                  <a:lnTo>
                    <a:pt x="1376" y="102"/>
                  </a:lnTo>
                  <a:lnTo>
                    <a:pt x="1377" y="103"/>
                  </a:lnTo>
                  <a:lnTo>
                    <a:pt x="1379" y="103"/>
                  </a:lnTo>
                  <a:lnTo>
                    <a:pt x="1379" y="103"/>
                  </a:lnTo>
                  <a:lnTo>
                    <a:pt x="1379" y="102"/>
                  </a:lnTo>
                  <a:lnTo>
                    <a:pt x="1379" y="100"/>
                  </a:lnTo>
                  <a:lnTo>
                    <a:pt x="1379" y="99"/>
                  </a:lnTo>
                  <a:lnTo>
                    <a:pt x="1376" y="97"/>
                  </a:lnTo>
                  <a:lnTo>
                    <a:pt x="1374" y="95"/>
                  </a:lnTo>
                  <a:lnTo>
                    <a:pt x="1370" y="94"/>
                  </a:lnTo>
                  <a:lnTo>
                    <a:pt x="1369" y="90"/>
                  </a:lnTo>
                  <a:lnTo>
                    <a:pt x="1368" y="88"/>
                  </a:lnTo>
                  <a:lnTo>
                    <a:pt x="1366" y="85"/>
                  </a:lnTo>
                  <a:lnTo>
                    <a:pt x="1366" y="83"/>
                  </a:lnTo>
                  <a:lnTo>
                    <a:pt x="1365" y="80"/>
                  </a:lnTo>
                  <a:lnTo>
                    <a:pt x="1365" y="78"/>
                  </a:lnTo>
                  <a:lnTo>
                    <a:pt x="1365" y="77"/>
                  </a:lnTo>
                  <a:lnTo>
                    <a:pt x="1365" y="76"/>
                  </a:lnTo>
                  <a:lnTo>
                    <a:pt x="1364" y="73"/>
                  </a:lnTo>
                  <a:lnTo>
                    <a:pt x="1363" y="71"/>
                  </a:lnTo>
                  <a:lnTo>
                    <a:pt x="1361" y="69"/>
                  </a:lnTo>
                  <a:lnTo>
                    <a:pt x="1361" y="68"/>
                  </a:lnTo>
                  <a:lnTo>
                    <a:pt x="1363" y="68"/>
                  </a:lnTo>
                  <a:lnTo>
                    <a:pt x="1364" y="68"/>
                  </a:lnTo>
                  <a:lnTo>
                    <a:pt x="1365" y="68"/>
                  </a:lnTo>
                  <a:lnTo>
                    <a:pt x="1369" y="69"/>
                  </a:lnTo>
                  <a:lnTo>
                    <a:pt x="1371" y="71"/>
                  </a:lnTo>
                  <a:lnTo>
                    <a:pt x="1373" y="69"/>
                  </a:lnTo>
                  <a:lnTo>
                    <a:pt x="1374" y="68"/>
                  </a:lnTo>
                  <a:lnTo>
                    <a:pt x="1373" y="64"/>
                  </a:lnTo>
                  <a:lnTo>
                    <a:pt x="1370" y="61"/>
                  </a:lnTo>
                  <a:lnTo>
                    <a:pt x="1368" y="58"/>
                  </a:lnTo>
                  <a:lnTo>
                    <a:pt x="1363" y="56"/>
                  </a:lnTo>
                  <a:lnTo>
                    <a:pt x="1359" y="52"/>
                  </a:lnTo>
                  <a:lnTo>
                    <a:pt x="1355" y="49"/>
                  </a:lnTo>
                  <a:lnTo>
                    <a:pt x="1354" y="47"/>
                  </a:lnTo>
                  <a:lnTo>
                    <a:pt x="1351" y="44"/>
                  </a:lnTo>
                  <a:lnTo>
                    <a:pt x="1349" y="42"/>
                  </a:lnTo>
                  <a:lnTo>
                    <a:pt x="1346" y="39"/>
                  </a:lnTo>
                  <a:lnTo>
                    <a:pt x="1344" y="37"/>
                  </a:lnTo>
                  <a:lnTo>
                    <a:pt x="1343" y="36"/>
                  </a:lnTo>
                  <a:lnTo>
                    <a:pt x="1341" y="34"/>
                  </a:lnTo>
                  <a:lnTo>
                    <a:pt x="1350" y="36"/>
                  </a:lnTo>
                  <a:lnTo>
                    <a:pt x="1360" y="38"/>
                  </a:lnTo>
                  <a:lnTo>
                    <a:pt x="1368" y="39"/>
                  </a:lnTo>
                  <a:lnTo>
                    <a:pt x="1376" y="39"/>
                  </a:lnTo>
                  <a:lnTo>
                    <a:pt x="1385" y="43"/>
                  </a:lnTo>
                  <a:lnTo>
                    <a:pt x="1391" y="47"/>
                  </a:lnTo>
                  <a:lnTo>
                    <a:pt x="1402" y="52"/>
                  </a:lnTo>
                  <a:lnTo>
                    <a:pt x="1412" y="58"/>
                  </a:lnTo>
                  <a:lnTo>
                    <a:pt x="1416" y="59"/>
                  </a:lnTo>
                  <a:lnTo>
                    <a:pt x="1419" y="62"/>
                  </a:lnTo>
                  <a:lnTo>
                    <a:pt x="1422" y="66"/>
                  </a:lnTo>
                  <a:lnTo>
                    <a:pt x="1425" y="67"/>
                  </a:lnTo>
                  <a:lnTo>
                    <a:pt x="1429" y="68"/>
                  </a:lnTo>
                  <a:lnTo>
                    <a:pt x="1429" y="66"/>
                  </a:lnTo>
                  <a:lnTo>
                    <a:pt x="1427" y="62"/>
                  </a:lnTo>
                  <a:lnTo>
                    <a:pt x="1427" y="61"/>
                  </a:lnTo>
                  <a:lnTo>
                    <a:pt x="1426" y="58"/>
                  </a:lnTo>
                  <a:lnTo>
                    <a:pt x="1425" y="56"/>
                  </a:lnTo>
                  <a:lnTo>
                    <a:pt x="1421" y="53"/>
                  </a:lnTo>
                  <a:lnTo>
                    <a:pt x="1417" y="49"/>
                  </a:lnTo>
                  <a:lnTo>
                    <a:pt x="1406" y="46"/>
                  </a:lnTo>
                  <a:lnTo>
                    <a:pt x="1396" y="42"/>
                  </a:lnTo>
                  <a:lnTo>
                    <a:pt x="1386" y="38"/>
                  </a:lnTo>
                  <a:lnTo>
                    <a:pt x="1376" y="34"/>
                  </a:lnTo>
                  <a:lnTo>
                    <a:pt x="1363" y="33"/>
                  </a:lnTo>
                  <a:lnTo>
                    <a:pt x="1350" y="32"/>
                  </a:lnTo>
                  <a:lnTo>
                    <a:pt x="1346" y="30"/>
                  </a:lnTo>
                  <a:lnTo>
                    <a:pt x="1343" y="28"/>
                  </a:lnTo>
                  <a:lnTo>
                    <a:pt x="1340" y="27"/>
                  </a:lnTo>
                  <a:lnTo>
                    <a:pt x="1336" y="27"/>
                  </a:lnTo>
                  <a:lnTo>
                    <a:pt x="1335" y="27"/>
                  </a:lnTo>
                  <a:lnTo>
                    <a:pt x="1333" y="27"/>
                  </a:lnTo>
                  <a:lnTo>
                    <a:pt x="1330" y="27"/>
                  </a:lnTo>
                  <a:lnTo>
                    <a:pt x="1328" y="27"/>
                  </a:lnTo>
                  <a:lnTo>
                    <a:pt x="1325" y="26"/>
                  </a:lnTo>
                  <a:lnTo>
                    <a:pt x="1324" y="23"/>
                  </a:lnTo>
                  <a:lnTo>
                    <a:pt x="1323" y="23"/>
                  </a:lnTo>
                  <a:lnTo>
                    <a:pt x="1323" y="22"/>
                  </a:lnTo>
                  <a:lnTo>
                    <a:pt x="1324" y="21"/>
                  </a:lnTo>
                  <a:lnTo>
                    <a:pt x="1325" y="21"/>
                  </a:lnTo>
                  <a:lnTo>
                    <a:pt x="1325" y="20"/>
                  </a:lnTo>
                  <a:lnTo>
                    <a:pt x="1326" y="18"/>
                  </a:lnTo>
                  <a:lnTo>
                    <a:pt x="1325" y="17"/>
                  </a:lnTo>
                  <a:lnTo>
                    <a:pt x="1324" y="16"/>
                  </a:lnTo>
                  <a:lnTo>
                    <a:pt x="1321" y="13"/>
                  </a:lnTo>
                  <a:lnTo>
                    <a:pt x="1319" y="12"/>
                  </a:lnTo>
                  <a:lnTo>
                    <a:pt x="1319" y="11"/>
                  </a:lnTo>
                  <a:lnTo>
                    <a:pt x="1318" y="10"/>
                  </a:lnTo>
                  <a:lnTo>
                    <a:pt x="1319" y="8"/>
                  </a:lnTo>
                  <a:lnTo>
                    <a:pt x="1320" y="8"/>
                  </a:lnTo>
                  <a:lnTo>
                    <a:pt x="1323" y="10"/>
                  </a:lnTo>
                  <a:lnTo>
                    <a:pt x="1326" y="11"/>
                  </a:lnTo>
                  <a:lnTo>
                    <a:pt x="1328" y="11"/>
                  </a:lnTo>
                  <a:lnTo>
                    <a:pt x="1329" y="13"/>
                  </a:lnTo>
                  <a:lnTo>
                    <a:pt x="1331" y="15"/>
                  </a:lnTo>
                  <a:lnTo>
                    <a:pt x="1334" y="17"/>
                  </a:lnTo>
                  <a:lnTo>
                    <a:pt x="1335" y="18"/>
                  </a:lnTo>
                  <a:lnTo>
                    <a:pt x="1336" y="18"/>
                  </a:lnTo>
                  <a:lnTo>
                    <a:pt x="1339" y="18"/>
                  </a:lnTo>
                  <a:lnTo>
                    <a:pt x="1340" y="17"/>
                  </a:lnTo>
                  <a:lnTo>
                    <a:pt x="1341" y="16"/>
                  </a:lnTo>
                  <a:lnTo>
                    <a:pt x="1340" y="15"/>
                  </a:lnTo>
                  <a:lnTo>
                    <a:pt x="1339" y="13"/>
                  </a:lnTo>
                  <a:lnTo>
                    <a:pt x="1338" y="12"/>
                  </a:lnTo>
                  <a:lnTo>
                    <a:pt x="1336" y="11"/>
                  </a:lnTo>
                  <a:lnTo>
                    <a:pt x="1334" y="8"/>
                  </a:lnTo>
                  <a:lnTo>
                    <a:pt x="1336" y="8"/>
                  </a:lnTo>
                  <a:lnTo>
                    <a:pt x="1343" y="10"/>
                  </a:lnTo>
                  <a:lnTo>
                    <a:pt x="1349" y="11"/>
                  </a:lnTo>
                  <a:lnTo>
                    <a:pt x="1354" y="12"/>
                  </a:lnTo>
                  <a:lnTo>
                    <a:pt x="1358" y="13"/>
                  </a:lnTo>
                  <a:lnTo>
                    <a:pt x="1359" y="13"/>
                  </a:lnTo>
                  <a:lnTo>
                    <a:pt x="1361" y="15"/>
                  </a:lnTo>
                  <a:lnTo>
                    <a:pt x="1364" y="15"/>
                  </a:lnTo>
                  <a:lnTo>
                    <a:pt x="1365" y="15"/>
                  </a:lnTo>
                  <a:lnTo>
                    <a:pt x="1365" y="13"/>
                  </a:lnTo>
                  <a:lnTo>
                    <a:pt x="1364" y="13"/>
                  </a:lnTo>
                  <a:lnTo>
                    <a:pt x="1363" y="12"/>
                  </a:lnTo>
                  <a:lnTo>
                    <a:pt x="1361" y="11"/>
                  </a:lnTo>
                  <a:lnTo>
                    <a:pt x="1360" y="11"/>
                  </a:lnTo>
                  <a:lnTo>
                    <a:pt x="1360" y="10"/>
                  </a:lnTo>
                  <a:lnTo>
                    <a:pt x="1359" y="8"/>
                  </a:lnTo>
                  <a:lnTo>
                    <a:pt x="1358" y="8"/>
                  </a:lnTo>
                  <a:lnTo>
                    <a:pt x="1358" y="8"/>
                  </a:lnTo>
                  <a:lnTo>
                    <a:pt x="1358" y="7"/>
                  </a:lnTo>
                  <a:lnTo>
                    <a:pt x="1358" y="7"/>
                  </a:lnTo>
                  <a:lnTo>
                    <a:pt x="1360" y="8"/>
                  </a:lnTo>
                  <a:lnTo>
                    <a:pt x="1361" y="8"/>
                  </a:lnTo>
                  <a:lnTo>
                    <a:pt x="1364" y="10"/>
                  </a:lnTo>
                  <a:lnTo>
                    <a:pt x="1366" y="10"/>
                  </a:lnTo>
                  <a:lnTo>
                    <a:pt x="1368" y="11"/>
                  </a:lnTo>
                  <a:lnTo>
                    <a:pt x="1368" y="11"/>
                  </a:lnTo>
                  <a:lnTo>
                    <a:pt x="1369" y="11"/>
                  </a:lnTo>
                  <a:lnTo>
                    <a:pt x="1369" y="10"/>
                  </a:lnTo>
                  <a:lnTo>
                    <a:pt x="1369" y="8"/>
                  </a:lnTo>
                  <a:lnTo>
                    <a:pt x="1368" y="7"/>
                  </a:lnTo>
                  <a:lnTo>
                    <a:pt x="1366" y="6"/>
                  </a:lnTo>
                  <a:lnTo>
                    <a:pt x="1365" y="6"/>
                  </a:lnTo>
                  <a:lnTo>
                    <a:pt x="1366" y="5"/>
                  </a:lnTo>
                  <a:lnTo>
                    <a:pt x="1368" y="3"/>
                  </a:lnTo>
                  <a:lnTo>
                    <a:pt x="1370" y="3"/>
                  </a:lnTo>
                  <a:lnTo>
                    <a:pt x="1374" y="3"/>
                  </a:lnTo>
                  <a:lnTo>
                    <a:pt x="1377" y="6"/>
                  </a:lnTo>
                  <a:lnTo>
                    <a:pt x="1381" y="8"/>
                  </a:lnTo>
                  <a:lnTo>
                    <a:pt x="1384" y="11"/>
                  </a:lnTo>
                  <a:lnTo>
                    <a:pt x="1385" y="12"/>
                  </a:lnTo>
                  <a:lnTo>
                    <a:pt x="1386" y="15"/>
                  </a:lnTo>
                  <a:lnTo>
                    <a:pt x="1387" y="16"/>
                  </a:lnTo>
                  <a:lnTo>
                    <a:pt x="1389" y="18"/>
                  </a:lnTo>
                  <a:lnTo>
                    <a:pt x="1391" y="21"/>
                  </a:lnTo>
                  <a:lnTo>
                    <a:pt x="1407" y="30"/>
                  </a:lnTo>
                  <a:lnTo>
                    <a:pt x="1415" y="33"/>
                  </a:lnTo>
                  <a:lnTo>
                    <a:pt x="1422" y="36"/>
                  </a:lnTo>
                  <a:lnTo>
                    <a:pt x="1429" y="39"/>
                  </a:lnTo>
                  <a:lnTo>
                    <a:pt x="1431" y="42"/>
                  </a:lnTo>
                  <a:lnTo>
                    <a:pt x="1434" y="43"/>
                  </a:lnTo>
                  <a:lnTo>
                    <a:pt x="1435" y="46"/>
                  </a:lnTo>
                  <a:lnTo>
                    <a:pt x="1439" y="47"/>
                  </a:lnTo>
                  <a:lnTo>
                    <a:pt x="1440" y="48"/>
                  </a:lnTo>
                  <a:lnTo>
                    <a:pt x="1441" y="48"/>
                  </a:lnTo>
                  <a:lnTo>
                    <a:pt x="1441" y="47"/>
                  </a:lnTo>
                  <a:lnTo>
                    <a:pt x="1440" y="46"/>
                  </a:lnTo>
                  <a:lnTo>
                    <a:pt x="1439" y="44"/>
                  </a:lnTo>
                  <a:lnTo>
                    <a:pt x="1437" y="43"/>
                  </a:lnTo>
                  <a:lnTo>
                    <a:pt x="1436" y="42"/>
                  </a:lnTo>
                  <a:lnTo>
                    <a:pt x="1435" y="42"/>
                  </a:lnTo>
                  <a:lnTo>
                    <a:pt x="1434" y="41"/>
                  </a:lnTo>
                  <a:lnTo>
                    <a:pt x="1432" y="39"/>
                  </a:lnTo>
                  <a:lnTo>
                    <a:pt x="1431" y="37"/>
                  </a:lnTo>
                  <a:lnTo>
                    <a:pt x="1430" y="36"/>
                  </a:lnTo>
                  <a:lnTo>
                    <a:pt x="1431" y="34"/>
                  </a:lnTo>
                  <a:lnTo>
                    <a:pt x="1432" y="34"/>
                  </a:lnTo>
                  <a:lnTo>
                    <a:pt x="1435" y="34"/>
                  </a:lnTo>
                  <a:lnTo>
                    <a:pt x="1436" y="36"/>
                  </a:lnTo>
                  <a:lnTo>
                    <a:pt x="1439" y="36"/>
                  </a:lnTo>
                  <a:lnTo>
                    <a:pt x="1441" y="36"/>
                  </a:lnTo>
                  <a:lnTo>
                    <a:pt x="1442" y="36"/>
                  </a:lnTo>
                  <a:lnTo>
                    <a:pt x="1442" y="36"/>
                  </a:lnTo>
                  <a:lnTo>
                    <a:pt x="1442" y="34"/>
                  </a:lnTo>
                  <a:lnTo>
                    <a:pt x="1441" y="33"/>
                  </a:lnTo>
                  <a:lnTo>
                    <a:pt x="1439" y="32"/>
                  </a:lnTo>
                  <a:lnTo>
                    <a:pt x="1437" y="30"/>
                  </a:lnTo>
                  <a:lnTo>
                    <a:pt x="1437" y="28"/>
                  </a:lnTo>
                  <a:lnTo>
                    <a:pt x="1437" y="28"/>
                  </a:lnTo>
                  <a:lnTo>
                    <a:pt x="1440" y="28"/>
                  </a:lnTo>
                  <a:lnTo>
                    <a:pt x="1441" y="28"/>
                  </a:lnTo>
                  <a:lnTo>
                    <a:pt x="1444" y="28"/>
                  </a:lnTo>
                  <a:lnTo>
                    <a:pt x="1446" y="28"/>
                  </a:lnTo>
                  <a:lnTo>
                    <a:pt x="1447" y="27"/>
                  </a:lnTo>
                  <a:lnTo>
                    <a:pt x="1447" y="27"/>
                  </a:lnTo>
                  <a:lnTo>
                    <a:pt x="1447" y="26"/>
                  </a:lnTo>
                  <a:lnTo>
                    <a:pt x="1446" y="23"/>
                  </a:lnTo>
                  <a:lnTo>
                    <a:pt x="1442" y="21"/>
                  </a:lnTo>
                  <a:lnTo>
                    <a:pt x="1439" y="20"/>
                  </a:lnTo>
                  <a:lnTo>
                    <a:pt x="1435" y="17"/>
                  </a:lnTo>
                  <a:lnTo>
                    <a:pt x="1431" y="16"/>
                  </a:lnTo>
                  <a:lnTo>
                    <a:pt x="1429" y="15"/>
                  </a:lnTo>
                  <a:lnTo>
                    <a:pt x="1426" y="12"/>
                  </a:lnTo>
                  <a:lnTo>
                    <a:pt x="1424" y="10"/>
                  </a:lnTo>
                  <a:lnTo>
                    <a:pt x="1422" y="8"/>
                  </a:lnTo>
                  <a:lnTo>
                    <a:pt x="1421" y="6"/>
                  </a:lnTo>
                  <a:lnTo>
                    <a:pt x="1421" y="5"/>
                  </a:lnTo>
                  <a:lnTo>
                    <a:pt x="1422" y="3"/>
                  </a:lnTo>
                  <a:lnTo>
                    <a:pt x="1424" y="2"/>
                  </a:lnTo>
                  <a:lnTo>
                    <a:pt x="1426" y="2"/>
                  </a:lnTo>
                  <a:lnTo>
                    <a:pt x="1427" y="2"/>
                  </a:lnTo>
                  <a:lnTo>
                    <a:pt x="1430" y="1"/>
                  </a:lnTo>
                  <a:lnTo>
                    <a:pt x="1431" y="1"/>
                  </a:lnTo>
                  <a:lnTo>
                    <a:pt x="143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vert="horz" wrap="square" lIns="91427" tIns="45713" rIns="91427" bIns="45713" numCol="1" anchor="t" anchorCtr="0" compatLnSpc="1"/>
            <a:lstStyle/>
            <a:p>
              <a:pPr defTabSz="932815"/>
              <a:endParaRPr lang="en-GB" sz="1600">
                <a:solidFill>
                  <a:srgbClr val="50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auto">
            <a:xfrm>
              <a:off x="4935" y="-89"/>
              <a:ext cx="1358" cy="1356"/>
            </a:xfrm>
            <a:custGeom>
              <a:avLst/>
              <a:gdLst>
                <a:gd name="T0" fmla="*/ 1951 w 4074"/>
                <a:gd name="T1" fmla="*/ 536 h 4067"/>
                <a:gd name="T2" fmla="*/ 1999 w 4074"/>
                <a:gd name="T3" fmla="*/ 520 h 4067"/>
                <a:gd name="T4" fmla="*/ 2052 w 4074"/>
                <a:gd name="T5" fmla="*/ 554 h 4067"/>
                <a:gd name="T6" fmla="*/ 2052 w 4074"/>
                <a:gd name="T7" fmla="*/ 591 h 4067"/>
                <a:gd name="T8" fmla="*/ 1974 w 4074"/>
                <a:gd name="T9" fmla="*/ 612 h 4067"/>
                <a:gd name="T10" fmla="*/ 1955 w 4074"/>
                <a:gd name="T11" fmla="*/ 670 h 4067"/>
                <a:gd name="T12" fmla="*/ 1928 w 4074"/>
                <a:gd name="T13" fmla="*/ 708 h 4067"/>
                <a:gd name="T14" fmla="*/ 1832 w 4074"/>
                <a:gd name="T15" fmla="*/ 743 h 4067"/>
                <a:gd name="T16" fmla="*/ 1852 w 4074"/>
                <a:gd name="T17" fmla="*/ 767 h 4067"/>
                <a:gd name="T18" fmla="*/ 1834 w 4074"/>
                <a:gd name="T19" fmla="*/ 827 h 4067"/>
                <a:gd name="T20" fmla="*/ 1747 w 4074"/>
                <a:gd name="T21" fmla="*/ 870 h 4067"/>
                <a:gd name="T22" fmla="*/ 1754 w 4074"/>
                <a:gd name="T23" fmla="*/ 933 h 4067"/>
                <a:gd name="T24" fmla="*/ 1690 w 4074"/>
                <a:gd name="T25" fmla="*/ 916 h 4067"/>
                <a:gd name="T26" fmla="*/ 1582 w 4074"/>
                <a:gd name="T27" fmla="*/ 932 h 4067"/>
                <a:gd name="T28" fmla="*/ 1593 w 4074"/>
                <a:gd name="T29" fmla="*/ 975 h 4067"/>
                <a:gd name="T30" fmla="*/ 1771 w 4074"/>
                <a:gd name="T31" fmla="*/ 968 h 4067"/>
                <a:gd name="T32" fmla="*/ 1708 w 4074"/>
                <a:gd name="T33" fmla="*/ 1016 h 4067"/>
                <a:gd name="T34" fmla="*/ 1551 w 4074"/>
                <a:gd name="T35" fmla="*/ 1034 h 4067"/>
                <a:gd name="T36" fmla="*/ 1470 w 4074"/>
                <a:gd name="T37" fmla="*/ 942 h 4067"/>
                <a:gd name="T38" fmla="*/ 1494 w 4074"/>
                <a:gd name="T39" fmla="*/ 897 h 4067"/>
                <a:gd name="T40" fmla="*/ 1580 w 4074"/>
                <a:gd name="T41" fmla="*/ 901 h 4067"/>
                <a:gd name="T42" fmla="*/ 1651 w 4074"/>
                <a:gd name="T43" fmla="*/ 845 h 4067"/>
                <a:gd name="T44" fmla="*/ 1674 w 4074"/>
                <a:gd name="T45" fmla="*/ 814 h 4067"/>
                <a:gd name="T46" fmla="*/ 1631 w 4074"/>
                <a:gd name="T47" fmla="*/ 783 h 4067"/>
                <a:gd name="T48" fmla="*/ 1677 w 4074"/>
                <a:gd name="T49" fmla="*/ 769 h 4067"/>
                <a:gd name="T50" fmla="*/ 1624 w 4074"/>
                <a:gd name="T51" fmla="*/ 767 h 4067"/>
                <a:gd name="T52" fmla="*/ 1578 w 4074"/>
                <a:gd name="T53" fmla="*/ 810 h 4067"/>
                <a:gd name="T54" fmla="*/ 1531 w 4074"/>
                <a:gd name="T55" fmla="*/ 795 h 4067"/>
                <a:gd name="T56" fmla="*/ 1547 w 4074"/>
                <a:gd name="T57" fmla="*/ 745 h 4067"/>
                <a:gd name="T58" fmla="*/ 1480 w 4074"/>
                <a:gd name="T59" fmla="*/ 729 h 4067"/>
                <a:gd name="T60" fmla="*/ 1487 w 4074"/>
                <a:gd name="T61" fmla="*/ 687 h 4067"/>
                <a:gd name="T62" fmla="*/ 1524 w 4074"/>
                <a:gd name="T63" fmla="*/ 650 h 4067"/>
                <a:gd name="T64" fmla="*/ 1557 w 4074"/>
                <a:gd name="T65" fmla="*/ 631 h 4067"/>
                <a:gd name="T66" fmla="*/ 1603 w 4074"/>
                <a:gd name="T67" fmla="*/ 686 h 4067"/>
                <a:gd name="T68" fmla="*/ 1631 w 4074"/>
                <a:gd name="T69" fmla="*/ 698 h 4067"/>
                <a:gd name="T70" fmla="*/ 1648 w 4074"/>
                <a:gd name="T71" fmla="*/ 711 h 4067"/>
                <a:gd name="T72" fmla="*/ 1744 w 4074"/>
                <a:gd name="T73" fmla="*/ 725 h 4067"/>
                <a:gd name="T74" fmla="*/ 1751 w 4074"/>
                <a:gd name="T75" fmla="*/ 671 h 4067"/>
                <a:gd name="T76" fmla="*/ 1803 w 4074"/>
                <a:gd name="T77" fmla="*/ 616 h 4067"/>
                <a:gd name="T78" fmla="*/ 1703 w 4074"/>
                <a:gd name="T79" fmla="*/ 665 h 4067"/>
                <a:gd name="T80" fmla="*/ 1707 w 4074"/>
                <a:gd name="T81" fmla="*/ 635 h 4067"/>
                <a:gd name="T82" fmla="*/ 1678 w 4074"/>
                <a:gd name="T83" fmla="*/ 623 h 4067"/>
                <a:gd name="T84" fmla="*/ 1597 w 4074"/>
                <a:gd name="T85" fmla="*/ 623 h 4067"/>
                <a:gd name="T86" fmla="*/ 1586 w 4074"/>
                <a:gd name="T87" fmla="*/ 604 h 4067"/>
                <a:gd name="T88" fmla="*/ 1619 w 4074"/>
                <a:gd name="T89" fmla="*/ 571 h 4067"/>
                <a:gd name="T90" fmla="*/ 1649 w 4074"/>
                <a:gd name="T91" fmla="*/ 560 h 4067"/>
                <a:gd name="T92" fmla="*/ 1710 w 4074"/>
                <a:gd name="T93" fmla="*/ 563 h 4067"/>
                <a:gd name="T94" fmla="*/ 1713 w 4074"/>
                <a:gd name="T95" fmla="*/ 533 h 4067"/>
                <a:gd name="T96" fmla="*/ 1744 w 4074"/>
                <a:gd name="T97" fmla="*/ 523 h 4067"/>
                <a:gd name="T98" fmla="*/ 1816 w 4074"/>
                <a:gd name="T99" fmla="*/ 538 h 4067"/>
                <a:gd name="T100" fmla="*/ 1803 w 4074"/>
                <a:gd name="T101" fmla="*/ 508 h 4067"/>
                <a:gd name="T102" fmla="*/ 1894 w 4074"/>
                <a:gd name="T103" fmla="*/ 500 h 4067"/>
                <a:gd name="T104" fmla="*/ 4013 w 4074"/>
                <a:gd name="T105" fmla="*/ 2526 h 4067"/>
                <a:gd name="T106" fmla="*/ 3549 w 4074"/>
                <a:gd name="T107" fmla="*/ 896 h 4067"/>
                <a:gd name="T108" fmla="*/ 2545 w 4074"/>
                <a:gd name="T109" fmla="*/ 212 h 4067"/>
                <a:gd name="T110" fmla="*/ 1759 w 4074"/>
                <a:gd name="T111" fmla="*/ 162 h 4067"/>
                <a:gd name="T112" fmla="*/ 810 w 4074"/>
                <a:gd name="T113" fmla="*/ 592 h 4067"/>
                <a:gd name="T114" fmla="*/ 448 w 4074"/>
                <a:gd name="T115" fmla="*/ 3065 h 4067"/>
                <a:gd name="T116" fmla="*/ 1320 w 4074"/>
                <a:gd name="T117" fmla="*/ 3786 h 4067"/>
                <a:gd name="T118" fmla="*/ 3017 w 4074"/>
                <a:gd name="T119" fmla="*/ 3652 h 4067"/>
                <a:gd name="T120" fmla="*/ 172 w 4074"/>
                <a:gd name="T121" fmla="*/ 2852 h 4067"/>
                <a:gd name="T122" fmla="*/ 1790 w 4074"/>
                <a:gd name="T123" fmla="*/ 15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74" h="4067">
                  <a:moveTo>
                    <a:pt x="1894" y="500"/>
                  </a:moveTo>
                  <a:lnTo>
                    <a:pt x="1900" y="500"/>
                  </a:lnTo>
                  <a:lnTo>
                    <a:pt x="1906" y="503"/>
                  </a:lnTo>
                  <a:lnTo>
                    <a:pt x="1911" y="505"/>
                  </a:lnTo>
                  <a:lnTo>
                    <a:pt x="1915" y="508"/>
                  </a:lnTo>
                  <a:lnTo>
                    <a:pt x="1920" y="509"/>
                  </a:lnTo>
                  <a:lnTo>
                    <a:pt x="1927" y="509"/>
                  </a:lnTo>
                  <a:lnTo>
                    <a:pt x="1935" y="510"/>
                  </a:lnTo>
                  <a:lnTo>
                    <a:pt x="1938" y="510"/>
                  </a:lnTo>
                  <a:lnTo>
                    <a:pt x="1942" y="512"/>
                  </a:lnTo>
                  <a:lnTo>
                    <a:pt x="1945" y="512"/>
                  </a:lnTo>
                  <a:lnTo>
                    <a:pt x="1948" y="513"/>
                  </a:lnTo>
                  <a:lnTo>
                    <a:pt x="1960" y="514"/>
                  </a:lnTo>
                  <a:lnTo>
                    <a:pt x="1970" y="518"/>
                  </a:lnTo>
                  <a:lnTo>
                    <a:pt x="1972" y="519"/>
                  </a:lnTo>
                  <a:lnTo>
                    <a:pt x="1973" y="520"/>
                  </a:lnTo>
                  <a:lnTo>
                    <a:pt x="1972" y="522"/>
                  </a:lnTo>
                  <a:lnTo>
                    <a:pt x="1971" y="523"/>
                  </a:lnTo>
                  <a:lnTo>
                    <a:pt x="1968" y="524"/>
                  </a:lnTo>
                  <a:lnTo>
                    <a:pt x="1966" y="525"/>
                  </a:lnTo>
                  <a:lnTo>
                    <a:pt x="1963" y="526"/>
                  </a:lnTo>
                  <a:lnTo>
                    <a:pt x="1961" y="528"/>
                  </a:lnTo>
                  <a:lnTo>
                    <a:pt x="1960" y="529"/>
                  </a:lnTo>
                  <a:lnTo>
                    <a:pt x="1958" y="530"/>
                  </a:lnTo>
                  <a:lnTo>
                    <a:pt x="1957" y="531"/>
                  </a:lnTo>
                  <a:lnTo>
                    <a:pt x="1956" y="533"/>
                  </a:lnTo>
                  <a:lnTo>
                    <a:pt x="1953" y="534"/>
                  </a:lnTo>
                  <a:lnTo>
                    <a:pt x="1952" y="534"/>
                  </a:lnTo>
                  <a:lnTo>
                    <a:pt x="1951" y="534"/>
                  </a:lnTo>
                  <a:lnTo>
                    <a:pt x="1950" y="534"/>
                  </a:lnTo>
                  <a:lnTo>
                    <a:pt x="1950" y="535"/>
                  </a:lnTo>
                  <a:lnTo>
                    <a:pt x="1951" y="536"/>
                  </a:lnTo>
                  <a:lnTo>
                    <a:pt x="1952" y="538"/>
                  </a:lnTo>
                  <a:lnTo>
                    <a:pt x="1955" y="536"/>
                  </a:lnTo>
                  <a:lnTo>
                    <a:pt x="1957" y="536"/>
                  </a:lnTo>
                  <a:lnTo>
                    <a:pt x="1958" y="536"/>
                  </a:lnTo>
                  <a:lnTo>
                    <a:pt x="1961" y="536"/>
                  </a:lnTo>
                  <a:lnTo>
                    <a:pt x="1962" y="536"/>
                  </a:lnTo>
                  <a:lnTo>
                    <a:pt x="1962" y="536"/>
                  </a:lnTo>
                  <a:lnTo>
                    <a:pt x="1962" y="536"/>
                  </a:lnTo>
                  <a:lnTo>
                    <a:pt x="1963" y="536"/>
                  </a:lnTo>
                  <a:lnTo>
                    <a:pt x="1966" y="534"/>
                  </a:lnTo>
                  <a:lnTo>
                    <a:pt x="1967" y="533"/>
                  </a:lnTo>
                  <a:lnTo>
                    <a:pt x="1970" y="533"/>
                  </a:lnTo>
                  <a:lnTo>
                    <a:pt x="1973" y="531"/>
                  </a:lnTo>
                  <a:lnTo>
                    <a:pt x="1976" y="531"/>
                  </a:lnTo>
                  <a:lnTo>
                    <a:pt x="1978" y="530"/>
                  </a:lnTo>
                  <a:lnTo>
                    <a:pt x="1979" y="528"/>
                  </a:lnTo>
                  <a:lnTo>
                    <a:pt x="1981" y="525"/>
                  </a:lnTo>
                  <a:lnTo>
                    <a:pt x="1983" y="524"/>
                  </a:lnTo>
                  <a:lnTo>
                    <a:pt x="1987" y="524"/>
                  </a:lnTo>
                  <a:lnTo>
                    <a:pt x="1991" y="525"/>
                  </a:lnTo>
                  <a:lnTo>
                    <a:pt x="1994" y="528"/>
                  </a:lnTo>
                  <a:lnTo>
                    <a:pt x="1997" y="529"/>
                  </a:lnTo>
                  <a:lnTo>
                    <a:pt x="1998" y="530"/>
                  </a:lnTo>
                  <a:lnTo>
                    <a:pt x="1999" y="529"/>
                  </a:lnTo>
                  <a:lnTo>
                    <a:pt x="1999" y="529"/>
                  </a:lnTo>
                  <a:lnTo>
                    <a:pt x="1999" y="528"/>
                  </a:lnTo>
                  <a:lnTo>
                    <a:pt x="1998" y="525"/>
                  </a:lnTo>
                  <a:lnTo>
                    <a:pt x="1998" y="524"/>
                  </a:lnTo>
                  <a:lnTo>
                    <a:pt x="1998" y="523"/>
                  </a:lnTo>
                  <a:lnTo>
                    <a:pt x="1997" y="522"/>
                  </a:lnTo>
                  <a:lnTo>
                    <a:pt x="1998" y="520"/>
                  </a:lnTo>
                  <a:lnTo>
                    <a:pt x="1999" y="520"/>
                  </a:lnTo>
                  <a:lnTo>
                    <a:pt x="2002" y="520"/>
                  </a:lnTo>
                  <a:lnTo>
                    <a:pt x="2004" y="522"/>
                  </a:lnTo>
                  <a:lnTo>
                    <a:pt x="2007" y="523"/>
                  </a:lnTo>
                  <a:lnTo>
                    <a:pt x="2009" y="524"/>
                  </a:lnTo>
                  <a:lnTo>
                    <a:pt x="2011" y="525"/>
                  </a:lnTo>
                  <a:lnTo>
                    <a:pt x="2011" y="526"/>
                  </a:lnTo>
                  <a:lnTo>
                    <a:pt x="2012" y="528"/>
                  </a:lnTo>
                  <a:lnTo>
                    <a:pt x="2013" y="529"/>
                  </a:lnTo>
                  <a:lnTo>
                    <a:pt x="2014" y="529"/>
                  </a:lnTo>
                  <a:lnTo>
                    <a:pt x="2016" y="528"/>
                  </a:lnTo>
                  <a:lnTo>
                    <a:pt x="2018" y="526"/>
                  </a:lnTo>
                  <a:lnTo>
                    <a:pt x="2022" y="525"/>
                  </a:lnTo>
                  <a:lnTo>
                    <a:pt x="2027" y="525"/>
                  </a:lnTo>
                  <a:lnTo>
                    <a:pt x="2029" y="526"/>
                  </a:lnTo>
                  <a:lnTo>
                    <a:pt x="2029" y="528"/>
                  </a:lnTo>
                  <a:lnTo>
                    <a:pt x="2029" y="529"/>
                  </a:lnTo>
                  <a:lnTo>
                    <a:pt x="2028" y="530"/>
                  </a:lnTo>
                  <a:lnTo>
                    <a:pt x="2027" y="531"/>
                  </a:lnTo>
                  <a:lnTo>
                    <a:pt x="2027" y="533"/>
                  </a:lnTo>
                  <a:lnTo>
                    <a:pt x="2027" y="534"/>
                  </a:lnTo>
                  <a:lnTo>
                    <a:pt x="2029" y="536"/>
                  </a:lnTo>
                  <a:lnTo>
                    <a:pt x="2032" y="538"/>
                  </a:lnTo>
                  <a:lnTo>
                    <a:pt x="2034" y="539"/>
                  </a:lnTo>
                  <a:lnTo>
                    <a:pt x="2037" y="541"/>
                  </a:lnTo>
                  <a:lnTo>
                    <a:pt x="2038" y="544"/>
                  </a:lnTo>
                  <a:lnTo>
                    <a:pt x="2039" y="546"/>
                  </a:lnTo>
                  <a:lnTo>
                    <a:pt x="2039" y="548"/>
                  </a:lnTo>
                  <a:lnTo>
                    <a:pt x="2039" y="549"/>
                  </a:lnTo>
                  <a:lnTo>
                    <a:pt x="2041" y="550"/>
                  </a:lnTo>
                  <a:lnTo>
                    <a:pt x="2042" y="551"/>
                  </a:lnTo>
                  <a:lnTo>
                    <a:pt x="2047" y="554"/>
                  </a:lnTo>
                  <a:lnTo>
                    <a:pt x="2052" y="554"/>
                  </a:lnTo>
                  <a:lnTo>
                    <a:pt x="2054" y="554"/>
                  </a:lnTo>
                  <a:lnTo>
                    <a:pt x="2058" y="555"/>
                  </a:lnTo>
                  <a:lnTo>
                    <a:pt x="2060" y="555"/>
                  </a:lnTo>
                  <a:lnTo>
                    <a:pt x="2063" y="556"/>
                  </a:lnTo>
                  <a:lnTo>
                    <a:pt x="2064" y="558"/>
                  </a:lnTo>
                  <a:lnTo>
                    <a:pt x="2065" y="559"/>
                  </a:lnTo>
                  <a:lnTo>
                    <a:pt x="2068" y="560"/>
                  </a:lnTo>
                  <a:lnTo>
                    <a:pt x="2072" y="561"/>
                  </a:lnTo>
                  <a:lnTo>
                    <a:pt x="2074" y="563"/>
                  </a:lnTo>
                  <a:lnTo>
                    <a:pt x="2077" y="565"/>
                  </a:lnTo>
                  <a:lnTo>
                    <a:pt x="2078" y="568"/>
                  </a:lnTo>
                  <a:lnTo>
                    <a:pt x="2079" y="568"/>
                  </a:lnTo>
                  <a:lnTo>
                    <a:pt x="2079" y="569"/>
                  </a:lnTo>
                  <a:lnTo>
                    <a:pt x="2080" y="570"/>
                  </a:lnTo>
                  <a:lnTo>
                    <a:pt x="2082" y="571"/>
                  </a:lnTo>
                  <a:lnTo>
                    <a:pt x="2083" y="573"/>
                  </a:lnTo>
                  <a:lnTo>
                    <a:pt x="2083" y="574"/>
                  </a:lnTo>
                  <a:lnTo>
                    <a:pt x="2083" y="575"/>
                  </a:lnTo>
                  <a:lnTo>
                    <a:pt x="2080" y="575"/>
                  </a:lnTo>
                  <a:lnTo>
                    <a:pt x="2078" y="576"/>
                  </a:lnTo>
                  <a:lnTo>
                    <a:pt x="2077" y="577"/>
                  </a:lnTo>
                  <a:lnTo>
                    <a:pt x="2075" y="579"/>
                  </a:lnTo>
                  <a:lnTo>
                    <a:pt x="2073" y="579"/>
                  </a:lnTo>
                  <a:lnTo>
                    <a:pt x="2070" y="580"/>
                  </a:lnTo>
                  <a:lnTo>
                    <a:pt x="2068" y="584"/>
                  </a:lnTo>
                  <a:lnTo>
                    <a:pt x="2065" y="585"/>
                  </a:lnTo>
                  <a:lnTo>
                    <a:pt x="2063" y="586"/>
                  </a:lnTo>
                  <a:lnTo>
                    <a:pt x="2063" y="586"/>
                  </a:lnTo>
                  <a:lnTo>
                    <a:pt x="2060" y="586"/>
                  </a:lnTo>
                  <a:lnTo>
                    <a:pt x="2058" y="587"/>
                  </a:lnTo>
                  <a:lnTo>
                    <a:pt x="2054" y="589"/>
                  </a:lnTo>
                  <a:lnTo>
                    <a:pt x="2052" y="591"/>
                  </a:lnTo>
                  <a:lnTo>
                    <a:pt x="2047" y="594"/>
                  </a:lnTo>
                  <a:lnTo>
                    <a:pt x="2042" y="596"/>
                  </a:lnTo>
                  <a:lnTo>
                    <a:pt x="2039" y="596"/>
                  </a:lnTo>
                  <a:lnTo>
                    <a:pt x="2037" y="597"/>
                  </a:lnTo>
                  <a:lnTo>
                    <a:pt x="2036" y="599"/>
                  </a:lnTo>
                  <a:lnTo>
                    <a:pt x="2034" y="600"/>
                  </a:lnTo>
                  <a:lnTo>
                    <a:pt x="2032" y="601"/>
                  </a:lnTo>
                  <a:lnTo>
                    <a:pt x="2028" y="601"/>
                  </a:lnTo>
                  <a:lnTo>
                    <a:pt x="2026" y="601"/>
                  </a:lnTo>
                  <a:lnTo>
                    <a:pt x="2023" y="601"/>
                  </a:lnTo>
                  <a:lnTo>
                    <a:pt x="2019" y="600"/>
                  </a:lnTo>
                  <a:lnTo>
                    <a:pt x="2018" y="601"/>
                  </a:lnTo>
                  <a:lnTo>
                    <a:pt x="2016" y="601"/>
                  </a:lnTo>
                  <a:lnTo>
                    <a:pt x="2016" y="607"/>
                  </a:lnTo>
                  <a:lnTo>
                    <a:pt x="2013" y="607"/>
                  </a:lnTo>
                  <a:lnTo>
                    <a:pt x="2011" y="607"/>
                  </a:lnTo>
                  <a:lnTo>
                    <a:pt x="2007" y="607"/>
                  </a:lnTo>
                  <a:lnTo>
                    <a:pt x="2003" y="607"/>
                  </a:lnTo>
                  <a:lnTo>
                    <a:pt x="2001" y="607"/>
                  </a:lnTo>
                  <a:lnTo>
                    <a:pt x="1977" y="607"/>
                  </a:lnTo>
                  <a:lnTo>
                    <a:pt x="1976" y="607"/>
                  </a:lnTo>
                  <a:lnTo>
                    <a:pt x="1973" y="607"/>
                  </a:lnTo>
                  <a:lnTo>
                    <a:pt x="1971" y="607"/>
                  </a:lnTo>
                  <a:lnTo>
                    <a:pt x="1967" y="607"/>
                  </a:lnTo>
                  <a:lnTo>
                    <a:pt x="1965" y="607"/>
                  </a:lnTo>
                  <a:lnTo>
                    <a:pt x="1962" y="609"/>
                  </a:lnTo>
                  <a:lnTo>
                    <a:pt x="1961" y="610"/>
                  </a:lnTo>
                  <a:lnTo>
                    <a:pt x="1963" y="610"/>
                  </a:lnTo>
                  <a:lnTo>
                    <a:pt x="1966" y="611"/>
                  </a:lnTo>
                  <a:lnTo>
                    <a:pt x="1970" y="611"/>
                  </a:lnTo>
                  <a:lnTo>
                    <a:pt x="1972" y="612"/>
                  </a:lnTo>
                  <a:lnTo>
                    <a:pt x="1974" y="612"/>
                  </a:lnTo>
                  <a:lnTo>
                    <a:pt x="1977" y="612"/>
                  </a:lnTo>
                  <a:lnTo>
                    <a:pt x="1979" y="612"/>
                  </a:lnTo>
                  <a:lnTo>
                    <a:pt x="1982" y="614"/>
                  </a:lnTo>
                  <a:lnTo>
                    <a:pt x="1982" y="615"/>
                  </a:lnTo>
                  <a:lnTo>
                    <a:pt x="1982" y="616"/>
                  </a:lnTo>
                  <a:lnTo>
                    <a:pt x="1981" y="617"/>
                  </a:lnTo>
                  <a:lnTo>
                    <a:pt x="1979" y="619"/>
                  </a:lnTo>
                  <a:lnTo>
                    <a:pt x="1979" y="620"/>
                  </a:lnTo>
                  <a:lnTo>
                    <a:pt x="1979" y="625"/>
                  </a:lnTo>
                  <a:lnTo>
                    <a:pt x="1994" y="623"/>
                  </a:lnTo>
                  <a:lnTo>
                    <a:pt x="2008" y="620"/>
                  </a:lnTo>
                  <a:lnTo>
                    <a:pt x="2011" y="619"/>
                  </a:lnTo>
                  <a:lnTo>
                    <a:pt x="2014" y="616"/>
                  </a:lnTo>
                  <a:lnTo>
                    <a:pt x="2018" y="614"/>
                  </a:lnTo>
                  <a:lnTo>
                    <a:pt x="2022" y="612"/>
                  </a:lnTo>
                  <a:lnTo>
                    <a:pt x="2027" y="612"/>
                  </a:lnTo>
                  <a:lnTo>
                    <a:pt x="2029" y="614"/>
                  </a:lnTo>
                  <a:lnTo>
                    <a:pt x="2032" y="614"/>
                  </a:lnTo>
                  <a:lnTo>
                    <a:pt x="2034" y="615"/>
                  </a:lnTo>
                  <a:lnTo>
                    <a:pt x="2034" y="616"/>
                  </a:lnTo>
                  <a:lnTo>
                    <a:pt x="2034" y="617"/>
                  </a:lnTo>
                  <a:lnTo>
                    <a:pt x="2034" y="620"/>
                  </a:lnTo>
                  <a:lnTo>
                    <a:pt x="2029" y="625"/>
                  </a:lnTo>
                  <a:lnTo>
                    <a:pt x="2023" y="627"/>
                  </a:lnTo>
                  <a:lnTo>
                    <a:pt x="2016" y="631"/>
                  </a:lnTo>
                  <a:lnTo>
                    <a:pt x="2002" y="641"/>
                  </a:lnTo>
                  <a:lnTo>
                    <a:pt x="1989" y="651"/>
                  </a:lnTo>
                  <a:lnTo>
                    <a:pt x="1979" y="656"/>
                  </a:lnTo>
                  <a:lnTo>
                    <a:pt x="1970" y="660"/>
                  </a:lnTo>
                  <a:lnTo>
                    <a:pt x="1961" y="665"/>
                  </a:lnTo>
                  <a:lnTo>
                    <a:pt x="1957" y="667"/>
                  </a:lnTo>
                  <a:lnTo>
                    <a:pt x="1955" y="670"/>
                  </a:lnTo>
                  <a:lnTo>
                    <a:pt x="1952" y="672"/>
                  </a:lnTo>
                  <a:lnTo>
                    <a:pt x="1951" y="674"/>
                  </a:lnTo>
                  <a:lnTo>
                    <a:pt x="1951" y="677"/>
                  </a:lnTo>
                  <a:lnTo>
                    <a:pt x="1951" y="678"/>
                  </a:lnTo>
                  <a:lnTo>
                    <a:pt x="1951" y="679"/>
                  </a:lnTo>
                  <a:lnTo>
                    <a:pt x="1951" y="682"/>
                  </a:lnTo>
                  <a:lnTo>
                    <a:pt x="1950" y="682"/>
                  </a:lnTo>
                  <a:lnTo>
                    <a:pt x="1948" y="683"/>
                  </a:lnTo>
                  <a:lnTo>
                    <a:pt x="1946" y="682"/>
                  </a:lnTo>
                  <a:lnTo>
                    <a:pt x="1943" y="681"/>
                  </a:lnTo>
                  <a:lnTo>
                    <a:pt x="1941" y="677"/>
                  </a:lnTo>
                  <a:lnTo>
                    <a:pt x="1938" y="678"/>
                  </a:lnTo>
                  <a:lnTo>
                    <a:pt x="1936" y="679"/>
                  </a:lnTo>
                  <a:lnTo>
                    <a:pt x="1933" y="681"/>
                  </a:lnTo>
                  <a:lnTo>
                    <a:pt x="1932" y="683"/>
                  </a:lnTo>
                  <a:lnTo>
                    <a:pt x="1933" y="684"/>
                  </a:lnTo>
                  <a:lnTo>
                    <a:pt x="1936" y="687"/>
                  </a:lnTo>
                  <a:lnTo>
                    <a:pt x="1940" y="688"/>
                  </a:lnTo>
                  <a:lnTo>
                    <a:pt x="1943" y="691"/>
                  </a:lnTo>
                  <a:lnTo>
                    <a:pt x="1945" y="693"/>
                  </a:lnTo>
                  <a:lnTo>
                    <a:pt x="1945" y="694"/>
                  </a:lnTo>
                  <a:lnTo>
                    <a:pt x="1943" y="696"/>
                  </a:lnTo>
                  <a:lnTo>
                    <a:pt x="1942" y="696"/>
                  </a:lnTo>
                  <a:lnTo>
                    <a:pt x="1941" y="697"/>
                  </a:lnTo>
                  <a:lnTo>
                    <a:pt x="1940" y="698"/>
                  </a:lnTo>
                  <a:lnTo>
                    <a:pt x="1937" y="698"/>
                  </a:lnTo>
                  <a:lnTo>
                    <a:pt x="1936" y="701"/>
                  </a:lnTo>
                  <a:lnTo>
                    <a:pt x="1936" y="703"/>
                  </a:lnTo>
                  <a:lnTo>
                    <a:pt x="1936" y="704"/>
                  </a:lnTo>
                  <a:lnTo>
                    <a:pt x="1935" y="707"/>
                  </a:lnTo>
                  <a:lnTo>
                    <a:pt x="1932" y="707"/>
                  </a:lnTo>
                  <a:lnTo>
                    <a:pt x="1928" y="708"/>
                  </a:lnTo>
                  <a:lnTo>
                    <a:pt x="1927" y="708"/>
                  </a:lnTo>
                  <a:lnTo>
                    <a:pt x="1925" y="709"/>
                  </a:lnTo>
                  <a:lnTo>
                    <a:pt x="1922" y="711"/>
                  </a:lnTo>
                  <a:lnTo>
                    <a:pt x="1921" y="712"/>
                  </a:lnTo>
                  <a:lnTo>
                    <a:pt x="1920" y="713"/>
                  </a:lnTo>
                  <a:lnTo>
                    <a:pt x="1920" y="714"/>
                  </a:lnTo>
                  <a:lnTo>
                    <a:pt x="1920" y="717"/>
                  </a:lnTo>
                  <a:lnTo>
                    <a:pt x="1918" y="717"/>
                  </a:lnTo>
                  <a:lnTo>
                    <a:pt x="1918" y="718"/>
                  </a:lnTo>
                  <a:lnTo>
                    <a:pt x="1918" y="721"/>
                  </a:lnTo>
                  <a:lnTo>
                    <a:pt x="1917" y="722"/>
                  </a:lnTo>
                  <a:lnTo>
                    <a:pt x="1917" y="723"/>
                  </a:lnTo>
                  <a:lnTo>
                    <a:pt x="1916" y="724"/>
                  </a:lnTo>
                  <a:lnTo>
                    <a:pt x="1915" y="724"/>
                  </a:lnTo>
                  <a:lnTo>
                    <a:pt x="1910" y="724"/>
                  </a:lnTo>
                  <a:lnTo>
                    <a:pt x="1906" y="724"/>
                  </a:lnTo>
                  <a:lnTo>
                    <a:pt x="1902" y="724"/>
                  </a:lnTo>
                  <a:lnTo>
                    <a:pt x="1898" y="724"/>
                  </a:lnTo>
                  <a:lnTo>
                    <a:pt x="1896" y="727"/>
                  </a:lnTo>
                  <a:lnTo>
                    <a:pt x="1892" y="727"/>
                  </a:lnTo>
                  <a:lnTo>
                    <a:pt x="1889" y="728"/>
                  </a:lnTo>
                  <a:lnTo>
                    <a:pt x="1881" y="729"/>
                  </a:lnTo>
                  <a:lnTo>
                    <a:pt x="1876" y="734"/>
                  </a:lnTo>
                  <a:lnTo>
                    <a:pt x="1870" y="738"/>
                  </a:lnTo>
                  <a:lnTo>
                    <a:pt x="1862" y="738"/>
                  </a:lnTo>
                  <a:lnTo>
                    <a:pt x="1855" y="737"/>
                  </a:lnTo>
                  <a:lnTo>
                    <a:pt x="1851" y="738"/>
                  </a:lnTo>
                  <a:lnTo>
                    <a:pt x="1850" y="740"/>
                  </a:lnTo>
                  <a:lnTo>
                    <a:pt x="1847" y="742"/>
                  </a:lnTo>
                  <a:lnTo>
                    <a:pt x="1841" y="743"/>
                  </a:lnTo>
                  <a:lnTo>
                    <a:pt x="1836" y="743"/>
                  </a:lnTo>
                  <a:lnTo>
                    <a:pt x="1832" y="743"/>
                  </a:lnTo>
                  <a:lnTo>
                    <a:pt x="1830" y="743"/>
                  </a:lnTo>
                  <a:lnTo>
                    <a:pt x="1826" y="743"/>
                  </a:lnTo>
                  <a:lnTo>
                    <a:pt x="1823" y="745"/>
                  </a:lnTo>
                  <a:lnTo>
                    <a:pt x="1823" y="747"/>
                  </a:lnTo>
                  <a:lnTo>
                    <a:pt x="1823" y="747"/>
                  </a:lnTo>
                  <a:lnTo>
                    <a:pt x="1824" y="748"/>
                  </a:lnTo>
                  <a:lnTo>
                    <a:pt x="1825" y="749"/>
                  </a:lnTo>
                  <a:lnTo>
                    <a:pt x="1829" y="752"/>
                  </a:lnTo>
                  <a:lnTo>
                    <a:pt x="1837" y="750"/>
                  </a:lnTo>
                  <a:lnTo>
                    <a:pt x="1847" y="749"/>
                  </a:lnTo>
                  <a:lnTo>
                    <a:pt x="1860" y="748"/>
                  </a:lnTo>
                  <a:lnTo>
                    <a:pt x="1864" y="749"/>
                  </a:lnTo>
                  <a:lnTo>
                    <a:pt x="1867" y="750"/>
                  </a:lnTo>
                  <a:lnTo>
                    <a:pt x="1869" y="753"/>
                  </a:lnTo>
                  <a:lnTo>
                    <a:pt x="1870" y="755"/>
                  </a:lnTo>
                  <a:lnTo>
                    <a:pt x="1869" y="758"/>
                  </a:lnTo>
                  <a:lnTo>
                    <a:pt x="1867" y="759"/>
                  </a:lnTo>
                  <a:lnTo>
                    <a:pt x="1864" y="762"/>
                  </a:lnTo>
                  <a:lnTo>
                    <a:pt x="1860" y="762"/>
                  </a:lnTo>
                  <a:lnTo>
                    <a:pt x="1854" y="760"/>
                  </a:lnTo>
                  <a:lnTo>
                    <a:pt x="1849" y="759"/>
                  </a:lnTo>
                  <a:lnTo>
                    <a:pt x="1844" y="757"/>
                  </a:lnTo>
                  <a:lnTo>
                    <a:pt x="1841" y="757"/>
                  </a:lnTo>
                  <a:lnTo>
                    <a:pt x="1840" y="758"/>
                  </a:lnTo>
                  <a:lnTo>
                    <a:pt x="1840" y="759"/>
                  </a:lnTo>
                  <a:lnTo>
                    <a:pt x="1841" y="760"/>
                  </a:lnTo>
                  <a:lnTo>
                    <a:pt x="1842" y="762"/>
                  </a:lnTo>
                  <a:lnTo>
                    <a:pt x="1844" y="763"/>
                  </a:lnTo>
                  <a:lnTo>
                    <a:pt x="1846" y="764"/>
                  </a:lnTo>
                  <a:lnTo>
                    <a:pt x="1849" y="764"/>
                  </a:lnTo>
                  <a:lnTo>
                    <a:pt x="1851" y="765"/>
                  </a:lnTo>
                  <a:lnTo>
                    <a:pt x="1852" y="767"/>
                  </a:lnTo>
                  <a:lnTo>
                    <a:pt x="1855" y="768"/>
                  </a:lnTo>
                  <a:lnTo>
                    <a:pt x="1857" y="769"/>
                  </a:lnTo>
                  <a:lnTo>
                    <a:pt x="1861" y="771"/>
                  </a:lnTo>
                  <a:lnTo>
                    <a:pt x="1864" y="775"/>
                  </a:lnTo>
                  <a:lnTo>
                    <a:pt x="1865" y="778"/>
                  </a:lnTo>
                  <a:lnTo>
                    <a:pt x="1865" y="779"/>
                  </a:lnTo>
                  <a:lnTo>
                    <a:pt x="1865" y="783"/>
                  </a:lnTo>
                  <a:lnTo>
                    <a:pt x="1864" y="785"/>
                  </a:lnTo>
                  <a:lnTo>
                    <a:pt x="1864" y="789"/>
                  </a:lnTo>
                  <a:lnTo>
                    <a:pt x="1862" y="791"/>
                  </a:lnTo>
                  <a:lnTo>
                    <a:pt x="1860" y="794"/>
                  </a:lnTo>
                  <a:lnTo>
                    <a:pt x="1857" y="795"/>
                  </a:lnTo>
                  <a:lnTo>
                    <a:pt x="1854" y="795"/>
                  </a:lnTo>
                  <a:lnTo>
                    <a:pt x="1854" y="796"/>
                  </a:lnTo>
                  <a:lnTo>
                    <a:pt x="1855" y="798"/>
                  </a:lnTo>
                  <a:lnTo>
                    <a:pt x="1857" y="799"/>
                  </a:lnTo>
                  <a:lnTo>
                    <a:pt x="1860" y="799"/>
                  </a:lnTo>
                  <a:lnTo>
                    <a:pt x="1862" y="800"/>
                  </a:lnTo>
                  <a:lnTo>
                    <a:pt x="1865" y="801"/>
                  </a:lnTo>
                  <a:lnTo>
                    <a:pt x="1866" y="803"/>
                  </a:lnTo>
                  <a:lnTo>
                    <a:pt x="1866" y="804"/>
                  </a:lnTo>
                  <a:lnTo>
                    <a:pt x="1865" y="806"/>
                  </a:lnTo>
                  <a:lnTo>
                    <a:pt x="1862" y="808"/>
                  </a:lnTo>
                  <a:lnTo>
                    <a:pt x="1860" y="809"/>
                  </a:lnTo>
                  <a:lnTo>
                    <a:pt x="1857" y="811"/>
                  </a:lnTo>
                  <a:lnTo>
                    <a:pt x="1857" y="813"/>
                  </a:lnTo>
                  <a:lnTo>
                    <a:pt x="1857" y="815"/>
                  </a:lnTo>
                  <a:lnTo>
                    <a:pt x="1857" y="816"/>
                  </a:lnTo>
                  <a:lnTo>
                    <a:pt x="1856" y="818"/>
                  </a:lnTo>
                  <a:lnTo>
                    <a:pt x="1854" y="819"/>
                  </a:lnTo>
                  <a:lnTo>
                    <a:pt x="1845" y="824"/>
                  </a:lnTo>
                  <a:lnTo>
                    <a:pt x="1834" y="827"/>
                  </a:lnTo>
                  <a:lnTo>
                    <a:pt x="1829" y="826"/>
                  </a:lnTo>
                  <a:lnTo>
                    <a:pt x="1824" y="825"/>
                  </a:lnTo>
                  <a:lnTo>
                    <a:pt x="1820" y="824"/>
                  </a:lnTo>
                  <a:lnTo>
                    <a:pt x="1815" y="821"/>
                  </a:lnTo>
                  <a:lnTo>
                    <a:pt x="1810" y="822"/>
                  </a:lnTo>
                  <a:lnTo>
                    <a:pt x="1805" y="822"/>
                  </a:lnTo>
                  <a:lnTo>
                    <a:pt x="1800" y="825"/>
                  </a:lnTo>
                  <a:lnTo>
                    <a:pt x="1799" y="827"/>
                  </a:lnTo>
                  <a:lnTo>
                    <a:pt x="1799" y="830"/>
                  </a:lnTo>
                  <a:lnTo>
                    <a:pt x="1800" y="832"/>
                  </a:lnTo>
                  <a:lnTo>
                    <a:pt x="1803" y="835"/>
                  </a:lnTo>
                  <a:lnTo>
                    <a:pt x="1805" y="837"/>
                  </a:lnTo>
                  <a:lnTo>
                    <a:pt x="1809" y="844"/>
                  </a:lnTo>
                  <a:lnTo>
                    <a:pt x="1809" y="851"/>
                  </a:lnTo>
                  <a:lnTo>
                    <a:pt x="1805" y="859"/>
                  </a:lnTo>
                  <a:lnTo>
                    <a:pt x="1799" y="865"/>
                  </a:lnTo>
                  <a:lnTo>
                    <a:pt x="1791" y="866"/>
                  </a:lnTo>
                  <a:lnTo>
                    <a:pt x="1783" y="866"/>
                  </a:lnTo>
                  <a:lnTo>
                    <a:pt x="1771" y="866"/>
                  </a:lnTo>
                  <a:lnTo>
                    <a:pt x="1761" y="867"/>
                  </a:lnTo>
                  <a:lnTo>
                    <a:pt x="1754" y="865"/>
                  </a:lnTo>
                  <a:lnTo>
                    <a:pt x="1745" y="864"/>
                  </a:lnTo>
                  <a:lnTo>
                    <a:pt x="1742" y="865"/>
                  </a:lnTo>
                  <a:lnTo>
                    <a:pt x="1739" y="865"/>
                  </a:lnTo>
                  <a:lnTo>
                    <a:pt x="1738" y="867"/>
                  </a:lnTo>
                  <a:lnTo>
                    <a:pt x="1737" y="868"/>
                  </a:lnTo>
                  <a:lnTo>
                    <a:pt x="1738" y="871"/>
                  </a:lnTo>
                  <a:lnTo>
                    <a:pt x="1739" y="872"/>
                  </a:lnTo>
                  <a:lnTo>
                    <a:pt x="1740" y="872"/>
                  </a:lnTo>
                  <a:lnTo>
                    <a:pt x="1743" y="872"/>
                  </a:lnTo>
                  <a:lnTo>
                    <a:pt x="1744" y="871"/>
                  </a:lnTo>
                  <a:lnTo>
                    <a:pt x="1747" y="870"/>
                  </a:lnTo>
                  <a:lnTo>
                    <a:pt x="1748" y="868"/>
                  </a:lnTo>
                  <a:lnTo>
                    <a:pt x="1761" y="868"/>
                  </a:lnTo>
                  <a:lnTo>
                    <a:pt x="1776" y="870"/>
                  </a:lnTo>
                  <a:lnTo>
                    <a:pt x="1786" y="875"/>
                  </a:lnTo>
                  <a:lnTo>
                    <a:pt x="1790" y="878"/>
                  </a:lnTo>
                  <a:lnTo>
                    <a:pt x="1790" y="885"/>
                  </a:lnTo>
                  <a:lnTo>
                    <a:pt x="1791" y="891"/>
                  </a:lnTo>
                  <a:lnTo>
                    <a:pt x="1794" y="895"/>
                  </a:lnTo>
                  <a:lnTo>
                    <a:pt x="1796" y="896"/>
                  </a:lnTo>
                  <a:lnTo>
                    <a:pt x="1798" y="895"/>
                  </a:lnTo>
                  <a:lnTo>
                    <a:pt x="1799" y="893"/>
                  </a:lnTo>
                  <a:lnTo>
                    <a:pt x="1799" y="891"/>
                  </a:lnTo>
                  <a:lnTo>
                    <a:pt x="1799" y="888"/>
                  </a:lnTo>
                  <a:lnTo>
                    <a:pt x="1800" y="886"/>
                  </a:lnTo>
                  <a:lnTo>
                    <a:pt x="1800" y="885"/>
                  </a:lnTo>
                  <a:lnTo>
                    <a:pt x="1801" y="883"/>
                  </a:lnTo>
                  <a:lnTo>
                    <a:pt x="1805" y="882"/>
                  </a:lnTo>
                  <a:lnTo>
                    <a:pt x="1809" y="882"/>
                  </a:lnTo>
                  <a:lnTo>
                    <a:pt x="1813" y="882"/>
                  </a:lnTo>
                  <a:lnTo>
                    <a:pt x="1819" y="887"/>
                  </a:lnTo>
                  <a:lnTo>
                    <a:pt x="1823" y="893"/>
                  </a:lnTo>
                  <a:lnTo>
                    <a:pt x="1821" y="901"/>
                  </a:lnTo>
                  <a:lnTo>
                    <a:pt x="1818" y="906"/>
                  </a:lnTo>
                  <a:lnTo>
                    <a:pt x="1810" y="910"/>
                  </a:lnTo>
                  <a:lnTo>
                    <a:pt x="1800" y="912"/>
                  </a:lnTo>
                  <a:lnTo>
                    <a:pt x="1789" y="916"/>
                  </a:lnTo>
                  <a:lnTo>
                    <a:pt x="1781" y="922"/>
                  </a:lnTo>
                  <a:lnTo>
                    <a:pt x="1778" y="924"/>
                  </a:lnTo>
                  <a:lnTo>
                    <a:pt x="1770" y="929"/>
                  </a:lnTo>
                  <a:lnTo>
                    <a:pt x="1763" y="934"/>
                  </a:lnTo>
                  <a:lnTo>
                    <a:pt x="1755" y="934"/>
                  </a:lnTo>
                  <a:lnTo>
                    <a:pt x="1754" y="933"/>
                  </a:lnTo>
                  <a:lnTo>
                    <a:pt x="1753" y="932"/>
                  </a:lnTo>
                  <a:lnTo>
                    <a:pt x="1753" y="931"/>
                  </a:lnTo>
                  <a:lnTo>
                    <a:pt x="1754" y="928"/>
                  </a:lnTo>
                  <a:lnTo>
                    <a:pt x="1755" y="927"/>
                  </a:lnTo>
                  <a:lnTo>
                    <a:pt x="1755" y="924"/>
                  </a:lnTo>
                  <a:lnTo>
                    <a:pt x="1756" y="923"/>
                  </a:lnTo>
                  <a:lnTo>
                    <a:pt x="1756" y="921"/>
                  </a:lnTo>
                  <a:lnTo>
                    <a:pt x="1755" y="919"/>
                  </a:lnTo>
                  <a:lnTo>
                    <a:pt x="1753" y="918"/>
                  </a:lnTo>
                  <a:lnTo>
                    <a:pt x="1748" y="918"/>
                  </a:lnTo>
                  <a:lnTo>
                    <a:pt x="1743" y="918"/>
                  </a:lnTo>
                  <a:lnTo>
                    <a:pt x="1738" y="917"/>
                  </a:lnTo>
                  <a:lnTo>
                    <a:pt x="1734" y="913"/>
                  </a:lnTo>
                  <a:lnTo>
                    <a:pt x="1733" y="912"/>
                  </a:lnTo>
                  <a:lnTo>
                    <a:pt x="1732" y="911"/>
                  </a:lnTo>
                  <a:lnTo>
                    <a:pt x="1730" y="911"/>
                  </a:lnTo>
                  <a:lnTo>
                    <a:pt x="1728" y="911"/>
                  </a:lnTo>
                  <a:lnTo>
                    <a:pt x="1727" y="912"/>
                  </a:lnTo>
                  <a:lnTo>
                    <a:pt x="1724" y="913"/>
                  </a:lnTo>
                  <a:lnTo>
                    <a:pt x="1720" y="915"/>
                  </a:lnTo>
                  <a:lnTo>
                    <a:pt x="1715" y="913"/>
                  </a:lnTo>
                  <a:lnTo>
                    <a:pt x="1710" y="912"/>
                  </a:lnTo>
                  <a:lnTo>
                    <a:pt x="1705" y="912"/>
                  </a:lnTo>
                  <a:lnTo>
                    <a:pt x="1703" y="916"/>
                  </a:lnTo>
                  <a:lnTo>
                    <a:pt x="1703" y="918"/>
                  </a:lnTo>
                  <a:lnTo>
                    <a:pt x="1702" y="921"/>
                  </a:lnTo>
                  <a:lnTo>
                    <a:pt x="1700" y="921"/>
                  </a:lnTo>
                  <a:lnTo>
                    <a:pt x="1698" y="921"/>
                  </a:lnTo>
                  <a:lnTo>
                    <a:pt x="1695" y="921"/>
                  </a:lnTo>
                  <a:lnTo>
                    <a:pt x="1694" y="919"/>
                  </a:lnTo>
                  <a:lnTo>
                    <a:pt x="1692" y="917"/>
                  </a:lnTo>
                  <a:lnTo>
                    <a:pt x="1690" y="916"/>
                  </a:lnTo>
                  <a:lnTo>
                    <a:pt x="1690" y="913"/>
                  </a:lnTo>
                  <a:lnTo>
                    <a:pt x="1690" y="911"/>
                  </a:lnTo>
                  <a:lnTo>
                    <a:pt x="1689" y="910"/>
                  </a:lnTo>
                  <a:lnTo>
                    <a:pt x="1687" y="908"/>
                  </a:lnTo>
                  <a:lnTo>
                    <a:pt x="1685" y="910"/>
                  </a:lnTo>
                  <a:lnTo>
                    <a:pt x="1683" y="910"/>
                  </a:lnTo>
                  <a:lnTo>
                    <a:pt x="1682" y="911"/>
                  </a:lnTo>
                  <a:lnTo>
                    <a:pt x="1679" y="911"/>
                  </a:lnTo>
                  <a:lnTo>
                    <a:pt x="1678" y="915"/>
                  </a:lnTo>
                  <a:lnTo>
                    <a:pt x="1677" y="917"/>
                  </a:lnTo>
                  <a:lnTo>
                    <a:pt x="1676" y="921"/>
                  </a:lnTo>
                  <a:lnTo>
                    <a:pt x="1674" y="924"/>
                  </a:lnTo>
                  <a:lnTo>
                    <a:pt x="1671" y="928"/>
                  </a:lnTo>
                  <a:lnTo>
                    <a:pt x="1664" y="929"/>
                  </a:lnTo>
                  <a:lnTo>
                    <a:pt x="1658" y="928"/>
                  </a:lnTo>
                  <a:lnTo>
                    <a:pt x="1651" y="927"/>
                  </a:lnTo>
                  <a:lnTo>
                    <a:pt x="1636" y="918"/>
                  </a:lnTo>
                  <a:lnTo>
                    <a:pt x="1632" y="919"/>
                  </a:lnTo>
                  <a:lnTo>
                    <a:pt x="1629" y="921"/>
                  </a:lnTo>
                  <a:lnTo>
                    <a:pt x="1626" y="922"/>
                  </a:lnTo>
                  <a:lnTo>
                    <a:pt x="1623" y="923"/>
                  </a:lnTo>
                  <a:lnTo>
                    <a:pt x="1621" y="923"/>
                  </a:lnTo>
                  <a:lnTo>
                    <a:pt x="1617" y="924"/>
                  </a:lnTo>
                  <a:lnTo>
                    <a:pt x="1611" y="924"/>
                  </a:lnTo>
                  <a:lnTo>
                    <a:pt x="1606" y="922"/>
                  </a:lnTo>
                  <a:lnTo>
                    <a:pt x="1602" y="919"/>
                  </a:lnTo>
                  <a:lnTo>
                    <a:pt x="1597" y="919"/>
                  </a:lnTo>
                  <a:lnTo>
                    <a:pt x="1591" y="922"/>
                  </a:lnTo>
                  <a:lnTo>
                    <a:pt x="1588" y="923"/>
                  </a:lnTo>
                  <a:lnTo>
                    <a:pt x="1586" y="926"/>
                  </a:lnTo>
                  <a:lnTo>
                    <a:pt x="1585" y="929"/>
                  </a:lnTo>
                  <a:lnTo>
                    <a:pt x="1582" y="932"/>
                  </a:lnTo>
                  <a:lnTo>
                    <a:pt x="1581" y="936"/>
                  </a:lnTo>
                  <a:lnTo>
                    <a:pt x="1578" y="938"/>
                  </a:lnTo>
                  <a:lnTo>
                    <a:pt x="1576" y="939"/>
                  </a:lnTo>
                  <a:lnTo>
                    <a:pt x="1570" y="939"/>
                  </a:lnTo>
                  <a:lnTo>
                    <a:pt x="1565" y="938"/>
                  </a:lnTo>
                  <a:lnTo>
                    <a:pt x="1558" y="938"/>
                  </a:lnTo>
                  <a:lnTo>
                    <a:pt x="1552" y="942"/>
                  </a:lnTo>
                  <a:lnTo>
                    <a:pt x="1550" y="946"/>
                  </a:lnTo>
                  <a:lnTo>
                    <a:pt x="1548" y="948"/>
                  </a:lnTo>
                  <a:lnTo>
                    <a:pt x="1548" y="951"/>
                  </a:lnTo>
                  <a:lnTo>
                    <a:pt x="1550" y="952"/>
                  </a:lnTo>
                  <a:lnTo>
                    <a:pt x="1552" y="953"/>
                  </a:lnTo>
                  <a:lnTo>
                    <a:pt x="1556" y="954"/>
                  </a:lnTo>
                  <a:lnTo>
                    <a:pt x="1560" y="956"/>
                  </a:lnTo>
                  <a:lnTo>
                    <a:pt x="1562" y="957"/>
                  </a:lnTo>
                  <a:lnTo>
                    <a:pt x="1565" y="958"/>
                  </a:lnTo>
                  <a:lnTo>
                    <a:pt x="1568" y="959"/>
                  </a:lnTo>
                  <a:lnTo>
                    <a:pt x="1572" y="961"/>
                  </a:lnTo>
                  <a:lnTo>
                    <a:pt x="1576" y="962"/>
                  </a:lnTo>
                  <a:lnTo>
                    <a:pt x="1578" y="963"/>
                  </a:lnTo>
                  <a:lnTo>
                    <a:pt x="1580" y="965"/>
                  </a:lnTo>
                  <a:lnTo>
                    <a:pt x="1580" y="967"/>
                  </a:lnTo>
                  <a:lnTo>
                    <a:pt x="1578" y="969"/>
                  </a:lnTo>
                  <a:lnTo>
                    <a:pt x="1576" y="970"/>
                  </a:lnTo>
                  <a:lnTo>
                    <a:pt x="1576" y="972"/>
                  </a:lnTo>
                  <a:lnTo>
                    <a:pt x="1576" y="973"/>
                  </a:lnTo>
                  <a:lnTo>
                    <a:pt x="1577" y="974"/>
                  </a:lnTo>
                  <a:lnTo>
                    <a:pt x="1580" y="974"/>
                  </a:lnTo>
                  <a:lnTo>
                    <a:pt x="1583" y="974"/>
                  </a:lnTo>
                  <a:lnTo>
                    <a:pt x="1587" y="974"/>
                  </a:lnTo>
                  <a:lnTo>
                    <a:pt x="1590" y="975"/>
                  </a:lnTo>
                  <a:lnTo>
                    <a:pt x="1593" y="975"/>
                  </a:lnTo>
                  <a:lnTo>
                    <a:pt x="1596" y="977"/>
                  </a:lnTo>
                  <a:lnTo>
                    <a:pt x="1601" y="975"/>
                  </a:lnTo>
                  <a:lnTo>
                    <a:pt x="1605" y="974"/>
                  </a:lnTo>
                  <a:lnTo>
                    <a:pt x="1608" y="972"/>
                  </a:lnTo>
                  <a:lnTo>
                    <a:pt x="1612" y="972"/>
                  </a:lnTo>
                  <a:lnTo>
                    <a:pt x="1614" y="970"/>
                  </a:lnTo>
                  <a:lnTo>
                    <a:pt x="1618" y="970"/>
                  </a:lnTo>
                  <a:lnTo>
                    <a:pt x="1621" y="972"/>
                  </a:lnTo>
                  <a:lnTo>
                    <a:pt x="1623" y="973"/>
                  </a:lnTo>
                  <a:lnTo>
                    <a:pt x="1626" y="973"/>
                  </a:lnTo>
                  <a:lnTo>
                    <a:pt x="1628" y="974"/>
                  </a:lnTo>
                  <a:lnTo>
                    <a:pt x="1629" y="977"/>
                  </a:lnTo>
                  <a:lnTo>
                    <a:pt x="1632" y="978"/>
                  </a:lnTo>
                  <a:lnTo>
                    <a:pt x="1633" y="979"/>
                  </a:lnTo>
                  <a:lnTo>
                    <a:pt x="1634" y="980"/>
                  </a:lnTo>
                  <a:lnTo>
                    <a:pt x="1637" y="980"/>
                  </a:lnTo>
                  <a:lnTo>
                    <a:pt x="1641" y="979"/>
                  </a:lnTo>
                  <a:lnTo>
                    <a:pt x="1646" y="979"/>
                  </a:lnTo>
                  <a:lnTo>
                    <a:pt x="1651" y="978"/>
                  </a:lnTo>
                  <a:lnTo>
                    <a:pt x="1654" y="975"/>
                  </a:lnTo>
                  <a:lnTo>
                    <a:pt x="1659" y="974"/>
                  </a:lnTo>
                  <a:lnTo>
                    <a:pt x="1669" y="967"/>
                  </a:lnTo>
                  <a:lnTo>
                    <a:pt x="1682" y="959"/>
                  </a:lnTo>
                  <a:lnTo>
                    <a:pt x="1695" y="953"/>
                  </a:lnTo>
                  <a:lnTo>
                    <a:pt x="1708" y="953"/>
                  </a:lnTo>
                  <a:lnTo>
                    <a:pt x="1722" y="956"/>
                  </a:lnTo>
                  <a:lnTo>
                    <a:pt x="1734" y="958"/>
                  </a:lnTo>
                  <a:lnTo>
                    <a:pt x="1744" y="958"/>
                  </a:lnTo>
                  <a:lnTo>
                    <a:pt x="1754" y="959"/>
                  </a:lnTo>
                  <a:lnTo>
                    <a:pt x="1763" y="961"/>
                  </a:lnTo>
                  <a:lnTo>
                    <a:pt x="1768" y="963"/>
                  </a:lnTo>
                  <a:lnTo>
                    <a:pt x="1771" y="968"/>
                  </a:lnTo>
                  <a:lnTo>
                    <a:pt x="1774" y="972"/>
                  </a:lnTo>
                  <a:lnTo>
                    <a:pt x="1776" y="975"/>
                  </a:lnTo>
                  <a:lnTo>
                    <a:pt x="1776" y="978"/>
                  </a:lnTo>
                  <a:lnTo>
                    <a:pt x="1776" y="982"/>
                  </a:lnTo>
                  <a:lnTo>
                    <a:pt x="1774" y="985"/>
                  </a:lnTo>
                  <a:lnTo>
                    <a:pt x="1771" y="988"/>
                  </a:lnTo>
                  <a:lnTo>
                    <a:pt x="1769" y="990"/>
                  </a:lnTo>
                  <a:lnTo>
                    <a:pt x="1768" y="992"/>
                  </a:lnTo>
                  <a:lnTo>
                    <a:pt x="1769" y="994"/>
                  </a:lnTo>
                  <a:lnTo>
                    <a:pt x="1770" y="995"/>
                  </a:lnTo>
                  <a:lnTo>
                    <a:pt x="1771" y="995"/>
                  </a:lnTo>
                  <a:lnTo>
                    <a:pt x="1774" y="995"/>
                  </a:lnTo>
                  <a:lnTo>
                    <a:pt x="1775" y="997"/>
                  </a:lnTo>
                  <a:lnTo>
                    <a:pt x="1778" y="997"/>
                  </a:lnTo>
                  <a:lnTo>
                    <a:pt x="1779" y="998"/>
                  </a:lnTo>
                  <a:lnTo>
                    <a:pt x="1780" y="999"/>
                  </a:lnTo>
                  <a:lnTo>
                    <a:pt x="1783" y="1002"/>
                  </a:lnTo>
                  <a:lnTo>
                    <a:pt x="1785" y="1004"/>
                  </a:lnTo>
                  <a:lnTo>
                    <a:pt x="1786" y="1007"/>
                  </a:lnTo>
                  <a:lnTo>
                    <a:pt x="1786" y="1008"/>
                  </a:lnTo>
                  <a:lnTo>
                    <a:pt x="1781" y="1014"/>
                  </a:lnTo>
                  <a:lnTo>
                    <a:pt x="1774" y="1019"/>
                  </a:lnTo>
                  <a:lnTo>
                    <a:pt x="1764" y="1021"/>
                  </a:lnTo>
                  <a:lnTo>
                    <a:pt x="1755" y="1024"/>
                  </a:lnTo>
                  <a:lnTo>
                    <a:pt x="1745" y="1026"/>
                  </a:lnTo>
                  <a:lnTo>
                    <a:pt x="1733" y="1029"/>
                  </a:lnTo>
                  <a:lnTo>
                    <a:pt x="1723" y="1029"/>
                  </a:lnTo>
                  <a:lnTo>
                    <a:pt x="1714" y="1024"/>
                  </a:lnTo>
                  <a:lnTo>
                    <a:pt x="1712" y="1021"/>
                  </a:lnTo>
                  <a:lnTo>
                    <a:pt x="1710" y="1020"/>
                  </a:lnTo>
                  <a:lnTo>
                    <a:pt x="1709" y="1018"/>
                  </a:lnTo>
                  <a:lnTo>
                    <a:pt x="1708" y="1016"/>
                  </a:lnTo>
                  <a:lnTo>
                    <a:pt x="1707" y="1016"/>
                  </a:lnTo>
                  <a:lnTo>
                    <a:pt x="1707" y="1018"/>
                  </a:lnTo>
                  <a:lnTo>
                    <a:pt x="1705" y="1020"/>
                  </a:lnTo>
                  <a:lnTo>
                    <a:pt x="1705" y="1024"/>
                  </a:lnTo>
                  <a:lnTo>
                    <a:pt x="1703" y="1028"/>
                  </a:lnTo>
                  <a:lnTo>
                    <a:pt x="1697" y="1030"/>
                  </a:lnTo>
                  <a:lnTo>
                    <a:pt x="1689" y="1031"/>
                  </a:lnTo>
                  <a:lnTo>
                    <a:pt x="1682" y="1031"/>
                  </a:lnTo>
                  <a:lnTo>
                    <a:pt x="1664" y="1033"/>
                  </a:lnTo>
                  <a:lnTo>
                    <a:pt x="1646" y="1034"/>
                  </a:lnTo>
                  <a:lnTo>
                    <a:pt x="1621" y="1035"/>
                  </a:lnTo>
                  <a:lnTo>
                    <a:pt x="1596" y="1034"/>
                  </a:lnTo>
                  <a:lnTo>
                    <a:pt x="1592" y="1033"/>
                  </a:lnTo>
                  <a:lnTo>
                    <a:pt x="1591" y="1033"/>
                  </a:lnTo>
                  <a:lnTo>
                    <a:pt x="1590" y="1031"/>
                  </a:lnTo>
                  <a:lnTo>
                    <a:pt x="1590" y="1030"/>
                  </a:lnTo>
                  <a:lnTo>
                    <a:pt x="1590" y="1029"/>
                  </a:lnTo>
                  <a:lnTo>
                    <a:pt x="1590" y="1028"/>
                  </a:lnTo>
                  <a:lnTo>
                    <a:pt x="1590" y="1025"/>
                  </a:lnTo>
                  <a:lnTo>
                    <a:pt x="1588" y="1024"/>
                  </a:lnTo>
                  <a:lnTo>
                    <a:pt x="1586" y="1021"/>
                  </a:lnTo>
                  <a:lnTo>
                    <a:pt x="1582" y="1020"/>
                  </a:lnTo>
                  <a:lnTo>
                    <a:pt x="1580" y="1020"/>
                  </a:lnTo>
                  <a:lnTo>
                    <a:pt x="1576" y="1020"/>
                  </a:lnTo>
                  <a:lnTo>
                    <a:pt x="1573" y="1021"/>
                  </a:lnTo>
                  <a:lnTo>
                    <a:pt x="1568" y="1023"/>
                  </a:lnTo>
                  <a:lnTo>
                    <a:pt x="1565" y="1025"/>
                  </a:lnTo>
                  <a:lnTo>
                    <a:pt x="1561" y="1028"/>
                  </a:lnTo>
                  <a:lnTo>
                    <a:pt x="1557" y="1031"/>
                  </a:lnTo>
                  <a:lnTo>
                    <a:pt x="1555" y="1034"/>
                  </a:lnTo>
                  <a:lnTo>
                    <a:pt x="1552" y="1034"/>
                  </a:lnTo>
                  <a:lnTo>
                    <a:pt x="1551" y="1034"/>
                  </a:lnTo>
                  <a:lnTo>
                    <a:pt x="1548" y="1033"/>
                  </a:lnTo>
                  <a:lnTo>
                    <a:pt x="1547" y="1031"/>
                  </a:lnTo>
                  <a:lnTo>
                    <a:pt x="1545" y="1031"/>
                  </a:lnTo>
                  <a:lnTo>
                    <a:pt x="1542" y="1030"/>
                  </a:lnTo>
                  <a:lnTo>
                    <a:pt x="1538" y="1031"/>
                  </a:lnTo>
                  <a:lnTo>
                    <a:pt x="1537" y="1031"/>
                  </a:lnTo>
                  <a:lnTo>
                    <a:pt x="1535" y="1031"/>
                  </a:lnTo>
                  <a:lnTo>
                    <a:pt x="1532" y="1030"/>
                  </a:lnTo>
                  <a:lnTo>
                    <a:pt x="1531" y="1029"/>
                  </a:lnTo>
                  <a:lnTo>
                    <a:pt x="1529" y="1024"/>
                  </a:lnTo>
                  <a:lnTo>
                    <a:pt x="1526" y="1020"/>
                  </a:lnTo>
                  <a:lnTo>
                    <a:pt x="1524" y="1015"/>
                  </a:lnTo>
                  <a:lnTo>
                    <a:pt x="1520" y="1003"/>
                  </a:lnTo>
                  <a:lnTo>
                    <a:pt x="1521" y="987"/>
                  </a:lnTo>
                  <a:lnTo>
                    <a:pt x="1524" y="978"/>
                  </a:lnTo>
                  <a:lnTo>
                    <a:pt x="1526" y="969"/>
                  </a:lnTo>
                  <a:lnTo>
                    <a:pt x="1526" y="962"/>
                  </a:lnTo>
                  <a:lnTo>
                    <a:pt x="1521" y="956"/>
                  </a:lnTo>
                  <a:lnTo>
                    <a:pt x="1517" y="953"/>
                  </a:lnTo>
                  <a:lnTo>
                    <a:pt x="1515" y="949"/>
                  </a:lnTo>
                  <a:lnTo>
                    <a:pt x="1514" y="947"/>
                  </a:lnTo>
                  <a:lnTo>
                    <a:pt x="1512" y="943"/>
                  </a:lnTo>
                  <a:lnTo>
                    <a:pt x="1511" y="939"/>
                  </a:lnTo>
                  <a:lnTo>
                    <a:pt x="1510" y="937"/>
                  </a:lnTo>
                  <a:lnTo>
                    <a:pt x="1505" y="934"/>
                  </a:lnTo>
                  <a:lnTo>
                    <a:pt x="1499" y="936"/>
                  </a:lnTo>
                  <a:lnTo>
                    <a:pt x="1491" y="939"/>
                  </a:lnTo>
                  <a:lnTo>
                    <a:pt x="1485" y="942"/>
                  </a:lnTo>
                  <a:lnTo>
                    <a:pt x="1480" y="943"/>
                  </a:lnTo>
                  <a:lnTo>
                    <a:pt x="1476" y="943"/>
                  </a:lnTo>
                  <a:lnTo>
                    <a:pt x="1472" y="943"/>
                  </a:lnTo>
                  <a:lnTo>
                    <a:pt x="1470" y="942"/>
                  </a:lnTo>
                  <a:lnTo>
                    <a:pt x="1469" y="939"/>
                  </a:lnTo>
                  <a:lnTo>
                    <a:pt x="1466" y="937"/>
                  </a:lnTo>
                  <a:lnTo>
                    <a:pt x="1464" y="936"/>
                  </a:lnTo>
                  <a:lnTo>
                    <a:pt x="1461" y="934"/>
                  </a:lnTo>
                  <a:lnTo>
                    <a:pt x="1459" y="933"/>
                  </a:lnTo>
                  <a:lnTo>
                    <a:pt x="1455" y="932"/>
                  </a:lnTo>
                  <a:lnTo>
                    <a:pt x="1453" y="931"/>
                  </a:lnTo>
                  <a:lnTo>
                    <a:pt x="1450" y="928"/>
                  </a:lnTo>
                  <a:lnTo>
                    <a:pt x="1449" y="924"/>
                  </a:lnTo>
                  <a:lnTo>
                    <a:pt x="1448" y="922"/>
                  </a:lnTo>
                  <a:lnTo>
                    <a:pt x="1446" y="919"/>
                  </a:lnTo>
                  <a:lnTo>
                    <a:pt x="1445" y="916"/>
                  </a:lnTo>
                  <a:lnTo>
                    <a:pt x="1445" y="915"/>
                  </a:lnTo>
                  <a:lnTo>
                    <a:pt x="1444" y="913"/>
                  </a:lnTo>
                  <a:lnTo>
                    <a:pt x="1441" y="912"/>
                  </a:lnTo>
                  <a:lnTo>
                    <a:pt x="1439" y="911"/>
                  </a:lnTo>
                  <a:lnTo>
                    <a:pt x="1438" y="908"/>
                  </a:lnTo>
                  <a:lnTo>
                    <a:pt x="1436" y="905"/>
                  </a:lnTo>
                  <a:lnTo>
                    <a:pt x="1438" y="901"/>
                  </a:lnTo>
                  <a:lnTo>
                    <a:pt x="1440" y="898"/>
                  </a:lnTo>
                  <a:lnTo>
                    <a:pt x="1445" y="897"/>
                  </a:lnTo>
                  <a:lnTo>
                    <a:pt x="1450" y="896"/>
                  </a:lnTo>
                  <a:lnTo>
                    <a:pt x="1455" y="895"/>
                  </a:lnTo>
                  <a:lnTo>
                    <a:pt x="1462" y="896"/>
                  </a:lnTo>
                  <a:lnTo>
                    <a:pt x="1469" y="896"/>
                  </a:lnTo>
                  <a:lnTo>
                    <a:pt x="1476" y="895"/>
                  </a:lnTo>
                  <a:lnTo>
                    <a:pt x="1480" y="895"/>
                  </a:lnTo>
                  <a:lnTo>
                    <a:pt x="1482" y="895"/>
                  </a:lnTo>
                  <a:lnTo>
                    <a:pt x="1485" y="895"/>
                  </a:lnTo>
                  <a:lnTo>
                    <a:pt x="1487" y="895"/>
                  </a:lnTo>
                  <a:lnTo>
                    <a:pt x="1490" y="895"/>
                  </a:lnTo>
                  <a:lnTo>
                    <a:pt x="1494" y="897"/>
                  </a:lnTo>
                  <a:lnTo>
                    <a:pt x="1497" y="900"/>
                  </a:lnTo>
                  <a:lnTo>
                    <a:pt x="1499" y="902"/>
                  </a:lnTo>
                  <a:lnTo>
                    <a:pt x="1500" y="905"/>
                  </a:lnTo>
                  <a:lnTo>
                    <a:pt x="1500" y="907"/>
                  </a:lnTo>
                  <a:lnTo>
                    <a:pt x="1500" y="911"/>
                  </a:lnTo>
                  <a:lnTo>
                    <a:pt x="1500" y="913"/>
                  </a:lnTo>
                  <a:lnTo>
                    <a:pt x="1500" y="916"/>
                  </a:lnTo>
                  <a:lnTo>
                    <a:pt x="1500" y="916"/>
                  </a:lnTo>
                  <a:lnTo>
                    <a:pt x="1501" y="917"/>
                  </a:lnTo>
                  <a:lnTo>
                    <a:pt x="1504" y="917"/>
                  </a:lnTo>
                  <a:lnTo>
                    <a:pt x="1505" y="917"/>
                  </a:lnTo>
                  <a:lnTo>
                    <a:pt x="1507" y="917"/>
                  </a:lnTo>
                  <a:lnTo>
                    <a:pt x="1509" y="916"/>
                  </a:lnTo>
                  <a:lnTo>
                    <a:pt x="1510" y="916"/>
                  </a:lnTo>
                  <a:lnTo>
                    <a:pt x="1522" y="913"/>
                  </a:lnTo>
                  <a:lnTo>
                    <a:pt x="1531" y="911"/>
                  </a:lnTo>
                  <a:lnTo>
                    <a:pt x="1538" y="908"/>
                  </a:lnTo>
                  <a:lnTo>
                    <a:pt x="1545" y="906"/>
                  </a:lnTo>
                  <a:lnTo>
                    <a:pt x="1552" y="906"/>
                  </a:lnTo>
                  <a:lnTo>
                    <a:pt x="1556" y="906"/>
                  </a:lnTo>
                  <a:lnTo>
                    <a:pt x="1558" y="907"/>
                  </a:lnTo>
                  <a:lnTo>
                    <a:pt x="1561" y="910"/>
                  </a:lnTo>
                  <a:lnTo>
                    <a:pt x="1562" y="911"/>
                  </a:lnTo>
                  <a:lnTo>
                    <a:pt x="1566" y="912"/>
                  </a:lnTo>
                  <a:lnTo>
                    <a:pt x="1568" y="912"/>
                  </a:lnTo>
                  <a:lnTo>
                    <a:pt x="1571" y="912"/>
                  </a:lnTo>
                  <a:lnTo>
                    <a:pt x="1573" y="911"/>
                  </a:lnTo>
                  <a:lnTo>
                    <a:pt x="1576" y="910"/>
                  </a:lnTo>
                  <a:lnTo>
                    <a:pt x="1578" y="908"/>
                  </a:lnTo>
                  <a:lnTo>
                    <a:pt x="1580" y="906"/>
                  </a:lnTo>
                  <a:lnTo>
                    <a:pt x="1580" y="903"/>
                  </a:lnTo>
                  <a:lnTo>
                    <a:pt x="1580" y="901"/>
                  </a:lnTo>
                  <a:lnTo>
                    <a:pt x="1581" y="898"/>
                  </a:lnTo>
                  <a:lnTo>
                    <a:pt x="1583" y="895"/>
                  </a:lnTo>
                  <a:lnTo>
                    <a:pt x="1585" y="895"/>
                  </a:lnTo>
                  <a:lnTo>
                    <a:pt x="1587" y="893"/>
                  </a:lnTo>
                  <a:lnTo>
                    <a:pt x="1590" y="892"/>
                  </a:lnTo>
                  <a:lnTo>
                    <a:pt x="1592" y="891"/>
                  </a:lnTo>
                  <a:lnTo>
                    <a:pt x="1595" y="890"/>
                  </a:lnTo>
                  <a:lnTo>
                    <a:pt x="1596" y="887"/>
                  </a:lnTo>
                  <a:lnTo>
                    <a:pt x="1598" y="886"/>
                  </a:lnTo>
                  <a:lnTo>
                    <a:pt x="1600" y="883"/>
                  </a:lnTo>
                  <a:lnTo>
                    <a:pt x="1601" y="881"/>
                  </a:lnTo>
                  <a:lnTo>
                    <a:pt x="1605" y="880"/>
                  </a:lnTo>
                  <a:lnTo>
                    <a:pt x="1608" y="877"/>
                  </a:lnTo>
                  <a:lnTo>
                    <a:pt x="1612" y="875"/>
                  </a:lnTo>
                  <a:lnTo>
                    <a:pt x="1614" y="872"/>
                  </a:lnTo>
                  <a:lnTo>
                    <a:pt x="1616" y="870"/>
                  </a:lnTo>
                  <a:lnTo>
                    <a:pt x="1616" y="867"/>
                  </a:lnTo>
                  <a:lnTo>
                    <a:pt x="1614" y="865"/>
                  </a:lnTo>
                  <a:lnTo>
                    <a:pt x="1612" y="861"/>
                  </a:lnTo>
                  <a:lnTo>
                    <a:pt x="1609" y="859"/>
                  </a:lnTo>
                  <a:lnTo>
                    <a:pt x="1607" y="857"/>
                  </a:lnTo>
                  <a:lnTo>
                    <a:pt x="1606" y="855"/>
                  </a:lnTo>
                  <a:lnTo>
                    <a:pt x="1603" y="852"/>
                  </a:lnTo>
                  <a:lnTo>
                    <a:pt x="1602" y="851"/>
                  </a:lnTo>
                  <a:lnTo>
                    <a:pt x="1602" y="849"/>
                  </a:lnTo>
                  <a:lnTo>
                    <a:pt x="1603" y="846"/>
                  </a:lnTo>
                  <a:lnTo>
                    <a:pt x="1607" y="842"/>
                  </a:lnTo>
                  <a:lnTo>
                    <a:pt x="1618" y="837"/>
                  </a:lnTo>
                  <a:lnTo>
                    <a:pt x="1631" y="835"/>
                  </a:lnTo>
                  <a:lnTo>
                    <a:pt x="1643" y="837"/>
                  </a:lnTo>
                  <a:lnTo>
                    <a:pt x="1647" y="841"/>
                  </a:lnTo>
                  <a:lnTo>
                    <a:pt x="1651" y="845"/>
                  </a:lnTo>
                  <a:lnTo>
                    <a:pt x="1653" y="849"/>
                  </a:lnTo>
                  <a:lnTo>
                    <a:pt x="1656" y="852"/>
                  </a:lnTo>
                  <a:lnTo>
                    <a:pt x="1659" y="856"/>
                  </a:lnTo>
                  <a:lnTo>
                    <a:pt x="1664" y="864"/>
                  </a:lnTo>
                  <a:lnTo>
                    <a:pt x="1674" y="867"/>
                  </a:lnTo>
                  <a:lnTo>
                    <a:pt x="1688" y="866"/>
                  </a:lnTo>
                  <a:lnTo>
                    <a:pt x="1689" y="865"/>
                  </a:lnTo>
                  <a:lnTo>
                    <a:pt x="1690" y="864"/>
                  </a:lnTo>
                  <a:lnTo>
                    <a:pt x="1693" y="862"/>
                  </a:lnTo>
                  <a:lnTo>
                    <a:pt x="1695" y="861"/>
                  </a:lnTo>
                  <a:lnTo>
                    <a:pt x="1697" y="859"/>
                  </a:lnTo>
                  <a:lnTo>
                    <a:pt x="1698" y="857"/>
                  </a:lnTo>
                  <a:lnTo>
                    <a:pt x="1699" y="856"/>
                  </a:lnTo>
                  <a:lnTo>
                    <a:pt x="1698" y="855"/>
                  </a:lnTo>
                  <a:lnTo>
                    <a:pt x="1695" y="854"/>
                  </a:lnTo>
                  <a:lnTo>
                    <a:pt x="1689" y="854"/>
                  </a:lnTo>
                  <a:lnTo>
                    <a:pt x="1685" y="852"/>
                  </a:lnTo>
                  <a:lnTo>
                    <a:pt x="1682" y="852"/>
                  </a:lnTo>
                  <a:lnTo>
                    <a:pt x="1679" y="851"/>
                  </a:lnTo>
                  <a:lnTo>
                    <a:pt x="1677" y="849"/>
                  </a:lnTo>
                  <a:lnTo>
                    <a:pt x="1674" y="846"/>
                  </a:lnTo>
                  <a:lnTo>
                    <a:pt x="1672" y="844"/>
                  </a:lnTo>
                  <a:lnTo>
                    <a:pt x="1669" y="842"/>
                  </a:lnTo>
                  <a:lnTo>
                    <a:pt x="1667" y="840"/>
                  </a:lnTo>
                  <a:lnTo>
                    <a:pt x="1664" y="835"/>
                  </a:lnTo>
                  <a:lnTo>
                    <a:pt x="1668" y="830"/>
                  </a:lnTo>
                  <a:lnTo>
                    <a:pt x="1673" y="825"/>
                  </a:lnTo>
                  <a:lnTo>
                    <a:pt x="1677" y="819"/>
                  </a:lnTo>
                  <a:lnTo>
                    <a:pt x="1678" y="816"/>
                  </a:lnTo>
                  <a:lnTo>
                    <a:pt x="1677" y="815"/>
                  </a:lnTo>
                  <a:lnTo>
                    <a:pt x="1676" y="814"/>
                  </a:lnTo>
                  <a:lnTo>
                    <a:pt x="1674" y="814"/>
                  </a:lnTo>
                  <a:lnTo>
                    <a:pt x="1672" y="814"/>
                  </a:lnTo>
                  <a:lnTo>
                    <a:pt x="1669" y="814"/>
                  </a:lnTo>
                  <a:lnTo>
                    <a:pt x="1666" y="814"/>
                  </a:lnTo>
                  <a:lnTo>
                    <a:pt x="1662" y="814"/>
                  </a:lnTo>
                  <a:lnTo>
                    <a:pt x="1659" y="815"/>
                  </a:lnTo>
                  <a:lnTo>
                    <a:pt x="1657" y="815"/>
                  </a:lnTo>
                  <a:lnTo>
                    <a:pt x="1656" y="815"/>
                  </a:lnTo>
                  <a:lnTo>
                    <a:pt x="1653" y="814"/>
                  </a:lnTo>
                  <a:lnTo>
                    <a:pt x="1651" y="814"/>
                  </a:lnTo>
                  <a:lnTo>
                    <a:pt x="1649" y="814"/>
                  </a:lnTo>
                  <a:lnTo>
                    <a:pt x="1648" y="814"/>
                  </a:lnTo>
                  <a:lnTo>
                    <a:pt x="1646" y="814"/>
                  </a:lnTo>
                  <a:lnTo>
                    <a:pt x="1644" y="815"/>
                  </a:lnTo>
                  <a:lnTo>
                    <a:pt x="1642" y="816"/>
                  </a:lnTo>
                  <a:lnTo>
                    <a:pt x="1641" y="816"/>
                  </a:lnTo>
                  <a:lnTo>
                    <a:pt x="1636" y="816"/>
                  </a:lnTo>
                  <a:lnTo>
                    <a:pt x="1631" y="815"/>
                  </a:lnTo>
                  <a:lnTo>
                    <a:pt x="1627" y="813"/>
                  </a:lnTo>
                  <a:lnTo>
                    <a:pt x="1624" y="809"/>
                  </a:lnTo>
                  <a:lnTo>
                    <a:pt x="1624" y="806"/>
                  </a:lnTo>
                  <a:lnTo>
                    <a:pt x="1624" y="804"/>
                  </a:lnTo>
                  <a:lnTo>
                    <a:pt x="1624" y="801"/>
                  </a:lnTo>
                  <a:lnTo>
                    <a:pt x="1624" y="799"/>
                  </a:lnTo>
                  <a:lnTo>
                    <a:pt x="1624" y="795"/>
                  </a:lnTo>
                  <a:lnTo>
                    <a:pt x="1626" y="794"/>
                  </a:lnTo>
                  <a:lnTo>
                    <a:pt x="1626" y="791"/>
                  </a:lnTo>
                  <a:lnTo>
                    <a:pt x="1624" y="789"/>
                  </a:lnTo>
                  <a:lnTo>
                    <a:pt x="1624" y="786"/>
                  </a:lnTo>
                  <a:lnTo>
                    <a:pt x="1624" y="785"/>
                  </a:lnTo>
                  <a:lnTo>
                    <a:pt x="1626" y="784"/>
                  </a:lnTo>
                  <a:lnTo>
                    <a:pt x="1628" y="783"/>
                  </a:lnTo>
                  <a:lnTo>
                    <a:pt x="1631" y="783"/>
                  </a:lnTo>
                  <a:lnTo>
                    <a:pt x="1634" y="783"/>
                  </a:lnTo>
                  <a:lnTo>
                    <a:pt x="1638" y="783"/>
                  </a:lnTo>
                  <a:lnTo>
                    <a:pt x="1641" y="783"/>
                  </a:lnTo>
                  <a:lnTo>
                    <a:pt x="1642" y="780"/>
                  </a:lnTo>
                  <a:lnTo>
                    <a:pt x="1642" y="779"/>
                  </a:lnTo>
                  <a:lnTo>
                    <a:pt x="1642" y="776"/>
                  </a:lnTo>
                  <a:lnTo>
                    <a:pt x="1642" y="775"/>
                  </a:lnTo>
                  <a:lnTo>
                    <a:pt x="1642" y="773"/>
                  </a:lnTo>
                  <a:lnTo>
                    <a:pt x="1642" y="771"/>
                  </a:lnTo>
                  <a:lnTo>
                    <a:pt x="1643" y="769"/>
                  </a:lnTo>
                  <a:lnTo>
                    <a:pt x="1646" y="768"/>
                  </a:lnTo>
                  <a:lnTo>
                    <a:pt x="1648" y="768"/>
                  </a:lnTo>
                  <a:lnTo>
                    <a:pt x="1652" y="768"/>
                  </a:lnTo>
                  <a:lnTo>
                    <a:pt x="1654" y="768"/>
                  </a:lnTo>
                  <a:lnTo>
                    <a:pt x="1657" y="769"/>
                  </a:lnTo>
                  <a:lnTo>
                    <a:pt x="1659" y="771"/>
                  </a:lnTo>
                  <a:lnTo>
                    <a:pt x="1662" y="774"/>
                  </a:lnTo>
                  <a:lnTo>
                    <a:pt x="1664" y="775"/>
                  </a:lnTo>
                  <a:lnTo>
                    <a:pt x="1676" y="776"/>
                  </a:lnTo>
                  <a:lnTo>
                    <a:pt x="1685" y="778"/>
                  </a:lnTo>
                  <a:lnTo>
                    <a:pt x="1698" y="779"/>
                  </a:lnTo>
                  <a:lnTo>
                    <a:pt x="1710" y="780"/>
                  </a:lnTo>
                  <a:lnTo>
                    <a:pt x="1714" y="779"/>
                  </a:lnTo>
                  <a:lnTo>
                    <a:pt x="1715" y="776"/>
                  </a:lnTo>
                  <a:lnTo>
                    <a:pt x="1715" y="775"/>
                  </a:lnTo>
                  <a:lnTo>
                    <a:pt x="1714" y="773"/>
                  </a:lnTo>
                  <a:lnTo>
                    <a:pt x="1712" y="771"/>
                  </a:lnTo>
                  <a:lnTo>
                    <a:pt x="1708" y="769"/>
                  </a:lnTo>
                  <a:lnTo>
                    <a:pt x="1699" y="768"/>
                  </a:lnTo>
                  <a:lnTo>
                    <a:pt x="1688" y="769"/>
                  </a:lnTo>
                  <a:lnTo>
                    <a:pt x="1677" y="769"/>
                  </a:lnTo>
                  <a:lnTo>
                    <a:pt x="1677" y="769"/>
                  </a:lnTo>
                  <a:lnTo>
                    <a:pt x="1676" y="770"/>
                  </a:lnTo>
                  <a:lnTo>
                    <a:pt x="1673" y="770"/>
                  </a:lnTo>
                  <a:lnTo>
                    <a:pt x="1672" y="770"/>
                  </a:lnTo>
                  <a:lnTo>
                    <a:pt x="1669" y="770"/>
                  </a:lnTo>
                  <a:lnTo>
                    <a:pt x="1669" y="770"/>
                  </a:lnTo>
                  <a:lnTo>
                    <a:pt x="1669" y="769"/>
                  </a:lnTo>
                  <a:lnTo>
                    <a:pt x="1671" y="765"/>
                  </a:lnTo>
                  <a:lnTo>
                    <a:pt x="1672" y="763"/>
                  </a:lnTo>
                  <a:lnTo>
                    <a:pt x="1672" y="760"/>
                  </a:lnTo>
                  <a:lnTo>
                    <a:pt x="1672" y="757"/>
                  </a:lnTo>
                  <a:lnTo>
                    <a:pt x="1668" y="757"/>
                  </a:lnTo>
                  <a:lnTo>
                    <a:pt x="1666" y="758"/>
                  </a:lnTo>
                  <a:lnTo>
                    <a:pt x="1663" y="759"/>
                  </a:lnTo>
                  <a:lnTo>
                    <a:pt x="1662" y="762"/>
                  </a:lnTo>
                  <a:lnTo>
                    <a:pt x="1659" y="763"/>
                  </a:lnTo>
                  <a:lnTo>
                    <a:pt x="1657" y="763"/>
                  </a:lnTo>
                  <a:lnTo>
                    <a:pt x="1654" y="763"/>
                  </a:lnTo>
                  <a:lnTo>
                    <a:pt x="1652" y="762"/>
                  </a:lnTo>
                  <a:lnTo>
                    <a:pt x="1648" y="762"/>
                  </a:lnTo>
                  <a:lnTo>
                    <a:pt x="1646" y="762"/>
                  </a:lnTo>
                  <a:lnTo>
                    <a:pt x="1642" y="764"/>
                  </a:lnTo>
                  <a:lnTo>
                    <a:pt x="1638" y="767"/>
                  </a:lnTo>
                  <a:lnTo>
                    <a:pt x="1637" y="769"/>
                  </a:lnTo>
                  <a:lnTo>
                    <a:pt x="1634" y="771"/>
                  </a:lnTo>
                  <a:lnTo>
                    <a:pt x="1634" y="775"/>
                  </a:lnTo>
                  <a:lnTo>
                    <a:pt x="1633" y="778"/>
                  </a:lnTo>
                  <a:lnTo>
                    <a:pt x="1631" y="775"/>
                  </a:lnTo>
                  <a:lnTo>
                    <a:pt x="1629" y="774"/>
                  </a:lnTo>
                  <a:lnTo>
                    <a:pt x="1629" y="771"/>
                  </a:lnTo>
                  <a:lnTo>
                    <a:pt x="1628" y="770"/>
                  </a:lnTo>
                  <a:lnTo>
                    <a:pt x="1627" y="768"/>
                  </a:lnTo>
                  <a:lnTo>
                    <a:pt x="1624" y="767"/>
                  </a:lnTo>
                  <a:lnTo>
                    <a:pt x="1621" y="768"/>
                  </a:lnTo>
                  <a:lnTo>
                    <a:pt x="1619" y="773"/>
                  </a:lnTo>
                  <a:lnTo>
                    <a:pt x="1618" y="779"/>
                  </a:lnTo>
                  <a:lnTo>
                    <a:pt x="1617" y="784"/>
                  </a:lnTo>
                  <a:lnTo>
                    <a:pt x="1617" y="788"/>
                  </a:lnTo>
                  <a:lnTo>
                    <a:pt x="1618" y="789"/>
                  </a:lnTo>
                  <a:lnTo>
                    <a:pt x="1618" y="791"/>
                  </a:lnTo>
                  <a:lnTo>
                    <a:pt x="1618" y="794"/>
                  </a:lnTo>
                  <a:lnTo>
                    <a:pt x="1618" y="796"/>
                  </a:lnTo>
                  <a:lnTo>
                    <a:pt x="1617" y="799"/>
                  </a:lnTo>
                  <a:lnTo>
                    <a:pt x="1614" y="801"/>
                  </a:lnTo>
                  <a:lnTo>
                    <a:pt x="1612" y="803"/>
                  </a:lnTo>
                  <a:lnTo>
                    <a:pt x="1609" y="806"/>
                  </a:lnTo>
                  <a:lnTo>
                    <a:pt x="1606" y="808"/>
                  </a:lnTo>
                  <a:lnTo>
                    <a:pt x="1602" y="809"/>
                  </a:lnTo>
                  <a:lnTo>
                    <a:pt x="1600" y="809"/>
                  </a:lnTo>
                  <a:lnTo>
                    <a:pt x="1597" y="809"/>
                  </a:lnTo>
                  <a:lnTo>
                    <a:pt x="1596" y="808"/>
                  </a:lnTo>
                  <a:lnTo>
                    <a:pt x="1595" y="806"/>
                  </a:lnTo>
                  <a:lnTo>
                    <a:pt x="1595" y="804"/>
                  </a:lnTo>
                  <a:lnTo>
                    <a:pt x="1593" y="803"/>
                  </a:lnTo>
                  <a:lnTo>
                    <a:pt x="1591" y="801"/>
                  </a:lnTo>
                  <a:lnTo>
                    <a:pt x="1588" y="801"/>
                  </a:lnTo>
                  <a:lnTo>
                    <a:pt x="1588" y="803"/>
                  </a:lnTo>
                  <a:lnTo>
                    <a:pt x="1588" y="804"/>
                  </a:lnTo>
                  <a:lnTo>
                    <a:pt x="1588" y="806"/>
                  </a:lnTo>
                  <a:lnTo>
                    <a:pt x="1590" y="808"/>
                  </a:lnTo>
                  <a:lnTo>
                    <a:pt x="1590" y="810"/>
                  </a:lnTo>
                  <a:lnTo>
                    <a:pt x="1588" y="811"/>
                  </a:lnTo>
                  <a:lnTo>
                    <a:pt x="1585" y="813"/>
                  </a:lnTo>
                  <a:lnTo>
                    <a:pt x="1582" y="811"/>
                  </a:lnTo>
                  <a:lnTo>
                    <a:pt x="1578" y="810"/>
                  </a:lnTo>
                  <a:lnTo>
                    <a:pt x="1576" y="809"/>
                  </a:lnTo>
                  <a:lnTo>
                    <a:pt x="1575" y="808"/>
                  </a:lnTo>
                  <a:lnTo>
                    <a:pt x="1573" y="806"/>
                  </a:lnTo>
                  <a:lnTo>
                    <a:pt x="1572" y="805"/>
                  </a:lnTo>
                  <a:lnTo>
                    <a:pt x="1571" y="805"/>
                  </a:lnTo>
                  <a:lnTo>
                    <a:pt x="1570" y="806"/>
                  </a:lnTo>
                  <a:lnTo>
                    <a:pt x="1568" y="808"/>
                  </a:lnTo>
                  <a:lnTo>
                    <a:pt x="1568" y="810"/>
                  </a:lnTo>
                  <a:lnTo>
                    <a:pt x="1567" y="811"/>
                  </a:lnTo>
                  <a:lnTo>
                    <a:pt x="1566" y="814"/>
                  </a:lnTo>
                  <a:lnTo>
                    <a:pt x="1565" y="816"/>
                  </a:lnTo>
                  <a:lnTo>
                    <a:pt x="1562" y="818"/>
                  </a:lnTo>
                  <a:lnTo>
                    <a:pt x="1558" y="819"/>
                  </a:lnTo>
                  <a:lnTo>
                    <a:pt x="1555" y="819"/>
                  </a:lnTo>
                  <a:lnTo>
                    <a:pt x="1548" y="819"/>
                  </a:lnTo>
                  <a:lnTo>
                    <a:pt x="1540" y="819"/>
                  </a:lnTo>
                  <a:lnTo>
                    <a:pt x="1531" y="818"/>
                  </a:lnTo>
                  <a:lnTo>
                    <a:pt x="1524" y="816"/>
                  </a:lnTo>
                  <a:lnTo>
                    <a:pt x="1520" y="813"/>
                  </a:lnTo>
                  <a:lnTo>
                    <a:pt x="1519" y="809"/>
                  </a:lnTo>
                  <a:lnTo>
                    <a:pt x="1520" y="806"/>
                  </a:lnTo>
                  <a:lnTo>
                    <a:pt x="1522" y="805"/>
                  </a:lnTo>
                  <a:lnTo>
                    <a:pt x="1526" y="804"/>
                  </a:lnTo>
                  <a:lnTo>
                    <a:pt x="1530" y="801"/>
                  </a:lnTo>
                  <a:lnTo>
                    <a:pt x="1532" y="800"/>
                  </a:lnTo>
                  <a:lnTo>
                    <a:pt x="1535" y="798"/>
                  </a:lnTo>
                  <a:lnTo>
                    <a:pt x="1536" y="795"/>
                  </a:lnTo>
                  <a:lnTo>
                    <a:pt x="1536" y="793"/>
                  </a:lnTo>
                  <a:lnTo>
                    <a:pt x="1535" y="793"/>
                  </a:lnTo>
                  <a:lnTo>
                    <a:pt x="1533" y="794"/>
                  </a:lnTo>
                  <a:lnTo>
                    <a:pt x="1532" y="795"/>
                  </a:lnTo>
                  <a:lnTo>
                    <a:pt x="1531" y="795"/>
                  </a:lnTo>
                  <a:lnTo>
                    <a:pt x="1529" y="795"/>
                  </a:lnTo>
                  <a:lnTo>
                    <a:pt x="1527" y="795"/>
                  </a:lnTo>
                  <a:lnTo>
                    <a:pt x="1526" y="795"/>
                  </a:lnTo>
                  <a:lnTo>
                    <a:pt x="1525" y="794"/>
                  </a:lnTo>
                  <a:lnTo>
                    <a:pt x="1524" y="793"/>
                  </a:lnTo>
                  <a:lnTo>
                    <a:pt x="1510" y="793"/>
                  </a:lnTo>
                  <a:lnTo>
                    <a:pt x="1509" y="791"/>
                  </a:lnTo>
                  <a:lnTo>
                    <a:pt x="1509" y="789"/>
                  </a:lnTo>
                  <a:lnTo>
                    <a:pt x="1510" y="786"/>
                  </a:lnTo>
                  <a:lnTo>
                    <a:pt x="1511" y="785"/>
                  </a:lnTo>
                  <a:lnTo>
                    <a:pt x="1512" y="783"/>
                  </a:lnTo>
                  <a:lnTo>
                    <a:pt x="1514" y="780"/>
                  </a:lnTo>
                  <a:lnTo>
                    <a:pt x="1515" y="779"/>
                  </a:lnTo>
                  <a:lnTo>
                    <a:pt x="1515" y="776"/>
                  </a:lnTo>
                  <a:lnTo>
                    <a:pt x="1514" y="775"/>
                  </a:lnTo>
                  <a:lnTo>
                    <a:pt x="1510" y="774"/>
                  </a:lnTo>
                  <a:lnTo>
                    <a:pt x="1509" y="773"/>
                  </a:lnTo>
                  <a:lnTo>
                    <a:pt x="1507" y="770"/>
                  </a:lnTo>
                  <a:lnTo>
                    <a:pt x="1509" y="769"/>
                  </a:lnTo>
                  <a:lnTo>
                    <a:pt x="1510" y="768"/>
                  </a:lnTo>
                  <a:lnTo>
                    <a:pt x="1511" y="765"/>
                  </a:lnTo>
                  <a:lnTo>
                    <a:pt x="1514" y="764"/>
                  </a:lnTo>
                  <a:lnTo>
                    <a:pt x="1516" y="762"/>
                  </a:lnTo>
                  <a:lnTo>
                    <a:pt x="1522" y="757"/>
                  </a:lnTo>
                  <a:lnTo>
                    <a:pt x="1530" y="754"/>
                  </a:lnTo>
                  <a:lnTo>
                    <a:pt x="1538" y="754"/>
                  </a:lnTo>
                  <a:lnTo>
                    <a:pt x="1543" y="753"/>
                  </a:lnTo>
                  <a:lnTo>
                    <a:pt x="1547" y="752"/>
                  </a:lnTo>
                  <a:lnTo>
                    <a:pt x="1548" y="750"/>
                  </a:lnTo>
                  <a:lnTo>
                    <a:pt x="1550" y="749"/>
                  </a:lnTo>
                  <a:lnTo>
                    <a:pt x="1548" y="747"/>
                  </a:lnTo>
                  <a:lnTo>
                    <a:pt x="1547" y="745"/>
                  </a:lnTo>
                  <a:lnTo>
                    <a:pt x="1546" y="744"/>
                  </a:lnTo>
                  <a:lnTo>
                    <a:pt x="1543" y="743"/>
                  </a:lnTo>
                  <a:lnTo>
                    <a:pt x="1541" y="742"/>
                  </a:lnTo>
                  <a:lnTo>
                    <a:pt x="1538" y="740"/>
                  </a:lnTo>
                  <a:lnTo>
                    <a:pt x="1530" y="738"/>
                  </a:lnTo>
                  <a:lnTo>
                    <a:pt x="1522" y="739"/>
                  </a:lnTo>
                  <a:lnTo>
                    <a:pt x="1514" y="742"/>
                  </a:lnTo>
                  <a:lnTo>
                    <a:pt x="1502" y="745"/>
                  </a:lnTo>
                  <a:lnTo>
                    <a:pt x="1487" y="745"/>
                  </a:lnTo>
                  <a:lnTo>
                    <a:pt x="1485" y="744"/>
                  </a:lnTo>
                  <a:lnTo>
                    <a:pt x="1484" y="744"/>
                  </a:lnTo>
                  <a:lnTo>
                    <a:pt x="1484" y="743"/>
                  </a:lnTo>
                  <a:lnTo>
                    <a:pt x="1484" y="742"/>
                  </a:lnTo>
                  <a:lnTo>
                    <a:pt x="1485" y="740"/>
                  </a:lnTo>
                  <a:lnTo>
                    <a:pt x="1486" y="739"/>
                  </a:lnTo>
                  <a:lnTo>
                    <a:pt x="1490" y="738"/>
                  </a:lnTo>
                  <a:lnTo>
                    <a:pt x="1492" y="738"/>
                  </a:lnTo>
                  <a:lnTo>
                    <a:pt x="1496" y="737"/>
                  </a:lnTo>
                  <a:lnTo>
                    <a:pt x="1500" y="735"/>
                  </a:lnTo>
                  <a:lnTo>
                    <a:pt x="1501" y="734"/>
                  </a:lnTo>
                  <a:lnTo>
                    <a:pt x="1504" y="732"/>
                  </a:lnTo>
                  <a:lnTo>
                    <a:pt x="1505" y="730"/>
                  </a:lnTo>
                  <a:lnTo>
                    <a:pt x="1506" y="729"/>
                  </a:lnTo>
                  <a:lnTo>
                    <a:pt x="1505" y="728"/>
                  </a:lnTo>
                  <a:lnTo>
                    <a:pt x="1502" y="728"/>
                  </a:lnTo>
                  <a:lnTo>
                    <a:pt x="1499" y="729"/>
                  </a:lnTo>
                  <a:lnTo>
                    <a:pt x="1496" y="729"/>
                  </a:lnTo>
                  <a:lnTo>
                    <a:pt x="1492" y="730"/>
                  </a:lnTo>
                  <a:lnTo>
                    <a:pt x="1490" y="730"/>
                  </a:lnTo>
                  <a:lnTo>
                    <a:pt x="1487" y="730"/>
                  </a:lnTo>
                  <a:lnTo>
                    <a:pt x="1484" y="729"/>
                  </a:lnTo>
                  <a:lnTo>
                    <a:pt x="1480" y="729"/>
                  </a:lnTo>
                  <a:lnTo>
                    <a:pt x="1477" y="728"/>
                  </a:lnTo>
                  <a:lnTo>
                    <a:pt x="1475" y="727"/>
                  </a:lnTo>
                  <a:lnTo>
                    <a:pt x="1474" y="724"/>
                  </a:lnTo>
                  <a:lnTo>
                    <a:pt x="1474" y="723"/>
                  </a:lnTo>
                  <a:lnTo>
                    <a:pt x="1474" y="721"/>
                  </a:lnTo>
                  <a:lnTo>
                    <a:pt x="1475" y="718"/>
                  </a:lnTo>
                  <a:lnTo>
                    <a:pt x="1477" y="717"/>
                  </a:lnTo>
                  <a:lnTo>
                    <a:pt x="1479" y="714"/>
                  </a:lnTo>
                  <a:lnTo>
                    <a:pt x="1479" y="712"/>
                  </a:lnTo>
                  <a:lnTo>
                    <a:pt x="1479" y="711"/>
                  </a:lnTo>
                  <a:lnTo>
                    <a:pt x="1479" y="708"/>
                  </a:lnTo>
                  <a:lnTo>
                    <a:pt x="1479" y="707"/>
                  </a:lnTo>
                  <a:lnTo>
                    <a:pt x="1480" y="704"/>
                  </a:lnTo>
                  <a:lnTo>
                    <a:pt x="1481" y="703"/>
                  </a:lnTo>
                  <a:lnTo>
                    <a:pt x="1485" y="701"/>
                  </a:lnTo>
                  <a:lnTo>
                    <a:pt x="1486" y="701"/>
                  </a:lnTo>
                  <a:lnTo>
                    <a:pt x="1489" y="701"/>
                  </a:lnTo>
                  <a:lnTo>
                    <a:pt x="1492" y="701"/>
                  </a:lnTo>
                  <a:lnTo>
                    <a:pt x="1495" y="701"/>
                  </a:lnTo>
                  <a:lnTo>
                    <a:pt x="1496" y="699"/>
                  </a:lnTo>
                  <a:lnTo>
                    <a:pt x="1497" y="698"/>
                  </a:lnTo>
                  <a:lnTo>
                    <a:pt x="1497" y="697"/>
                  </a:lnTo>
                  <a:lnTo>
                    <a:pt x="1497" y="696"/>
                  </a:lnTo>
                  <a:lnTo>
                    <a:pt x="1495" y="694"/>
                  </a:lnTo>
                  <a:lnTo>
                    <a:pt x="1494" y="694"/>
                  </a:lnTo>
                  <a:lnTo>
                    <a:pt x="1491" y="693"/>
                  </a:lnTo>
                  <a:lnTo>
                    <a:pt x="1490" y="693"/>
                  </a:lnTo>
                  <a:lnTo>
                    <a:pt x="1487" y="692"/>
                  </a:lnTo>
                  <a:lnTo>
                    <a:pt x="1486" y="691"/>
                  </a:lnTo>
                  <a:lnTo>
                    <a:pt x="1486" y="689"/>
                  </a:lnTo>
                  <a:lnTo>
                    <a:pt x="1486" y="688"/>
                  </a:lnTo>
                  <a:lnTo>
                    <a:pt x="1487" y="687"/>
                  </a:lnTo>
                  <a:lnTo>
                    <a:pt x="1487" y="684"/>
                  </a:lnTo>
                  <a:lnTo>
                    <a:pt x="1487" y="683"/>
                  </a:lnTo>
                  <a:lnTo>
                    <a:pt x="1486" y="682"/>
                  </a:lnTo>
                  <a:lnTo>
                    <a:pt x="1485" y="679"/>
                  </a:lnTo>
                  <a:lnTo>
                    <a:pt x="1485" y="678"/>
                  </a:lnTo>
                  <a:lnTo>
                    <a:pt x="1486" y="676"/>
                  </a:lnTo>
                  <a:lnTo>
                    <a:pt x="1487" y="674"/>
                  </a:lnTo>
                  <a:lnTo>
                    <a:pt x="1489" y="673"/>
                  </a:lnTo>
                  <a:lnTo>
                    <a:pt x="1492" y="672"/>
                  </a:lnTo>
                  <a:lnTo>
                    <a:pt x="1495" y="672"/>
                  </a:lnTo>
                  <a:lnTo>
                    <a:pt x="1497" y="673"/>
                  </a:lnTo>
                  <a:lnTo>
                    <a:pt x="1500" y="674"/>
                  </a:lnTo>
                  <a:lnTo>
                    <a:pt x="1502" y="674"/>
                  </a:lnTo>
                  <a:lnTo>
                    <a:pt x="1505" y="674"/>
                  </a:lnTo>
                  <a:lnTo>
                    <a:pt x="1506" y="674"/>
                  </a:lnTo>
                  <a:lnTo>
                    <a:pt x="1507" y="672"/>
                  </a:lnTo>
                  <a:lnTo>
                    <a:pt x="1509" y="671"/>
                  </a:lnTo>
                  <a:lnTo>
                    <a:pt x="1507" y="670"/>
                  </a:lnTo>
                  <a:lnTo>
                    <a:pt x="1506" y="668"/>
                  </a:lnTo>
                  <a:lnTo>
                    <a:pt x="1502" y="667"/>
                  </a:lnTo>
                  <a:lnTo>
                    <a:pt x="1500" y="667"/>
                  </a:lnTo>
                  <a:lnTo>
                    <a:pt x="1499" y="665"/>
                  </a:lnTo>
                  <a:lnTo>
                    <a:pt x="1497" y="662"/>
                  </a:lnTo>
                  <a:lnTo>
                    <a:pt x="1499" y="660"/>
                  </a:lnTo>
                  <a:lnTo>
                    <a:pt x="1500" y="656"/>
                  </a:lnTo>
                  <a:lnTo>
                    <a:pt x="1502" y="653"/>
                  </a:lnTo>
                  <a:lnTo>
                    <a:pt x="1506" y="651"/>
                  </a:lnTo>
                  <a:lnTo>
                    <a:pt x="1510" y="650"/>
                  </a:lnTo>
                  <a:lnTo>
                    <a:pt x="1514" y="648"/>
                  </a:lnTo>
                  <a:lnTo>
                    <a:pt x="1519" y="648"/>
                  </a:lnTo>
                  <a:lnTo>
                    <a:pt x="1521" y="650"/>
                  </a:lnTo>
                  <a:lnTo>
                    <a:pt x="1524" y="650"/>
                  </a:lnTo>
                  <a:lnTo>
                    <a:pt x="1525" y="648"/>
                  </a:lnTo>
                  <a:lnTo>
                    <a:pt x="1526" y="648"/>
                  </a:lnTo>
                  <a:lnTo>
                    <a:pt x="1526" y="647"/>
                  </a:lnTo>
                  <a:lnTo>
                    <a:pt x="1526" y="646"/>
                  </a:lnTo>
                  <a:lnTo>
                    <a:pt x="1526" y="645"/>
                  </a:lnTo>
                  <a:lnTo>
                    <a:pt x="1526" y="643"/>
                  </a:lnTo>
                  <a:lnTo>
                    <a:pt x="1529" y="642"/>
                  </a:lnTo>
                  <a:lnTo>
                    <a:pt x="1531" y="641"/>
                  </a:lnTo>
                  <a:lnTo>
                    <a:pt x="1533" y="641"/>
                  </a:lnTo>
                  <a:lnTo>
                    <a:pt x="1537" y="641"/>
                  </a:lnTo>
                  <a:lnTo>
                    <a:pt x="1538" y="641"/>
                  </a:lnTo>
                  <a:lnTo>
                    <a:pt x="1538" y="638"/>
                  </a:lnTo>
                  <a:lnTo>
                    <a:pt x="1535" y="637"/>
                  </a:lnTo>
                  <a:lnTo>
                    <a:pt x="1529" y="636"/>
                  </a:lnTo>
                  <a:lnTo>
                    <a:pt x="1521" y="636"/>
                  </a:lnTo>
                  <a:lnTo>
                    <a:pt x="1515" y="636"/>
                  </a:lnTo>
                  <a:lnTo>
                    <a:pt x="1510" y="636"/>
                  </a:lnTo>
                  <a:lnTo>
                    <a:pt x="1509" y="635"/>
                  </a:lnTo>
                  <a:lnTo>
                    <a:pt x="1507" y="635"/>
                  </a:lnTo>
                  <a:lnTo>
                    <a:pt x="1507" y="632"/>
                  </a:lnTo>
                  <a:lnTo>
                    <a:pt x="1509" y="631"/>
                  </a:lnTo>
                  <a:lnTo>
                    <a:pt x="1511" y="630"/>
                  </a:lnTo>
                  <a:lnTo>
                    <a:pt x="1514" y="627"/>
                  </a:lnTo>
                  <a:lnTo>
                    <a:pt x="1515" y="626"/>
                  </a:lnTo>
                  <a:lnTo>
                    <a:pt x="1519" y="626"/>
                  </a:lnTo>
                  <a:lnTo>
                    <a:pt x="1521" y="625"/>
                  </a:lnTo>
                  <a:lnTo>
                    <a:pt x="1525" y="625"/>
                  </a:lnTo>
                  <a:lnTo>
                    <a:pt x="1529" y="625"/>
                  </a:lnTo>
                  <a:lnTo>
                    <a:pt x="1540" y="623"/>
                  </a:lnTo>
                  <a:lnTo>
                    <a:pt x="1547" y="625"/>
                  </a:lnTo>
                  <a:lnTo>
                    <a:pt x="1555" y="627"/>
                  </a:lnTo>
                  <a:lnTo>
                    <a:pt x="1557" y="631"/>
                  </a:lnTo>
                  <a:lnTo>
                    <a:pt x="1558" y="633"/>
                  </a:lnTo>
                  <a:lnTo>
                    <a:pt x="1558" y="636"/>
                  </a:lnTo>
                  <a:lnTo>
                    <a:pt x="1558" y="640"/>
                  </a:lnTo>
                  <a:lnTo>
                    <a:pt x="1557" y="642"/>
                  </a:lnTo>
                  <a:lnTo>
                    <a:pt x="1557" y="646"/>
                  </a:lnTo>
                  <a:lnTo>
                    <a:pt x="1560" y="650"/>
                  </a:lnTo>
                  <a:lnTo>
                    <a:pt x="1562" y="652"/>
                  </a:lnTo>
                  <a:lnTo>
                    <a:pt x="1566" y="653"/>
                  </a:lnTo>
                  <a:lnTo>
                    <a:pt x="1568" y="656"/>
                  </a:lnTo>
                  <a:lnTo>
                    <a:pt x="1571" y="660"/>
                  </a:lnTo>
                  <a:lnTo>
                    <a:pt x="1571" y="661"/>
                  </a:lnTo>
                  <a:lnTo>
                    <a:pt x="1572" y="663"/>
                  </a:lnTo>
                  <a:lnTo>
                    <a:pt x="1573" y="666"/>
                  </a:lnTo>
                  <a:lnTo>
                    <a:pt x="1575" y="668"/>
                  </a:lnTo>
                  <a:lnTo>
                    <a:pt x="1576" y="671"/>
                  </a:lnTo>
                  <a:lnTo>
                    <a:pt x="1578" y="672"/>
                  </a:lnTo>
                  <a:lnTo>
                    <a:pt x="1581" y="672"/>
                  </a:lnTo>
                  <a:lnTo>
                    <a:pt x="1582" y="672"/>
                  </a:lnTo>
                  <a:lnTo>
                    <a:pt x="1585" y="672"/>
                  </a:lnTo>
                  <a:lnTo>
                    <a:pt x="1587" y="671"/>
                  </a:lnTo>
                  <a:lnTo>
                    <a:pt x="1590" y="671"/>
                  </a:lnTo>
                  <a:lnTo>
                    <a:pt x="1591" y="672"/>
                  </a:lnTo>
                  <a:lnTo>
                    <a:pt x="1602" y="672"/>
                  </a:lnTo>
                  <a:lnTo>
                    <a:pt x="1603" y="672"/>
                  </a:lnTo>
                  <a:lnTo>
                    <a:pt x="1605" y="673"/>
                  </a:lnTo>
                  <a:lnTo>
                    <a:pt x="1606" y="674"/>
                  </a:lnTo>
                  <a:lnTo>
                    <a:pt x="1607" y="676"/>
                  </a:lnTo>
                  <a:lnTo>
                    <a:pt x="1607" y="678"/>
                  </a:lnTo>
                  <a:lnTo>
                    <a:pt x="1607" y="681"/>
                  </a:lnTo>
                  <a:lnTo>
                    <a:pt x="1606" y="682"/>
                  </a:lnTo>
                  <a:lnTo>
                    <a:pt x="1605" y="683"/>
                  </a:lnTo>
                  <a:lnTo>
                    <a:pt x="1603" y="686"/>
                  </a:lnTo>
                  <a:lnTo>
                    <a:pt x="1602" y="688"/>
                  </a:lnTo>
                  <a:lnTo>
                    <a:pt x="1602" y="691"/>
                  </a:lnTo>
                  <a:lnTo>
                    <a:pt x="1602" y="693"/>
                  </a:lnTo>
                  <a:lnTo>
                    <a:pt x="1605" y="694"/>
                  </a:lnTo>
                  <a:lnTo>
                    <a:pt x="1607" y="697"/>
                  </a:lnTo>
                  <a:lnTo>
                    <a:pt x="1609" y="698"/>
                  </a:lnTo>
                  <a:lnTo>
                    <a:pt x="1612" y="701"/>
                  </a:lnTo>
                  <a:lnTo>
                    <a:pt x="1614" y="701"/>
                  </a:lnTo>
                  <a:lnTo>
                    <a:pt x="1617" y="701"/>
                  </a:lnTo>
                  <a:lnTo>
                    <a:pt x="1618" y="699"/>
                  </a:lnTo>
                  <a:lnTo>
                    <a:pt x="1618" y="698"/>
                  </a:lnTo>
                  <a:lnTo>
                    <a:pt x="1618" y="696"/>
                  </a:lnTo>
                  <a:lnTo>
                    <a:pt x="1617" y="693"/>
                  </a:lnTo>
                  <a:lnTo>
                    <a:pt x="1613" y="691"/>
                  </a:lnTo>
                  <a:lnTo>
                    <a:pt x="1612" y="688"/>
                  </a:lnTo>
                  <a:lnTo>
                    <a:pt x="1611" y="684"/>
                  </a:lnTo>
                  <a:lnTo>
                    <a:pt x="1612" y="681"/>
                  </a:lnTo>
                  <a:lnTo>
                    <a:pt x="1616" y="678"/>
                  </a:lnTo>
                  <a:lnTo>
                    <a:pt x="1619" y="677"/>
                  </a:lnTo>
                  <a:lnTo>
                    <a:pt x="1622" y="677"/>
                  </a:lnTo>
                  <a:lnTo>
                    <a:pt x="1626" y="678"/>
                  </a:lnTo>
                  <a:lnTo>
                    <a:pt x="1628" y="679"/>
                  </a:lnTo>
                  <a:lnTo>
                    <a:pt x="1629" y="682"/>
                  </a:lnTo>
                  <a:lnTo>
                    <a:pt x="1631" y="683"/>
                  </a:lnTo>
                  <a:lnTo>
                    <a:pt x="1631" y="687"/>
                  </a:lnTo>
                  <a:lnTo>
                    <a:pt x="1631" y="689"/>
                  </a:lnTo>
                  <a:lnTo>
                    <a:pt x="1631" y="692"/>
                  </a:lnTo>
                  <a:lnTo>
                    <a:pt x="1631" y="693"/>
                  </a:lnTo>
                  <a:lnTo>
                    <a:pt x="1628" y="696"/>
                  </a:lnTo>
                  <a:lnTo>
                    <a:pt x="1628" y="697"/>
                  </a:lnTo>
                  <a:lnTo>
                    <a:pt x="1629" y="698"/>
                  </a:lnTo>
                  <a:lnTo>
                    <a:pt x="1631" y="698"/>
                  </a:lnTo>
                  <a:lnTo>
                    <a:pt x="1632" y="699"/>
                  </a:lnTo>
                  <a:lnTo>
                    <a:pt x="1632" y="701"/>
                  </a:lnTo>
                  <a:lnTo>
                    <a:pt x="1633" y="701"/>
                  </a:lnTo>
                  <a:lnTo>
                    <a:pt x="1632" y="706"/>
                  </a:lnTo>
                  <a:lnTo>
                    <a:pt x="1632" y="712"/>
                  </a:lnTo>
                  <a:lnTo>
                    <a:pt x="1631" y="718"/>
                  </a:lnTo>
                  <a:lnTo>
                    <a:pt x="1632" y="723"/>
                  </a:lnTo>
                  <a:lnTo>
                    <a:pt x="1636" y="724"/>
                  </a:lnTo>
                  <a:lnTo>
                    <a:pt x="1644" y="725"/>
                  </a:lnTo>
                  <a:lnTo>
                    <a:pt x="1653" y="727"/>
                  </a:lnTo>
                  <a:lnTo>
                    <a:pt x="1662" y="728"/>
                  </a:lnTo>
                  <a:lnTo>
                    <a:pt x="1663" y="728"/>
                  </a:lnTo>
                  <a:lnTo>
                    <a:pt x="1664" y="729"/>
                  </a:lnTo>
                  <a:lnTo>
                    <a:pt x="1667" y="730"/>
                  </a:lnTo>
                  <a:lnTo>
                    <a:pt x="1668" y="730"/>
                  </a:lnTo>
                  <a:lnTo>
                    <a:pt x="1671" y="732"/>
                  </a:lnTo>
                  <a:lnTo>
                    <a:pt x="1672" y="732"/>
                  </a:lnTo>
                  <a:lnTo>
                    <a:pt x="1673" y="732"/>
                  </a:lnTo>
                  <a:lnTo>
                    <a:pt x="1674" y="732"/>
                  </a:lnTo>
                  <a:lnTo>
                    <a:pt x="1673" y="732"/>
                  </a:lnTo>
                  <a:lnTo>
                    <a:pt x="1672" y="730"/>
                  </a:lnTo>
                  <a:lnTo>
                    <a:pt x="1669" y="728"/>
                  </a:lnTo>
                  <a:lnTo>
                    <a:pt x="1667" y="727"/>
                  </a:lnTo>
                  <a:lnTo>
                    <a:pt x="1666" y="724"/>
                  </a:lnTo>
                  <a:lnTo>
                    <a:pt x="1664" y="722"/>
                  </a:lnTo>
                  <a:lnTo>
                    <a:pt x="1663" y="721"/>
                  </a:lnTo>
                  <a:lnTo>
                    <a:pt x="1661" y="718"/>
                  </a:lnTo>
                  <a:lnTo>
                    <a:pt x="1659" y="717"/>
                  </a:lnTo>
                  <a:lnTo>
                    <a:pt x="1657" y="714"/>
                  </a:lnTo>
                  <a:lnTo>
                    <a:pt x="1653" y="714"/>
                  </a:lnTo>
                  <a:lnTo>
                    <a:pt x="1649" y="713"/>
                  </a:lnTo>
                  <a:lnTo>
                    <a:pt x="1648" y="711"/>
                  </a:lnTo>
                  <a:lnTo>
                    <a:pt x="1646" y="708"/>
                  </a:lnTo>
                  <a:lnTo>
                    <a:pt x="1646" y="706"/>
                  </a:lnTo>
                  <a:lnTo>
                    <a:pt x="1646" y="703"/>
                  </a:lnTo>
                  <a:lnTo>
                    <a:pt x="1646" y="701"/>
                  </a:lnTo>
                  <a:lnTo>
                    <a:pt x="1646" y="698"/>
                  </a:lnTo>
                  <a:lnTo>
                    <a:pt x="1646" y="697"/>
                  </a:lnTo>
                  <a:lnTo>
                    <a:pt x="1646" y="696"/>
                  </a:lnTo>
                  <a:lnTo>
                    <a:pt x="1646" y="693"/>
                  </a:lnTo>
                  <a:lnTo>
                    <a:pt x="1646" y="691"/>
                  </a:lnTo>
                  <a:lnTo>
                    <a:pt x="1646" y="687"/>
                  </a:lnTo>
                  <a:lnTo>
                    <a:pt x="1647" y="686"/>
                  </a:lnTo>
                  <a:lnTo>
                    <a:pt x="1648" y="683"/>
                  </a:lnTo>
                  <a:lnTo>
                    <a:pt x="1651" y="683"/>
                  </a:lnTo>
                  <a:lnTo>
                    <a:pt x="1653" y="683"/>
                  </a:lnTo>
                  <a:lnTo>
                    <a:pt x="1667" y="683"/>
                  </a:lnTo>
                  <a:lnTo>
                    <a:pt x="1682" y="684"/>
                  </a:lnTo>
                  <a:lnTo>
                    <a:pt x="1695" y="688"/>
                  </a:lnTo>
                  <a:lnTo>
                    <a:pt x="1704" y="694"/>
                  </a:lnTo>
                  <a:lnTo>
                    <a:pt x="1710" y="701"/>
                  </a:lnTo>
                  <a:lnTo>
                    <a:pt x="1717" y="707"/>
                  </a:lnTo>
                  <a:lnTo>
                    <a:pt x="1718" y="709"/>
                  </a:lnTo>
                  <a:lnTo>
                    <a:pt x="1719" y="711"/>
                  </a:lnTo>
                  <a:lnTo>
                    <a:pt x="1720" y="713"/>
                  </a:lnTo>
                  <a:lnTo>
                    <a:pt x="1722" y="716"/>
                  </a:lnTo>
                  <a:lnTo>
                    <a:pt x="1724" y="717"/>
                  </a:lnTo>
                  <a:lnTo>
                    <a:pt x="1727" y="719"/>
                  </a:lnTo>
                  <a:lnTo>
                    <a:pt x="1729" y="721"/>
                  </a:lnTo>
                  <a:lnTo>
                    <a:pt x="1732" y="722"/>
                  </a:lnTo>
                  <a:lnTo>
                    <a:pt x="1734" y="723"/>
                  </a:lnTo>
                  <a:lnTo>
                    <a:pt x="1737" y="724"/>
                  </a:lnTo>
                  <a:lnTo>
                    <a:pt x="1739" y="724"/>
                  </a:lnTo>
                  <a:lnTo>
                    <a:pt x="1744" y="725"/>
                  </a:lnTo>
                  <a:lnTo>
                    <a:pt x="1747" y="725"/>
                  </a:lnTo>
                  <a:lnTo>
                    <a:pt x="1748" y="725"/>
                  </a:lnTo>
                  <a:lnTo>
                    <a:pt x="1748" y="724"/>
                  </a:lnTo>
                  <a:lnTo>
                    <a:pt x="1747" y="724"/>
                  </a:lnTo>
                  <a:lnTo>
                    <a:pt x="1745" y="723"/>
                  </a:lnTo>
                  <a:lnTo>
                    <a:pt x="1744" y="722"/>
                  </a:lnTo>
                  <a:lnTo>
                    <a:pt x="1742" y="722"/>
                  </a:lnTo>
                  <a:lnTo>
                    <a:pt x="1739" y="721"/>
                  </a:lnTo>
                  <a:lnTo>
                    <a:pt x="1737" y="719"/>
                  </a:lnTo>
                  <a:lnTo>
                    <a:pt x="1734" y="718"/>
                  </a:lnTo>
                  <a:lnTo>
                    <a:pt x="1733" y="716"/>
                  </a:lnTo>
                  <a:lnTo>
                    <a:pt x="1732" y="713"/>
                  </a:lnTo>
                  <a:lnTo>
                    <a:pt x="1730" y="711"/>
                  </a:lnTo>
                  <a:lnTo>
                    <a:pt x="1729" y="709"/>
                  </a:lnTo>
                  <a:lnTo>
                    <a:pt x="1727" y="706"/>
                  </a:lnTo>
                  <a:lnTo>
                    <a:pt x="1724" y="703"/>
                  </a:lnTo>
                  <a:lnTo>
                    <a:pt x="1722" y="699"/>
                  </a:lnTo>
                  <a:lnTo>
                    <a:pt x="1719" y="696"/>
                  </a:lnTo>
                  <a:lnTo>
                    <a:pt x="1717" y="694"/>
                  </a:lnTo>
                  <a:lnTo>
                    <a:pt x="1714" y="692"/>
                  </a:lnTo>
                  <a:lnTo>
                    <a:pt x="1713" y="691"/>
                  </a:lnTo>
                  <a:lnTo>
                    <a:pt x="1710" y="688"/>
                  </a:lnTo>
                  <a:lnTo>
                    <a:pt x="1710" y="686"/>
                  </a:lnTo>
                  <a:lnTo>
                    <a:pt x="1712" y="684"/>
                  </a:lnTo>
                  <a:lnTo>
                    <a:pt x="1714" y="682"/>
                  </a:lnTo>
                  <a:lnTo>
                    <a:pt x="1719" y="681"/>
                  </a:lnTo>
                  <a:lnTo>
                    <a:pt x="1724" y="678"/>
                  </a:lnTo>
                  <a:lnTo>
                    <a:pt x="1730" y="674"/>
                  </a:lnTo>
                  <a:lnTo>
                    <a:pt x="1737" y="672"/>
                  </a:lnTo>
                  <a:lnTo>
                    <a:pt x="1742" y="672"/>
                  </a:lnTo>
                  <a:lnTo>
                    <a:pt x="1747" y="672"/>
                  </a:lnTo>
                  <a:lnTo>
                    <a:pt x="1751" y="671"/>
                  </a:lnTo>
                  <a:lnTo>
                    <a:pt x="1755" y="670"/>
                  </a:lnTo>
                  <a:lnTo>
                    <a:pt x="1759" y="667"/>
                  </a:lnTo>
                  <a:lnTo>
                    <a:pt x="1763" y="665"/>
                  </a:lnTo>
                  <a:lnTo>
                    <a:pt x="1765" y="662"/>
                  </a:lnTo>
                  <a:lnTo>
                    <a:pt x="1768" y="661"/>
                  </a:lnTo>
                  <a:lnTo>
                    <a:pt x="1771" y="660"/>
                  </a:lnTo>
                  <a:lnTo>
                    <a:pt x="1774" y="658"/>
                  </a:lnTo>
                  <a:lnTo>
                    <a:pt x="1776" y="657"/>
                  </a:lnTo>
                  <a:lnTo>
                    <a:pt x="1788" y="652"/>
                  </a:lnTo>
                  <a:lnTo>
                    <a:pt x="1799" y="651"/>
                  </a:lnTo>
                  <a:lnTo>
                    <a:pt x="1810" y="651"/>
                  </a:lnTo>
                  <a:lnTo>
                    <a:pt x="1811" y="651"/>
                  </a:lnTo>
                  <a:lnTo>
                    <a:pt x="1814" y="651"/>
                  </a:lnTo>
                  <a:lnTo>
                    <a:pt x="1818" y="651"/>
                  </a:lnTo>
                  <a:lnTo>
                    <a:pt x="1820" y="650"/>
                  </a:lnTo>
                  <a:lnTo>
                    <a:pt x="1823" y="648"/>
                  </a:lnTo>
                  <a:lnTo>
                    <a:pt x="1825" y="648"/>
                  </a:lnTo>
                  <a:lnTo>
                    <a:pt x="1825" y="647"/>
                  </a:lnTo>
                  <a:lnTo>
                    <a:pt x="1823" y="646"/>
                  </a:lnTo>
                  <a:lnTo>
                    <a:pt x="1816" y="645"/>
                  </a:lnTo>
                  <a:lnTo>
                    <a:pt x="1806" y="643"/>
                  </a:lnTo>
                  <a:lnTo>
                    <a:pt x="1796" y="643"/>
                  </a:lnTo>
                  <a:lnTo>
                    <a:pt x="1776" y="643"/>
                  </a:lnTo>
                  <a:lnTo>
                    <a:pt x="1774" y="641"/>
                  </a:lnTo>
                  <a:lnTo>
                    <a:pt x="1775" y="637"/>
                  </a:lnTo>
                  <a:lnTo>
                    <a:pt x="1779" y="632"/>
                  </a:lnTo>
                  <a:lnTo>
                    <a:pt x="1785" y="627"/>
                  </a:lnTo>
                  <a:lnTo>
                    <a:pt x="1790" y="622"/>
                  </a:lnTo>
                  <a:lnTo>
                    <a:pt x="1794" y="620"/>
                  </a:lnTo>
                  <a:lnTo>
                    <a:pt x="1798" y="619"/>
                  </a:lnTo>
                  <a:lnTo>
                    <a:pt x="1800" y="617"/>
                  </a:lnTo>
                  <a:lnTo>
                    <a:pt x="1803" y="616"/>
                  </a:lnTo>
                  <a:lnTo>
                    <a:pt x="1805" y="615"/>
                  </a:lnTo>
                  <a:lnTo>
                    <a:pt x="1808" y="612"/>
                  </a:lnTo>
                  <a:lnTo>
                    <a:pt x="1808" y="612"/>
                  </a:lnTo>
                  <a:lnTo>
                    <a:pt x="1808" y="611"/>
                  </a:lnTo>
                  <a:lnTo>
                    <a:pt x="1806" y="610"/>
                  </a:lnTo>
                  <a:lnTo>
                    <a:pt x="1805" y="610"/>
                  </a:lnTo>
                  <a:lnTo>
                    <a:pt x="1803" y="610"/>
                  </a:lnTo>
                  <a:lnTo>
                    <a:pt x="1791" y="612"/>
                  </a:lnTo>
                  <a:lnTo>
                    <a:pt x="1781" y="617"/>
                  </a:lnTo>
                  <a:lnTo>
                    <a:pt x="1773" y="622"/>
                  </a:lnTo>
                  <a:lnTo>
                    <a:pt x="1768" y="630"/>
                  </a:lnTo>
                  <a:lnTo>
                    <a:pt x="1765" y="638"/>
                  </a:lnTo>
                  <a:lnTo>
                    <a:pt x="1766" y="640"/>
                  </a:lnTo>
                  <a:lnTo>
                    <a:pt x="1766" y="642"/>
                  </a:lnTo>
                  <a:lnTo>
                    <a:pt x="1766" y="645"/>
                  </a:lnTo>
                  <a:lnTo>
                    <a:pt x="1765" y="646"/>
                  </a:lnTo>
                  <a:lnTo>
                    <a:pt x="1764" y="648"/>
                  </a:lnTo>
                  <a:lnTo>
                    <a:pt x="1760" y="650"/>
                  </a:lnTo>
                  <a:lnTo>
                    <a:pt x="1759" y="652"/>
                  </a:lnTo>
                  <a:lnTo>
                    <a:pt x="1758" y="655"/>
                  </a:lnTo>
                  <a:lnTo>
                    <a:pt x="1753" y="658"/>
                  </a:lnTo>
                  <a:lnTo>
                    <a:pt x="1744" y="661"/>
                  </a:lnTo>
                  <a:lnTo>
                    <a:pt x="1734" y="663"/>
                  </a:lnTo>
                  <a:lnTo>
                    <a:pt x="1724" y="665"/>
                  </a:lnTo>
                  <a:lnTo>
                    <a:pt x="1720" y="667"/>
                  </a:lnTo>
                  <a:lnTo>
                    <a:pt x="1715" y="668"/>
                  </a:lnTo>
                  <a:lnTo>
                    <a:pt x="1712" y="670"/>
                  </a:lnTo>
                  <a:lnTo>
                    <a:pt x="1705" y="670"/>
                  </a:lnTo>
                  <a:lnTo>
                    <a:pt x="1704" y="668"/>
                  </a:lnTo>
                  <a:lnTo>
                    <a:pt x="1703" y="667"/>
                  </a:lnTo>
                  <a:lnTo>
                    <a:pt x="1703" y="666"/>
                  </a:lnTo>
                  <a:lnTo>
                    <a:pt x="1703" y="665"/>
                  </a:lnTo>
                  <a:lnTo>
                    <a:pt x="1704" y="663"/>
                  </a:lnTo>
                  <a:lnTo>
                    <a:pt x="1704" y="662"/>
                  </a:lnTo>
                  <a:lnTo>
                    <a:pt x="1704" y="661"/>
                  </a:lnTo>
                  <a:lnTo>
                    <a:pt x="1703" y="660"/>
                  </a:lnTo>
                  <a:lnTo>
                    <a:pt x="1700" y="658"/>
                  </a:lnTo>
                  <a:lnTo>
                    <a:pt x="1698" y="660"/>
                  </a:lnTo>
                  <a:lnTo>
                    <a:pt x="1694" y="662"/>
                  </a:lnTo>
                  <a:lnTo>
                    <a:pt x="1692" y="663"/>
                  </a:lnTo>
                  <a:lnTo>
                    <a:pt x="1689" y="666"/>
                  </a:lnTo>
                  <a:lnTo>
                    <a:pt x="1687" y="668"/>
                  </a:lnTo>
                  <a:lnTo>
                    <a:pt x="1685" y="670"/>
                  </a:lnTo>
                  <a:lnTo>
                    <a:pt x="1679" y="672"/>
                  </a:lnTo>
                  <a:lnTo>
                    <a:pt x="1671" y="673"/>
                  </a:lnTo>
                  <a:lnTo>
                    <a:pt x="1662" y="672"/>
                  </a:lnTo>
                  <a:lnTo>
                    <a:pt x="1657" y="670"/>
                  </a:lnTo>
                  <a:lnTo>
                    <a:pt x="1654" y="668"/>
                  </a:lnTo>
                  <a:lnTo>
                    <a:pt x="1654" y="667"/>
                  </a:lnTo>
                  <a:lnTo>
                    <a:pt x="1654" y="665"/>
                  </a:lnTo>
                  <a:lnTo>
                    <a:pt x="1656" y="662"/>
                  </a:lnTo>
                  <a:lnTo>
                    <a:pt x="1656" y="661"/>
                  </a:lnTo>
                  <a:lnTo>
                    <a:pt x="1657" y="660"/>
                  </a:lnTo>
                  <a:lnTo>
                    <a:pt x="1657" y="656"/>
                  </a:lnTo>
                  <a:lnTo>
                    <a:pt x="1658" y="655"/>
                  </a:lnTo>
                  <a:lnTo>
                    <a:pt x="1661" y="652"/>
                  </a:lnTo>
                  <a:lnTo>
                    <a:pt x="1663" y="651"/>
                  </a:lnTo>
                  <a:lnTo>
                    <a:pt x="1667" y="648"/>
                  </a:lnTo>
                  <a:lnTo>
                    <a:pt x="1684" y="642"/>
                  </a:lnTo>
                  <a:lnTo>
                    <a:pt x="1703" y="638"/>
                  </a:lnTo>
                  <a:lnTo>
                    <a:pt x="1707" y="637"/>
                  </a:lnTo>
                  <a:lnTo>
                    <a:pt x="1708" y="636"/>
                  </a:lnTo>
                  <a:lnTo>
                    <a:pt x="1708" y="636"/>
                  </a:lnTo>
                  <a:lnTo>
                    <a:pt x="1707" y="635"/>
                  </a:lnTo>
                  <a:lnTo>
                    <a:pt x="1704" y="635"/>
                  </a:lnTo>
                  <a:lnTo>
                    <a:pt x="1703" y="635"/>
                  </a:lnTo>
                  <a:lnTo>
                    <a:pt x="1699" y="635"/>
                  </a:lnTo>
                  <a:lnTo>
                    <a:pt x="1697" y="636"/>
                  </a:lnTo>
                  <a:lnTo>
                    <a:pt x="1694" y="636"/>
                  </a:lnTo>
                  <a:lnTo>
                    <a:pt x="1693" y="636"/>
                  </a:lnTo>
                  <a:lnTo>
                    <a:pt x="1678" y="637"/>
                  </a:lnTo>
                  <a:lnTo>
                    <a:pt x="1666" y="641"/>
                  </a:lnTo>
                  <a:lnTo>
                    <a:pt x="1653" y="646"/>
                  </a:lnTo>
                  <a:lnTo>
                    <a:pt x="1649" y="648"/>
                  </a:lnTo>
                  <a:lnTo>
                    <a:pt x="1647" y="651"/>
                  </a:lnTo>
                  <a:lnTo>
                    <a:pt x="1643" y="653"/>
                  </a:lnTo>
                  <a:lnTo>
                    <a:pt x="1641" y="656"/>
                  </a:lnTo>
                  <a:lnTo>
                    <a:pt x="1638" y="660"/>
                  </a:lnTo>
                  <a:lnTo>
                    <a:pt x="1631" y="661"/>
                  </a:lnTo>
                  <a:lnTo>
                    <a:pt x="1623" y="660"/>
                  </a:lnTo>
                  <a:lnTo>
                    <a:pt x="1614" y="657"/>
                  </a:lnTo>
                  <a:lnTo>
                    <a:pt x="1609" y="655"/>
                  </a:lnTo>
                  <a:lnTo>
                    <a:pt x="1606" y="652"/>
                  </a:lnTo>
                  <a:lnTo>
                    <a:pt x="1603" y="651"/>
                  </a:lnTo>
                  <a:lnTo>
                    <a:pt x="1603" y="650"/>
                  </a:lnTo>
                  <a:lnTo>
                    <a:pt x="1605" y="648"/>
                  </a:lnTo>
                  <a:lnTo>
                    <a:pt x="1607" y="647"/>
                  </a:lnTo>
                  <a:lnTo>
                    <a:pt x="1612" y="646"/>
                  </a:lnTo>
                  <a:lnTo>
                    <a:pt x="1624" y="643"/>
                  </a:lnTo>
                  <a:lnTo>
                    <a:pt x="1638" y="642"/>
                  </a:lnTo>
                  <a:lnTo>
                    <a:pt x="1651" y="641"/>
                  </a:lnTo>
                  <a:lnTo>
                    <a:pt x="1664" y="633"/>
                  </a:lnTo>
                  <a:lnTo>
                    <a:pt x="1677" y="625"/>
                  </a:lnTo>
                  <a:lnTo>
                    <a:pt x="1678" y="625"/>
                  </a:lnTo>
                  <a:lnTo>
                    <a:pt x="1679" y="623"/>
                  </a:lnTo>
                  <a:lnTo>
                    <a:pt x="1678" y="623"/>
                  </a:lnTo>
                  <a:lnTo>
                    <a:pt x="1677" y="622"/>
                  </a:lnTo>
                  <a:lnTo>
                    <a:pt x="1673" y="623"/>
                  </a:lnTo>
                  <a:lnTo>
                    <a:pt x="1671" y="623"/>
                  </a:lnTo>
                  <a:lnTo>
                    <a:pt x="1668" y="625"/>
                  </a:lnTo>
                  <a:lnTo>
                    <a:pt x="1667" y="625"/>
                  </a:lnTo>
                  <a:lnTo>
                    <a:pt x="1657" y="631"/>
                  </a:lnTo>
                  <a:lnTo>
                    <a:pt x="1646" y="636"/>
                  </a:lnTo>
                  <a:lnTo>
                    <a:pt x="1633" y="638"/>
                  </a:lnTo>
                  <a:lnTo>
                    <a:pt x="1619" y="641"/>
                  </a:lnTo>
                  <a:lnTo>
                    <a:pt x="1613" y="642"/>
                  </a:lnTo>
                  <a:lnTo>
                    <a:pt x="1606" y="643"/>
                  </a:lnTo>
                  <a:lnTo>
                    <a:pt x="1600" y="643"/>
                  </a:lnTo>
                  <a:lnTo>
                    <a:pt x="1596" y="643"/>
                  </a:lnTo>
                  <a:lnTo>
                    <a:pt x="1592" y="643"/>
                  </a:lnTo>
                  <a:lnTo>
                    <a:pt x="1590" y="642"/>
                  </a:lnTo>
                  <a:lnTo>
                    <a:pt x="1588" y="641"/>
                  </a:lnTo>
                  <a:lnTo>
                    <a:pt x="1587" y="640"/>
                  </a:lnTo>
                  <a:lnTo>
                    <a:pt x="1587" y="637"/>
                  </a:lnTo>
                  <a:lnTo>
                    <a:pt x="1588" y="636"/>
                  </a:lnTo>
                  <a:lnTo>
                    <a:pt x="1590" y="635"/>
                  </a:lnTo>
                  <a:lnTo>
                    <a:pt x="1591" y="633"/>
                  </a:lnTo>
                  <a:lnTo>
                    <a:pt x="1592" y="632"/>
                  </a:lnTo>
                  <a:lnTo>
                    <a:pt x="1593" y="631"/>
                  </a:lnTo>
                  <a:lnTo>
                    <a:pt x="1596" y="631"/>
                  </a:lnTo>
                  <a:lnTo>
                    <a:pt x="1597" y="630"/>
                  </a:lnTo>
                  <a:lnTo>
                    <a:pt x="1598" y="630"/>
                  </a:lnTo>
                  <a:lnTo>
                    <a:pt x="1600" y="627"/>
                  </a:lnTo>
                  <a:lnTo>
                    <a:pt x="1600" y="627"/>
                  </a:lnTo>
                  <a:lnTo>
                    <a:pt x="1600" y="626"/>
                  </a:lnTo>
                  <a:lnTo>
                    <a:pt x="1598" y="625"/>
                  </a:lnTo>
                  <a:lnTo>
                    <a:pt x="1597" y="625"/>
                  </a:lnTo>
                  <a:lnTo>
                    <a:pt x="1597" y="623"/>
                  </a:lnTo>
                  <a:lnTo>
                    <a:pt x="1596" y="622"/>
                  </a:lnTo>
                  <a:lnTo>
                    <a:pt x="1597" y="620"/>
                  </a:lnTo>
                  <a:lnTo>
                    <a:pt x="1600" y="619"/>
                  </a:lnTo>
                  <a:lnTo>
                    <a:pt x="1602" y="617"/>
                  </a:lnTo>
                  <a:lnTo>
                    <a:pt x="1608" y="615"/>
                  </a:lnTo>
                  <a:lnTo>
                    <a:pt x="1614" y="611"/>
                  </a:lnTo>
                  <a:lnTo>
                    <a:pt x="1619" y="607"/>
                  </a:lnTo>
                  <a:lnTo>
                    <a:pt x="1616" y="607"/>
                  </a:lnTo>
                  <a:lnTo>
                    <a:pt x="1612" y="609"/>
                  </a:lnTo>
                  <a:lnTo>
                    <a:pt x="1608" y="610"/>
                  </a:lnTo>
                  <a:lnTo>
                    <a:pt x="1606" y="611"/>
                  </a:lnTo>
                  <a:lnTo>
                    <a:pt x="1603" y="612"/>
                  </a:lnTo>
                  <a:lnTo>
                    <a:pt x="1602" y="612"/>
                  </a:lnTo>
                  <a:lnTo>
                    <a:pt x="1596" y="615"/>
                  </a:lnTo>
                  <a:lnTo>
                    <a:pt x="1591" y="616"/>
                  </a:lnTo>
                  <a:lnTo>
                    <a:pt x="1586" y="617"/>
                  </a:lnTo>
                  <a:lnTo>
                    <a:pt x="1583" y="617"/>
                  </a:lnTo>
                  <a:lnTo>
                    <a:pt x="1583" y="616"/>
                  </a:lnTo>
                  <a:lnTo>
                    <a:pt x="1582" y="615"/>
                  </a:lnTo>
                  <a:lnTo>
                    <a:pt x="1583" y="614"/>
                  </a:lnTo>
                  <a:lnTo>
                    <a:pt x="1583" y="612"/>
                  </a:lnTo>
                  <a:lnTo>
                    <a:pt x="1583" y="612"/>
                  </a:lnTo>
                  <a:lnTo>
                    <a:pt x="1585" y="611"/>
                  </a:lnTo>
                  <a:lnTo>
                    <a:pt x="1586" y="610"/>
                  </a:lnTo>
                  <a:lnTo>
                    <a:pt x="1587" y="609"/>
                  </a:lnTo>
                  <a:lnTo>
                    <a:pt x="1590" y="607"/>
                  </a:lnTo>
                  <a:lnTo>
                    <a:pt x="1591" y="606"/>
                  </a:lnTo>
                  <a:lnTo>
                    <a:pt x="1591" y="605"/>
                  </a:lnTo>
                  <a:lnTo>
                    <a:pt x="1592" y="605"/>
                  </a:lnTo>
                  <a:lnTo>
                    <a:pt x="1591" y="604"/>
                  </a:lnTo>
                  <a:lnTo>
                    <a:pt x="1590" y="604"/>
                  </a:lnTo>
                  <a:lnTo>
                    <a:pt x="1586" y="604"/>
                  </a:lnTo>
                  <a:lnTo>
                    <a:pt x="1576" y="606"/>
                  </a:lnTo>
                  <a:lnTo>
                    <a:pt x="1565" y="607"/>
                  </a:lnTo>
                  <a:lnTo>
                    <a:pt x="1563" y="606"/>
                  </a:lnTo>
                  <a:lnTo>
                    <a:pt x="1561" y="605"/>
                  </a:lnTo>
                  <a:lnTo>
                    <a:pt x="1561" y="604"/>
                  </a:lnTo>
                  <a:lnTo>
                    <a:pt x="1561" y="602"/>
                  </a:lnTo>
                  <a:lnTo>
                    <a:pt x="1561" y="600"/>
                  </a:lnTo>
                  <a:lnTo>
                    <a:pt x="1562" y="599"/>
                  </a:lnTo>
                  <a:lnTo>
                    <a:pt x="1565" y="599"/>
                  </a:lnTo>
                  <a:lnTo>
                    <a:pt x="1567" y="597"/>
                  </a:lnTo>
                  <a:lnTo>
                    <a:pt x="1570" y="596"/>
                  </a:lnTo>
                  <a:lnTo>
                    <a:pt x="1571" y="594"/>
                  </a:lnTo>
                  <a:lnTo>
                    <a:pt x="1571" y="591"/>
                  </a:lnTo>
                  <a:lnTo>
                    <a:pt x="1573" y="590"/>
                  </a:lnTo>
                  <a:lnTo>
                    <a:pt x="1576" y="589"/>
                  </a:lnTo>
                  <a:lnTo>
                    <a:pt x="1580" y="587"/>
                  </a:lnTo>
                  <a:lnTo>
                    <a:pt x="1582" y="586"/>
                  </a:lnTo>
                  <a:lnTo>
                    <a:pt x="1586" y="586"/>
                  </a:lnTo>
                  <a:lnTo>
                    <a:pt x="1588" y="586"/>
                  </a:lnTo>
                  <a:lnTo>
                    <a:pt x="1591" y="586"/>
                  </a:lnTo>
                  <a:lnTo>
                    <a:pt x="1593" y="586"/>
                  </a:lnTo>
                  <a:lnTo>
                    <a:pt x="1595" y="585"/>
                  </a:lnTo>
                  <a:lnTo>
                    <a:pt x="1596" y="584"/>
                  </a:lnTo>
                  <a:lnTo>
                    <a:pt x="1596" y="582"/>
                  </a:lnTo>
                  <a:lnTo>
                    <a:pt x="1596" y="580"/>
                  </a:lnTo>
                  <a:lnTo>
                    <a:pt x="1600" y="579"/>
                  </a:lnTo>
                  <a:lnTo>
                    <a:pt x="1602" y="577"/>
                  </a:lnTo>
                  <a:lnTo>
                    <a:pt x="1605" y="576"/>
                  </a:lnTo>
                  <a:lnTo>
                    <a:pt x="1608" y="576"/>
                  </a:lnTo>
                  <a:lnTo>
                    <a:pt x="1612" y="575"/>
                  </a:lnTo>
                  <a:lnTo>
                    <a:pt x="1616" y="573"/>
                  </a:lnTo>
                  <a:lnTo>
                    <a:pt x="1619" y="571"/>
                  </a:lnTo>
                  <a:lnTo>
                    <a:pt x="1624" y="570"/>
                  </a:lnTo>
                  <a:lnTo>
                    <a:pt x="1628" y="570"/>
                  </a:lnTo>
                  <a:lnTo>
                    <a:pt x="1631" y="571"/>
                  </a:lnTo>
                  <a:lnTo>
                    <a:pt x="1633" y="573"/>
                  </a:lnTo>
                  <a:lnTo>
                    <a:pt x="1636" y="573"/>
                  </a:lnTo>
                  <a:lnTo>
                    <a:pt x="1638" y="574"/>
                  </a:lnTo>
                  <a:lnTo>
                    <a:pt x="1639" y="574"/>
                  </a:lnTo>
                  <a:lnTo>
                    <a:pt x="1641" y="574"/>
                  </a:lnTo>
                  <a:lnTo>
                    <a:pt x="1642" y="574"/>
                  </a:lnTo>
                  <a:lnTo>
                    <a:pt x="1643" y="573"/>
                  </a:lnTo>
                  <a:lnTo>
                    <a:pt x="1646" y="573"/>
                  </a:lnTo>
                  <a:lnTo>
                    <a:pt x="1648" y="573"/>
                  </a:lnTo>
                  <a:lnTo>
                    <a:pt x="1651" y="574"/>
                  </a:lnTo>
                  <a:lnTo>
                    <a:pt x="1653" y="575"/>
                  </a:lnTo>
                  <a:lnTo>
                    <a:pt x="1656" y="575"/>
                  </a:lnTo>
                  <a:lnTo>
                    <a:pt x="1658" y="575"/>
                  </a:lnTo>
                  <a:lnTo>
                    <a:pt x="1661" y="575"/>
                  </a:lnTo>
                  <a:lnTo>
                    <a:pt x="1662" y="575"/>
                  </a:lnTo>
                  <a:lnTo>
                    <a:pt x="1663" y="575"/>
                  </a:lnTo>
                  <a:lnTo>
                    <a:pt x="1663" y="574"/>
                  </a:lnTo>
                  <a:lnTo>
                    <a:pt x="1662" y="573"/>
                  </a:lnTo>
                  <a:lnTo>
                    <a:pt x="1659" y="571"/>
                  </a:lnTo>
                  <a:lnTo>
                    <a:pt x="1658" y="570"/>
                  </a:lnTo>
                  <a:lnTo>
                    <a:pt x="1654" y="569"/>
                  </a:lnTo>
                  <a:lnTo>
                    <a:pt x="1652" y="568"/>
                  </a:lnTo>
                  <a:lnTo>
                    <a:pt x="1649" y="566"/>
                  </a:lnTo>
                  <a:lnTo>
                    <a:pt x="1647" y="565"/>
                  </a:lnTo>
                  <a:lnTo>
                    <a:pt x="1646" y="564"/>
                  </a:lnTo>
                  <a:lnTo>
                    <a:pt x="1646" y="563"/>
                  </a:lnTo>
                  <a:lnTo>
                    <a:pt x="1647" y="561"/>
                  </a:lnTo>
                  <a:lnTo>
                    <a:pt x="1648" y="560"/>
                  </a:lnTo>
                  <a:lnTo>
                    <a:pt x="1649" y="560"/>
                  </a:lnTo>
                  <a:lnTo>
                    <a:pt x="1652" y="560"/>
                  </a:lnTo>
                  <a:lnTo>
                    <a:pt x="1653" y="560"/>
                  </a:lnTo>
                  <a:lnTo>
                    <a:pt x="1656" y="559"/>
                  </a:lnTo>
                  <a:lnTo>
                    <a:pt x="1657" y="559"/>
                  </a:lnTo>
                  <a:lnTo>
                    <a:pt x="1657" y="558"/>
                  </a:lnTo>
                  <a:lnTo>
                    <a:pt x="1657" y="556"/>
                  </a:lnTo>
                  <a:lnTo>
                    <a:pt x="1657" y="555"/>
                  </a:lnTo>
                  <a:lnTo>
                    <a:pt x="1657" y="554"/>
                  </a:lnTo>
                  <a:lnTo>
                    <a:pt x="1654" y="553"/>
                  </a:lnTo>
                  <a:lnTo>
                    <a:pt x="1652" y="551"/>
                  </a:lnTo>
                  <a:lnTo>
                    <a:pt x="1649" y="549"/>
                  </a:lnTo>
                  <a:lnTo>
                    <a:pt x="1648" y="548"/>
                  </a:lnTo>
                  <a:lnTo>
                    <a:pt x="1648" y="546"/>
                  </a:lnTo>
                  <a:lnTo>
                    <a:pt x="1649" y="546"/>
                  </a:lnTo>
                  <a:lnTo>
                    <a:pt x="1652" y="545"/>
                  </a:lnTo>
                  <a:lnTo>
                    <a:pt x="1657" y="544"/>
                  </a:lnTo>
                  <a:lnTo>
                    <a:pt x="1661" y="544"/>
                  </a:lnTo>
                  <a:lnTo>
                    <a:pt x="1666" y="544"/>
                  </a:lnTo>
                  <a:lnTo>
                    <a:pt x="1671" y="545"/>
                  </a:lnTo>
                  <a:lnTo>
                    <a:pt x="1674" y="546"/>
                  </a:lnTo>
                  <a:lnTo>
                    <a:pt x="1677" y="548"/>
                  </a:lnTo>
                  <a:lnTo>
                    <a:pt x="1678" y="549"/>
                  </a:lnTo>
                  <a:lnTo>
                    <a:pt x="1680" y="551"/>
                  </a:lnTo>
                  <a:lnTo>
                    <a:pt x="1682" y="551"/>
                  </a:lnTo>
                  <a:lnTo>
                    <a:pt x="1687" y="554"/>
                  </a:lnTo>
                  <a:lnTo>
                    <a:pt x="1690" y="558"/>
                  </a:lnTo>
                  <a:lnTo>
                    <a:pt x="1695" y="560"/>
                  </a:lnTo>
                  <a:lnTo>
                    <a:pt x="1698" y="559"/>
                  </a:lnTo>
                  <a:lnTo>
                    <a:pt x="1700" y="558"/>
                  </a:lnTo>
                  <a:lnTo>
                    <a:pt x="1703" y="558"/>
                  </a:lnTo>
                  <a:lnTo>
                    <a:pt x="1708" y="560"/>
                  </a:lnTo>
                  <a:lnTo>
                    <a:pt x="1710" y="563"/>
                  </a:lnTo>
                  <a:lnTo>
                    <a:pt x="1714" y="565"/>
                  </a:lnTo>
                  <a:lnTo>
                    <a:pt x="1718" y="566"/>
                  </a:lnTo>
                  <a:lnTo>
                    <a:pt x="1723" y="569"/>
                  </a:lnTo>
                  <a:lnTo>
                    <a:pt x="1728" y="570"/>
                  </a:lnTo>
                  <a:lnTo>
                    <a:pt x="1732" y="570"/>
                  </a:lnTo>
                  <a:lnTo>
                    <a:pt x="1735" y="570"/>
                  </a:lnTo>
                  <a:lnTo>
                    <a:pt x="1737" y="569"/>
                  </a:lnTo>
                  <a:lnTo>
                    <a:pt x="1737" y="569"/>
                  </a:lnTo>
                  <a:lnTo>
                    <a:pt x="1735" y="568"/>
                  </a:lnTo>
                  <a:lnTo>
                    <a:pt x="1734" y="566"/>
                  </a:lnTo>
                  <a:lnTo>
                    <a:pt x="1732" y="566"/>
                  </a:lnTo>
                  <a:lnTo>
                    <a:pt x="1730" y="565"/>
                  </a:lnTo>
                  <a:lnTo>
                    <a:pt x="1729" y="565"/>
                  </a:lnTo>
                  <a:lnTo>
                    <a:pt x="1725" y="563"/>
                  </a:lnTo>
                  <a:lnTo>
                    <a:pt x="1722" y="560"/>
                  </a:lnTo>
                  <a:lnTo>
                    <a:pt x="1719" y="558"/>
                  </a:lnTo>
                  <a:lnTo>
                    <a:pt x="1715" y="555"/>
                  </a:lnTo>
                  <a:lnTo>
                    <a:pt x="1712" y="553"/>
                  </a:lnTo>
                  <a:lnTo>
                    <a:pt x="1709" y="550"/>
                  </a:lnTo>
                  <a:lnTo>
                    <a:pt x="1708" y="548"/>
                  </a:lnTo>
                  <a:lnTo>
                    <a:pt x="1707" y="545"/>
                  </a:lnTo>
                  <a:lnTo>
                    <a:pt x="1705" y="544"/>
                  </a:lnTo>
                  <a:lnTo>
                    <a:pt x="1707" y="543"/>
                  </a:lnTo>
                  <a:lnTo>
                    <a:pt x="1708" y="541"/>
                  </a:lnTo>
                  <a:lnTo>
                    <a:pt x="1709" y="541"/>
                  </a:lnTo>
                  <a:lnTo>
                    <a:pt x="1710" y="540"/>
                  </a:lnTo>
                  <a:lnTo>
                    <a:pt x="1710" y="539"/>
                  </a:lnTo>
                  <a:lnTo>
                    <a:pt x="1713" y="538"/>
                  </a:lnTo>
                  <a:lnTo>
                    <a:pt x="1713" y="536"/>
                  </a:lnTo>
                  <a:lnTo>
                    <a:pt x="1714" y="535"/>
                  </a:lnTo>
                  <a:lnTo>
                    <a:pt x="1714" y="534"/>
                  </a:lnTo>
                  <a:lnTo>
                    <a:pt x="1713" y="533"/>
                  </a:lnTo>
                  <a:lnTo>
                    <a:pt x="1713" y="533"/>
                  </a:lnTo>
                  <a:lnTo>
                    <a:pt x="1713" y="531"/>
                  </a:lnTo>
                  <a:lnTo>
                    <a:pt x="1714" y="531"/>
                  </a:lnTo>
                  <a:lnTo>
                    <a:pt x="1717" y="530"/>
                  </a:lnTo>
                  <a:lnTo>
                    <a:pt x="1719" y="533"/>
                  </a:lnTo>
                  <a:lnTo>
                    <a:pt x="1722" y="535"/>
                  </a:lnTo>
                  <a:lnTo>
                    <a:pt x="1724" y="536"/>
                  </a:lnTo>
                  <a:lnTo>
                    <a:pt x="1728" y="539"/>
                  </a:lnTo>
                  <a:lnTo>
                    <a:pt x="1730" y="539"/>
                  </a:lnTo>
                  <a:lnTo>
                    <a:pt x="1734" y="539"/>
                  </a:lnTo>
                  <a:lnTo>
                    <a:pt x="1734" y="538"/>
                  </a:lnTo>
                  <a:lnTo>
                    <a:pt x="1733" y="536"/>
                  </a:lnTo>
                  <a:lnTo>
                    <a:pt x="1732" y="533"/>
                  </a:lnTo>
                  <a:lnTo>
                    <a:pt x="1730" y="530"/>
                  </a:lnTo>
                  <a:lnTo>
                    <a:pt x="1729" y="528"/>
                  </a:lnTo>
                  <a:lnTo>
                    <a:pt x="1728" y="524"/>
                  </a:lnTo>
                  <a:lnTo>
                    <a:pt x="1727" y="523"/>
                  </a:lnTo>
                  <a:lnTo>
                    <a:pt x="1725" y="522"/>
                  </a:lnTo>
                  <a:lnTo>
                    <a:pt x="1725" y="520"/>
                  </a:lnTo>
                  <a:lnTo>
                    <a:pt x="1724" y="519"/>
                  </a:lnTo>
                  <a:lnTo>
                    <a:pt x="1724" y="518"/>
                  </a:lnTo>
                  <a:lnTo>
                    <a:pt x="1725" y="518"/>
                  </a:lnTo>
                  <a:lnTo>
                    <a:pt x="1727" y="517"/>
                  </a:lnTo>
                  <a:lnTo>
                    <a:pt x="1729" y="517"/>
                  </a:lnTo>
                  <a:lnTo>
                    <a:pt x="1732" y="518"/>
                  </a:lnTo>
                  <a:lnTo>
                    <a:pt x="1733" y="518"/>
                  </a:lnTo>
                  <a:lnTo>
                    <a:pt x="1734" y="519"/>
                  </a:lnTo>
                  <a:lnTo>
                    <a:pt x="1735" y="519"/>
                  </a:lnTo>
                  <a:lnTo>
                    <a:pt x="1738" y="520"/>
                  </a:lnTo>
                  <a:lnTo>
                    <a:pt x="1740" y="522"/>
                  </a:lnTo>
                  <a:lnTo>
                    <a:pt x="1743" y="523"/>
                  </a:lnTo>
                  <a:lnTo>
                    <a:pt x="1744" y="523"/>
                  </a:lnTo>
                  <a:lnTo>
                    <a:pt x="1745" y="524"/>
                  </a:lnTo>
                  <a:lnTo>
                    <a:pt x="1745" y="523"/>
                  </a:lnTo>
                  <a:lnTo>
                    <a:pt x="1744" y="520"/>
                  </a:lnTo>
                  <a:lnTo>
                    <a:pt x="1744" y="519"/>
                  </a:lnTo>
                  <a:lnTo>
                    <a:pt x="1743" y="518"/>
                  </a:lnTo>
                  <a:lnTo>
                    <a:pt x="1742" y="517"/>
                  </a:lnTo>
                  <a:lnTo>
                    <a:pt x="1742" y="515"/>
                  </a:lnTo>
                  <a:lnTo>
                    <a:pt x="1743" y="513"/>
                  </a:lnTo>
                  <a:lnTo>
                    <a:pt x="1744" y="512"/>
                  </a:lnTo>
                  <a:lnTo>
                    <a:pt x="1748" y="510"/>
                  </a:lnTo>
                  <a:lnTo>
                    <a:pt x="1751" y="510"/>
                  </a:lnTo>
                  <a:lnTo>
                    <a:pt x="1755" y="510"/>
                  </a:lnTo>
                  <a:lnTo>
                    <a:pt x="1760" y="510"/>
                  </a:lnTo>
                  <a:lnTo>
                    <a:pt x="1763" y="512"/>
                  </a:lnTo>
                  <a:lnTo>
                    <a:pt x="1766" y="513"/>
                  </a:lnTo>
                  <a:lnTo>
                    <a:pt x="1770" y="514"/>
                  </a:lnTo>
                  <a:lnTo>
                    <a:pt x="1773" y="515"/>
                  </a:lnTo>
                  <a:lnTo>
                    <a:pt x="1776" y="515"/>
                  </a:lnTo>
                  <a:lnTo>
                    <a:pt x="1779" y="515"/>
                  </a:lnTo>
                  <a:lnTo>
                    <a:pt x="1780" y="514"/>
                  </a:lnTo>
                  <a:lnTo>
                    <a:pt x="1781" y="513"/>
                  </a:lnTo>
                  <a:lnTo>
                    <a:pt x="1783" y="513"/>
                  </a:lnTo>
                  <a:lnTo>
                    <a:pt x="1784" y="513"/>
                  </a:lnTo>
                  <a:lnTo>
                    <a:pt x="1789" y="513"/>
                  </a:lnTo>
                  <a:lnTo>
                    <a:pt x="1790" y="514"/>
                  </a:lnTo>
                  <a:lnTo>
                    <a:pt x="1791" y="517"/>
                  </a:lnTo>
                  <a:lnTo>
                    <a:pt x="1793" y="518"/>
                  </a:lnTo>
                  <a:lnTo>
                    <a:pt x="1794" y="518"/>
                  </a:lnTo>
                  <a:lnTo>
                    <a:pt x="1803" y="524"/>
                  </a:lnTo>
                  <a:lnTo>
                    <a:pt x="1810" y="529"/>
                  </a:lnTo>
                  <a:lnTo>
                    <a:pt x="1815" y="536"/>
                  </a:lnTo>
                  <a:lnTo>
                    <a:pt x="1816" y="538"/>
                  </a:lnTo>
                  <a:lnTo>
                    <a:pt x="1818" y="539"/>
                  </a:lnTo>
                  <a:lnTo>
                    <a:pt x="1819" y="540"/>
                  </a:lnTo>
                  <a:lnTo>
                    <a:pt x="1820" y="541"/>
                  </a:lnTo>
                  <a:lnTo>
                    <a:pt x="1823" y="541"/>
                  </a:lnTo>
                  <a:lnTo>
                    <a:pt x="1825" y="541"/>
                  </a:lnTo>
                  <a:lnTo>
                    <a:pt x="1826" y="540"/>
                  </a:lnTo>
                  <a:lnTo>
                    <a:pt x="1826" y="540"/>
                  </a:lnTo>
                  <a:lnTo>
                    <a:pt x="1826" y="539"/>
                  </a:lnTo>
                  <a:lnTo>
                    <a:pt x="1826" y="538"/>
                  </a:lnTo>
                  <a:lnTo>
                    <a:pt x="1825" y="536"/>
                  </a:lnTo>
                  <a:lnTo>
                    <a:pt x="1825" y="534"/>
                  </a:lnTo>
                  <a:lnTo>
                    <a:pt x="1824" y="530"/>
                  </a:lnTo>
                  <a:lnTo>
                    <a:pt x="1821" y="528"/>
                  </a:lnTo>
                  <a:lnTo>
                    <a:pt x="1818" y="525"/>
                  </a:lnTo>
                  <a:lnTo>
                    <a:pt x="1815" y="524"/>
                  </a:lnTo>
                  <a:lnTo>
                    <a:pt x="1813" y="523"/>
                  </a:lnTo>
                  <a:lnTo>
                    <a:pt x="1809" y="522"/>
                  </a:lnTo>
                  <a:lnTo>
                    <a:pt x="1805" y="520"/>
                  </a:lnTo>
                  <a:lnTo>
                    <a:pt x="1803" y="519"/>
                  </a:lnTo>
                  <a:lnTo>
                    <a:pt x="1800" y="518"/>
                  </a:lnTo>
                  <a:lnTo>
                    <a:pt x="1799" y="517"/>
                  </a:lnTo>
                  <a:lnTo>
                    <a:pt x="1796" y="515"/>
                  </a:lnTo>
                  <a:lnTo>
                    <a:pt x="1794" y="515"/>
                  </a:lnTo>
                  <a:lnTo>
                    <a:pt x="1791" y="513"/>
                  </a:lnTo>
                  <a:lnTo>
                    <a:pt x="1790" y="510"/>
                  </a:lnTo>
                  <a:lnTo>
                    <a:pt x="1789" y="508"/>
                  </a:lnTo>
                  <a:lnTo>
                    <a:pt x="1791" y="507"/>
                  </a:lnTo>
                  <a:lnTo>
                    <a:pt x="1793" y="507"/>
                  </a:lnTo>
                  <a:lnTo>
                    <a:pt x="1795" y="507"/>
                  </a:lnTo>
                  <a:lnTo>
                    <a:pt x="1798" y="507"/>
                  </a:lnTo>
                  <a:lnTo>
                    <a:pt x="1800" y="507"/>
                  </a:lnTo>
                  <a:lnTo>
                    <a:pt x="1803" y="508"/>
                  </a:lnTo>
                  <a:lnTo>
                    <a:pt x="1806" y="507"/>
                  </a:lnTo>
                  <a:lnTo>
                    <a:pt x="1811" y="505"/>
                  </a:lnTo>
                  <a:lnTo>
                    <a:pt x="1816" y="505"/>
                  </a:lnTo>
                  <a:lnTo>
                    <a:pt x="1820" y="504"/>
                  </a:lnTo>
                  <a:lnTo>
                    <a:pt x="1831" y="505"/>
                  </a:lnTo>
                  <a:lnTo>
                    <a:pt x="1840" y="508"/>
                  </a:lnTo>
                  <a:lnTo>
                    <a:pt x="1846" y="513"/>
                  </a:lnTo>
                  <a:lnTo>
                    <a:pt x="1849" y="515"/>
                  </a:lnTo>
                  <a:lnTo>
                    <a:pt x="1855" y="520"/>
                  </a:lnTo>
                  <a:lnTo>
                    <a:pt x="1862" y="523"/>
                  </a:lnTo>
                  <a:lnTo>
                    <a:pt x="1867" y="523"/>
                  </a:lnTo>
                  <a:lnTo>
                    <a:pt x="1857" y="515"/>
                  </a:lnTo>
                  <a:lnTo>
                    <a:pt x="1855" y="513"/>
                  </a:lnTo>
                  <a:lnTo>
                    <a:pt x="1855" y="512"/>
                  </a:lnTo>
                  <a:lnTo>
                    <a:pt x="1856" y="509"/>
                  </a:lnTo>
                  <a:lnTo>
                    <a:pt x="1859" y="508"/>
                  </a:lnTo>
                  <a:lnTo>
                    <a:pt x="1861" y="507"/>
                  </a:lnTo>
                  <a:lnTo>
                    <a:pt x="1864" y="505"/>
                  </a:lnTo>
                  <a:lnTo>
                    <a:pt x="1867" y="504"/>
                  </a:lnTo>
                  <a:lnTo>
                    <a:pt x="1872" y="503"/>
                  </a:lnTo>
                  <a:lnTo>
                    <a:pt x="1877" y="503"/>
                  </a:lnTo>
                  <a:lnTo>
                    <a:pt x="1882" y="504"/>
                  </a:lnTo>
                  <a:lnTo>
                    <a:pt x="1886" y="505"/>
                  </a:lnTo>
                  <a:lnTo>
                    <a:pt x="1889" y="507"/>
                  </a:lnTo>
                  <a:lnTo>
                    <a:pt x="1891" y="508"/>
                  </a:lnTo>
                  <a:lnTo>
                    <a:pt x="1892" y="507"/>
                  </a:lnTo>
                  <a:lnTo>
                    <a:pt x="1892" y="505"/>
                  </a:lnTo>
                  <a:lnTo>
                    <a:pt x="1892" y="504"/>
                  </a:lnTo>
                  <a:lnTo>
                    <a:pt x="1891" y="503"/>
                  </a:lnTo>
                  <a:lnTo>
                    <a:pt x="1891" y="503"/>
                  </a:lnTo>
                  <a:lnTo>
                    <a:pt x="1891" y="502"/>
                  </a:lnTo>
                  <a:lnTo>
                    <a:pt x="1894" y="500"/>
                  </a:lnTo>
                  <a:close/>
                  <a:moveTo>
                    <a:pt x="2037" y="0"/>
                  </a:moveTo>
                  <a:lnTo>
                    <a:pt x="2160" y="4"/>
                  </a:lnTo>
                  <a:lnTo>
                    <a:pt x="2282" y="15"/>
                  </a:lnTo>
                  <a:lnTo>
                    <a:pt x="2402" y="34"/>
                  </a:lnTo>
                  <a:lnTo>
                    <a:pt x="2520" y="59"/>
                  </a:lnTo>
                  <a:lnTo>
                    <a:pt x="2635" y="90"/>
                  </a:lnTo>
                  <a:lnTo>
                    <a:pt x="2747" y="129"/>
                  </a:lnTo>
                  <a:lnTo>
                    <a:pt x="2856" y="172"/>
                  </a:lnTo>
                  <a:lnTo>
                    <a:pt x="2962" y="223"/>
                  </a:lnTo>
                  <a:lnTo>
                    <a:pt x="3065" y="279"/>
                  </a:lnTo>
                  <a:lnTo>
                    <a:pt x="3163" y="340"/>
                  </a:lnTo>
                  <a:lnTo>
                    <a:pt x="3258" y="407"/>
                  </a:lnTo>
                  <a:lnTo>
                    <a:pt x="3349" y="479"/>
                  </a:lnTo>
                  <a:lnTo>
                    <a:pt x="3434" y="556"/>
                  </a:lnTo>
                  <a:lnTo>
                    <a:pt x="3517" y="638"/>
                  </a:lnTo>
                  <a:lnTo>
                    <a:pt x="3594" y="724"/>
                  </a:lnTo>
                  <a:lnTo>
                    <a:pt x="3666" y="815"/>
                  </a:lnTo>
                  <a:lnTo>
                    <a:pt x="3733" y="910"/>
                  </a:lnTo>
                  <a:lnTo>
                    <a:pt x="3794" y="1008"/>
                  </a:lnTo>
                  <a:lnTo>
                    <a:pt x="3852" y="1111"/>
                  </a:lnTo>
                  <a:lnTo>
                    <a:pt x="3902" y="1217"/>
                  </a:lnTo>
                  <a:lnTo>
                    <a:pt x="3945" y="1325"/>
                  </a:lnTo>
                  <a:lnTo>
                    <a:pt x="3984" y="1437"/>
                  </a:lnTo>
                  <a:lnTo>
                    <a:pt x="4015" y="1551"/>
                  </a:lnTo>
                  <a:lnTo>
                    <a:pt x="4040" y="1669"/>
                  </a:lnTo>
                  <a:lnTo>
                    <a:pt x="4059" y="1789"/>
                  </a:lnTo>
                  <a:lnTo>
                    <a:pt x="4070" y="1911"/>
                  </a:lnTo>
                  <a:lnTo>
                    <a:pt x="4074" y="2034"/>
                  </a:lnTo>
                  <a:lnTo>
                    <a:pt x="4070" y="2161"/>
                  </a:lnTo>
                  <a:lnTo>
                    <a:pt x="4057" y="2285"/>
                  </a:lnTo>
                  <a:lnTo>
                    <a:pt x="4039" y="2407"/>
                  </a:lnTo>
                  <a:lnTo>
                    <a:pt x="4013" y="2526"/>
                  </a:lnTo>
                  <a:lnTo>
                    <a:pt x="3980" y="2643"/>
                  </a:lnTo>
                  <a:lnTo>
                    <a:pt x="3940" y="2756"/>
                  </a:lnTo>
                  <a:lnTo>
                    <a:pt x="3894" y="2867"/>
                  </a:lnTo>
                  <a:lnTo>
                    <a:pt x="3842" y="2974"/>
                  </a:lnTo>
                  <a:lnTo>
                    <a:pt x="3783" y="3078"/>
                  </a:lnTo>
                  <a:lnTo>
                    <a:pt x="3720" y="3178"/>
                  </a:lnTo>
                  <a:lnTo>
                    <a:pt x="3618" y="3076"/>
                  </a:lnTo>
                  <a:lnTo>
                    <a:pt x="3672" y="2989"/>
                  </a:lnTo>
                  <a:lnTo>
                    <a:pt x="3722" y="2898"/>
                  </a:lnTo>
                  <a:lnTo>
                    <a:pt x="3767" y="2806"/>
                  </a:lnTo>
                  <a:lnTo>
                    <a:pt x="3807" y="2710"/>
                  </a:lnTo>
                  <a:lnTo>
                    <a:pt x="3841" y="2612"/>
                  </a:lnTo>
                  <a:lnTo>
                    <a:pt x="3870" y="2511"/>
                  </a:lnTo>
                  <a:lnTo>
                    <a:pt x="3893" y="2409"/>
                  </a:lnTo>
                  <a:lnTo>
                    <a:pt x="3910" y="2312"/>
                  </a:lnTo>
                  <a:lnTo>
                    <a:pt x="3922" y="2215"/>
                  </a:lnTo>
                  <a:lnTo>
                    <a:pt x="3930" y="2115"/>
                  </a:lnTo>
                  <a:lnTo>
                    <a:pt x="3932" y="2076"/>
                  </a:lnTo>
                  <a:lnTo>
                    <a:pt x="3933" y="2034"/>
                  </a:lnTo>
                  <a:lnTo>
                    <a:pt x="3929" y="1919"/>
                  </a:lnTo>
                  <a:lnTo>
                    <a:pt x="3919" y="1806"/>
                  </a:lnTo>
                  <a:lnTo>
                    <a:pt x="3902" y="1696"/>
                  </a:lnTo>
                  <a:lnTo>
                    <a:pt x="3879" y="1586"/>
                  </a:lnTo>
                  <a:lnTo>
                    <a:pt x="3849" y="1480"/>
                  </a:lnTo>
                  <a:lnTo>
                    <a:pt x="3814" y="1376"/>
                  </a:lnTo>
                  <a:lnTo>
                    <a:pt x="3773" y="1274"/>
                  </a:lnTo>
                  <a:lnTo>
                    <a:pt x="3771" y="1274"/>
                  </a:lnTo>
                  <a:lnTo>
                    <a:pt x="3736" y="1197"/>
                  </a:lnTo>
                  <a:lnTo>
                    <a:pt x="3697" y="1123"/>
                  </a:lnTo>
                  <a:lnTo>
                    <a:pt x="3655" y="1050"/>
                  </a:lnTo>
                  <a:lnTo>
                    <a:pt x="3609" y="979"/>
                  </a:lnTo>
                  <a:lnTo>
                    <a:pt x="3549" y="896"/>
                  </a:lnTo>
                  <a:lnTo>
                    <a:pt x="3484" y="815"/>
                  </a:lnTo>
                  <a:lnTo>
                    <a:pt x="3416" y="738"/>
                  </a:lnTo>
                  <a:lnTo>
                    <a:pt x="3396" y="717"/>
                  </a:lnTo>
                  <a:lnTo>
                    <a:pt x="3375" y="696"/>
                  </a:lnTo>
                  <a:lnTo>
                    <a:pt x="3335" y="657"/>
                  </a:lnTo>
                  <a:lnTo>
                    <a:pt x="3332" y="657"/>
                  </a:lnTo>
                  <a:lnTo>
                    <a:pt x="3332" y="655"/>
                  </a:lnTo>
                  <a:lnTo>
                    <a:pt x="3300" y="623"/>
                  </a:lnTo>
                  <a:lnTo>
                    <a:pt x="3265" y="595"/>
                  </a:lnTo>
                  <a:lnTo>
                    <a:pt x="3264" y="592"/>
                  </a:lnTo>
                  <a:lnTo>
                    <a:pt x="3263" y="592"/>
                  </a:lnTo>
                  <a:lnTo>
                    <a:pt x="3263" y="592"/>
                  </a:lnTo>
                  <a:lnTo>
                    <a:pt x="3263" y="592"/>
                  </a:lnTo>
                  <a:lnTo>
                    <a:pt x="3226" y="563"/>
                  </a:lnTo>
                  <a:lnTo>
                    <a:pt x="3189" y="534"/>
                  </a:lnTo>
                  <a:lnTo>
                    <a:pt x="3189" y="533"/>
                  </a:lnTo>
                  <a:lnTo>
                    <a:pt x="3189" y="531"/>
                  </a:lnTo>
                  <a:lnTo>
                    <a:pt x="3189" y="531"/>
                  </a:lnTo>
                  <a:lnTo>
                    <a:pt x="3150" y="504"/>
                  </a:lnTo>
                  <a:lnTo>
                    <a:pt x="3113" y="477"/>
                  </a:lnTo>
                  <a:lnTo>
                    <a:pt x="3111" y="477"/>
                  </a:lnTo>
                  <a:lnTo>
                    <a:pt x="3072" y="451"/>
                  </a:lnTo>
                  <a:lnTo>
                    <a:pt x="3032" y="426"/>
                  </a:lnTo>
                  <a:lnTo>
                    <a:pt x="2957" y="382"/>
                  </a:lnTo>
                  <a:lnTo>
                    <a:pt x="2881" y="341"/>
                  </a:lnTo>
                  <a:lnTo>
                    <a:pt x="2804" y="305"/>
                  </a:lnTo>
                  <a:lnTo>
                    <a:pt x="2724" y="272"/>
                  </a:lnTo>
                  <a:lnTo>
                    <a:pt x="2638" y="240"/>
                  </a:lnTo>
                  <a:lnTo>
                    <a:pt x="2553" y="214"/>
                  </a:lnTo>
                  <a:lnTo>
                    <a:pt x="2549" y="213"/>
                  </a:lnTo>
                  <a:lnTo>
                    <a:pt x="2546" y="212"/>
                  </a:lnTo>
                  <a:lnTo>
                    <a:pt x="2545" y="212"/>
                  </a:lnTo>
                  <a:lnTo>
                    <a:pt x="2543" y="212"/>
                  </a:lnTo>
                  <a:lnTo>
                    <a:pt x="2498" y="198"/>
                  </a:lnTo>
                  <a:lnTo>
                    <a:pt x="2490" y="198"/>
                  </a:lnTo>
                  <a:lnTo>
                    <a:pt x="2435" y="184"/>
                  </a:lnTo>
                  <a:lnTo>
                    <a:pt x="2381" y="176"/>
                  </a:lnTo>
                  <a:lnTo>
                    <a:pt x="2381" y="175"/>
                  </a:lnTo>
                  <a:lnTo>
                    <a:pt x="2379" y="175"/>
                  </a:lnTo>
                  <a:lnTo>
                    <a:pt x="2378" y="172"/>
                  </a:lnTo>
                  <a:lnTo>
                    <a:pt x="2313" y="162"/>
                  </a:lnTo>
                  <a:lnTo>
                    <a:pt x="2247" y="155"/>
                  </a:lnTo>
                  <a:lnTo>
                    <a:pt x="2247" y="155"/>
                  </a:lnTo>
                  <a:lnTo>
                    <a:pt x="2247" y="155"/>
                  </a:lnTo>
                  <a:lnTo>
                    <a:pt x="2244" y="155"/>
                  </a:lnTo>
                  <a:lnTo>
                    <a:pt x="2240" y="155"/>
                  </a:lnTo>
                  <a:lnTo>
                    <a:pt x="2235" y="155"/>
                  </a:lnTo>
                  <a:lnTo>
                    <a:pt x="2180" y="148"/>
                  </a:lnTo>
                  <a:lnTo>
                    <a:pt x="2123" y="143"/>
                  </a:lnTo>
                  <a:lnTo>
                    <a:pt x="2047" y="143"/>
                  </a:lnTo>
                  <a:lnTo>
                    <a:pt x="2047" y="143"/>
                  </a:lnTo>
                  <a:lnTo>
                    <a:pt x="2047" y="143"/>
                  </a:lnTo>
                  <a:lnTo>
                    <a:pt x="2045" y="143"/>
                  </a:lnTo>
                  <a:lnTo>
                    <a:pt x="2042" y="143"/>
                  </a:lnTo>
                  <a:lnTo>
                    <a:pt x="2039" y="143"/>
                  </a:lnTo>
                  <a:lnTo>
                    <a:pt x="1951" y="143"/>
                  </a:lnTo>
                  <a:lnTo>
                    <a:pt x="1894" y="148"/>
                  </a:lnTo>
                  <a:lnTo>
                    <a:pt x="1836" y="155"/>
                  </a:lnTo>
                  <a:lnTo>
                    <a:pt x="1836" y="155"/>
                  </a:lnTo>
                  <a:lnTo>
                    <a:pt x="1835" y="155"/>
                  </a:lnTo>
                  <a:lnTo>
                    <a:pt x="1832" y="155"/>
                  </a:lnTo>
                  <a:lnTo>
                    <a:pt x="1830" y="155"/>
                  </a:lnTo>
                  <a:lnTo>
                    <a:pt x="1825" y="155"/>
                  </a:lnTo>
                  <a:lnTo>
                    <a:pt x="1759" y="162"/>
                  </a:lnTo>
                  <a:lnTo>
                    <a:pt x="1694" y="172"/>
                  </a:lnTo>
                  <a:lnTo>
                    <a:pt x="1638" y="184"/>
                  </a:lnTo>
                  <a:lnTo>
                    <a:pt x="1582" y="198"/>
                  </a:lnTo>
                  <a:lnTo>
                    <a:pt x="1575" y="198"/>
                  </a:lnTo>
                  <a:lnTo>
                    <a:pt x="1552" y="206"/>
                  </a:lnTo>
                  <a:lnTo>
                    <a:pt x="1531" y="212"/>
                  </a:lnTo>
                  <a:lnTo>
                    <a:pt x="1529" y="212"/>
                  </a:lnTo>
                  <a:lnTo>
                    <a:pt x="1526" y="212"/>
                  </a:lnTo>
                  <a:lnTo>
                    <a:pt x="1524" y="213"/>
                  </a:lnTo>
                  <a:lnTo>
                    <a:pt x="1520" y="214"/>
                  </a:lnTo>
                  <a:lnTo>
                    <a:pt x="1485" y="224"/>
                  </a:lnTo>
                  <a:lnTo>
                    <a:pt x="1448" y="235"/>
                  </a:lnTo>
                  <a:lnTo>
                    <a:pt x="1399" y="253"/>
                  </a:lnTo>
                  <a:lnTo>
                    <a:pt x="1348" y="272"/>
                  </a:lnTo>
                  <a:lnTo>
                    <a:pt x="1268" y="305"/>
                  </a:lnTo>
                  <a:lnTo>
                    <a:pt x="1191" y="341"/>
                  </a:lnTo>
                  <a:lnTo>
                    <a:pt x="1116" y="382"/>
                  </a:lnTo>
                  <a:lnTo>
                    <a:pt x="1043" y="426"/>
                  </a:lnTo>
                  <a:lnTo>
                    <a:pt x="1040" y="426"/>
                  </a:lnTo>
                  <a:lnTo>
                    <a:pt x="1002" y="451"/>
                  </a:lnTo>
                  <a:lnTo>
                    <a:pt x="962" y="477"/>
                  </a:lnTo>
                  <a:lnTo>
                    <a:pt x="959" y="477"/>
                  </a:lnTo>
                  <a:lnTo>
                    <a:pt x="923" y="504"/>
                  </a:lnTo>
                  <a:lnTo>
                    <a:pt x="886" y="531"/>
                  </a:lnTo>
                  <a:lnTo>
                    <a:pt x="884" y="531"/>
                  </a:lnTo>
                  <a:lnTo>
                    <a:pt x="883" y="533"/>
                  </a:lnTo>
                  <a:lnTo>
                    <a:pt x="883" y="534"/>
                  </a:lnTo>
                  <a:lnTo>
                    <a:pt x="847" y="561"/>
                  </a:lnTo>
                  <a:lnTo>
                    <a:pt x="813" y="589"/>
                  </a:lnTo>
                  <a:lnTo>
                    <a:pt x="812" y="591"/>
                  </a:lnTo>
                  <a:lnTo>
                    <a:pt x="811" y="592"/>
                  </a:lnTo>
                  <a:lnTo>
                    <a:pt x="810" y="592"/>
                  </a:lnTo>
                  <a:lnTo>
                    <a:pt x="808" y="595"/>
                  </a:lnTo>
                  <a:lnTo>
                    <a:pt x="774" y="623"/>
                  </a:lnTo>
                  <a:lnTo>
                    <a:pt x="740" y="655"/>
                  </a:lnTo>
                  <a:lnTo>
                    <a:pt x="740" y="657"/>
                  </a:lnTo>
                  <a:lnTo>
                    <a:pt x="737" y="657"/>
                  </a:lnTo>
                  <a:lnTo>
                    <a:pt x="671" y="722"/>
                  </a:lnTo>
                  <a:lnTo>
                    <a:pt x="608" y="790"/>
                  </a:lnTo>
                  <a:lnTo>
                    <a:pt x="549" y="862"/>
                  </a:lnTo>
                  <a:lnTo>
                    <a:pt x="493" y="937"/>
                  </a:lnTo>
                  <a:lnTo>
                    <a:pt x="441" y="1014"/>
                  </a:lnTo>
                  <a:lnTo>
                    <a:pt x="394" y="1095"/>
                  </a:lnTo>
                  <a:lnTo>
                    <a:pt x="360" y="1152"/>
                  </a:lnTo>
                  <a:lnTo>
                    <a:pt x="330" y="1212"/>
                  </a:lnTo>
                  <a:lnTo>
                    <a:pt x="303" y="1274"/>
                  </a:lnTo>
                  <a:lnTo>
                    <a:pt x="299" y="1274"/>
                  </a:lnTo>
                  <a:lnTo>
                    <a:pt x="259" y="1376"/>
                  </a:lnTo>
                  <a:lnTo>
                    <a:pt x="224" y="1480"/>
                  </a:lnTo>
                  <a:lnTo>
                    <a:pt x="196" y="1586"/>
                  </a:lnTo>
                  <a:lnTo>
                    <a:pt x="173" y="1696"/>
                  </a:lnTo>
                  <a:lnTo>
                    <a:pt x="156" y="1806"/>
                  </a:lnTo>
                  <a:lnTo>
                    <a:pt x="146" y="1919"/>
                  </a:lnTo>
                  <a:lnTo>
                    <a:pt x="143" y="2034"/>
                  </a:lnTo>
                  <a:lnTo>
                    <a:pt x="143" y="2115"/>
                  </a:lnTo>
                  <a:lnTo>
                    <a:pt x="151" y="2230"/>
                  </a:lnTo>
                  <a:lnTo>
                    <a:pt x="167" y="2345"/>
                  </a:lnTo>
                  <a:lnTo>
                    <a:pt x="188" y="2455"/>
                  </a:lnTo>
                  <a:lnTo>
                    <a:pt x="217" y="2565"/>
                  </a:lnTo>
                  <a:lnTo>
                    <a:pt x="252" y="2671"/>
                  </a:lnTo>
                  <a:lnTo>
                    <a:pt x="293" y="2774"/>
                  </a:lnTo>
                  <a:lnTo>
                    <a:pt x="339" y="2874"/>
                  </a:lnTo>
                  <a:lnTo>
                    <a:pt x="391" y="2971"/>
                  </a:lnTo>
                  <a:lnTo>
                    <a:pt x="448" y="3065"/>
                  </a:lnTo>
                  <a:lnTo>
                    <a:pt x="511" y="3154"/>
                  </a:lnTo>
                  <a:lnTo>
                    <a:pt x="578" y="3241"/>
                  </a:lnTo>
                  <a:lnTo>
                    <a:pt x="650" y="3323"/>
                  </a:lnTo>
                  <a:lnTo>
                    <a:pt x="728" y="3401"/>
                  </a:lnTo>
                  <a:lnTo>
                    <a:pt x="759" y="3430"/>
                  </a:lnTo>
                  <a:lnTo>
                    <a:pt x="790" y="3459"/>
                  </a:lnTo>
                  <a:lnTo>
                    <a:pt x="790" y="3459"/>
                  </a:lnTo>
                  <a:lnTo>
                    <a:pt x="790" y="3460"/>
                  </a:lnTo>
                  <a:lnTo>
                    <a:pt x="791" y="3460"/>
                  </a:lnTo>
                  <a:lnTo>
                    <a:pt x="792" y="3461"/>
                  </a:lnTo>
                  <a:lnTo>
                    <a:pt x="823" y="3489"/>
                  </a:lnTo>
                  <a:lnTo>
                    <a:pt x="857" y="3516"/>
                  </a:lnTo>
                  <a:lnTo>
                    <a:pt x="893" y="3542"/>
                  </a:lnTo>
                  <a:lnTo>
                    <a:pt x="928" y="3567"/>
                  </a:lnTo>
                  <a:lnTo>
                    <a:pt x="964" y="3593"/>
                  </a:lnTo>
                  <a:lnTo>
                    <a:pt x="1002" y="3617"/>
                  </a:lnTo>
                  <a:lnTo>
                    <a:pt x="1002" y="3619"/>
                  </a:lnTo>
                  <a:lnTo>
                    <a:pt x="1003" y="3619"/>
                  </a:lnTo>
                  <a:lnTo>
                    <a:pt x="1004" y="3621"/>
                  </a:lnTo>
                  <a:lnTo>
                    <a:pt x="1007" y="3622"/>
                  </a:lnTo>
                  <a:lnTo>
                    <a:pt x="1007" y="3622"/>
                  </a:lnTo>
                  <a:lnTo>
                    <a:pt x="1007" y="3623"/>
                  </a:lnTo>
                  <a:lnTo>
                    <a:pt x="1007" y="3623"/>
                  </a:lnTo>
                  <a:lnTo>
                    <a:pt x="1008" y="3623"/>
                  </a:lnTo>
                  <a:lnTo>
                    <a:pt x="1009" y="3624"/>
                  </a:lnTo>
                  <a:lnTo>
                    <a:pt x="1012" y="3626"/>
                  </a:lnTo>
                  <a:lnTo>
                    <a:pt x="1015" y="3627"/>
                  </a:lnTo>
                  <a:lnTo>
                    <a:pt x="1019" y="3629"/>
                  </a:lnTo>
                  <a:lnTo>
                    <a:pt x="1024" y="3633"/>
                  </a:lnTo>
                  <a:lnTo>
                    <a:pt x="1120" y="3689"/>
                  </a:lnTo>
                  <a:lnTo>
                    <a:pt x="1218" y="3740"/>
                  </a:lnTo>
                  <a:lnTo>
                    <a:pt x="1320" y="3786"/>
                  </a:lnTo>
                  <a:lnTo>
                    <a:pt x="1426" y="3826"/>
                  </a:lnTo>
                  <a:lnTo>
                    <a:pt x="1431" y="3826"/>
                  </a:lnTo>
                  <a:lnTo>
                    <a:pt x="1527" y="3856"/>
                  </a:lnTo>
                  <a:lnTo>
                    <a:pt x="1624" y="3881"/>
                  </a:lnTo>
                  <a:lnTo>
                    <a:pt x="1725" y="3900"/>
                  </a:lnTo>
                  <a:lnTo>
                    <a:pt x="1827" y="3914"/>
                  </a:lnTo>
                  <a:lnTo>
                    <a:pt x="1827" y="3914"/>
                  </a:lnTo>
                  <a:lnTo>
                    <a:pt x="1829" y="3914"/>
                  </a:lnTo>
                  <a:lnTo>
                    <a:pt x="1830" y="3914"/>
                  </a:lnTo>
                  <a:lnTo>
                    <a:pt x="1831" y="3914"/>
                  </a:lnTo>
                  <a:lnTo>
                    <a:pt x="1836" y="3914"/>
                  </a:lnTo>
                  <a:lnTo>
                    <a:pt x="1902" y="3920"/>
                  </a:lnTo>
                  <a:lnTo>
                    <a:pt x="1968" y="3923"/>
                  </a:lnTo>
                  <a:lnTo>
                    <a:pt x="2037" y="3924"/>
                  </a:lnTo>
                  <a:lnTo>
                    <a:pt x="2138" y="3922"/>
                  </a:lnTo>
                  <a:lnTo>
                    <a:pt x="2240" y="3914"/>
                  </a:lnTo>
                  <a:lnTo>
                    <a:pt x="2240" y="3914"/>
                  </a:lnTo>
                  <a:lnTo>
                    <a:pt x="2240" y="3914"/>
                  </a:lnTo>
                  <a:lnTo>
                    <a:pt x="2244" y="3914"/>
                  </a:lnTo>
                  <a:lnTo>
                    <a:pt x="2246" y="3914"/>
                  </a:lnTo>
                  <a:lnTo>
                    <a:pt x="2250" y="3914"/>
                  </a:lnTo>
                  <a:lnTo>
                    <a:pt x="2276" y="3910"/>
                  </a:lnTo>
                  <a:lnTo>
                    <a:pt x="2300" y="3907"/>
                  </a:lnTo>
                  <a:lnTo>
                    <a:pt x="2389" y="3893"/>
                  </a:lnTo>
                  <a:lnTo>
                    <a:pt x="2477" y="3874"/>
                  </a:lnTo>
                  <a:lnTo>
                    <a:pt x="2561" y="3852"/>
                  </a:lnTo>
                  <a:lnTo>
                    <a:pt x="2645" y="3826"/>
                  </a:lnTo>
                  <a:lnTo>
                    <a:pt x="2650" y="3826"/>
                  </a:lnTo>
                  <a:lnTo>
                    <a:pt x="2746" y="3789"/>
                  </a:lnTo>
                  <a:lnTo>
                    <a:pt x="2839" y="3748"/>
                  </a:lnTo>
                  <a:lnTo>
                    <a:pt x="2930" y="3703"/>
                  </a:lnTo>
                  <a:lnTo>
                    <a:pt x="3017" y="3652"/>
                  </a:lnTo>
                  <a:lnTo>
                    <a:pt x="3072" y="3701"/>
                  </a:lnTo>
                  <a:lnTo>
                    <a:pt x="3128" y="3750"/>
                  </a:lnTo>
                  <a:lnTo>
                    <a:pt x="3031" y="3807"/>
                  </a:lnTo>
                  <a:lnTo>
                    <a:pt x="2931" y="3861"/>
                  </a:lnTo>
                  <a:lnTo>
                    <a:pt x="2829" y="3907"/>
                  </a:lnTo>
                  <a:lnTo>
                    <a:pt x="2723" y="3949"/>
                  </a:lnTo>
                  <a:lnTo>
                    <a:pt x="2615" y="3984"/>
                  </a:lnTo>
                  <a:lnTo>
                    <a:pt x="2503" y="4014"/>
                  </a:lnTo>
                  <a:lnTo>
                    <a:pt x="2389" y="4037"/>
                  </a:lnTo>
                  <a:lnTo>
                    <a:pt x="2273" y="4053"/>
                  </a:lnTo>
                  <a:lnTo>
                    <a:pt x="2156" y="4065"/>
                  </a:lnTo>
                  <a:lnTo>
                    <a:pt x="2037" y="4067"/>
                  </a:lnTo>
                  <a:lnTo>
                    <a:pt x="1912" y="4065"/>
                  </a:lnTo>
                  <a:lnTo>
                    <a:pt x="1790" y="4053"/>
                  </a:lnTo>
                  <a:lnTo>
                    <a:pt x="1671" y="4035"/>
                  </a:lnTo>
                  <a:lnTo>
                    <a:pt x="1553" y="4010"/>
                  </a:lnTo>
                  <a:lnTo>
                    <a:pt x="1438" y="3979"/>
                  </a:lnTo>
                  <a:lnTo>
                    <a:pt x="1325" y="3940"/>
                  </a:lnTo>
                  <a:lnTo>
                    <a:pt x="1217" y="3897"/>
                  </a:lnTo>
                  <a:lnTo>
                    <a:pt x="1111" y="3846"/>
                  </a:lnTo>
                  <a:lnTo>
                    <a:pt x="1009" y="3790"/>
                  </a:lnTo>
                  <a:lnTo>
                    <a:pt x="911" y="3729"/>
                  </a:lnTo>
                  <a:lnTo>
                    <a:pt x="815" y="3662"/>
                  </a:lnTo>
                  <a:lnTo>
                    <a:pt x="725" y="3590"/>
                  </a:lnTo>
                  <a:lnTo>
                    <a:pt x="638" y="3512"/>
                  </a:lnTo>
                  <a:lnTo>
                    <a:pt x="556" y="3430"/>
                  </a:lnTo>
                  <a:lnTo>
                    <a:pt x="478" y="3345"/>
                  </a:lnTo>
                  <a:lnTo>
                    <a:pt x="406" y="3254"/>
                  </a:lnTo>
                  <a:lnTo>
                    <a:pt x="340" y="3159"/>
                  </a:lnTo>
                  <a:lnTo>
                    <a:pt x="278" y="3060"/>
                  </a:lnTo>
                  <a:lnTo>
                    <a:pt x="222" y="2958"/>
                  </a:lnTo>
                  <a:lnTo>
                    <a:pt x="172" y="2852"/>
                  </a:lnTo>
                  <a:lnTo>
                    <a:pt x="127" y="2744"/>
                  </a:lnTo>
                  <a:lnTo>
                    <a:pt x="88" y="2632"/>
                  </a:lnTo>
                  <a:lnTo>
                    <a:pt x="57" y="2516"/>
                  </a:lnTo>
                  <a:lnTo>
                    <a:pt x="32" y="2399"/>
                  </a:lnTo>
                  <a:lnTo>
                    <a:pt x="14" y="2280"/>
                  </a:lnTo>
                  <a:lnTo>
                    <a:pt x="4" y="2158"/>
                  </a:lnTo>
                  <a:lnTo>
                    <a:pt x="0" y="2034"/>
                  </a:lnTo>
                  <a:lnTo>
                    <a:pt x="4" y="1911"/>
                  </a:lnTo>
                  <a:lnTo>
                    <a:pt x="14" y="1789"/>
                  </a:lnTo>
                  <a:lnTo>
                    <a:pt x="32" y="1669"/>
                  </a:lnTo>
                  <a:lnTo>
                    <a:pt x="57" y="1551"/>
                  </a:lnTo>
                  <a:lnTo>
                    <a:pt x="88" y="1437"/>
                  </a:lnTo>
                  <a:lnTo>
                    <a:pt x="127" y="1325"/>
                  </a:lnTo>
                  <a:lnTo>
                    <a:pt x="172" y="1217"/>
                  </a:lnTo>
                  <a:lnTo>
                    <a:pt x="222" y="1111"/>
                  </a:lnTo>
                  <a:lnTo>
                    <a:pt x="278" y="1008"/>
                  </a:lnTo>
                  <a:lnTo>
                    <a:pt x="340" y="910"/>
                  </a:lnTo>
                  <a:lnTo>
                    <a:pt x="406" y="815"/>
                  </a:lnTo>
                  <a:lnTo>
                    <a:pt x="478" y="724"/>
                  </a:lnTo>
                  <a:lnTo>
                    <a:pt x="556" y="638"/>
                  </a:lnTo>
                  <a:lnTo>
                    <a:pt x="638" y="556"/>
                  </a:lnTo>
                  <a:lnTo>
                    <a:pt x="725" y="479"/>
                  </a:lnTo>
                  <a:lnTo>
                    <a:pt x="815" y="407"/>
                  </a:lnTo>
                  <a:lnTo>
                    <a:pt x="911" y="340"/>
                  </a:lnTo>
                  <a:lnTo>
                    <a:pt x="1009" y="279"/>
                  </a:lnTo>
                  <a:lnTo>
                    <a:pt x="1111" y="223"/>
                  </a:lnTo>
                  <a:lnTo>
                    <a:pt x="1217" y="172"/>
                  </a:lnTo>
                  <a:lnTo>
                    <a:pt x="1325" y="129"/>
                  </a:lnTo>
                  <a:lnTo>
                    <a:pt x="1438" y="90"/>
                  </a:lnTo>
                  <a:lnTo>
                    <a:pt x="1553" y="59"/>
                  </a:lnTo>
                  <a:lnTo>
                    <a:pt x="1671" y="34"/>
                  </a:lnTo>
                  <a:lnTo>
                    <a:pt x="1790" y="15"/>
                  </a:lnTo>
                  <a:lnTo>
                    <a:pt x="1912" y="4"/>
                  </a:lnTo>
                  <a:lnTo>
                    <a:pt x="203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vert="horz" wrap="square" lIns="91427" tIns="45713" rIns="91427" bIns="45713" numCol="1" anchor="t" anchorCtr="0" compatLnSpc="1"/>
            <a:lstStyle/>
            <a:p>
              <a:pPr defTabSz="932815"/>
              <a:endParaRPr lang="en-GB" sz="1600">
                <a:solidFill>
                  <a:srgbClr val="50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Freeform 58"/>
          <p:cNvSpPr>
            <a:spLocks noChangeAspect="1" noEditPoints="1"/>
          </p:cNvSpPr>
          <p:nvPr/>
        </p:nvSpPr>
        <p:spPr bwMode="black">
          <a:xfrm>
            <a:off x="6485372" y="3215143"/>
            <a:ext cx="488944" cy="485000"/>
          </a:xfrm>
          <a:custGeom>
            <a:avLst/>
            <a:gdLst>
              <a:gd name="T0" fmla="*/ 75 w 150"/>
              <a:gd name="T1" fmla="*/ 9 h 149"/>
              <a:gd name="T2" fmla="*/ 10 w 150"/>
              <a:gd name="T3" fmla="*/ 75 h 149"/>
              <a:gd name="T4" fmla="*/ 75 w 150"/>
              <a:gd name="T5" fmla="*/ 140 h 149"/>
              <a:gd name="T6" fmla="*/ 141 w 150"/>
              <a:gd name="T7" fmla="*/ 75 h 149"/>
              <a:gd name="T8" fmla="*/ 75 w 150"/>
              <a:gd name="T9" fmla="*/ 9 h 149"/>
              <a:gd name="T10" fmla="*/ 75 w 150"/>
              <a:gd name="T11" fmla="*/ 0 h 149"/>
              <a:gd name="T12" fmla="*/ 150 w 150"/>
              <a:gd name="T13" fmla="*/ 75 h 149"/>
              <a:gd name="T14" fmla="*/ 75 w 150"/>
              <a:gd name="T15" fmla="*/ 149 h 149"/>
              <a:gd name="T16" fmla="*/ 0 w 150"/>
              <a:gd name="T17" fmla="*/ 75 h 149"/>
              <a:gd name="T18" fmla="*/ 75 w 150"/>
              <a:gd name="T19" fmla="*/ 0 h 149"/>
              <a:gd name="T20" fmla="*/ 67 w 150"/>
              <a:gd name="T21" fmla="*/ 53 h 149"/>
              <a:gd name="T22" fmla="*/ 76 w 150"/>
              <a:gd name="T23" fmla="*/ 51 h 149"/>
              <a:gd name="T24" fmla="*/ 84 w 150"/>
              <a:gd name="T25" fmla="*/ 53 h 149"/>
              <a:gd name="T26" fmla="*/ 86 w 150"/>
              <a:gd name="T27" fmla="*/ 64 h 149"/>
              <a:gd name="T28" fmla="*/ 86 w 150"/>
              <a:gd name="T29" fmla="*/ 66 h 149"/>
              <a:gd name="T30" fmla="*/ 86 w 150"/>
              <a:gd name="T31" fmla="*/ 68 h 149"/>
              <a:gd name="T32" fmla="*/ 65 w 150"/>
              <a:gd name="T33" fmla="*/ 68 h 149"/>
              <a:gd name="T34" fmla="*/ 65 w 150"/>
              <a:gd name="T35" fmla="*/ 66 h 149"/>
              <a:gd name="T36" fmla="*/ 65 w 150"/>
              <a:gd name="T37" fmla="*/ 63 h 149"/>
              <a:gd name="T38" fmla="*/ 67 w 150"/>
              <a:gd name="T39" fmla="*/ 53 h 149"/>
              <a:gd name="T40" fmla="*/ 95 w 150"/>
              <a:gd name="T41" fmla="*/ 69 h 149"/>
              <a:gd name="T42" fmla="*/ 95 w 150"/>
              <a:gd name="T43" fmla="*/ 66 h 149"/>
              <a:gd name="T44" fmla="*/ 95 w 150"/>
              <a:gd name="T45" fmla="*/ 64 h 149"/>
              <a:gd name="T46" fmla="*/ 91 w 150"/>
              <a:gd name="T47" fmla="*/ 46 h 149"/>
              <a:gd name="T48" fmla="*/ 76 w 150"/>
              <a:gd name="T49" fmla="*/ 41 h 149"/>
              <a:gd name="T50" fmla="*/ 60 w 150"/>
              <a:gd name="T51" fmla="*/ 46 h 149"/>
              <a:gd name="T52" fmla="*/ 56 w 150"/>
              <a:gd name="T53" fmla="*/ 64 h 149"/>
              <a:gd name="T54" fmla="*/ 56 w 150"/>
              <a:gd name="T55" fmla="*/ 66 h 149"/>
              <a:gd name="T56" fmla="*/ 56 w 150"/>
              <a:gd name="T57" fmla="*/ 68 h 149"/>
              <a:gd name="T58" fmla="*/ 51 w 150"/>
              <a:gd name="T59" fmla="*/ 73 h 149"/>
              <a:gd name="T60" fmla="*/ 51 w 150"/>
              <a:gd name="T61" fmla="*/ 103 h 149"/>
              <a:gd name="T62" fmla="*/ 57 w 150"/>
              <a:gd name="T63" fmla="*/ 108 h 149"/>
              <a:gd name="T64" fmla="*/ 94 w 150"/>
              <a:gd name="T65" fmla="*/ 108 h 149"/>
              <a:gd name="T66" fmla="*/ 99 w 150"/>
              <a:gd name="T67" fmla="*/ 103 h 149"/>
              <a:gd name="T68" fmla="*/ 99 w 150"/>
              <a:gd name="T69" fmla="*/ 73 h 149"/>
              <a:gd name="T70" fmla="*/ 95 w 150"/>
              <a:gd name="T71" fmla="*/ 6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0" h="149">
                <a:moveTo>
                  <a:pt x="75" y="9"/>
                </a:moveTo>
                <a:cubicBezTo>
                  <a:pt x="39" y="9"/>
                  <a:pt x="10" y="38"/>
                  <a:pt x="10" y="75"/>
                </a:cubicBezTo>
                <a:cubicBezTo>
                  <a:pt x="10" y="111"/>
                  <a:pt x="39" y="140"/>
                  <a:pt x="75" y="140"/>
                </a:cubicBezTo>
                <a:cubicBezTo>
                  <a:pt x="111" y="140"/>
                  <a:pt x="141" y="111"/>
                  <a:pt x="141" y="75"/>
                </a:cubicBezTo>
                <a:cubicBezTo>
                  <a:pt x="141" y="38"/>
                  <a:pt x="111" y="9"/>
                  <a:pt x="75" y="9"/>
                </a:cubicBezTo>
                <a:moveTo>
                  <a:pt x="75" y="0"/>
                </a:moveTo>
                <a:cubicBezTo>
                  <a:pt x="117" y="0"/>
                  <a:pt x="150" y="33"/>
                  <a:pt x="150" y="75"/>
                </a:cubicBezTo>
                <a:cubicBezTo>
                  <a:pt x="150" y="116"/>
                  <a:pt x="117" y="149"/>
                  <a:pt x="75" y="149"/>
                </a:cubicBezTo>
                <a:cubicBezTo>
                  <a:pt x="34" y="149"/>
                  <a:pt x="0" y="116"/>
                  <a:pt x="0" y="75"/>
                </a:cubicBezTo>
                <a:cubicBezTo>
                  <a:pt x="0" y="33"/>
                  <a:pt x="34" y="0"/>
                  <a:pt x="75" y="0"/>
                </a:cubicBezTo>
                <a:moveTo>
                  <a:pt x="67" y="53"/>
                </a:moveTo>
                <a:cubicBezTo>
                  <a:pt x="68" y="51"/>
                  <a:pt x="71" y="51"/>
                  <a:pt x="76" y="51"/>
                </a:cubicBezTo>
                <a:cubicBezTo>
                  <a:pt x="80" y="51"/>
                  <a:pt x="83" y="51"/>
                  <a:pt x="84" y="53"/>
                </a:cubicBezTo>
                <a:cubicBezTo>
                  <a:pt x="86" y="54"/>
                  <a:pt x="86" y="59"/>
                  <a:pt x="86" y="64"/>
                </a:cubicBezTo>
                <a:cubicBezTo>
                  <a:pt x="86" y="66"/>
                  <a:pt x="86" y="66"/>
                  <a:pt x="86" y="66"/>
                </a:cubicBezTo>
                <a:cubicBezTo>
                  <a:pt x="86" y="67"/>
                  <a:pt x="86" y="68"/>
                  <a:pt x="86" y="68"/>
                </a:cubicBezTo>
                <a:cubicBezTo>
                  <a:pt x="65" y="68"/>
                  <a:pt x="65" y="68"/>
                  <a:pt x="65" y="68"/>
                </a:cubicBezTo>
                <a:cubicBezTo>
                  <a:pt x="65" y="68"/>
                  <a:pt x="65" y="67"/>
                  <a:pt x="65" y="66"/>
                </a:cubicBezTo>
                <a:cubicBezTo>
                  <a:pt x="65" y="63"/>
                  <a:pt x="65" y="63"/>
                  <a:pt x="65" y="63"/>
                </a:cubicBezTo>
                <a:cubicBezTo>
                  <a:pt x="65" y="58"/>
                  <a:pt x="65" y="54"/>
                  <a:pt x="67" y="53"/>
                </a:cubicBezTo>
                <a:moveTo>
                  <a:pt x="95" y="69"/>
                </a:moveTo>
                <a:cubicBezTo>
                  <a:pt x="95" y="68"/>
                  <a:pt x="95" y="67"/>
                  <a:pt x="95" y="66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57"/>
                  <a:pt x="95" y="51"/>
                  <a:pt x="91" y="46"/>
                </a:cubicBezTo>
                <a:cubicBezTo>
                  <a:pt x="88" y="43"/>
                  <a:pt x="83" y="41"/>
                  <a:pt x="76" y="41"/>
                </a:cubicBezTo>
                <a:cubicBezTo>
                  <a:pt x="68" y="41"/>
                  <a:pt x="63" y="43"/>
                  <a:pt x="60" y="46"/>
                </a:cubicBezTo>
                <a:cubicBezTo>
                  <a:pt x="56" y="51"/>
                  <a:pt x="56" y="57"/>
                  <a:pt x="56" y="64"/>
                </a:cubicBezTo>
                <a:cubicBezTo>
                  <a:pt x="56" y="66"/>
                  <a:pt x="56" y="66"/>
                  <a:pt x="56" y="66"/>
                </a:cubicBezTo>
                <a:cubicBezTo>
                  <a:pt x="56" y="67"/>
                  <a:pt x="56" y="68"/>
                  <a:pt x="56" y="68"/>
                </a:cubicBezTo>
                <a:cubicBezTo>
                  <a:pt x="53" y="69"/>
                  <a:pt x="51" y="71"/>
                  <a:pt x="51" y="7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1" y="106"/>
                  <a:pt x="54" y="108"/>
                  <a:pt x="57" y="108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7" y="108"/>
                  <a:pt x="99" y="106"/>
                  <a:pt x="99" y="103"/>
                </a:cubicBezTo>
                <a:cubicBezTo>
                  <a:pt x="99" y="73"/>
                  <a:pt x="99" y="73"/>
                  <a:pt x="99" y="73"/>
                </a:cubicBezTo>
                <a:cubicBezTo>
                  <a:pt x="99" y="71"/>
                  <a:pt x="97" y="69"/>
                  <a:pt x="95" y="69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round/>
          </a:ln>
        </p:spPr>
        <p:txBody>
          <a:bodyPr vert="horz" wrap="square" lIns="91427" tIns="45713" rIns="91427" bIns="45713" numCol="1" anchor="t" anchorCtr="0" compatLnSpc="1"/>
          <a:lstStyle/>
          <a:p>
            <a:pPr defTabSz="932815"/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0" name="Group 6"/>
          <p:cNvGrpSpPr/>
          <p:nvPr/>
        </p:nvGrpSpPr>
        <p:grpSpPr>
          <a:xfrm>
            <a:off x="4333875" y="1803125"/>
            <a:ext cx="422863" cy="506863"/>
            <a:chOff x="6432216" y="1933575"/>
            <a:chExt cx="984250" cy="1371600"/>
          </a:xfrm>
        </p:grpSpPr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6714791" y="1933575"/>
              <a:ext cx="701675" cy="1371600"/>
            </a:xfrm>
            <a:custGeom>
              <a:avLst/>
              <a:gdLst>
                <a:gd name="T0" fmla="*/ 1547 w 1766"/>
                <a:gd name="T1" fmla="*/ 3217 h 3458"/>
                <a:gd name="T2" fmla="*/ 195 w 1766"/>
                <a:gd name="T3" fmla="*/ 3054 h 3458"/>
                <a:gd name="T4" fmla="*/ 195 w 1766"/>
                <a:gd name="T5" fmla="*/ 3240 h 3458"/>
                <a:gd name="T6" fmla="*/ 218 w 1766"/>
                <a:gd name="T7" fmla="*/ 2908 h 3458"/>
                <a:gd name="T8" fmla="*/ 218 w 1766"/>
                <a:gd name="T9" fmla="*/ 2724 h 3458"/>
                <a:gd name="T10" fmla="*/ 489 w 1766"/>
                <a:gd name="T11" fmla="*/ 2931 h 3458"/>
                <a:gd name="T12" fmla="*/ 314 w 1766"/>
                <a:gd name="T13" fmla="*/ 2348 h 3458"/>
                <a:gd name="T14" fmla="*/ 195 w 1766"/>
                <a:gd name="T15" fmla="*/ 2578 h 3458"/>
                <a:gd name="T16" fmla="*/ 218 w 1766"/>
                <a:gd name="T17" fmla="*/ 2556 h 3458"/>
                <a:gd name="T18" fmla="*/ 316 w 1766"/>
                <a:gd name="T19" fmla="*/ 2372 h 3458"/>
                <a:gd name="T20" fmla="*/ 22 w 1766"/>
                <a:gd name="T21" fmla="*/ 1204 h 3458"/>
                <a:gd name="T22" fmla="*/ 0 w 1766"/>
                <a:gd name="T23" fmla="*/ 1204 h 3458"/>
                <a:gd name="T24" fmla="*/ 1547 w 1766"/>
                <a:gd name="T25" fmla="*/ 775 h 3458"/>
                <a:gd name="T26" fmla="*/ 195 w 1766"/>
                <a:gd name="T27" fmla="*/ 595 h 3458"/>
                <a:gd name="T28" fmla="*/ 195 w 1766"/>
                <a:gd name="T29" fmla="*/ 797 h 3458"/>
                <a:gd name="T30" fmla="*/ 218 w 1766"/>
                <a:gd name="T31" fmla="*/ 429 h 3458"/>
                <a:gd name="T32" fmla="*/ 218 w 1766"/>
                <a:gd name="T33" fmla="*/ 288 h 3458"/>
                <a:gd name="T34" fmla="*/ 1569 w 1766"/>
                <a:gd name="T35" fmla="*/ 452 h 3458"/>
                <a:gd name="T36" fmla="*/ 243 w 1766"/>
                <a:gd name="T37" fmla="*/ 0 h 3458"/>
                <a:gd name="T38" fmla="*/ 1599 w 1766"/>
                <a:gd name="T39" fmla="*/ 12 h 3458"/>
                <a:gd name="T40" fmla="*/ 1694 w 1766"/>
                <a:gd name="T41" fmla="*/ 64 h 3458"/>
                <a:gd name="T42" fmla="*/ 1753 w 1766"/>
                <a:gd name="T43" fmla="*/ 149 h 3458"/>
                <a:gd name="T44" fmla="*/ 1766 w 1766"/>
                <a:gd name="T45" fmla="*/ 3241 h 3458"/>
                <a:gd name="T46" fmla="*/ 1739 w 1766"/>
                <a:gd name="T47" fmla="*/ 3340 h 3458"/>
                <a:gd name="T48" fmla="*/ 1666 w 1766"/>
                <a:gd name="T49" fmla="*/ 3416 h 3458"/>
                <a:gd name="T50" fmla="*/ 1562 w 1766"/>
                <a:gd name="T51" fmla="*/ 3455 h 3458"/>
                <a:gd name="T52" fmla="*/ 204 w 1766"/>
                <a:gd name="T53" fmla="*/ 3455 h 3458"/>
                <a:gd name="T54" fmla="*/ 100 w 1766"/>
                <a:gd name="T55" fmla="*/ 3416 h 3458"/>
                <a:gd name="T56" fmla="*/ 27 w 1766"/>
                <a:gd name="T57" fmla="*/ 3340 h 3458"/>
                <a:gd name="T58" fmla="*/ 0 w 1766"/>
                <a:gd name="T59" fmla="*/ 3241 h 3458"/>
                <a:gd name="T60" fmla="*/ 22 w 1766"/>
                <a:gd name="T61" fmla="*/ 3241 h 3458"/>
                <a:gd name="T62" fmla="*/ 47 w 1766"/>
                <a:gd name="T63" fmla="*/ 3330 h 3458"/>
                <a:gd name="T64" fmla="*/ 112 w 1766"/>
                <a:gd name="T65" fmla="*/ 3398 h 3458"/>
                <a:gd name="T66" fmla="*/ 207 w 1766"/>
                <a:gd name="T67" fmla="*/ 3433 h 3458"/>
                <a:gd name="T68" fmla="*/ 1558 w 1766"/>
                <a:gd name="T69" fmla="*/ 3433 h 3458"/>
                <a:gd name="T70" fmla="*/ 1652 w 1766"/>
                <a:gd name="T71" fmla="*/ 3398 h 3458"/>
                <a:gd name="T72" fmla="*/ 1719 w 1766"/>
                <a:gd name="T73" fmla="*/ 3330 h 3458"/>
                <a:gd name="T74" fmla="*/ 1743 w 1766"/>
                <a:gd name="T75" fmla="*/ 3241 h 3458"/>
                <a:gd name="T76" fmla="*/ 1731 w 1766"/>
                <a:gd name="T77" fmla="*/ 156 h 3458"/>
                <a:gd name="T78" fmla="*/ 1678 w 1766"/>
                <a:gd name="T79" fmla="*/ 80 h 3458"/>
                <a:gd name="T80" fmla="*/ 1591 w 1766"/>
                <a:gd name="T81" fmla="*/ 33 h 3458"/>
                <a:gd name="T82" fmla="*/ 243 w 1766"/>
                <a:gd name="T83" fmla="*/ 23 h 3458"/>
                <a:gd name="T84" fmla="*/ 142 w 1766"/>
                <a:gd name="T85" fmla="*/ 45 h 3458"/>
                <a:gd name="T86" fmla="*/ 65 w 1766"/>
                <a:gd name="T87" fmla="*/ 103 h 3458"/>
                <a:gd name="T88" fmla="*/ 25 w 1766"/>
                <a:gd name="T89" fmla="*/ 186 h 3458"/>
                <a:gd name="T90" fmla="*/ 0 w 1766"/>
                <a:gd name="T91" fmla="*/ 1011 h 3458"/>
                <a:gd name="T92" fmla="*/ 12 w 1766"/>
                <a:gd name="T93" fmla="*/ 149 h 3458"/>
                <a:gd name="T94" fmla="*/ 71 w 1766"/>
                <a:gd name="T95" fmla="*/ 64 h 3458"/>
                <a:gd name="T96" fmla="*/ 166 w 1766"/>
                <a:gd name="T97" fmla="*/ 12 h 3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66" h="3458">
                  <a:moveTo>
                    <a:pt x="218" y="3076"/>
                  </a:moveTo>
                  <a:lnTo>
                    <a:pt x="218" y="3217"/>
                  </a:lnTo>
                  <a:lnTo>
                    <a:pt x="1547" y="3217"/>
                  </a:lnTo>
                  <a:lnTo>
                    <a:pt x="1547" y="3076"/>
                  </a:lnTo>
                  <a:lnTo>
                    <a:pt x="218" y="3076"/>
                  </a:lnTo>
                  <a:close/>
                  <a:moveTo>
                    <a:pt x="195" y="3054"/>
                  </a:moveTo>
                  <a:lnTo>
                    <a:pt x="1569" y="3054"/>
                  </a:lnTo>
                  <a:lnTo>
                    <a:pt x="1569" y="3240"/>
                  </a:lnTo>
                  <a:lnTo>
                    <a:pt x="195" y="3240"/>
                  </a:lnTo>
                  <a:lnTo>
                    <a:pt x="195" y="3054"/>
                  </a:lnTo>
                  <a:close/>
                  <a:moveTo>
                    <a:pt x="218" y="2724"/>
                  </a:moveTo>
                  <a:lnTo>
                    <a:pt x="218" y="2908"/>
                  </a:lnTo>
                  <a:lnTo>
                    <a:pt x="465" y="2908"/>
                  </a:lnTo>
                  <a:lnTo>
                    <a:pt x="465" y="2724"/>
                  </a:lnTo>
                  <a:lnTo>
                    <a:pt x="218" y="2724"/>
                  </a:lnTo>
                  <a:close/>
                  <a:moveTo>
                    <a:pt x="195" y="2701"/>
                  </a:moveTo>
                  <a:lnTo>
                    <a:pt x="489" y="2701"/>
                  </a:lnTo>
                  <a:lnTo>
                    <a:pt x="489" y="2931"/>
                  </a:lnTo>
                  <a:lnTo>
                    <a:pt x="195" y="2931"/>
                  </a:lnTo>
                  <a:lnTo>
                    <a:pt x="195" y="2701"/>
                  </a:lnTo>
                  <a:close/>
                  <a:moveTo>
                    <a:pt x="314" y="2348"/>
                  </a:moveTo>
                  <a:lnTo>
                    <a:pt x="489" y="2348"/>
                  </a:lnTo>
                  <a:lnTo>
                    <a:pt x="489" y="2578"/>
                  </a:lnTo>
                  <a:lnTo>
                    <a:pt x="195" y="2578"/>
                  </a:lnTo>
                  <a:lnTo>
                    <a:pt x="195" y="2445"/>
                  </a:lnTo>
                  <a:lnTo>
                    <a:pt x="218" y="2445"/>
                  </a:lnTo>
                  <a:lnTo>
                    <a:pt x="218" y="2556"/>
                  </a:lnTo>
                  <a:lnTo>
                    <a:pt x="465" y="2556"/>
                  </a:lnTo>
                  <a:lnTo>
                    <a:pt x="465" y="2372"/>
                  </a:lnTo>
                  <a:lnTo>
                    <a:pt x="316" y="2372"/>
                  </a:lnTo>
                  <a:lnTo>
                    <a:pt x="314" y="2348"/>
                  </a:lnTo>
                  <a:close/>
                  <a:moveTo>
                    <a:pt x="0" y="1204"/>
                  </a:moveTo>
                  <a:lnTo>
                    <a:pt x="22" y="1204"/>
                  </a:lnTo>
                  <a:lnTo>
                    <a:pt x="22" y="1558"/>
                  </a:lnTo>
                  <a:lnTo>
                    <a:pt x="0" y="1558"/>
                  </a:lnTo>
                  <a:lnTo>
                    <a:pt x="0" y="1204"/>
                  </a:lnTo>
                  <a:close/>
                  <a:moveTo>
                    <a:pt x="218" y="618"/>
                  </a:moveTo>
                  <a:lnTo>
                    <a:pt x="218" y="775"/>
                  </a:lnTo>
                  <a:lnTo>
                    <a:pt x="1547" y="775"/>
                  </a:lnTo>
                  <a:lnTo>
                    <a:pt x="1547" y="618"/>
                  </a:lnTo>
                  <a:lnTo>
                    <a:pt x="218" y="618"/>
                  </a:lnTo>
                  <a:close/>
                  <a:moveTo>
                    <a:pt x="195" y="595"/>
                  </a:moveTo>
                  <a:lnTo>
                    <a:pt x="1569" y="595"/>
                  </a:lnTo>
                  <a:lnTo>
                    <a:pt x="1569" y="797"/>
                  </a:lnTo>
                  <a:lnTo>
                    <a:pt x="195" y="797"/>
                  </a:lnTo>
                  <a:lnTo>
                    <a:pt x="195" y="595"/>
                  </a:lnTo>
                  <a:close/>
                  <a:moveTo>
                    <a:pt x="218" y="288"/>
                  </a:moveTo>
                  <a:lnTo>
                    <a:pt x="218" y="429"/>
                  </a:lnTo>
                  <a:lnTo>
                    <a:pt x="1547" y="429"/>
                  </a:lnTo>
                  <a:lnTo>
                    <a:pt x="1547" y="288"/>
                  </a:lnTo>
                  <a:lnTo>
                    <a:pt x="218" y="288"/>
                  </a:lnTo>
                  <a:close/>
                  <a:moveTo>
                    <a:pt x="195" y="265"/>
                  </a:moveTo>
                  <a:lnTo>
                    <a:pt x="1569" y="265"/>
                  </a:lnTo>
                  <a:lnTo>
                    <a:pt x="1569" y="452"/>
                  </a:lnTo>
                  <a:lnTo>
                    <a:pt x="195" y="452"/>
                  </a:lnTo>
                  <a:lnTo>
                    <a:pt x="195" y="265"/>
                  </a:lnTo>
                  <a:close/>
                  <a:moveTo>
                    <a:pt x="243" y="0"/>
                  </a:moveTo>
                  <a:lnTo>
                    <a:pt x="1522" y="0"/>
                  </a:lnTo>
                  <a:lnTo>
                    <a:pt x="1562" y="3"/>
                  </a:lnTo>
                  <a:lnTo>
                    <a:pt x="1599" y="12"/>
                  </a:lnTo>
                  <a:lnTo>
                    <a:pt x="1635" y="24"/>
                  </a:lnTo>
                  <a:lnTo>
                    <a:pt x="1666" y="42"/>
                  </a:lnTo>
                  <a:lnTo>
                    <a:pt x="1694" y="64"/>
                  </a:lnTo>
                  <a:lnTo>
                    <a:pt x="1719" y="90"/>
                  </a:lnTo>
                  <a:lnTo>
                    <a:pt x="1739" y="118"/>
                  </a:lnTo>
                  <a:lnTo>
                    <a:pt x="1753" y="149"/>
                  </a:lnTo>
                  <a:lnTo>
                    <a:pt x="1763" y="182"/>
                  </a:lnTo>
                  <a:lnTo>
                    <a:pt x="1766" y="218"/>
                  </a:lnTo>
                  <a:lnTo>
                    <a:pt x="1766" y="3241"/>
                  </a:lnTo>
                  <a:lnTo>
                    <a:pt x="1763" y="3276"/>
                  </a:lnTo>
                  <a:lnTo>
                    <a:pt x="1753" y="3310"/>
                  </a:lnTo>
                  <a:lnTo>
                    <a:pt x="1739" y="3340"/>
                  </a:lnTo>
                  <a:lnTo>
                    <a:pt x="1719" y="3369"/>
                  </a:lnTo>
                  <a:lnTo>
                    <a:pt x="1694" y="3394"/>
                  </a:lnTo>
                  <a:lnTo>
                    <a:pt x="1666" y="3416"/>
                  </a:lnTo>
                  <a:lnTo>
                    <a:pt x="1635" y="3434"/>
                  </a:lnTo>
                  <a:lnTo>
                    <a:pt x="1599" y="3446"/>
                  </a:lnTo>
                  <a:lnTo>
                    <a:pt x="1562" y="3455"/>
                  </a:lnTo>
                  <a:lnTo>
                    <a:pt x="1522" y="3458"/>
                  </a:lnTo>
                  <a:lnTo>
                    <a:pt x="243" y="3458"/>
                  </a:lnTo>
                  <a:lnTo>
                    <a:pt x="204" y="3455"/>
                  </a:lnTo>
                  <a:lnTo>
                    <a:pt x="166" y="3446"/>
                  </a:lnTo>
                  <a:lnTo>
                    <a:pt x="131" y="3434"/>
                  </a:lnTo>
                  <a:lnTo>
                    <a:pt x="100" y="3416"/>
                  </a:lnTo>
                  <a:lnTo>
                    <a:pt x="71" y="3394"/>
                  </a:lnTo>
                  <a:lnTo>
                    <a:pt x="46" y="3369"/>
                  </a:lnTo>
                  <a:lnTo>
                    <a:pt x="27" y="3340"/>
                  </a:lnTo>
                  <a:lnTo>
                    <a:pt x="12" y="3310"/>
                  </a:lnTo>
                  <a:lnTo>
                    <a:pt x="3" y="3276"/>
                  </a:lnTo>
                  <a:lnTo>
                    <a:pt x="0" y="3241"/>
                  </a:lnTo>
                  <a:lnTo>
                    <a:pt x="0" y="2408"/>
                  </a:lnTo>
                  <a:lnTo>
                    <a:pt x="22" y="2408"/>
                  </a:lnTo>
                  <a:lnTo>
                    <a:pt x="22" y="3241"/>
                  </a:lnTo>
                  <a:lnTo>
                    <a:pt x="25" y="3272"/>
                  </a:lnTo>
                  <a:lnTo>
                    <a:pt x="33" y="3303"/>
                  </a:lnTo>
                  <a:lnTo>
                    <a:pt x="47" y="3330"/>
                  </a:lnTo>
                  <a:lnTo>
                    <a:pt x="65" y="3356"/>
                  </a:lnTo>
                  <a:lnTo>
                    <a:pt x="87" y="3378"/>
                  </a:lnTo>
                  <a:lnTo>
                    <a:pt x="112" y="3398"/>
                  </a:lnTo>
                  <a:lnTo>
                    <a:pt x="142" y="3414"/>
                  </a:lnTo>
                  <a:lnTo>
                    <a:pt x="173" y="3425"/>
                  </a:lnTo>
                  <a:lnTo>
                    <a:pt x="207" y="3433"/>
                  </a:lnTo>
                  <a:lnTo>
                    <a:pt x="243" y="3435"/>
                  </a:lnTo>
                  <a:lnTo>
                    <a:pt x="1522" y="3435"/>
                  </a:lnTo>
                  <a:lnTo>
                    <a:pt x="1558" y="3433"/>
                  </a:lnTo>
                  <a:lnTo>
                    <a:pt x="1591" y="3425"/>
                  </a:lnTo>
                  <a:lnTo>
                    <a:pt x="1624" y="3414"/>
                  </a:lnTo>
                  <a:lnTo>
                    <a:pt x="1652" y="3398"/>
                  </a:lnTo>
                  <a:lnTo>
                    <a:pt x="1678" y="3378"/>
                  </a:lnTo>
                  <a:lnTo>
                    <a:pt x="1700" y="3356"/>
                  </a:lnTo>
                  <a:lnTo>
                    <a:pt x="1719" y="3330"/>
                  </a:lnTo>
                  <a:lnTo>
                    <a:pt x="1731" y="3303"/>
                  </a:lnTo>
                  <a:lnTo>
                    <a:pt x="1740" y="3272"/>
                  </a:lnTo>
                  <a:lnTo>
                    <a:pt x="1743" y="3241"/>
                  </a:lnTo>
                  <a:lnTo>
                    <a:pt x="1743" y="218"/>
                  </a:lnTo>
                  <a:lnTo>
                    <a:pt x="1740" y="186"/>
                  </a:lnTo>
                  <a:lnTo>
                    <a:pt x="1731" y="156"/>
                  </a:lnTo>
                  <a:lnTo>
                    <a:pt x="1719" y="128"/>
                  </a:lnTo>
                  <a:lnTo>
                    <a:pt x="1700" y="103"/>
                  </a:lnTo>
                  <a:lnTo>
                    <a:pt x="1678" y="80"/>
                  </a:lnTo>
                  <a:lnTo>
                    <a:pt x="1652" y="61"/>
                  </a:lnTo>
                  <a:lnTo>
                    <a:pt x="1624" y="45"/>
                  </a:lnTo>
                  <a:lnTo>
                    <a:pt x="1591" y="33"/>
                  </a:lnTo>
                  <a:lnTo>
                    <a:pt x="1558" y="25"/>
                  </a:lnTo>
                  <a:lnTo>
                    <a:pt x="1522" y="23"/>
                  </a:lnTo>
                  <a:lnTo>
                    <a:pt x="243" y="23"/>
                  </a:lnTo>
                  <a:lnTo>
                    <a:pt x="207" y="25"/>
                  </a:lnTo>
                  <a:lnTo>
                    <a:pt x="173" y="33"/>
                  </a:lnTo>
                  <a:lnTo>
                    <a:pt x="142" y="45"/>
                  </a:lnTo>
                  <a:lnTo>
                    <a:pt x="112" y="61"/>
                  </a:lnTo>
                  <a:lnTo>
                    <a:pt x="87" y="80"/>
                  </a:lnTo>
                  <a:lnTo>
                    <a:pt x="65" y="103"/>
                  </a:lnTo>
                  <a:lnTo>
                    <a:pt x="47" y="128"/>
                  </a:lnTo>
                  <a:lnTo>
                    <a:pt x="33" y="156"/>
                  </a:lnTo>
                  <a:lnTo>
                    <a:pt x="25" y="186"/>
                  </a:lnTo>
                  <a:lnTo>
                    <a:pt x="22" y="218"/>
                  </a:lnTo>
                  <a:lnTo>
                    <a:pt x="22" y="1011"/>
                  </a:lnTo>
                  <a:lnTo>
                    <a:pt x="0" y="1011"/>
                  </a:lnTo>
                  <a:lnTo>
                    <a:pt x="0" y="218"/>
                  </a:lnTo>
                  <a:lnTo>
                    <a:pt x="3" y="182"/>
                  </a:lnTo>
                  <a:lnTo>
                    <a:pt x="12" y="149"/>
                  </a:lnTo>
                  <a:lnTo>
                    <a:pt x="27" y="118"/>
                  </a:lnTo>
                  <a:lnTo>
                    <a:pt x="46" y="90"/>
                  </a:lnTo>
                  <a:lnTo>
                    <a:pt x="71" y="64"/>
                  </a:lnTo>
                  <a:lnTo>
                    <a:pt x="100" y="42"/>
                  </a:lnTo>
                  <a:lnTo>
                    <a:pt x="131" y="24"/>
                  </a:lnTo>
                  <a:lnTo>
                    <a:pt x="166" y="12"/>
                  </a:lnTo>
                  <a:lnTo>
                    <a:pt x="204" y="3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vert="horz" wrap="square" lIns="91427" tIns="45713" rIns="91427" bIns="45713" numCol="1" anchor="t" anchorCtr="0" compatLnSpc="1"/>
            <a:lstStyle/>
            <a:p>
              <a:pPr defTabSz="932815"/>
              <a:endParaRPr lang="en-GB" sz="1600">
                <a:solidFill>
                  <a:srgbClr val="50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6432216" y="2325688"/>
              <a:ext cx="476250" cy="587375"/>
            </a:xfrm>
            <a:custGeom>
              <a:avLst/>
              <a:gdLst>
                <a:gd name="T0" fmla="*/ 630 w 1202"/>
                <a:gd name="T1" fmla="*/ 234 h 1478"/>
                <a:gd name="T2" fmla="*/ 596 w 1202"/>
                <a:gd name="T3" fmla="*/ 255 h 1478"/>
                <a:gd name="T4" fmla="*/ 555 w 1202"/>
                <a:gd name="T5" fmla="*/ 347 h 1478"/>
                <a:gd name="T6" fmla="*/ 927 w 1202"/>
                <a:gd name="T7" fmla="*/ 616 h 1478"/>
                <a:gd name="T8" fmla="*/ 967 w 1202"/>
                <a:gd name="T9" fmla="*/ 468 h 1478"/>
                <a:gd name="T10" fmla="*/ 981 w 1202"/>
                <a:gd name="T11" fmla="*/ 375 h 1478"/>
                <a:gd name="T12" fmla="*/ 965 w 1202"/>
                <a:gd name="T13" fmla="*/ 331 h 1478"/>
                <a:gd name="T14" fmla="*/ 935 w 1202"/>
                <a:gd name="T15" fmla="*/ 292 h 1478"/>
                <a:gd name="T16" fmla="*/ 846 w 1202"/>
                <a:gd name="T17" fmla="*/ 258 h 1478"/>
                <a:gd name="T18" fmla="*/ 721 w 1202"/>
                <a:gd name="T19" fmla="*/ 226 h 1478"/>
                <a:gd name="T20" fmla="*/ 697 w 1202"/>
                <a:gd name="T21" fmla="*/ 199 h 1478"/>
                <a:gd name="T22" fmla="*/ 824 w 1202"/>
                <a:gd name="T23" fmla="*/ 229 h 1478"/>
                <a:gd name="T24" fmla="*/ 930 w 1202"/>
                <a:gd name="T25" fmla="*/ 264 h 1478"/>
                <a:gd name="T26" fmla="*/ 985 w 1202"/>
                <a:gd name="T27" fmla="*/ 319 h 1478"/>
                <a:gd name="T28" fmla="*/ 1004 w 1202"/>
                <a:gd name="T29" fmla="*/ 390 h 1478"/>
                <a:gd name="T30" fmla="*/ 984 w 1202"/>
                <a:gd name="T31" fmla="*/ 495 h 1478"/>
                <a:gd name="T32" fmla="*/ 484 w 1202"/>
                <a:gd name="T33" fmla="*/ 517 h 1478"/>
                <a:gd name="T34" fmla="*/ 541 w 1202"/>
                <a:gd name="T35" fmla="*/ 314 h 1478"/>
                <a:gd name="T36" fmla="*/ 586 w 1202"/>
                <a:gd name="T37" fmla="*/ 233 h 1478"/>
                <a:gd name="T38" fmla="*/ 651 w 1202"/>
                <a:gd name="T39" fmla="*/ 199 h 1478"/>
                <a:gd name="T40" fmla="*/ 592 w 1202"/>
                <a:gd name="T41" fmla="*/ 32 h 1478"/>
                <a:gd name="T42" fmla="*/ 463 w 1202"/>
                <a:gd name="T43" fmla="*/ 106 h 1478"/>
                <a:gd name="T44" fmla="*/ 389 w 1202"/>
                <a:gd name="T45" fmla="*/ 230 h 1478"/>
                <a:gd name="T46" fmla="*/ 342 w 1202"/>
                <a:gd name="T47" fmla="*/ 380 h 1478"/>
                <a:gd name="T48" fmla="*/ 253 w 1202"/>
                <a:gd name="T49" fmla="*/ 477 h 1478"/>
                <a:gd name="T50" fmla="*/ 190 w 1202"/>
                <a:gd name="T51" fmla="*/ 529 h 1478"/>
                <a:gd name="T52" fmla="*/ 31 w 1202"/>
                <a:gd name="T53" fmla="*/ 1172 h 1478"/>
                <a:gd name="T54" fmla="*/ 92 w 1202"/>
                <a:gd name="T55" fmla="*/ 1228 h 1478"/>
                <a:gd name="T56" fmla="*/ 920 w 1202"/>
                <a:gd name="T57" fmla="*/ 1456 h 1478"/>
                <a:gd name="T58" fmla="*/ 973 w 1202"/>
                <a:gd name="T59" fmla="*/ 1438 h 1478"/>
                <a:gd name="T60" fmla="*/ 1169 w 1202"/>
                <a:gd name="T61" fmla="*/ 802 h 1478"/>
                <a:gd name="T62" fmla="*/ 1147 w 1202"/>
                <a:gd name="T63" fmla="*/ 734 h 1478"/>
                <a:gd name="T64" fmla="*/ 1134 w 1202"/>
                <a:gd name="T65" fmla="*/ 601 h 1478"/>
                <a:gd name="T66" fmla="*/ 1176 w 1202"/>
                <a:gd name="T67" fmla="*/ 411 h 1478"/>
                <a:gd name="T68" fmla="*/ 1150 w 1202"/>
                <a:gd name="T69" fmla="*/ 233 h 1478"/>
                <a:gd name="T70" fmla="*/ 1022 w 1202"/>
                <a:gd name="T71" fmla="*/ 114 h 1478"/>
                <a:gd name="T72" fmla="*/ 820 w 1202"/>
                <a:gd name="T73" fmla="*/ 40 h 1478"/>
                <a:gd name="T74" fmla="*/ 678 w 1202"/>
                <a:gd name="T75" fmla="*/ 0 h 1478"/>
                <a:gd name="T76" fmla="*/ 880 w 1202"/>
                <a:gd name="T77" fmla="*/ 32 h 1478"/>
                <a:gd name="T78" fmla="*/ 1056 w 1202"/>
                <a:gd name="T79" fmla="*/ 109 h 1478"/>
                <a:gd name="T80" fmla="*/ 1170 w 1202"/>
                <a:gd name="T81" fmla="*/ 222 h 1478"/>
                <a:gd name="T82" fmla="*/ 1202 w 1202"/>
                <a:gd name="T83" fmla="*/ 348 h 1478"/>
                <a:gd name="T84" fmla="*/ 1181 w 1202"/>
                <a:gd name="T85" fmla="*/ 518 h 1478"/>
                <a:gd name="T86" fmla="*/ 1149 w 1202"/>
                <a:gd name="T87" fmla="*/ 706 h 1478"/>
                <a:gd name="T88" fmla="*/ 1191 w 1202"/>
                <a:gd name="T89" fmla="*/ 771 h 1478"/>
                <a:gd name="T90" fmla="*/ 1018 w 1202"/>
                <a:gd name="T91" fmla="*/ 1419 h 1478"/>
                <a:gd name="T92" fmla="*/ 944 w 1202"/>
                <a:gd name="T93" fmla="*/ 1476 h 1478"/>
                <a:gd name="T94" fmla="*/ 880 w 1202"/>
                <a:gd name="T95" fmla="*/ 1473 h 1478"/>
                <a:gd name="T96" fmla="*/ 40 w 1202"/>
                <a:gd name="T97" fmla="*/ 1221 h 1478"/>
                <a:gd name="T98" fmla="*/ 0 w 1202"/>
                <a:gd name="T99" fmla="*/ 1134 h 1478"/>
                <a:gd name="T100" fmla="*/ 188 w 1202"/>
                <a:gd name="T101" fmla="*/ 489 h 1478"/>
                <a:gd name="T102" fmla="*/ 272 w 1202"/>
                <a:gd name="T103" fmla="*/ 448 h 1478"/>
                <a:gd name="T104" fmla="*/ 343 w 1202"/>
                <a:gd name="T105" fmla="*/ 293 h 1478"/>
                <a:gd name="T106" fmla="*/ 403 w 1202"/>
                <a:gd name="T107" fmla="*/ 150 h 1478"/>
                <a:gd name="T108" fmla="*/ 507 w 1202"/>
                <a:gd name="T109" fmla="*/ 38 h 1478"/>
                <a:gd name="T110" fmla="*/ 630 w 1202"/>
                <a:gd name="T111" fmla="*/ 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02" h="1478">
                  <a:moveTo>
                    <a:pt x="673" y="220"/>
                  </a:moveTo>
                  <a:lnTo>
                    <a:pt x="655" y="222"/>
                  </a:lnTo>
                  <a:lnTo>
                    <a:pt x="641" y="226"/>
                  </a:lnTo>
                  <a:lnTo>
                    <a:pt x="630" y="234"/>
                  </a:lnTo>
                  <a:lnTo>
                    <a:pt x="628" y="237"/>
                  </a:lnTo>
                  <a:lnTo>
                    <a:pt x="623" y="237"/>
                  </a:lnTo>
                  <a:lnTo>
                    <a:pt x="609" y="244"/>
                  </a:lnTo>
                  <a:lnTo>
                    <a:pt x="596" y="255"/>
                  </a:lnTo>
                  <a:lnTo>
                    <a:pt x="584" y="271"/>
                  </a:lnTo>
                  <a:lnTo>
                    <a:pt x="574" y="293"/>
                  </a:lnTo>
                  <a:lnTo>
                    <a:pt x="564" y="318"/>
                  </a:lnTo>
                  <a:lnTo>
                    <a:pt x="555" y="347"/>
                  </a:lnTo>
                  <a:lnTo>
                    <a:pt x="546" y="378"/>
                  </a:lnTo>
                  <a:lnTo>
                    <a:pt x="536" y="413"/>
                  </a:lnTo>
                  <a:lnTo>
                    <a:pt x="512" y="501"/>
                  </a:lnTo>
                  <a:lnTo>
                    <a:pt x="927" y="616"/>
                  </a:lnTo>
                  <a:lnTo>
                    <a:pt x="946" y="548"/>
                  </a:lnTo>
                  <a:lnTo>
                    <a:pt x="953" y="522"/>
                  </a:lnTo>
                  <a:lnTo>
                    <a:pt x="961" y="495"/>
                  </a:lnTo>
                  <a:lnTo>
                    <a:pt x="967" y="468"/>
                  </a:lnTo>
                  <a:lnTo>
                    <a:pt x="973" y="442"/>
                  </a:lnTo>
                  <a:lnTo>
                    <a:pt x="978" y="418"/>
                  </a:lnTo>
                  <a:lnTo>
                    <a:pt x="980" y="396"/>
                  </a:lnTo>
                  <a:lnTo>
                    <a:pt x="981" y="375"/>
                  </a:lnTo>
                  <a:lnTo>
                    <a:pt x="980" y="358"/>
                  </a:lnTo>
                  <a:lnTo>
                    <a:pt x="974" y="343"/>
                  </a:lnTo>
                  <a:lnTo>
                    <a:pt x="967" y="334"/>
                  </a:lnTo>
                  <a:lnTo>
                    <a:pt x="965" y="331"/>
                  </a:lnTo>
                  <a:lnTo>
                    <a:pt x="964" y="328"/>
                  </a:lnTo>
                  <a:lnTo>
                    <a:pt x="958" y="314"/>
                  </a:lnTo>
                  <a:lnTo>
                    <a:pt x="948" y="302"/>
                  </a:lnTo>
                  <a:lnTo>
                    <a:pt x="935" y="292"/>
                  </a:lnTo>
                  <a:lnTo>
                    <a:pt x="917" y="283"/>
                  </a:lnTo>
                  <a:lnTo>
                    <a:pt x="896" y="274"/>
                  </a:lnTo>
                  <a:lnTo>
                    <a:pt x="871" y="267"/>
                  </a:lnTo>
                  <a:lnTo>
                    <a:pt x="846" y="258"/>
                  </a:lnTo>
                  <a:lnTo>
                    <a:pt x="818" y="251"/>
                  </a:lnTo>
                  <a:lnTo>
                    <a:pt x="782" y="241"/>
                  </a:lnTo>
                  <a:lnTo>
                    <a:pt x="750" y="232"/>
                  </a:lnTo>
                  <a:lnTo>
                    <a:pt x="721" y="226"/>
                  </a:lnTo>
                  <a:lnTo>
                    <a:pt x="695" y="222"/>
                  </a:lnTo>
                  <a:lnTo>
                    <a:pt x="673" y="220"/>
                  </a:lnTo>
                  <a:close/>
                  <a:moveTo>
                    <a:pt x="673" y="196"/>
                  </a:moveTo>
                  <a:lnTo>
                    <a:pt x="697" y="199"/>
                  </a:lnTo>
                  <a:lnTo>
                    <a:pt x="723" y="203"/>
                  </a:lnTo>
                  <a:lnTo>
                    <a:pt x="753" y="209"/>
                  </a:lnTo>
                  <a:lnTo>
                    <a:pt x="786" y="218"/>
                  </a:lnTo>
                  <a:lnTo>
                    <a:pt x="824" y="229"/>
                  </a:lnTo>
                  <a:lnTo>
                    <a:pt x="854" y="237"/>
                  </a:lnTo>
                  <a:lnTo>
                    <a:pt x="882" y="246"/>
                  </a:lnTo>
                  <a:lnTo>
                    <a:pt x="907" y="254"/>
                  </a:lnTo>
                  <a:lnTo>
                    <a:pt x="930" y="264"/>
                  </a:lnTo>
                  <a:lnTo>
                    <a:pt x="950" y="275"/>
                  </a:lnTo>
                  <a:lnTo>
                    <a:pt x="966" y="288"/>
                  </a:lnTo>
                  <a:lnTo>
                    <a:pt x="978" y="302"/>
                  </a:lnTo>
                  <a:lnTo>
                    <a:pt x="985" y="319"/>
                  </a:lnTo>
                  <a:lnTo>
                    <a:pt x="994" y="332"/>
                  </a:lnTo>
                  <a:lnTo>
                    <a:pt x="1001" y="349"/>
                  </a:lnTo>
                  <a:lnTo>
                    <a:pt x="1004" y="368"/>
                  </a:lnTo>
                  <a:lnTo>
                    <a:pt x="1004" y="390"/>
                  </a:lnTo>
                  <a:lnTo>
                    <a:pt x="1001" y="413"/>
                  </a:lnTo>
                  <a:lnTo>
                    <a:pt x="997" y="439"/>
                  </a:lnTo>
                  <a:lnTo>
                    <a:pt x="991" y="466"/>
                  </a:lnTo>
                  <a:lnTo>
                    <a:pt x="984" y="495"/>
                  </a:lnTo>
                  <a:lnTo>
                    <a:pt x="977" y="524"/>
                  </a:lnTo>
                  <a:lnTo>
                    <a:pt x="968" y="554"/>
                  </a:lnTo>
                  <a:lnTo>
                    <a:pt x="943" y="645"/>
                  </a:lnTo>
                  <a:lnTo>
                    <a:pt x="484" y="517"/>
                  </a:lnTo>
                  <a:lnTo>
                    <a:pt x="514" y="406"/>
                  </a:lnTo>
                  <a:lnTo>
                    <a:pt x="523" y="373"/>
                  </a:lnTo>
                  <a:lnTo>
                    <a:pt x="533" y="342"/>
                  </a:lnTo>
                  <a:lnTo>
                    <a:pt x="541" y="314"/>
                  </a:lnTo>
                  <a:lnTo>
                    <a:pt x="551" y="289"/>
                  </a:lnTo>
                  <a:lnTo>
                    <a:pt x="561" y="267"/>
                  </a:lnTo>
                  <a:lnTo>
                    <a:pt x="573" y="248"/>
                  </a:lnTo>
                  <a:lnTo>
                    <a:pt x="586" y="233"/>
                  </a:lnTo>
                  <a:lnTo>
                    <a:pt x="599" y="223"/>
                  </a:lnTo>
                  <a:lnTo>
                    <a:pt x="616" y="216"/>
                  </a:lnTo>
                  <a:lnTo>
                    <a:pt x="632" y="206"/>
                  </a:lnTo>
                  <a:lnTo>
                    <a:pt x="651" y="199"/>
                  </a:lnTo>
                  <a:lnTo>
                    <a:pt x="673" y="196"/>
                  </a:lnTo>
                  <a:close/>
                  <a:moveTo>
                    <a:pt x="678" y="22"/>
                  </a:moveTo>
                  <a:lnTo>
                    <a:pt x="633" y="25"/>
                  </a:lnTo>
                  <a:lnTo>
                    <a:pt x="592" y="32"/>
                  </a:lnTo>
                  <a:lnTo>
                    <a:pt x="554" y="42"/>
                  </a:lnTo>
                  <a:lnTo>
                    <a:pt x="519" y="57"/>
                  </a:lnTo>
                  <a:lnTo>
                    <a:pt x="489" y="80"/>
                  </a:lnTo>
                  <a:lnTo>
                    <a:pt x="463" y="106"/>
                  </a:lnTo>
                  <a:lnTo>
                    <a:pt x="440" y="133"/>
                  </a:lnTo>
                  <a:lnTo>
                    <a:pt x="420" y="164"/>
                  </a:lnTo>
                  <a:lnTo>
                    <a:pt x="404" y="195"/>
                  </a:lnTo>
                  <a:lnTo>
                    <a:pt x="389" y="230"/>
                  </a:lnTo>
                  <a:lnTo>
                    <a:pt x="376" y="265"/>
                  </a:lnTo>
                  <a:lnTo>
                    <a:pt x="365" y="302"/>
                  </a:lnTo>
                  <a:lnTo>
                    <a:pt x="353" y="340"/>
                  </a:lnTo>
                  <a:lnTo>
                    <a:pt x="342" y="380"/>
                  </a:lnTo>
                  <a:lnTo>
                    <a:pt x="317" y="467"/>
                  </a:lnTo>
                  <a:lnTo>
                    <a:pt x="309" y="467"/>
                  </a:lnTo>
                  <a:lnTo>
                    <a:pt x="280" y="470"/>
                  </a:lnTo>
                  <a:lnTo>
                    <a:pt x="253" y="477"/>
                  </a:lnTo>
                  <a:lnTo>
                    <a:pt x="230" y="486"/>
                  </a:lnTo>
                  <a:lnTo>
                    <a:pt x="211" y="498"/>
                  </a:lnTo>
                  <a:lnTo>
                    <a:pt x="199" y="512"/>
                  </a:lnTo>
                  <a:lnTo>
                    <a:pt x="190" y="529"/>
                  </a:lnTo>
                  <a:lnTo>
                    <a:pt x="26" y="1117"/>
                  </a:lnTo>
                  <a:lnTo>
                    <a:pt x="23" y="1135"/>
                  </a:lnTo>
                  <a:lnTo>
                    <a:pt x="25" y="1154"/>
                  </a:lnTo>
                  <a:lnTo>
                    <a:pt x="31" y="1172"/>
                  </a:lnTo>
                  <a:lnTo>
                    <a:pt x="42" y="1188"/>
                  </a:lnTo>
                  <a:lnTo>
                    <a:pt x="56" y="1204"/>
                  </a:lnTo>
                  <a:lnTo>
                    <a:pt x="72" y="1218"/>
                  </a:lnTo>
                  <a:lnTo>
                    <a:pt x="92" y="1228"/>
                  </a:lnTo>
                  <a:lnTo>
                    <a:pt x="113" y="1236"/>
                  </a:lnTo>
                  <a:lnTo>
                    <a:pt x="886" y="1451"/>
                  </a:lnTo>
                  <a:lnTo>
                    <a:pt x="903" y="1455"/>
                  </a:lnTo>
                  <a:lnTo>
                    <a:pt x="920" y="1456"/>
                  </a:lnTo>
                  <a:lnTo>
                    <a:pt x="920" y="1456"/>
                  </a:lnTo>
                  <a:lnTo>
                    <a:pt x="940" y="1454"/>
                  </a:lnTo>
                  <a:lnTo>
                    <a:pt x="958" y="1448"/>
                  </a:lnTo>
                  <a:lnTo>
                    <a:pt x="973" y="1438"/>
                  </a:lnTo>
                  <a:lnTo>
                    <a:pt x="986" y="1425"/>
                  </a:lnTo>
                  <a:lnTo>
                    <a:pt x="998" y="1409"/>
                  </a:lnTo>
                  <a:lnTo>
                    <a:pt x="1005" y="1389"/>
                  </a:lnTo>
                  <a:lnTo>
                    <a:pt x="1169" y="802"/>
                  </a:lnTo>
                  <a:lnTo>
                    <a:pt x="1170" y="784"/>
                  </a:lnTo>
                  <a:lnTo>
                    <a:pt x="1167" y="766"/>
                  </a:lnTo>
                  <a:lnTo>
                    <a:pt x="1158" y="749"/>
                  </a:lnTo>
                  <a:lnTo>
                    <a:pt x="1147" y="734"/>
                  </a:lnTo>
                  <a:lnTo>
                    <a:pt x="1132" y="721"/>
                  </a:lnTo>
                  <a:lnTo>
                    <a:pt x="1114" y="714"/>
                  </a:lnTo>
                  <a:lnTo>
                    <a:pt x="1104" y="711"/>
                  </a:lnTo>
                  <a:lnTo>
                    <a:pt x="1134" y="601"/>
                  </a:lnTo>
                  <a:lnTo>
                    <a:pt x="1148" y="551"/>
                  </a:lnTo>
                  <a:lnTo>
                    <a:pt x="1161" y="504"/>
                  </a:lnTo>
                  <a:lnTo>
                    <a:pt x="1170" y="457"/>
                  </a:lnTo>
                  <a:lnTo>
                    <a:pt x="1176" y="411"/>
                  </a:lnTo>
                  <a:lnTo>
                    <a:pt x="1178" y="367"/>
                  </a:lnTo>
                  <a:lnTo>
                    <a:pt x="1176" y="321"/>
                  </a:lnTo>
                  <a:lnTo>
                    <a:pt x="1167" y="277"/>
                  </a:lnTo>
                  <a:lnTo>
                    <a:pt x="1150" y="233"/>
                  </a:lnTo>
                  <a:lnTo>
                    <a:pt x="1127" y="200"/>
                  </a:lnTo>
                  <a:lnTo>
                    <a:pt x="1096" y="169"/>
                  </a:lnTo>
                  <a:lnTo>
                    <a:pt x="1062" y="140"/>
                  </a:lnTo>
                  <a:lnTo>
                    <a:pt x="1022" y="114"/>
                  </a:lnTo>
                  <a:lnTo>
                    <a:pt x="977" y="90"/>
                  </a:lnTo>
                  <a:lnTo>
                    <a:pt x="927" y="70"/>
                  </a:lnTo>
                  <a:lnTo>
                    <a:pt x="874" y="53"/>
                  </a:lnTo>
                  <a:lnTo>
                    <a:pt x="820" y="40"/>
                  </a:lnTo>
                  <a:lnTo>
                    <a:pt x="769" y="31"/>
                  </a:lnTo>
                  <a:lnTo>
                    <a:pt x="722" y="24"/>
                  </a:lnTo>
                  <a:lnTo>
                    <a:pt x="678" y="22"/>
                  </a:lnTo>
                  <a:close/>
                  <a:moveTo>
                    <a:pt x="678" y="0"/>
                  </a:moveTo>
                  <a:lnTo>
                    <a:pt x="724" y="2"/>
                  </a:lnTo>
                  <a:lnTo>
                    <a:pt x="773" y="8"/>
                  </a:lnTo>
                  <a:lnTo>
                    <a:pt x="825" y="18"/>
                  </a:lnTo>
                  <a:lnTo>
                    <a:pt x="880" y="32"/>
                  </a:lnTo>
                  <a:lnTo>
                    <a:pt x="929" y="46"/>
                  </a:lnTo>
                  <a:lnTo>
                    <a:pt x="976" y="65"/>
                  </a:lnTo>
                  <a:lnTo>
                    <a:pt x="1018" y="86"/>
                  </a:lnTo>
                  <a:lnTo>
                    <a:pt x="1056" y="109"/>
                  </a:lnTo>
                  <a:lnTo>
                    <a:pt x="1091" y="135"/>
                  </a:lnTo>
                  <a:lnTo>
                    <a:pt x="1122" y="162"/>
                  </a:lnTo>
                  <a:lnTo>
                    <a:pt x="1148" y="191"/>
                  </a:lnTo>
                  <a:lnTo>
                    <a:pt x="1170" y="222"/>
                  </a:lnTo>
                  <a:lnTo>
                    <a:pt x="1171" y="223"/>
                  </a:lnTo>
                  <a:lnTo>
                    <a:pt x="1187" y="265"/>
                  </a:lnTo>
                  <a:lnTo>
                    <a:pt x="1196" y="307"/>
                  </a:lnTo>
                  <a:lnTo>
                    <a:pt x="1202" y="348"/>
                  </a:lnTo>
                  <a:lnTo>
                    <a:pt x="1202" y="390"/>
                  </a:lnTo>
                  <a:lnTo>
                    <a:pt x="1197" y="432"/>
                  </a:lnTo>
                  <a:lnTo>
                    <a:pt x="1190" y="474"/>
                  </a:lnTo>
                  <a:lnTo>
                    <a:pt x="1181" y="518"/>
                  </a:lnTo>
                  <a:lnTo>
                    <a:pt x="1169" y="562"/>
                  </a:lnTo>
                  <a:lnTo>
                    <a:pt x="1156" y="607"/>
                  </a:lnTo>
                  <a:lnTo>
                    <a:pt x="1132" y="696"/>
                  </a:lnTo>
                  <a:lnTo>
                    <a:pt x="1149" y="706"/>
                  </a:lnTo>
                  <a:lnTo>
                    <a:pt x="1164" y="718"/>
                  </a:lnTo>
                  <a:lnTo>
                    <a:pt x="1176" y="735"/>
                  </a:lnTo>
                  <a:lnTo>
                    <a:pt x="1186" y="752"/>
                  </a:lnTo>
                  <a:lnTo>
                    <a:pt x="1191" y="771"/>
                  </a:lnTo>
                  <a:lnTo>
                    <a:pt x="1193" y="790"/>
                  </a:lnTo>
                  <a:lnTo>
                    <a:pt x="1191" y="808"/>
                  </a:lnTo>
                  <a:lnTo>
                    <a:pt x="1027" y="1395"/>
                  </a:lnTo>
                  <a:lnTo>
                    <a:pt x="1018" y="1419"/>
                  </a:lnTo>
                  <a:lnTo>
                    <a:pt x="1004" y="1440"/>
                  </a:lnTo>
                  <a:lnTo>
                    <a:pt x="987" y="1456"/>
                  </a:lnTo>
                  <a:lnTo>
                    <a:pt x="967" y="1469"/>
                  </a:lnTo>
                  <a:lnTo>
                    <a:pt x="944" y="1476"/>
                  </a:lnTo>
                  <a:lnTo>
                    <a:pt x="920" y="1478"/>
                  </a:lnTo>
                  <a:lnTo>
                    <a:pt x="920" y="1478"/>
                  </a:lnTo>
                  <a:lnTo>
                    <a:pt x="900" y="1477"/>
                  </a:lnTo>
                  <a:lnTo>
                    <a:pt x="880" y="1473"/>
                  </a:lnTo>
                  <a:lnTo>
                    <a:pt x="107" y="1258"/>
                  </a:lnTo>
                  <a:lnTo>
                    <a:pt x="83" y="1248"/>
                  </a:lnTo>
                  <a:lnTo>
                    <a:pt x="60" y="1236"/>
                  </a:lnTo>
                  <a:lnTo>
                    <a:pt x="40" y="1221"/>
                  </a:lnTo>
                  <a:lnTo>
                    <a:pt x="24" y="1203"/>
                  </a:lnTo>
                  <a:lnTo>
                    <a:pt x="10" y="1181"/>
                  </a:lnTo>
                  <a:lnTo>
                    <a:pt x="2" y="1158"/>
                  </a:lnTo>
                  <a:lnTo>
                    <a:pt x="0" y="1134"/>
                  </a:lnTo>
                  <a:lnTo>
                    <a:pt x="4" y="1111"/>
                  </a:lnTo>
                  <a:lnTo>
                    <a:pt x="168" y="523"/>
                  </a:lnTo>
                  <a:lnTo>
                    <a:pt x="176" y="505"/>
                  </a:lnTo>
                  <a:lnTo>
                    <a:pt x="188" y="489"/>
                  </a:lnTo>
                  <a:lnTo>
                    <a:pt x="204" y="476"/>
                  </a:lnTo>
                  <a:lnTo>
                    <a:pt x="223" y="464"/>
                  </a:lnTo>
                  <a:lnTo>
                    <a:pt x="246" y="455"/>
                  </a:lnTo>
                  <a:lnTo>
                    <a:pt x="272" y="448"/>
                  </a:lnTo>
                  <a:lnTo>
                    <a:pt x="300" y="445"/>
                  </a:lnTo>
                  <a:lnTo>
                    <a:pt x="320" y="374"/>
                  </a:lnTo>
                  <a:lnTo>
                    <a:pt x="331" y="333"/>
                  </a:lnTo>
                  <a:lnTo>
                    <a:pt x="343" y="293"/>
                  </a:lnTo>
                  <a:lnTo>
                    <a:pt x="355" y="255"/>
                  </a:lnTo>
                  <a:lnTo>
                    <a:pt x="369" y="218"/>
                  </a:lnTo>
                  <a:lnTo>
                    <a:pt x="385" y="183"/>
                  </a:lnTo>
                  <a:lnTo>
                    <a:pt x="403" y="150"/>
                  </a:lnTo>
                  <a:lnTo>
                    <a:pt x="423" y="119"/>
                  </a:lnTo>
                  <a:lnTo>
                    <a:pt x="447" y="89"/>
                  </a:lnTo>
                  <a:lnTo>
                    <a:pt x="475" y="62"/>
                  </a:lnTo>
                  <a:lnTo>
                    <a:pt x="507" y="38"/>
                  </a:lnTo>
                  <a:lnTo>
                    <a:pt x="508" y="37"/>
                  </a:lnTo>
                  <a:lnTo>
                    <a:pt x="546" y="21"/>
                  </a:lnTo>
                  <a:lnTo>
                    <a:pt x="586" y="10"/>
                  </a:lnTo>
                  <a:lnTo>
                    <a:pt x="630" y="2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vert="horz" wrap="square" lIns="91427" tIns="45713" rIns="91427" bIns="45713" numCol="1" anchor="t" anchorCtr="0" compatLnSpc="1"/>
            <a:lstStyle/>
            <a:p>
              <a:pPr defTabSz="932815"/>
              <a:endParaRPr lang="en-GB" sz="1600">
                <a:solidFill>
                  <a:srgbClr val="50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TextBox 93"/>
          <p:cNvSpPr txBox="1"/>
          <p:nvPr/>
        </p:nvSpPr>
        <p:spPr>
          <a:xfrm>
            <a:off x="1939213" y="231423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插入标签</a:t>
            </a:r>
          </a:p>
        </p:txBody>
      </p:sp>
      <p:sp>
        <p:nvSpPr>
          <p:cNvPr id="54" name="TextBox 94"/>
          <p:cNvSpPr txBox="1"/>
          <p:nvPr/>
        </p:nvSpPr>
        <p:spPr>
          <a:xfrm>
            <a:off x="6262124" y="231423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插入标签</a:t>
            </a:r>
          </a:p>
        </p:txBody>
      </p:sp>
      <p:sp>
        <p:nvSpPr>
          <p:cNvPr id="55" name="TextBox 95"/>
          <p:cNvSpPr txBox="1"/>
          <p:nvPr/>
        </p:nvSpPr>
        <p:spPr>
          <a:xfrm>
            <a:off x="4087080" y="303806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插入标签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/>
      <p:bldP spid="40" grpId="0"/>
      <p:bldP spid="41" grpId="0"/>
      <p:bldP spid="49" grpId="0" animBg="1"/>
      <p:bldP spid="53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3"/>
          <p:cNvSpPr txBox="1"/>
          <p:nvPr/>
        </p:nvSpPr>
        <p:spPr>
          <a:xfrm>
            <a:off x="4176472" y="1197599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5400" spc="-3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5400" spc="-300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12263" y="2045164"/>
            <a:ext cx="3123376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defTabSz="914400"/>
            <a:r>
              <a:rPr lang="zh-CN" altLang="en-US" sz="2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2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3336791" y="2504311"/>
            <a:ext cx="1759696" cy="218967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marL="121920" lvl="1" indent="-121920" defTabSz="91440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4744212" y="2504311"/>
            <a:ext cx="1759696" cy="218967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marL="121920" lvl="1" indent="-121920" defTabSz="91440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1"/>
          <p:cNvSpPr txBox="1"/>
          <p:nvPr/>
        </p:nvSpPr>
        <p:spPr>
          <a:xfrm>
            <a:off x="3336791" y="2766058"/>
            <a:ext cx="1759696" cy="218967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marL="121920" lvl="1" indent="-121920" defTabSz="91440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4744212" y="2766058"/>
            <a:ext cx="1759696" cy="218967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marL="121920" lvl="1" indent="-121920" defTabSz="91440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5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27459" y="1958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grpSp>
        <p:nvGrpSpPr>
          <p:cNvPr id="9" name="Group 81"/>
          <p:cNvGrpSpPr/>
          <p:nvPr/>
        </p:nvGrpSpPr>
        <p:grpSpPr>
          <a:xfrm>
            <a:off x="5991668" y="3794797"/>
            <a:ext cx="735013" cy="850900"/>
            <a:chOff x="5028984" y="2913471"/>
            <a:chExt cx="735013" cy="850900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5451259" y="3251609"/>
              <a:ext cx="508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5198847" y="3107146"/>
              <a:ext cx="565150" cy="56673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208372" y="3251609"/>
              <a:ext cx="381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5028984" y="2913471"/>
              <a:ext cx="406400" cy="6365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78"/>
          <p:cNvGrpSpPr/>
          <p:nvPr/>
        </p:nvGrpSpPr>
        <p:grpSpPr>
          <a:xfrm>
            <a:off x="2439802" y="3750803"/>
            <a:ext cx="671514" cy="952500"/>
            <a:chOff x="2050833" y="2869478"/>
            <a:chExt cx="671514" cy="952500"/>
          </a:xfrm>
        </p:grpSpPr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2242922" y="3667991"/>
              <a:ext cx="50800" cy="153987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498509" y="3251609"/>
              <a:ext cx="508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2312772" y="2949984"/>
              <a:ext cx="409575" cy="635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2050833" y="2869478"/>
              <a:ext cx="436566" cy="83026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77"/>
          <p:cNvGrpSpPr/>
          <p:nvPr/>
        </p:nvGrpSpPr>
        <p:grpSpPr>
          <a:xfrm>
            <a:off x="1220988" y="3923167"/>
            <a:ext cx="738188" cy="895350"/>
            <a:chOff x="942759" y="2869021"/>
            <a:chExt cx="738188" cy="895350"/>
          </a:xfrm>
        </p:grpSpPr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1182472" y="3251609"/>
              <a:ext cx="508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1450759" y="3384237"/>
              <a:ext cx="38100" cy="346075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942759" y="2869021"/>
              <a:ext cx="520700" cy="5238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Oval 29"/>
            <p:cNvSpPr>
              <a:spLocks noChangeArrowheads="1"/>
            </p:cNvSpPr>
            <p:nvPr/>
          </p:nvSpPr>
          <p:spPr bwMode="auto">
            <a:xfrm>
              <a:off x="1271372" y="3073087"/>
              <a:ext cx="409575" cy="40957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82"/>
          <p:cNvGrpSpPr/>
          <p:nvPr/>
        </p:nvGrpSpPr>
        <p:grpSpPr>
          <a:xfrm>
            <a:off x="6988520" y="4158118"/>
            <a:ext cx="673750" cy="660400"/>
            <a:chOff x="6224853" y="3161578"/>
            <a:chExt cx="673750" cy="660400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6397891" y="3327809"/>
              <a:ext cx="50800" cy="4365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224853" y="3254784"/>
              <a:ext cx="406400" cy="40957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6633490" y="3475903"/>
              <a:ext cx="38100" cy="346075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6412828" y="3161578"/>
              <a:ext cx="485775" cy="48418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Freeform 5"/>
          <p:cNvSpPr/>
          <p:nvPr/>
        </p:nvSpPr>
        <p:spPr bwMode="auto">
          <a:xfrm>
            <a:off x="3859346" y="2347263"/>
            <a:ext cx="1384294" cy="2528863"/>
          </a:xfrm>
          <a:custGeom>
            <a:avLst/>
            <a:gdLst/>
            <a:ahLst/>
            <a:cxnLst>
              <a:cxn ang="0">
                <a:pos x="173" y="908"/>
              </a:cxn>
              <a:cxn ang="0">
                <a:pos x="187" y="613"/>
              </a:cxn>
              <a:cxn ang="0">
                <a:pos x="0" y="357"/>
              </a:cxn>
              <a:cxn ang="0">
                <a:pos x="0" y="357"/>
              </a:cxn>
              <a:cxn ang="0">
                <a:pos x="203" y="547"/>
              </a:cxn>
              <a:cxn ang="0">
                <a:pos x="230" y="0"/>
              </a:cxn>
              <a:cxn ang="0">
                <a:pos x="255" y="237"/>
              </a:cxn>
              <a:cxn ang="0">
                <a:pos x="271" y="439"/>
              </a:cxn>
              <a:cxn ang="0">
                <a:pos x="496" y="295"/>
              </a:cxn>
              <a:cxn ang="0">
                <a:pos x="496" y="295"/>
              </a:cxn>
              <a:cxn ang="0">
                <a:pos x="291" y="500"/>
              </a:cxn>
              <a:cxn ang="0">
                <a:pos x="282" y="660"/>
              </a:cxn>
              <a:cxn ang="0">
                <a:pos x="307" y="905"/>
              </a:cxn>
              <a:cxn ang="0">
                <a:pos x="173" y="908"/>
              </a:cxn>
            </a:cxnLst>
            <a:rect l="0" t="0" r="r" b="b"/>
            <a:pathLst>
              <a:path w="496" h="908">
                <a:moveTo>
                  <a:pt x="173" y="908"/>
                </a:moveTo>
                <a:cubicBezTo>
                  <a:pt x="173" y="908"/>
                  <a:pt x="208" y="680"/>
                  <a:pt x="187" y="613"/>
                </a:cubicBezTo>
                <a:cubicBezTo>
                  <a:pt x="0" y="357"/>
                  <a:pt x="0" y="357"/>
                  <a:pt x="0" y="357"/>
                </a:cubicBezTo>
                <a:cubicBezTo>
                  <a:pt x="0" y="357"/>
                  <a:pt x="0" y="357"/>
                  <a:pt x="0" y="357"/>
                </a:cubicBezTo>
                <a:cubicBezTo>
                  <a:pt x="203" y="547"/>
                  <a:pt x="203" y="547"/>
                  <a:pt x="203" y="547"/>
                </a:cubicBezTo>
                <a:cubicBezTo>
                  <a:pt x="230" y="0"/>
                  <a:pt x="230" y="0"/>
                  <a:pt x="230" y="0"/>
                </a:cubicBezTo>
                <a:cubicBezTo>
                  <a:pt x="255" y="237"/>
                  <a:pt x="255" y="237"/>
                  <a:pt x="255" y="237"/>
                </a:cubicBezTo>
                <a:cubicBezTo>
                  <a:pt x="271" y="439"/>
                  <a:pt x="271" y="439"/>
                  <a:pt x="271" y="439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291" y="500"/>
                  <a:pt x="291" y="500"/>
                  <a:pt x="291" y="500"/>
                </a:cubicBezTo>
                <a:cubicBezTo>
                  <a:pt x="291" y="500"/>
                  <a:pt x="268" y="500"/>
                  <a:pt x="282" y="660"/>
                </a:cubicBezTo>
                <a:cubicBezTo>
                  <a:pt x="295" y="819"/>
                  <a:pt x="307" y="905"/>
                  <a:pt x="307" y="905"/>
                </a:cubicBezTo>
                <a:lnTo>
                  <a:pt x="173" y="90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6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 bwMode="auto">
          <a:xfrm>
            <a:off x="-20509" y="4559131"/>
            <a:ext cx="9144000" cy="1083243"/>
          </a:xfrm>
          <a:custGeom>
            <a:avLst/>
            <a:gdLst>
              <a:gd name="connsiteX0" fmla="*/ 6099175 w 12192000"/>
              <a:gd name="connsiteY0" fmla="*/ 0 h 1444324"/>
              <a:gd name="connsiteX1" fmla="*/ 10707688 w 12192000"/>
              <a:gd name="connsiteY1" fmla="*/ 362504 h 1444324"/>
              <a:gd name="connsiteX2" fmla="*/ 12192000 w 12192000"/>
              <a:gd name="connsiteY2" fmla="*/ 788446 h 1444324"/>
              <a:gd name="connsiteX3" fmla="*/ 12192000 w 12192000"/>
              <a:gd name="connsiteY3" fmla="*/ 1397156 h 1444324"/>
              <a:gd name="connsiteX4" fmla="*/ 12192000 w 12192000"/>
              <a:gd name="connsiteY4" fmla="*/ 1444324 h 1444324"/>
              <a:gd name="connsiteX5" fmla="*/ 0 w 12192000"/>
              <a:gd name="connsiteY5" fmla="*/ 1444324 h 1444324"/>
              <a:gd name="connsiteX6" fmla="*/ 0 w 12192000"/>
              <a:gd name="connsiteY6" fmla="*/ 1391752 h 1444324"/>
              <a:gd name="connsiteX7" fmla="*/ 0 w 12192000"/>
              <a:gd name="connsiteY7" fmla="*/ 792977 h 1444324"/>
              <a:gd name="connsiteX8" fmla="*/ 1492250 w 12192000"/>
              <a:gd name="connsiteY8" fmla="*/ 362504 h 1444324"/>
              <a:gd name="connsiteX9" fmla="*/ 6099175 w 12192000"/>
              <a:gd name="connsiteY9" fmla="*/ 0 h 144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4324">
                <a:moveTo>
                  <a:pt x="6099175" y="0"/>
                </a:moveTo>
                <a:cubicBezTo>
                  <a:pt x="7899400" y="0"/>
                  <a:pt x="9434512" y="121212"/>
                  <a:pt x="10707688" y="362504"/>
                </a:cubicBezTo>
                <a:cubicBezTo>
                  <a:pt x="11379200" y="490513"/>
                  <a:pt x="11874500" y="633249"/>
                  <a:pt x="12192000" y="788446"/>
                </a:cubicBezTo>
                <a:cubicBezTo>
                  <a:pt x="12192000" y="1070236"/>
                  <a:pt x="12192000" y="1263967"/>
                  <a:pt x="12192000" y="1397156"/>
                </a:cubicBezTo>
                <a:lnTo>
                  <a:pt x="12192000" y="1444324"/>
                </a:lnTo>
                <a:lnTo>
                  <a:pt x="0" y="1444324"/>
                </a:lnTo>
                <a:lnTo>
                  <a:pt x="0" y="1391752"/>
                </a:lnTo>
                <a:cubicBezTo>
                  <a:pt x="0" y="792977"/>
                  <a:pt x="0" y="792977"/>
                  <a:pt x="0" y="792977"/>
                </a:cubicBezTo>
                <a:cubicBezTo>
                  <a:pt x="315913" y="635515"/>
                  <a:pt x="812800" y="491646"/>
                  <a:pt x="1492250" y="362504"/>
                </a:cubicBezTo>
                <a:cubicBezTo>
                  <a:pt x="2763838" y="121212"/>
                  <a:pt x="4300538" y="0"/>
                  <a:pt x="6099175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6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755576" y="4863236"/>
            <a:ext cx="7591831" cy="43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在此录入图表的综合描述说明。在此录入上述图表的综合描述说明，在此录入上述图表</a:t>
            </a:r>
            <a:endParaRPr lang="en-US" altLang="zh-CN" sz="105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963608" y="1923463"/>
            <a:ext cx="2274797" cy="75585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defPPr>
              <a:defRPr lang="zh-CN"/>
            </a:defPPr>
            <a:lvl1pPr indent="0" algn="r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968518" y="1659173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981430" y="3024766"/>
            <a:ext cx="2274797" cy="52886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defPPr>
              <a:defRPr lang="zh-CN"/>
            </a:defPPr>
            <a:lvl1pPr indent="0" algn="r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976681" y="2760475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43547" y="3024766"/>
            <a:ext cx="2395953" cy="52886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algn="r">
              <a:lnSpc>
                <a:spcPct val="113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231559" y="2760475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43547" y="1923464"/>
            <a:ext cx="2395953" cy="87280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algn="r">
              <a:lnSpc>
                <a:spcPct val="113000"/>
              </a:lnSpc>
              <a:spcBef>
                <a:spcPts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在此录入上述图表的描述说明，在此录入上述图表的描述说明，在此录入上述图表的描述说明。</a:t>
            </a:r>
          </a:p>
          <a:p>
            <a:pPr algn="r">
              <a:lnSpc>
                <a:spcPct val="113000"/>
              </a:lnSpc>
              <a:spcBef>
                <a:spcPts val="0"/>
              </a:spcBef>
            </a:pP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231559" y="1659173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012348" y="1915034"/>
            <a:ext cx="835480" cy="835478"/>
            <a:chOff x="6710476" y="1888212"/>
            <a:chExt cx="1113973" cy="1113971"/>
          </a:xfrm>
          <a:solidFill>
            <a:schemeClr val="accent1"/>
          </a:solidFill>
        </p:grpSpPr>
        <p:sp>
          <p:nvSpPr>
            <p:cNvPr id="41" name="Oval 13"/>
            <p:cNvSpPr/>
            <p:nvPr/>
          </p:nvSpPr>
          <p:spPr>
            <a:xfrm>
              <a:off x="6710476" y="1888212"/>
              <a:ext cx="1113973" cy="11139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2" name="Group 55"/>
            <p:cNvGrpSpPr/>
            <p:nvPr/>
          </p:nvGrpSpPr>
          <p:grpSpPr>
            <a:xfrm>
              <a:off x="7004202" y="2137989"/>
              <a:ext cx="526521" cy="518164"/>
              <a:chOff x="1587575" y="2265358"/>
              <a:chExt cx="314468" cy="309477"/>
            </a:xfrm>
            <a:grpFill/>
          </p:grpSpPr>
          <p:sp>
            <p:nvSpPr>
              <p:cNvPr id="43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9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9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3255155" y="1915034"/>
            <a:ext cx="835480" cy="835478"/>
            <a:chOff x="4367552" y="1888212"/>
            <a:chExt cx="1113973" cy="1113971"/>
          </a:xfrm>
          <a:solidFill>
            <a:schemeClr val="accent1"/>
          </a:solidFill>
        </p:grpSpPr>
        <p:sp>
          <p:nvSpPr>
            <p:cNvPr id="46" name="Oval 14"/>
            <p:cNvSpPr/>
            <p:nvPr/>
          </p:nvSpPr>
          <p:spPr>
            <a:xfrm>
              <a:off x="4367552" y="1888212"/>
              <a:ext cx="1113973" cy="11139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62"/>
            <p:cNvSpPr>
              <a:spLocks noEditPoints="1"/>
            </p:cNvSpPr>
            <p:nvPr/>
          </p:nvSpPr>
          <p:spPr bwMode="auto">
            <a:xfrm>
              <a:off x="4764643" y="2181656"/>
              <a:ext cx="319790" cy="430830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6 h 145"/>
                <a:gd name="T6" fmla="*/ 13 w 108"/>
                <a:gd name="T7" fmla="*/ 125 h 145"/>
                <a:gd name="T8" fmla="*/ 96 w 108"/>
                <a:gd name="T9" fmla="*/ 125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2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8 w 108"/>
                <a:gd name="T35" fmla="*/ 12 h 145"/>
                <a:gd name="T36" fmla="*/ 60 w 108"/>
                <a:gd name="T37" fmla="*/ 12 h 145"/>
                <a:gd name="T38" fmla="*/ 67 w 108"/>
                <a:gd name="T39" fmla="*/ 37 h 145"/>
                <a:gd name="T40" fmla="*/ 41 w 108"/>
                <a:gd name="T41" fmla="*/ 37 h 145"/>
                <a:gd name="T42" fmla="*/ 48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2" y="116"/>
                    <a:pt x="92" y="116"/>
                    <a:pt x="92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8" y="12"/>
                  </a:moveTo>
                  <a:cubicBezTo>
                    <a:pt x="48" y="12"/>
                    <a:pt x="54" y="0"/>
                    <a:pt x="60" y="12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41" y="37"/>
                    <a:pt x="41" y="37"/>
                    <a:pt x="41" y="37"/>
                  </a:cubicBez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844419" y="1527226"/>
            <a:ext cx="1341670" cy="1341668"/>
            <a:chOff x="5173139" y="1322888"/>
            <a:chExt cx="1788893" cy="1788891"/>
          </a:xfrm>
          <a:solidFill>
            <a:schemeClr val="accent1"/>
          </a:solidFill>
        </p:grpSpPr>
        <p:sp>
          <p:nvSpPr>
            <p:cNvPr id="49" name="Oval 11"/>
            <p:cNvSpPr/>
            <p:nvPr/>
          </p:nvSpPr>
          <p:spPr>
            <a:xfrm>
              <a:off x="5173139" y="1322888"/>
              <a:ext cx="1788893" cy="1788891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0" name="Group 47"/>
            <p:cNvGrpSpPr/>
            <p:nvPr/>
          </p:nvGrpSpPr>
          <p:grpSpPr>
            <a:xfrm>
              <a:off x="5744854" y="1812677"/>
              <a:ext cx="645463" cy="809312"/>
              <a:chOff x="5106627" y="2260366"/>
              <a:chExt cx="324452" cy="406813"/>
            </a:xfrm>
            <a:grpFill/>
          </p:grpSpPr>
          <p:sp>
            <p:nvSpPr>
              <p:cNvPr id="51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9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9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9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9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4733758" y="2566158"/>
            <a:ext cx="1094733" cy="1094733"/>
            <a:chOff x="6339023" y="2756378"/>
            <a:chExt cx="1459644" cy="1459644"/>
          </a:xfrm>
          <a:solidFill>
            <a:schemeClr val="accent1"/>
          </a:solidFill>
        </p:grpSpPr>
        <p:sp>
          <p:nvSpPr>
            <p:cNvPr id="56" name="Oval 12"/>
            <p:cNvSpPr/>
            <p:nvPr/>
          </p:nvSpPr>
          <p:spPr>
            <a:xfrm>
              <a:off x="6339023" y="2756378"/>
              <a:ext cx="1459644" cy="14596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1440" rtlCol="0" anchor="ctr"/>
            <a:lstStyle/>
            <a:p>
              <a:pPr algn="ctr"/>
              <a:endPara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7" name="Group 101"/>
            <p:cNvGrpSpPr/>
            <p:nvPr/>
          </p:nvGrpSpPr>
          <p:grpSpPr>
            <a:xfrm>
              <a:off x="6726846" y="3144200"/>
              <a:ext cx="684000" cy="684000"/>
              <a:chOff x="6352023" y="2360197"/>
              <a:chExt cx="406813" cy="406813"/>
            </a:xfrm>
            <a:grpFill/>
          </p:grpSpPr>
          <p:sp>
            <p:nvSpPr>
              <p:cNvPr id="58" name="Freeform 39"/>
              <p:cNvSpPr>
                <a:spLocks noEditPoints="1"/>
              </p:cNvSpPr>
              <p:nvPr/>
            </p:nvSpPr>
            <p:spPr bwMode="auto">
              <a:xfrm>
                <a:off x="6352023" y="2360197"/>
                <a:ext cx="406813" cy="406813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5 w 122"/>
                  <a:gd name="T11" fmla="*/ 109 h 122"/>
                  <a:gd name="T12" fmla="*/ 65 w 122"/>
                  <a:gd name="T13" fmla="*/ 102 h 122"/>
                  <a:gd name="T14" fmla="*/ 58 w 122"/>
                  <a:gd name="T15" fmla="*/ 102 h 122"/>
                  <a:gd name="T16" fmla="*/ 58 w 122"/>
                  <a:gd name="T17" fmla="*/ 109 h 122"/>
                  <a:gd name="T18" fmla="*/ 30 w 122"/>
                  <a:gd name="T19" fmla="*/ 97 h 122"/>
                  <a:gd name="T20" fmla="*/ 29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5 w 122"/>
                  <a:gd name="T27" fmla="*/ 92 h 122"/>
                  <a:gd name="T28" fmla="*/ 13 w 122"/>
                  <a:gd name="T29" fmla="*/ 64 h 122"/>
                  <a:gd name="T30" fmla="*/ 20 w 122"/>
                  <a:gd name="T31" fmla="*/ 64 h 122"/>
                  <a:gd name="T32" fmla="*/ 20 w 122"/>
                  <a:gd name="T33" fmla="*/ 57 h 122"/>
                  <a:gd name="T34" fmla="*/ 13 w 122"/>
                  <a:gd name="T35" fmla="*/ 57 h 122"/>
                  <a:gd name="T36" fmla="*/ 58 w 122"/>
                  <a:gd name="T37" fmla="*/ 13 h 122"/>
                  <a:gd name="T38" fmla="*/ 58 w 122"/>
                  <a:gd name="T39" fmla="*/ 20 h 122"/>
                  <a:gd name="T40" fmla="*/ 65 w 122"/>
                  <a:gd name="T41" fmla="*/ 20 h 122"/>
                  <a:gd name="T42" fmla="*/ 65 w 122"/>
                  <a:gd name="T43" fmla="*/ 13 h 122"/>
                  <a:gd name="T44" fmla="*/ 83 w 122"/>
                  <a:gd name="T45" fmla="*/ 18 h 122"/>
                  <a:gd name="T46" fmla="*/ 83 w 122"/>
                  <a:gd name="T47" fmla="*/ 18 h 122"/>
                  <a:gd name="T48" fmla="*/ 87 w 122"/>
                  <a:gd name="T49" fmla="*/ 20 h 122"/>
                  <a:gd name="T50" fmla="*/ 88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4 w 122"/>
                  <a:gd name="T57" fmla="*/ 25 h 122"/>
                  <a:gd name="T58" fmla="*/ 95 w 122"/>
                  <a:gd name="T59" fmla="*/ 27 h 122"/>
                  <a:gd name="T60" fmla="*/ 97 w 122"/>
                  <a:gd name="T61" fmla="*/ 28 h 122"/>
                  <a:gd name="T62" fmla="*/ 98 w 122"/>
                  <a:gd name="T63" fmla="*/ 31 h 122"/>
                  <a:gd name="T64" fmla="*/ 99 w 122"/>
                  <a:gd name="T65" fmla="*/ 32 h 122"/>
                  <a:gd name="T66" fmla="*/ 101 w 122"/>
                  <a:gd name="T67" fmla="*/ 34 h 122"/>
                  <a:gd name="T68" fmla="*/ 102 w 122"/>
                  <a:gd name="T69" fmla="*/ 35 h 122"/>
                  <a:gd name="T70" fmla="*/ 104 w 122"/>
                  <a:gd name="T71" fmla="*/ 39 h 122"/>
                  <a:gd name="T72" fmla="*/ 104 w 122"/>
                  <a:gd name="T73" fmla="*/ 39 h 122"/>
                  <a:gd name="T74" fmla="*/ 109 w 122"/>
                  <a:gd name="T75" fmla="*/ 57 h 122"/>
                  <a:gd name="T76" fmla="*/ 102 w 122"/>
                  <a:gd name="T77" fmla="*/ 57 h 122"/>
                  <a:gd name="T78" fmla="*/ 102 w 122"/>
                  <a:gd name="T79" fmla="*/ 64 h 122"/>
                  <a:gd name="T80" fmla="*/ 109 w 122"/>
                  <a:gd name="T81" fmla="*/ 64 h 122"/>
                  <a:gd name="T82" fmla="*/ 65 w 122"/>
                  <a:gd name="T83" fmla="*/ 10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30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7" y="94"/>
                      <a:pt x="26" y="94"/>
                      <a:pt x="25" y="93"/>
                    </a:cubicBezTo>
                    <a:cubicBezTo>
                      <a:pt x="25" y="93"/>
                      <a:pt x="25" y="93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0"/>
                      <a:pt x="87" y="21"/>
                      <a:pt x="88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4" y="25"/>
                    </a:cubicBezTo>
                    <a:cubicBezTo>
                      <a:pt x="94" y="26"/>
                      <a:pt x="95" y="26"/>
                      <a:pt x="95" y="27"/>
                    </a:cubicBezTo>
                    <a:cubicBezTo>
                      <a:pt x="96" y="27"/>
                      <a:pt x="96" y="28"/>
                      <a:pt x="97" y="28"/>
                    </a:cubicBezTo>
                    <a:cubicBezTo>
                      <a:pt x="97" y="29"/>
                      <a:pt x="98" y="30"/>
                      <a:pt x="98" y="31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1" y="34"/>
                      <a:pt x="101" y="34"/>
                    </a:cubicBezTo>
                    <a:cubicBezTo>
                      <a:pt x="101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40"/>
              <p:cNvSpPr>
                <a:spLocks noEditPoints="1"/>
              </p:cNvSpPr>
              <p:nvPr/>
            </p:nvSpPr>
            <p:spPr bwMode="auto">
              <a:xfrm>
                <a:off x="6506761" y="2460029"/>
                <a:ext cx="119797" cy="177201"/>
              </a:xfrm>
              <a:custGeom>
                <a:avLst/>
                <a:gdLst>
                  <a:gd name="T0" fmla="*/ 8 w 36"/>
                  <a:gd name="T1" fmla="*/ 29 h 53"/>
                  <a:gd name="T2" fmla="*/ 8 w 36"/>
                  <a:gd name="T3" fmla="*/ 29 h 53"/>
                  <a:gd name="T4" fmla="*/ 0 w 36"/>
                  <a:gd name="T5" fmla="*/ 53 h 53"/>
                  <a:gd name="T6" fmla="*/ 19 w 36"/>
                  <a:gd name="T7" fmla="*/ 36 h 53"/>
                  <a:gd name="T8" fmla="*/ 19 w 36"/>
                  <a:gd name="T9" fmla="*/ 36 h 53"/>
                  <a:gd name="T10" fmla="*/ 22 w 36"/>
                  <a:gd name="T11" fmla="*/ 33 h 53"/>
                  <a:gd name="T12" fmla="*/ 36 w 36"/>
                  <a:gd name="T13" fmla="*/ 0 h 53"/>
                  <a:gd name="T14" fmla="*/ 11 w 36"/>
                  <a:gd name="T15" fmla="*/ 25 h 53"/>
                  <a:gd name="T16" fmla="*/ 8 w 36"/>
                  <a:gd name="T17" fmla="*/ 29 h 53"/>
                  <a:gd name="T18" fmla="*/ 15 w 36"/>
                  <a:gd name="T19" fmla="*/ 28 h 53"/>
                  <a:gd name="T20" fmla="*/ 18 w 36"/>
                  <a:gd name="T21" fmla="*/ 31 h 53"/>
                  <a:gd name="T22" fmla="*/ 15 w 36"/>
                  <a:gd name="T23" fmla="*/ 34 h 53"/>
                  <a:gd name="T24" fmla="*/ 12 w 36"/>
                  <a:gd name="T25" fmla="*/ 31 h 53"/>
                  <a:gd name="T26" fmla="*/ 15 w 36"/>
                  <a:gd name="T27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3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2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Oval 41"/>
              <p:cNvSpPr>
                <a:spLocks noChangeArrowheads="1"/>
              </p:cNvSpPr>
              <p:nvPr/>
            </p:nvSpPr>
            <p:spPr bwMode="auto">
              <a:xfrm>
                <a:off x="6551685" y="2557365"/>
                <a:ext cx="9983" cy="998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3263818" y="2566158"/>
            <a:ext cx="1094733" cy="1094733"/>
            <a:chOff x="4379103" y="2756378"/>
            <a:chExt cx="1459644" cy="1459644"/>
          </a:xfrm>
          <a:solidFill>
            <a:schemeClr val="accent1"/>
          </a:solidFill>
        </p:grpSpPr>
        <p:sp>
          <p:nvSpPr>
            <p:cNvPr id="62" name="Oval 15"/>
            <p:cNvSpPr/>
            <p:nvPr/>
          </p:nvSpPr>
          <p:spPr>
            <a:xfrm>
              <a:off x="4379103" y="2756378"/>
              <a:ext cx="1459644" cy="14596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3" name="Group 52"/>
            <p:cNvGrpSpPr/>
            <p:nvPr/>
          </p:nvGrpSpPr>
          <p:grpSpPr>
            <a:xfrm>
              <a:off x="4883442" y="3199655"/>
              <a:ext cx="488611" cy="635193"/>
              <a:chOff x="6421904" y="4798576"/>
              <a:chExt cx="299494" cy="389342"/>
            </a:xfrm>
            <a:grpFill/>
          </p:grpSpPr>
          <p:sp>
            <p:nvSpPr>
              <p:cNvPr id="64" name="Freeform 170"/>
              <p:cNvSpPr/>
              <p:nvPr/>
            </p:nvSpPr>
            <p:spPr bwMode="auto">
              <a:xfrm>
                <a:off x="6421904" y="4910886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9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171"/>
              <p:cNvSpPr/>
              <p:nvPr/>
            </p:nvSpPr>
            <p:spPr bwMode="auto">
              <a:xfrm>
                <a:off x="6421904" y="4798576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9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6" name="矩形 65"/>
          <p:cNvSpPr/>
          <p:nvPr/>
        </p:nvSpPr>
        <p:spPr>
          <a:xfrm>
            <a:off x="-20509" y="498874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5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250"/>
                            </p:stCondLst>
                            <p:childTnLst>
                              <p:par>
                                <p:cTn id="7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5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27459" y="1958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grpSp>
        <p:nvGrpSpPr>
          <p:cNvPr id="9" name="Group 3"/>
          <p:cNvGrpSpPr/>
          <p:nvPr/>
        </p:nvGrpSpPr>
        <p:grpSpPr>
          <a:xfrm>
            <a:off x="2412405" y="1423108"/>
            <a:ext cx="1952874" cy="2571169"/>
            <a:chOff x="2251455" y="1453526"/>
            <a:chExt cx="2147724" cy="2827719"/>
          </a:xfrm>
        </p:grpSpPr>
        <p:sp>
          <p:nvSpPr>
            <p:cNvPr id="10" name="Rectangle: Rounded Corners 4"/>
            <p:cNvSpPr/>
            <p:nvPr/>
          </p:nvSpPr>
          <p:spPr>
            <a:xfrm>
              <a:off x="3263905" y="2286403"/>
              <a:ext cx="122825" cy="1994842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: Rounded Corners 5"/>
            <p:cNvSpPr/>
            <p:nvPr/>
          </p:nvSpPr>
          <p:spPr>
            <a:xfrm rot="18638012">
              <a:off x="3465912" y="3772852"/>
              <a:ext cx="122825" cy="55932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: Rounded Corners 6"/>
            <p:cNvSpPr/>
            <p:nvPr/>
          </p:nvSpPr>
          <p:spPr>
            <a:xfrm rot="2961988" flipH="1">
              <a:off x="3073088" y="3772851"/>
              <a:ext cx="122825" cy="55932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: Top Corners Rounded 7"/>
            <p:cNvSpPr/>
            <p:nvPr/>
          </p:nvSpPr>
          <p:spPr>
            <a:xfrm rot="10800000">
              <a:off x="2320243" y="1524367"/>
              <a:ext cx="2010148" cy="1281432"/>
            </a:xfrm>
            <a:prstGeom prst="round2SameRect">
              <a:avLst>
                <a:gd name="adj1" fmla="val 8651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8"/>
            <p:cNvSpPr/>
            <p:nvPr/>
          </p:nvSpPr>
          <p:spPr>
            <a:xfrm>
              <a:off x="2251455" y="1453526"/>
              <a:ext cx="2147724" cy="14168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: Top Corners Rounded 9"/>
            <p:cNvSpPr/>
            <p:nvPr/>
          </p:nvSpPr>
          <p:spPr>
            <a:xfrm rot="10800000">
              <a:off x="2388557" y="1624517"/>
              <a:ext cx="1873522" cy="1103192"/>
            </a:xfrm>
            <a:prstGeom prst="round2SameRect">
              <a:avLst>
                <a:gd name="adj1" fmla="val 865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0"/>
          <p:cNvGrpSpPr/>
          <p:nvPr/>
        </p:nvGrpSpPr>
        <p:grpSpPr>
          <a:xfrm>
            <a:off x="1059719" y="1644658"/>
            <a:ext cx="2108233" cy="2628515"/>
            <a:chOff x="763805" y="1583131"/>
            <a:chExt cx="2318591" cy="2890803"/>
          </a:xfrm>
          <a:solidFill>
            <a:schemeClr val="accent1"/>
          </a:solidFill>
        </p:grpSpPr>
        <p:sp>
          <p:nvSpPr>
            <p:cNvPr id="17" name="Rectangle 11"/>
            <p:cNvSpPr/>
            <p:nvPr/>
          </p:nvSpPr>
          <p:spPr>
            <a:xfrm rot="19738725" flipV="1">
              <a:off x="2188157" y="1976141"/>
              <a:ext cx="894239" cy="545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8" name="Group 12"/>
            <p:cNvGrpSpPr/>
            <p:nvPr/>
          </p:nvGrpSpPr>
          <p:grpSpPr>
            <a:xfrm>
              <a:off x="763805" y="1583131"/>
              <a:ext cx="1541131" cy="2890803"/>
              <a:chOff x="1482726" y="1941513"/>
              <a:chExt cx="1290638" cy="2420937"/>
            </a:xfrm>
            <a:grpFill/>
          </p:grpSpPr>
          <p:sp>
            <p:nvSpPr>
              <p:cNvPr id="19" name="Freeform: Shape 13"/>
              <p:cNvSpPr/>
              <p:nvPr/>
            </p:nvSpPr>
            <p:spPr bwMode="auto">
              <a:xfrm>
                <a:off x="1482726" y="2428875"/>
                <a:ext cx="1290638" cy="1933575"/>
              </a:xfrm>
              <a:custGeom>
                <a:avLst/>
                <a:gdLst/>
                <a:ahLst/>
                <a:cxnLst>
                  <a:cxn ang="0">
                    <a:pos x="490" y="13"/>
                  </a:cxn>
                  <a:cxn ang="0">
                    <a:pos x="442" y="12"/>
                  </a:cxn>
                  <a:cxn ang="0">
                    <a:pos x="269" y="31"/>
                  </a:cxn>
                  <a:cxn ang="0">
                    <a:pos x="224" y="11"/>
                  </a:cxn>
                  <a:cxn ang="0">
                    <a:pos x="224" y="11"/>
                  </a:cxn>
                  <a:cxn ang="0">
                    <a:pos x="200" y="36"/>
                  </a:cxn>
                  <a:cxn ang="0">
                    <a:pos x="176" y="11"/>
                  </a:cxn>
                  <a:cxn ang="0">
                    <a:pos x="135" y="30"/>
                  </a:cxn>
                  <a:cxn ang="0">
                    <a:pos x="15" y="333"/>
                  </a:cxn>
                  <a:cxn ang="0">
                    <a:pos x="53" y="368"/>
                  </a:cxn>
                  <a:cxn ang="0">
                    <a:pos x="56" y="368"/>
                  </a:cxn>
                  <a:cxn ang="0">
                    <a:pos x="91" y="327"/>
                  </a:cxn>
                  <a:cxn ang="0">
                    <a:pos x="99" y="192"/>
                  </a:cxn>
                  <a:cxn ang="0">
                    <a:pos x="99" y="315"/>
                  </a:cxn>
                  <a:cxn ang="0">
                    <a:pos x="100" y="352"/>
                  </a:cxn>
                  <a:cxn ang="0">
                    <a:pos x="80" y="713"/>
                  </a:cxn>
                  <a:cxn ang="0">
                    <a:pos x="122" y="762"/>
                  </a:cxn>
                  <a:cxn ang="0">
                    <a:pos x="126" y="762"/>
                  </a:cxn>
                  <a:cxn ang="0">
                    <a:pos x="171" y="720"/>
                  </a:cxn>
                  <a:cxn ang="0">
                    <a:pos x="193" y="402"/>
                  </a:cxn>
                  <a:cxn ang="0">
                    <a:pos x="200" y="402"/>
                  </a:cxn>
                  <a:cxn ang="0">
                    <a:pos x="208" y="402"/>
                  </a:cxn>
                  <a:cxn ang="0">
                    <a:pos x="238" y="721"/>
                  </a:cxn>
                  <a:cxn ang="0">
                    <a:pos x="283" y="762"/>
                  </a:cxn>
                  <a:cxn ang="0">
                    <a:pos x="287" y="762"/>
                  </a:cxn>
                  <a:cxn ang="0">
                    <a:pos x="328" y="713"/>
                  </a:cxn>
                  <a:cxn ang="0">
                    <a:pos x="303" y="350"/>
                  </a:cxn>
                  <a:cxn ang="0">
                    <a:pos x="301" y="315"/>
                  </a:cxn>
                  <a:cxn ang="0">
                    <a:pos x="301" y="133"/>
                  </a:cxn>
                  <a:cxn ang="0">
                    <a:pos x="342" y="138"/>
                  </a:cxn>
                  <a:cxn ang="0">
                    <a:pos x="488" y="73"/>
                  </a:cxn>
                  <a:cxn ang="0">
                    <a:pos x="500" y="26"/>
                  </a:cxn>
                </a:cxnLst>
                <a:rect l="0" t="0" r="r" b="b"/>
                <a:pathLst>
                  <a:path w="507" h="762">
                    <a:moveTo>
                      <a:pt x="490" y="13"/>
                    </a:moveTo>
                    <a:cubicBezTo>
                      <a:pt x="477" y="1"/>
                      <a:pt x="456" y="0"/>
                      <a:pt x="442" y="12"/>
                    </a:cubicBezTo>
                    <a:cubicBezTo>
                      <a:pt x="369" y="67"/>
                      <a:pt x="343" y="79"/>
                      <a:pt x="269" y="31"/>
                    </a:cubicBezTo>
                    <a:cubicBezTo>
                      <a:pt x="263" y="27"/>
                      <a:pt x="237" y="14"/>
                      <a:pt x="224" y="11"/>
                    </a:cubicBezTo>
                    <a:cubicBezTo>
                      <a:pt x="224" y="11"/>
                      <a:pt x="224" y="11"/>
                      <a:pt x="224" y="11"/>
                    </a:cubicBezTo>
                    <a:cubicBezTo>
                      <a:pt x="200" y="36"/>
                      <a:pt x="200" y="36"/>
                      <a:pt x="200" y="36"/>
                    </a:cubicBezTo>
                    <a:cubicBezTo>
                      <a:pt x="176" y="11"/>
                      <a:pt x="176" y="11"/>
                      <a:pt x="176" y="11"/>
                    </a:cubicBezTo>
                    <a:cubicBezTo>
                      <a:pt x="164" y="14"/>
                      <a:pt x="137" y="28"/>
                      <a:pt x="135" y="30"/>
                    </a:cubicBezTo>
                    <a:cubicBezTo>
                      <a:pt x="64" y="73"/>
                      <a:pt x="0" y="140"/>
                      <a:pt x="15" y="333"/>
                    </a:cubicBezTo>
                    <a:cubicBezTo>
                      <a:pt x="17" y="353"/>
                      <a:pt x="33" y="368"/>
                      <a:pt x="53" y="368"/>
                    </a:cubicBezTo>
                    <a:cubicBezTo>
                      <a:pt x="54" y="368"/>
                      <a:pt x="55" y="368"/>
                      <a:pt x="56" y="368"/>
                    </a:cubicBezTo>
                    <a:cubicBezTo>
                      <a:pt x="77" y="367"/>
                      <a:pt x="93" y="348"/>
                      <a:pt x="91" y="327"/>
                    </a:cubicBezTo>
                    <a:cubicBezTo>
                      <a:pt x="87" y="267"/>
                      <a:pt x="90" y="224"/>
                      <a:pt x="99" y="192"/>
                    </a:cubicBezTo>
                    <a:cubicBezTo>
                      <a:pt x="99" y="315"/>
                      <a:pt x="99" y="315"/>
                      <a:pt x="99" y="315"/>
                    </a:cubicBezTo>
                    <a:cubicBezTo>
                      <a:pt x="99" y="328"/>
                      <a:pt x="99" y="319"/>
                      <a:pt x="100" y="352"/>
                    </a:cubicBezTo>
                    <a:cubicBezTo>
                      <a:pt x="80" y="713"/>
                      <a:pt x="80" y="713"/>
                      <a:pt x="80" y="713"/>
                    </a:cubicBezTo>
                    <a:cubicBezTo>
                      <a:pt x="79" y="738"/>
                      <a:pt x="97" y="760"/>
                      <a:pt x="122" y="762"/>
                    </a:cubicBezTo>
                    <a:cubicBezTo>
                      <a:pt x="123" y="762"/>
                      <a:pt x="125" y="762"/>
                      <a:pt x="126" y="762"/>
                    </a:cubicBezTo>
                    <a:cubicBezTo>
                      <a:pt x="149" y="762"/>
                      <a:pt x="169" y="744"/>
                      <a:pt x="171" y="720"/>
                    </a:cubicBezTo>
                    <a:cubicBezTo>
                      <a:pt x="193" y="402"/>
                      <a:pt x="193" y="402"/>
                      <a:pt x="193" y="402"/>
                    </a:cubicBezTo>
                    <a:cubicBezTo>
                      <a:pt x="195" y="402"/>
                      <a:pt x="199" y="402"/>
                      <a:pt x="200" y="402"/>
                    </a:cubicBezTo>
                    <a:cubicBezTo>
                      <a:pt x="204" y="402"/>
                      <a:pt x="205" y="402"/>
                      <a:pt x="208" y="402"/>
                    </a:cubicBezTo>
                    <a:cubicBezTo>
                      <a:pt x="238" y="721"/>
                      <a:pt x="238" y="721"/>
                      <a:pt x="238" y="721"/>
                    </a:cubicBezTo>
                    <a:cubicBezTo>
                      <a:pt x="240" y="744"/>
                      <a:pt x="259" y="762"/>
                      <a:pt x="283" y="762"/>
                    </a:cubicBezTo>
                    <a:cubicBezTo>
                      <a:pt x="284" y="762"/>
                      <a:pt x="285" y="762"/>
                      <a:pt x="287" y="762"/>
                    </a:cubicBezTo>
                    <a:cubicBezTo>
                      <a:pt x="312" y="760"/>
                      <a:pt x="330" y="738"/>
                      <a:pt x="328" y="713"/>
                    </a:cubicBezTo>
                    <a:cubicBezTo>
                      <a:pt x="328" y="713"/>
                      <a:pt x="303" y="351"/>
                      <a:pt x="303" y="350"/>
                    </a:cubicBezTo>
                    <a:cubicBezTo>
                      <a:pt x="301" y="315"/>
                      <a:pt x="301" y="325"/>
                      <a:pt x="301" y="315"/>
                    </a:cubicBezTo>
                    <a:cubicBezTo>
                      <a:pt x="301" y="133"/>
                      <a:pt x="301" y="133"/>
                      <a:pt x="301" y="133"/>
                    </a:cubicBezTo>
                    <a:cubicBezTo>
                      <a:pt x="315" y="136"/>
                      <a:pt x="329" y="138"/>
                      <a:pt x="342" y="138"/>
                    </a:cubicBezTo>
                    <a:cubicBezTo>
                      <a:pt x="395" y="138"/>
                      <a:pt x="441" y="108"/>
                      <a:pt x="488" y="73"/>
                    </a:cubicBezTo>
                    <a:cubicBezTo>
                      <a:pt x="503" y="62"/>
                      <a:pt x="507" y="42"/>
                      <a:pt x="500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: Shape 14"/>
              <p:cNvSpPr/>
              <p:nvPr/>
            </p:nvSpPr>
            <p:spPr bwMode="auto">
              <a:xfrm>
                <a:off x="1931988" y="2530475"/>
                <a:ext cx="122238" cy="484188"/>
              </a:xfrm>
              <a:custGeom>
                <a:avLst/>
                <a:gdLst/>
                <a:ahLst/>
                <a:cxnLst>
                  <a:cxn ang="0">
                    <a:pos x="40" y="305"/>
                  </a:cxn>
                  <a:cxn ang="0">
                    <a:pos x="38" y="305"/>
                  </a:cxn>
                  <a:cxn ang="0">
                    <a:pos x="0" y="254"/>
                  </a:cxn>
                  <a:cxn ang="0">
                    <a:pos x="38" y="0"/>
                  </a:cxn>
                  <a:cxn ang="0">
                    <a:pos x="40" y="0"/>
                  </a:cxn>
                  <a:cxn ang="0">
                    <a:pos x="77" y="254"/>
                  </a:cxn>
                  <a:cxn ang="0">
                    <a:pos x="40" y="305"/>
                  </a:cxn>
                </a:cxnLst>
                <a:rect l="0" t="0" r="r" b="b"/>
                <a:pathLst>
                  <a:path w="77" h="305">
                    <a:moveTo>
                      <a:pt x="40" y="305"/>
                    </a:moveTo>
                    <a:lnTo>
                      <a:pt x="38" y="305"/>
                    </a:lnTo>
                    <a:lnTo>
                      <a:pt x="0" y="254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77" y="254"/>
                    </a:lnTo>
                    <a:lnTo>
                      <a:pt x="40" y="30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: Shape 15"/>
              <p:cNvSpPr/>
              <p:nvPr/>
            </p:nvSpPr>
            <p:spPr bwMode="auto">
              <a:xfrm>
                <a:off x="1743076" y="1941513"/>
                <a:ext cx="501650" cy="501650"/>
              </a:xfrm>
              <a:custGeom>
                <a:avLst/>
                <a:gdLst/>
                <a:ahLst/>
                <a:cxnLst>
                  <a:cxn ang="0">
                    <a:pos x="197" y="99"/>
                  </a:cxn>
                  <a:cxn ang="0">
                    <a:pos x="98" y="198"/>
                  </a:cxn>
                  <a:cxn ang="0">
                    <a:pos x="0" y="99"/>
                  </a:cxn>
                  <a:cxn ang="0">
                    <a:pos x="98" y="0"/>
                  </a:cxn>
                  <a:cxn ang="0">
                    <a:pos x="197" y="99"/>
                  </a:cxn>
                  <a:cxn ang="0">
                    <a:pos x="197" y="99"/>
                  </a:cxn>
                  <a:cxn ang="0">
                    <a:pos x="197" y="99"/>
                  </a:cxn>
                </a:cxnLst>
                <a:rect l="0" t="0" r="r" b="b"/>
                <a:pathLst>
                  <a:path w="197" h="198">
                    <a:moveTo>
                      <a:pt x="197" y="99"/>
                    </a:moveTo>
                    <a:cubicBezTo>
                      <a:pt x="197" y="153"/>
                      <a:pt x="153" y="198"/>
                      <a:pt x="98" y="198"/>
                    </a:cubicBezTo>
                    <a:cubicBezTo>
                      <a:pt x="44" y="198"/>
                      <a:pt x="0" y="153"/>
                      <a:pt x="0" y="99"/>
                    </a:cubicBezTo>
                    <a:cubicBezTo>
                      <a:pt x="0" y="44"/>
                      <a:pt x="44" y="0"/>
                      <a:pt x="98" y="0"/>
                    </a:cubicBezTo>
                    <a:cubicBezTo>
                      <a:pt x="153" y="0"/>
                      <a:pt x="197" y="44"/>
                      <a:pt x="197" y="99"/>
                    </a:cubicBezTo>
                    <a:close/>
                    <a:moveTo>
                      <a:pt x="197" y="99"/>
                    </a:moveTo>
                    <a:cubicBezTo>
                      <a:pt x="197" y="99"/>
                      <a:pt x="197" y="99"/>
                      <a:pt x="197" y="9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4941452" y="901787"/>
            <a:ext cx="3142828" cy="3685692"/>
            <a:chOff x="4941452" y="901787"/>
            <a:chExt cx="3142828" cy="3685692"/>
          </a:xfrm>
        </p:grpSpPr>
        <p:grpSp>
          <p:nvGrpSpPr>
            <p:cNvPr id="23" name="Group 22"/>
            <p:cNvGrpSpPr/>
            <p:nvPr/>
          </p:nvGrpSpPr>
          <p:grpSpPr>
            <a:xfrm>
              <a:off x="4941452" y="1713561"/>
              <a:ext cx="1520912" cy="2324038"/>
              <a:chOff x="712331" y="1623831"/>
              <a:chExt cx="1672669" cy="2555930"/>
            </a:xfrm>
          </p:grpSpPr>
          <p:sp>
            <p:nvSpPr>
              <p:cNvPr id="50" name="Freeform: Shape 23"/>
              <p:cNvSpPr/>
              <p:nvPr/>
            </p:nvSpPr>
            <p:spPr bwMode="auto">
              <a:xfrm>
                <a:off x="712331" y="1623831"/>
                <a:ext cx="871582" cy="2555930"/>
              </a:xfrm>
              <a:custGeom>
                <a:avLst/>
                <a:gdLst/>
                <a:ahLst/>
                <a:cxnLst>
                  <a:cxn ang="0">
                    <a:pos x="408" y="0"/>
                  </a:cxn>
                  <a:cxn ang="0">
                    <a:pos x="339" y="1520"/>
                  </a:cxn>
                  <a:cxn ang="0">
                    <a:pos x="0" y="1420"/>
                  </a:cxn>
                  <a:cxn ang="0">
                    <a:pos x="408" y="0"/>
                  </a:cxn>
                </a:cxnLst>
                <a:rect l="0" t="0" r="r" b="b"/>
                <a:pathLst>
                  <a:path w="408" h="1520">
                    <a:moveTo>
                      <a:pt x="408" y="0"/>
                    </a:moveTo>
                    <a:lnTo>
                      <a:pt x="339" y="1520"/>
                    </a:lnTo>
                    <a:lnTo>
                      <a:pt x="0" y="1420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: Shape 24"/>
              <p:cNvSpPr/>
              <p:nvPr/>
            </p:nvSpPr>
            <p:spPr bwMode="auto">
              <a:xfrm>
                <a:off x="1436514" y="1623831"/>
                <a:ext cx="948486" cy="2555930"/>
              </a:xfrm>
              <a:custGeom>
                <a:avLst/>
                <a:gdLst/>
                <a:ahLst/>
                <a:cxnLst>
                  <a:cxn ang="0">
                    <a:pos x="0" y="1520"/>
                  </a:cxn>
                  <a:cxn ang="0">
                    <a:pos x="69" y="0"/>
                  </a:cxn>
                  <a:cxn ang="0">
                    <a:pos x="444" y="1394"/>
                  </a:cxn>
                  <a:cxn ang="0">
                    <a:pos x="0" y="1520"/>
                  </a:cxn>
                </a:cxnLst>
                <a:rect l="0" t="0" r="r" b="b"/>
                <a:pathLst>
                  <a:path w="444" h="1520">
                    <a:moveTo>
                      <a:pt x="0" y="1520"/>
                    </a:moveTo>
                    <a:lnTo>
                      <a:pt x="69" y="0"/>
                    </a:lnTo>
                    <a:lnTo>
                      <a:pt x="444" y="1394"/>
                    </a:lnTo>
                    <a:lnTo>
                      <a:pt x="0" y="152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5479413" y="901787"/>
              <a:ext cx="2604867" cy="3685692"/>
              <a:chOff x="5479413" y="901787"/>
              <a:chExt cx="2604867" cy="3685692"/>
            </a:xfrm>
          </p:grpSpPr>
          <p:grpSp>
            <p:nvGrpSpPr>
              <p:cNvPr id="25" name="Group 16"/>
              <p:cNvGrpSpPr/>
              <p:nvPr/>
            </p:nvGrpSpPr>
            <p:grpSpPr>
              <a:xfrm>
                <a:off x="5697053" y="1213587"/>
                <a:ext cx="1515086" cy="2824012"/>
                <a:chOff x="1543325" y="1073969"/>
                <a:chExt cx="1666260" cy="3105791"/>
              </a:xfrm>
            </p:grpSpPr>
            <p:sp>
              <p:nvSpPr>
                <p:cNvPr id="48" name="Freeform: Shape 17"/>
                <p:cNvSpPr/>
                <p:nvPr/>
              </p:nvSpPr>
              <p:spPr bwMode="auto">
                <a:xfrm>
                  <a:off x="2263234" y="1073969"/>
                  <a:ext cx="946351" cy="3105791"/>
                </a:xfrm>
                <a:custGeom>
                  <a:avLst/>
                  <a:gdLst/>
                  <a:ahLst/>
                  <a:cxnLst>
                    <a:cxn ang="0">
                      <a:pos x="0" y="1847"/>
                    </a:cxn>
                    <a:cxn ang="0">
                      <a:pos x="71" y="0"/>
                    </a:cxn>
                    <a:cxn ang="0">
                      <a:pos x="443" y="1695"/>
                    </a:cxn>
                    <a:cxn ang="0">
                      <a:pos x="0" y="1847"/>
                    </a:cxn>
                  </a:cxnLst>
                  <a:rect l="0" t="0" r="r" b="b"/>
                  <a:pathLst>
                    <a:path w="443" h="1847">
                      <a:moveTo>
                        <a:pt x="0" y="1847"/>
                      </a:moveTo>
                      <a:lnTo>
                        <a:pt x="71" y="0"/>
                      </a:lnTo>
                      <a:lnTo>
                        <a:pt x="443" y="1695"/>
                      </a:lnTo>
                      <a:lnTo>
                        <a:pt x="0" y="1847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Freeform: Shape 18"/>
                <p:cNvSpPr/>
                <p:nvPr/>
              </p:nvSpPr>
              <p:spPr bwMode="auto">
                <a:xfrm>
                  <a:off x="1543325" y="1073969"/>
                  <a:ext cx="871582" cy="3105791"/>
                </a:xfrm>
                <a:custGeom>
                  <a:avLst/>
                  <a:gdLst/>
                  <a:ahLst/>
                  <a:cxnLst>
                    <a:cxn ang="0">
                      <a:pos x="408" y="0"/>
                    </a:cxn>
                    <a:cxn ang="0">
                      <a:pos x="337" y="1847"/>
                    </a:cxn>
                    <a:cxn ang="0">
                      <a:pos x="0" y="1726"/>
                    </a:cxn>
                    <a:cxn ang="0">
                      <a:pos x="408" y="0"/>
                    </a:cxn>
                  </a:cxnLst>
                  <a:rect l="0" t="0" r="r" b="b"/>
                  <a:pathLst>
                    <a:path w="408" h="1847">
                      <a:moveTo>
                        <a:pt x="408" y="0"/>
                      </a:moveTo>
                      <a:lnTo>
                        <a:pt x="337" y="1847"/>
                      </a:lnTo>
                      <a:lnTo>
                        <a:pt x="0" y="172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Group 19"/>
              <p:cNvGrpSpPr/>
              <p:nvPr/>
            </p:nvGrpSpPr>
            <p:grpSpPr>
              <a:xfrm>
                <a:off x="6710993" y="2244114"/>
                <a:ext cx="1373287" cy="1772079"/>
                <a:chOff x="2658437" y="2207322"/>
                <a:chExt cx="1510314" cy="1948897"/>
              </a:xfrm>
            </p:grpSpPr>
            <p:sp>
              <p:nvSpPr>
                <p:cNvPr id="46" name="Freeform: Shape 20"/>
                <p:cNvSpPr/>
                <p:nvPr/>
              </p:nvSpPr>
              <p:spPr bwMode="auto">
                <a:xfrm>
                  <a:off x="2658437" y="2207322"/>
                  <a:ext cx="816040" cy="1948897"/>
                </a:xfrm>
                <a:custGeom>
                  <a:avLst/>
                  <a:gdLst/>
                  <a:ahLst/>
                  <a:cxnLst>
                    <a:cxn ang="0">
                      <a:pos x="382" y="0"/>
                    </a:cxn>
                    <a:cxn ang="0">
                      <a:pos x="315" y="1159"/>
                    </a:cxn>
                    <a:cxn ang="0">
                      <a:pos x="0" y="1083"/>
                    </a:cxn>
                    <a:cxn ang="0">
                      <a:pos x="382" y="0"/>
                    </a:cxn>
                  </a:cxnLst>
                  <a:rect l="0" t="0" r="r" b="b"/>
                  <a:pathLst>
                    <a:path w="382" h="1159">
                      <a:moveTo>
                        <a:pt x="382" y="0"/>
                      </a:moveTo>
                      <a:lnTo>
                        <a:pt x="315" y="1159"/>
                      </a:lnTo>
                      <a:lnTo>
                        <a:pt x="0" y="1083"/>
                      </a:lnTo>
                      <a:lnTo>
                        <a:pt x="38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Freeform: Shape 21"/>
                <p:cNvSpPr/>
                <p:nvPr/>
              </p:nvSpPr>
              <p:spPr bwMode="auto">
                <a:xfrm>
                  <a:off x="3331349" y="2207322"/>
                  <a:ext cx="837402" cy="1948897"/>
                </a:xfrm>
                <a:custGeom>
                  <a:avLst/>
                  <a:gdLst/>
                  <a:ahLst/>
                  <a:cxnLst>
                    <a:cxn ang="0">
                      <a:pos x="0" y="1159"/>
                    </a:cxn>
                    <a:cxn ang="0">
                      <a:pos x="67" y="0"/>
                    </a:cxn>
                    <a:cxn ang="0">
                      <a:pos x="392" y="990"/>
                    </a:cxn>
                    <a:cxn ang="0">
                      <a:pos x="0" y="1159"/>
                    </a:cxn>
                  </a:cxnLst>
                  <a:rect l="0" t="0" r="r" b="b"/>
                  <a:pathLst>
                    <a:path w="392" h="1159">
                      <a:moveTo>
                        <a:pt x="0" y="1159"/>
                      </a:moveTo>
                      <a:lnTo>
                        <a:pt x="67" y="0"/>
                      </a:lnTo>
                      <a:lnTo>
                        <a:pt x="392" y="990"/>
                      </a:lnTo>
                      <a:lnTo>
                        <a:pt x="0" y="1159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7" name="Group 25"/>
              <p:cNvGrpSpPr/>
              <p:nvPr/>
            </p:nvGrpSpPr>
            <p:grpSpPr>
              <a:xfrm>
                <a:off x="5596047" y="3225714"/>
                <a:ext cx="1726809" cy="1025941"/>
                <a:chOff x="1432241" y="3286866"/>
                <a:chExt cx="1899109" cy="1128309"/>
              </a:xfrm>
            </p:grpSpPr>
            <p:sp>
              <p:nvSpPr>
                <p:cNvPr id="44" name="Freeform: Shape 26"/>
                <p:cNvSpPr/>
                <p:nvPr/>
              </p:nvSpPr>
              <p:spPr bwMode="auto">
                <a:xfrm>
                  <a:off x="1432241" y="3286866"/>
                  <a:ext cx="957031" cy="1128309"/>
                </a:xfrm>
                <a:custGeom>
                  <a:avLst/>
                  <a:gdLst/>
                  <a:ahLst/>
                  <a:cxnLst>
                    <a:cxn ang="0">
                      <a:pos x="448" y="671"/>
                    </a:cxn>
                    <a:cxn ang="0">
                      <a:pos x="0" y="536"/>
                    </a:cxn>
                    <a:cxn ang="0">
                      <a:pos x="448" y="0"/>
                    </a:cxn>
                    <a:cxn ang="0">
                      <a:pos x="448" y="671"/>
                    </a:cxn>
                  </a:cxnLst>
                  <a:rect l="0" t="0" r="r" b="b"/>
                  <a:pathLst>
                    <a:path w="448" h="671">
                      <a:moveTo>
                        <a:pt x="448" y="671"/>
                      </a:moveTo>
                      <a:lnTo>
                        <a:pt x="0" y="536"/>
                      </a:lnTo>
                      <a:lnTo>
                        <a:pt x="448" y="0"/>
                      </a:lnTo>
                      <a:lnTo>
                        <a:pt x="448" y="67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5" name="Freeform: Shape 27"/>
                <p:cNvSpPr/>
                <p:nvPr/>
              </p:nvSpPr>
              <p:spPr bwMode="auto">
                <a:xfrm>
                  <a:off x="2389272" y="3286866"/>
                  <a:ext cx="942078" cy="11283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41" y="517"/>
                    </a:cxn>
                    <a:cxn ang="0">
                      <a:pos x="0" y="67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1" h="671">
                      <a:moveTo>
                        <a:pt x="0" y="0"/>
                      </a:moveTo>
                      <a:lnTo>
                        <a:pt x="441" y="517"/>
                      </a:lnTo>
                      <a:lnTo>
                        <a:pt x="0" y="6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8" name="TextBox 28"/>
              <p:cNvSpPr txBox="1"/>
              <p:nvPr/>
            </p:nvSpPr>
            <p:spPr>
              <a:xfrm>
                <a:off x="5493644" y="1438782"/>
                <a:ext cx="462867" cy="27699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 fontScale="92500" lnSpcReduction="200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80%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240247" y="1969186"/>
                <a:ext cx="462867" cy="27699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 fontScale="92500" lnSpcReduction="200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50%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6268425" y="901787"/>
                <a:ext cx="462867" cy="27699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 fontScale="92500" lnSpcReduction="20000"/>
              </a:bodyPr>
              <a:lstStyle/>
              <a:p>
                <a:pPr marL="0" marR="0" lvl="0" indent="0" defTabSz="914400" eaLnBrk="1" fontAlgn="auto" latinLnBrk="0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70%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6258125" y="4310480"/>
                <a:ext cx="462867" cy="27699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 fontScale="92500" lnSpcReduction="200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30%</a:t>
                </a:r>
              </a:p>
            </p:txBody>
          </p:sp>
          <p:grpSp>
            <p:nvGrpSpPr>
              <p:cNvPr id="32" name="Group 32"/>
              <p:cNvGrpSpPr/>
              <p:nvPr/>
            </p:nvGrpSpPr>
            <p:grpSpPr>
              <a:xfrm>
                <a:off x="5479413" y="2789950"/>
                <a:ext cx="448608" cy="435764"/>
                <a:chOff x="860271" y="1518068"/>
                <a:chExt cx="493370" cy="479245"/>
              </a:xfrm>
            </p:grpSpPr>
            <p:sp>
              <p:nvSpPr>
                <p:cNvPr id="42" name="Rectangle: Rounded Corners 33"/>
                <p:cNvSpPr/>
                <p:nvPr/>
              </p:nvSpPr>
              <p:spPr>
                <a:xfrm>
                  <a:off x="860271" y="1518068"/>
                  <a:ext cx="493370" cy="479245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" name="Freeform: Shape 34"/>
                <p:cNvSpPr/>
                <p:nvPr/>
              </p:nvSpPr>
              <p:spPr bwMode="auto">
                <a:xfrm>
                  <a:off x="997419" y="1671965"/>
                  <a:ext cx="219075" cy="171450"/>
                </a:xfrm>
                <a:custGeom>
                  <a:avLst/>
                  <a:gdLst/>
                  <a:ahLst/>
                  <a:cxnLst>
                    <a:cxn ang="0">
                      <a:pos x="64" y="48"/>
                    </a:cxn>
                    <a:cxn ang="0">
                      <a:pos x="61" y="50"/>
                    </a:cxn>
                    <a:cxn ang="0">
                      <a:pos x="2" y="50"/>
                    </a:cxn>
                    <a:cxn ang="0">
                      <a:pos x="0" y="48"/>
                    </a:cxn>
                    <a:cxn ang="0">
                      <a:pos x="0" y="43"/>
                    </a:cxn>
                    <a:cxn ang="0">
                      <a:pos x="2" y="41"/>
                    </a:cxn>
                    <a:cxn ang="0">
                      <a:pos x="61" y="41"/>
                    </a:cxn>
                    <a:cxn ang="0">
                      <a:pos x="64" y="43"/>
                    </a:cxn>
                    <a:cxn ang="0">
                      <a:pos x="64" y="48"/>
                    </a:cxn>
                    <a:cxn ang="0">
                      <a:pos x="59" y="20"/>
                    </a:cxn>
                    <a:cxn ang="0">
                      <a:pos x="57" y="23"/>
                    </a:cxn>
                    <a:cxn ang="0">
                      <a:pos x="7" y="23"/>
                    </a:cxn>
                    <a:cxn ang="0">
                      <a:pos x="4" y="20"/>
                    </a:cxn>
                    <a:cxn ang="0">
                      <a:pos x="4" y="16"/>
                    </a:cxn>
                    <a:cxn ang="0">
                      <a:pos x="7" y="13"/>
                    </a:cxn>
                    <a:cxn ang="0">
                      <a:pos x="57" y="13"/>
                    </a:cxn>
                    <a:cxn ang="0">
                      <a:pos x="59" y="16"/>
                    </a:cxn>
                    <a:cxn ang="0">
                      <a:pos x="59" y="20"/>
                    </a:cxn>
                    <a:cxn ang="0">
                      <a:pos x="50" y="34"/>
                    </a:cxn>
                    <a:cxn ang="0">
                      <a:pos x="48" y="36"/>
                    </a:cxn>
                    <a:cxn ang="0">
                      <a:pos x="16" y="36"/>
                    </a:cxn>
                    <a:cxn ang="0">
                      <a:pos x="13" y="34"/>
                    </a:cxn>
                    <a:cxn ang="0">
                      <a:pos x="13" y="29"/>
                    </a:cxn>
                    <a:cxn ang="0">
                      <a:pos x="16" y="27"/>
                    </a:cxn>
                    <a:cxn ang="0">
                      <a:pos x="48" y="27"/>
                    </a:cxn>
                    <a:cxn ang="0">
                      <a:pos x="50" y="29"/>
                    </a:cxn>
                    <a:cxn ang="0">
                      <a:pos x="50" y="34"/>
                    </a:cxn>
                    <a:cxn ang="0">
                      <a:pos x="45" y="7"/>
                    </a:cxn>
                    <a:cxn ang="0">
                      <a:pos x="43" y="9"/>
                    </a:cxn>
                    <a:cxn ang="0">
                      <a:pos x="20" y="9"/>
                    </a:cxn>
                    <a:cxn ang="0">
                      <a:pos x="18" y="7"/>
                    </a:cxn>
                    <a:cxn ang="0">
                      <a:pos x="18" y="2"/>
                    </a:cxn>
                    <a:cxn ang="0">
                      <a:pos x="20" y="0"/>
                    </a:cxn>
                    <a:cxn ang="0">
                      <a:pos x="43" y="0"/>
                    </a:cxn>
                    <a:cxn ang="0">
                      <a:pos x="45" y="2"/>
                    </a:cxn>
                    <a:cxn ang="0">
                      <a:pos x="45" y="7"/>
                    </a:cxn>
                  </a:cxnLst>
                  <a:rect l="0" t="0" r="r" b="b"/>
                  <a:pathLst>
                    <a:path w="64" h="50">
                      <a:moveTo>
                        <a:pt x="64" y="48"/>
                      </a:moveTo>
                      <a:cubicBezTo>
                        <a:pt x="64" y="49"/>
                        <a:pt x="63" y="50"/>
                        <a:pt x="61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50"/>
                        <a:pt x="0" y="49"/>
                        <a:pt x="0" y="48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2"/>
                        <a:pt x="1" y="41"/>
                        <a:pt x="2" y="41"/>
                      </a:cubicBezTo>
                      <a:cubicBezTo>
                        <a:pt x="61" y="41"/>
                        <a:pt x="61" y="41"/>
                        <a:pt x="61" y="41"/>
                      </a:cubicBezTo>
                      <a:cubicBezTo>
                        <a:pt x="63" y="41"/>
                        <a:pt x="64" y="42"/>
                        <a:pt x="64" y="43"/>
                      </a:cubicBezTo>
                      <a:lnTo>
                        <a:pt x="64" y="48"/>
                      </a:lnTo>
                      <a:close/>
                      <a:moveTo>
                        <a:pt x="59" y="20"/>
                      </a:moveTo>
                      <a:cubicBezTo>
                        <a:pt x="59" y="22"/>
                        <a:pt x="58" y="23"/>
                        <a:pt x="5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5" y="23"/>
                        <a:pt x="4" y="22"/>
                        <a:pt x="4" y="20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4"/>
                        <a:pt x="5" y="13"/>
                        <a:pt x="7" y="13"/>
                      </a:cubicBezTo>
                      <a:cubicBezTo>
                        <a:pt x="57" y="13"/>
                        <a:pt x="57" y="13"/>
                        <a:pt x="57" y="13"/>
                      </a:cubicBezTo>
                      <a:cubicBezTo>
                        <a:pt x="58" y="13"/>
                        <a:pt x="59" y="14"/>
                        <a:pt x="59" y="16"/>
                      </a:cubicBezTo>
                      <a:lnTo>
                        <a:pt x="59" y="20"/>
                      </a:lnTo>
                      <a:close/>
                      <a:moveTo>
                        <a:pt x="50" y="34"/>
                      </a:moveTo>
                      <a:cubicBezTo>
                        <a:pt x="50" y="35"/>
                        <a:pt x="49" y="36"/>
                        <a:pt x="48" y="36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5" y="36"/>
                        <a:pt x="13" y="35"/>
                        <a:pt x="13" y="34"/>
                      </a:cubicBezTo>
                      <a:cubicBezTo>
                        <a:pt x="13" y="29"/>
                        <a:pt x="13" y="29"/>
                        <a:pt x="13" y="29"/>
                      </a:cubicBezTo>
                      <a:cubicBezTo>
                        <a:pt x="13" y="28"/>
                        <a:pt x="15" y="27"/>
                        <a:pt x="16" y="27"/>
                      </a:cubicBezTo>
                      <a:cubicBezTo>
                        <a:pt x="48" y="27"/>
                        <a:pt x="48" y="27"/>
                        <a:pt x="48" y="27"/>
                      </a:cubicBezTo>
                      <a:cubicBezTo>
                        <a:pt x="49" y="27"/>
                        <a:pt x="50" y="28"/>
                        <a:pt x="50" y="29"/>
                      </a:cubicBezTo>
                      <a:lnTo>
                        <a:pt x="50" y="34"/>
                      </a:lnTo>
                      <a:close/>
                      <a:moveTo>
                        <a:pt x="45" y="7"/>
                      </a:moveTo>
                      <a:cubicBezTo>
                        <a:pt x="45" y="8"/>
                        <a:pt x="44" y="9"/>
                        <a:pt x="43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9" y="9"/>
                        <a:pt x="18" y="8"/>
                        <a:pt x="18" y="7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1"/>
                        <a:pt x="19" y="0"/>
                        <a:pt x="20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4" y="0"/>
                        <a:pt x="45" y="1"/>
                        <a:pt x="45" y="2"/>
                      </a:cubicBezTo>
                      <a:lnTo>
                        <a:pt x="45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3" name="Group 35"/>
              <p:cNvGrpSpPr/>
              <p:nvPr/>
            </p:nvGrpSpPr>
            <p:grpSpPr>
              <a:xfrm>
                <a:off x="6265255" y="2303651"/>
                <a:ext cx="448608" cy="435764"/>
                <a:chOff x="840159" y="2185414"/>
                <a:chExt cx="493370" cy="479245"/>
              </a:xfrm>
            </p:grpSpPr>
            <p:sp>
              <p:nvSpPr>
                <p:cNvPr id="40" name="Rectangle: Rounded Corners 36"/>
                <p:cNvSpPr/>
                <p:nvPr/>
              </p:nvSpPr>
              <p:spPr>
                <a:xfrm>
                  <a:off x="840159" y="2185414"/>
                  <a:ext cx="493370" cy="479245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Freeform: Shape 37"/>
                <p:cNvSpPr/>
                <p:nvPr/>
              </p:nvSpPr>
              <p:spPr bwMode="auto">
                <a:xfrm>
                  <a:off x="971750" y="2314705"/>
                  <a:ext cx="230188" cy="220663"/>
                </a:xfrm>
                <a:custGeom>
                  <a:avLst/>
                  <a:gdLst/>
                  <a:ahLst/>
                  <a:cxnLst>
                    <a:cxn ang="0">
                      <a:pos x="63" y="49"/>
                    </a:cxn>
                    <a:cxn ang="0">
                      <a:pos x="58" y="44"/>
                    </a:cxn>
                    <a:cxn ang="0">
                      <a:pos x="54" y="48"/>
                    </a:cxn>
                    <a:cxn ang="0">
                      <a:pos x="63" y="57"/>
                    </a:cxn>
                    <a:cxn ang="0">
                      <a:pos x="64" y="60"/>
                    </a:cxn>
                    <a:cxn ang="0">
                      <a:pos x="59" y="64"/>
                    </a:cxn>
                    <a:cxn ang="0">
                      <a:pos x="56" y="63"/>
                    </a:cxn>
                    <a:cxn ang="0">
                      <a:pos x="29" y="36"/>
                    </a:cxn>
                    <a:cxn ang="0">
                      <a:pos x="15" y="42"/>
                    </a:cxn>
                    <a:cxn ang="0">
                      <a:pos x="0" y="27"/>
                    </a:cxn>
                    <a:cxn ang="0">
                      <a:pos x="26" y="0"/>
                    </a:cxn>
                    <a:cxn ang="0">
                      <a:pos x="41" y="15"/>
                    </a:cxn>
                    <a:cxn ang="0">
                      <a:pos x="36" y="30"/>
                    </a:cxn>
                    <a:cxn ang="0">
                      <a:pos x="50" y="44"/>
                    </a:cxn>
                    <a:cxn ang="0">
                      <a:pos x="54" y="40"/>
                    </a:cxn>
                    <a:cxn ang="0">
                      <a:pos x="49" y="35"/>
                    </a:cxn>
                    <a:cxn ang="0">
                      <a:pos x="54" y="31"/>
                    </a:cxn>
                    <a:cxn ang="0">
                      <a:pos x="55" y="31"/>
                    </a:cxn>
                    <a:cxn ang="0">
                      <a:pos x="67" y="44"/>
                    </a:cxn>
                    <a:cxn ang="0">
                      <a:pos x="63" y="49"/>
                    </a:cxn>
                    <a:cxn ang="0">
                      <a:pos x="25" y="8"/>
                    </a:cxn>
                    <a:cxn ang="0">
                      <a:pos x="18" y="16"/>
                    </a:cxn>
                    <a:cxn ang="0">
                      <a:pos x="19" y="19"/>
                    </a:cxn>
                    <a:cxn ang="0">
                      <a:pos x="15" y="18"/>
                    </a:cxn>
                    <a:cxn ang="0">
                      <a:pos x="7" y="26"/>
                    </a:cxn>
                    <a:cxn ang="0">
                      <a:pos x="15" y="34"/>
                    </a:cxn>
                    <a:cxn ang="0">
                      <a:pos x="23" y="26"/>
                    </a:cxn>
                    <a:cxn ang="0">
                      <a:pos x="22" y="23"/>
                    </a:cxn>
                    <a:cxn ang="0">
                      <a:pos x="25" y="24"/>
                    </a:cxn>
                    <a:cxn ang="0">
                      <a:pos x="33" y="16"/>
                    </a:cxn>
                    <a:cxn ang="0">
                      <a:pos x="25" y="8"/>
                    </a:cxn>
                  </a:cxnLst>
                  <a:rect l="0" t="0" r="r" b="b"/>
                  <a:pathLst>
                    <a:path w="67" h="64">
                      <a:moveTo>
                        <a:pt x="63" y="49"/>
                      </a:moveTo>
                      <a:cubicBezTo>
                        <a:pt x="62" y="49"/>
                        <a:pt x="58" y="45"/>
                        <a:pt x="58" y="44"/>
                      </a:cubicBezTo>
                      <a:cubicBezTo>
                        <a:pt x="54" y="48"/>
                        <a:pt x="54" y="48"/>
                        <a:pt x="54" y="48"/>
                      </a:cubicBezTo>
                      <a:cubicBezTo>
                        <a:pt x="63" y="57"/>
                        <a:pt x="63" y="57"/>
                        <a:pt x="63" y="57"/>
                      </a:cubicBezTo>
                      <a:cubicBezTo>
                        <a:pt x="63" y="58"/>
                        <a:pt x="64" y="59"/>
                        <a:pt x="64" y="60"/>
                      </a:cubicBezTo>
                      <a:cubicBezTo>
                        <a:pt x="64" y="62"/>
                        <a:pt x="61" y="64"/>
                        <a:pt x="59" y="64"/>
                      </a:cubicBezTo>
                      <a:cubicBezTo>
                        <a:pt x="58" y="64"/>
                        <a:pt x="57" y="64"/>
                        <a:pt x="56" y="63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25" y="39"/>
                        <a:pt x="20" y="42"/>
                        <a:pt x="15" y="42"/>
                      </a:cubicBezTo>
                      <a:cubicBezTo>
                        <a:pt x="6" y="42"/>
                        <a:pt x="0" y="36"/>
                        <a:pt x="0" y="27"/>
                      </a:cubicBezTo>
                      <a:cubicBezTo>
                        <a:pt x="0" y="14"/>
                        <a:pt x="13" y="0"/>
                        <a:pt x="26" y="0"/>
                      </a:cubicBezTo>
                      <a:cubicBezTo>
                        <a:pt x="35" y="0"/>
                        <a:pt x="41" y="6"/>
                        <a:pt x="41" y="15"/>
                      </a:cubicBezTo>
                      <a:cubicBezTo>
                        <a:pt x="41" y="21"/>
                        <a:pt x="39" y="26"/>
                        <a:pt x="36" y="30"/>
                      </a:cubicBezTo>
                      <a:cubicBezTo>
                        <a:pt x="50" y="44"/>
                        <a:pt x="50" y="44"/>
                        <a:pt x="50" y="44"/>
                      </a:cubicBezTo>
                      <a:cubicBezTo>
                        <a:pt x="54" y="40"/>
                        <a:pt x="54" y="40"/>
                        <a:pt x="54" y="40"/>
                      </a:cubicBezTo>
                      <a:cubicBezTo>
                        <a:pt x="53" y="39"/>
                        <a:pt x="49" y="36"/>
                        <a:pt x="49" y="35"/>
                      </a:cubicBezTo>
                      <a:cubicBezTo>
                        <a:pt x="49" y="34"/>
                        <a:pt x="53" y="31"/>
                        <a:pt x="54" y="31"/>
                      </a:cubicBezTo>
                      <a:cubicBezTo>
                        <a:pt x="54" y="31"/>
                        <a:pt x="54" y="31"/>
                        <a:pt x="55" y="31"/>
                      </a:cubicBezTo>
                      <a:cubicBezTo>
                        <a:pt x="56" y="32"/>
                        <a:pt x="67" y="43"/>
                        <a:pt x="67" y="44"/>
                      </a:cubicBezTo>
                      <a:cubicBezTo>
                        <a:pt x="67" y="45"/>
                        <a:pt x="64" y="49"/>
                        <a:pt x="63" y="49"/>
                      </a:cubicBezTo>
                      <a:close/>
                      <a:moveTo>
                        <a:pt x="25" y="8"/>
                      </a:moveTo>
                      <a:cubicBezTo>
                        <a:pt x="21" y="8"/>
                        <a:pt x="18" y="12"/>
                        <a:pt x="18" y="16"/>
                      </a:cubicBezTo>
                      <a:cubicBezTo>
                        <a:pt x="18" y="17"/>
                        <a:pt x="18" y="18"/>
                        <a:pt x="19" y="19"/>
                      </a:cubicBezTo>
                      <a:cubicBezTo>
                        <a:pt x="17" y="19"/>
                        <a:pt x="16" y="18"/>
                        <a:pt x="15" y="18"/>
                      </a:cubicBezTo>
                      <a:cubicBezTo>
                        <a:pt x="11" y="18"/>
                        <a:pt x="7" y="22"/>
                        <a:pt x="7" y="26"/>
                      </a:cubicBezTo>
                      <a:cubicBezTo>
                        <a:pt x="7" y="30"/>
                        <a:pt x="11" y="34"/>
                        <a:pt x="15" y="34"/>
                      </a:cubicBezTo>
                      <a:cubicBezTo>
                        <a:pt x="19" y="34"/>
                        <a:pt x="23" y="30"/>
                        <a:pt x="23" y="26"/>
                      </a:cubicBezTo>
                      <a:cubicBezTo>
                        <a:pt x="23" y="25"/>
                        <a:pt x="23" y="24"/>
                        <a:pt x="22" y="23"/>
                      </a:cubicBezTo>
                      <a:cubicBezTo>
                        <a:pt x="23" y="23"/>
                        <a:pt x="24" y="24"/>
                        <a:pt x="25" y="24"/>
                      </a:cubicBezTo>
                      <a:cubicBezTo>
                        <a:pt x="30" y="24"/>
                        <a:pt x="33" y="20"/>
                        <a:pt x="33" y="16"/>
                      </a:cubicBezTo>
                      <a:cubicBezTo>
                        <a:pt x="33" y="12"/>
                        <a:pt x="30" y="8"/>
                        <a:pt x="25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4" name="Group 38"/>
              <p:cNvGrpSpPr/>
              <p:nvPr/>
            </p:nvGrpSpPr>
            <p:grpSpPr>
              <a:xfrm>
                <a:off x="6236598" y="3627913"/>
                <a:ext cx="448608" cy="435764"/>
                <a:chOff x="840159" y="2852760"/>
                <a:chExt cx="493370" cy="479245"/>
              </a:xfrm>
            </p:grpSpPr>
            <p:sp>
              <p:nvSpPr>
                <p:cNvPr id="38" name="Rectangle: Rounded Corners 39"/>
                <p:cNvSpPr/>
                <p:nvPr/>
              </p:nvSpPr>
              <p:spPr>
                <a:xfrm>
                  <a:off x="840159" y="2852760"/>
                  <a:ext cx="493370" cy="479245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Freeform: Shape 40"/>
                <p:cNvSpPr/>
                <p:nvPr/>
              </p:nvSpPr>
              <p:spPr bwMode="auto">
                <a:xfrm>
                  <a:off x="955869" y="2990792"/>
                  <a:ext cx="261950" cy="203180"/>
                </a:xfrm>
                <a:custGeom>
                  <a:avLst/>
                  <a:gdLst/>
                  <a:ahLst/>
                  <a:cxnLst>
                    <a:cxn ang="0">
                      <a:pos x="67" y="55"/>
                    </a:cxn>
                    <a:cxn ang="0">
                      <a:pos x="65" y="56"/>
                    </a:cxn>
                    <a:cxn ang="0">
                      <a:pos x="8" y="56"/>
                    </a:cxn>
                    <a:cxn ang="0">
                      <a:pos x="6" y="55"/>
                    </a:cxn>
                    <a:cxn ang="0">
                      <a:pos x="0" y="36"/>
                    </a:cxn>
                    <a:cxn ang="0">
                      <a:pos x="36" y="0"/>
                    </a:cxn>
                    <a:cxn ang="0">
                      <a:pos x="72" y="36"/>
                    </a:cxn>
                    <a:cxn ang="0">
                      <a:pos x="67" y="55"/>
                    </a:cxn>
                    <a:cxn ang="0">
                      <a:pos x="11" y="30"/>
                    </a:cxn>
                    <a:cxn ang="0">
                      <a:pos x="6" y="36"/>
                    </a:cxn>
                    <a:cxn ang="0">
                      <a:pos x="11" y="41"/>
                    </a:cxn>
                    <a:cxn ang="0">
                      <a:pos x="16" y="36"/>
                    </a:cxn>
                    <a:cxn ang="0">
                      <a:pos x="11" y="30"/>
                    </a:cxn>
                    <a:cxn ang="0">
                      <a:pos x="18" y="12"/>
                    </a:cxn>
                    <a:cxn ang="0">
                      <a:pos x="13" y="18"/>
                    </a:cxn>
                    <a:cxn ang="0">
                      <a:pos x="18" y="23"/>
                    </a:cxn>
                    <a:cxn ang="0">
                      <a:pos x="24" y="18"/>
                    </a:cxn>
                    <a:cxn ang="0">
                      <a:pos x="18" y="12"/>
                    </a:cxn>
                    <a:cxn ang="0">
                      <a:pos x="45" y="22"/>
                    </a:cxn>
                    <a:cxn ang="0">
                      <a:pos x="43" y="18"/>
                    </a:cxn>
                    <a:cxn ang="0">
                      <a:pos x="40" y="20"/>
                    </a:cxn>
                    <a:cxn ang="0">
                      <a:pos x="36" y="36"/>
                    </a:cxn>
                    <a:cxn ang="0">
                      <a:pos x="29" y="41"/>
                    </a:cxn>
                    <a:cxn ang="0">
                      <a:pos x="34" y="51"/>
                    </a:cxn>
                    <a:cxn ang="0">
                      <a:pos x="44" y="45"/>
                    </a:cxn>
                    <a:cxn ang="0">
                      <a:pos x="41" y="37"/>
                    </a:cxn>
                    <a:cxn ang="0">
                      <a:pos x="45" y="22"/>
                    </a:cxn>
                    <a:cxn ang="0">
                      <a:pos x="36" y="5"/>
                    </a:cxn>
                    <a:cxn ang="0">
                      <a:pos x="31" y="10"/>
                    </a:cxn>
                    <a:cxn ang="0">
                      <a:pos x="36" y="15"/>
                    </a:cxn>
                    <a:cxn ang="0">
                      <a:pos x="42" y="10"/>
                    </a:cxn>
                    <a:cxn ang="0">
                      <a:pos x="36" y="5"/>
                    </a:cxn>
                    <a:cxn ang="0">
                      <a:pos x="54" y="12"/>
                    </a:cxn>
                    <a:cxn ang="0">
                      <a:pos x="49" y="18"/>
                    </a:cxn>
                    <a:cxn ang="0">
                      <a:pos x="54" y="23"/>
                    </a:cxn>
                    <a:cxn ang="0">
                      <a:pos x="60" y="18"/>
                    </a:cxn>
                    <a:cxn ang="0">
                      <a:pos x="54" y="12"/>
                    </a:cxn>
                    <a:cxn ang="0">
                      <a:pos x="62" y="30"/>
                    </a:cxn>
                    <a:cxn ang="0">
                      <a:pos x="57" y="36"/>
                    </a:cxn>
                    <a:cxn ang="0">
                      <a:pos x="62" y="41"/>
                    </a:cxn>
                    <a:cxn ang="0">
                      <a:pos x="67" y="36"/>
                    </a:cxn>
                    <a:cxn ang="0">
                      <a:pos x="62" y="30"/>
                    </a:cxn>
                  </a:cxnLst>
                  <a:rect l="0" t="0" r="r" b="b"/>
                  <a:pathLst>
                    <a:path w="72" h="56">
                      <a:moveTo>
                        <a:pt x="67" y="55"/>
                      </a:moveTo>
                      <a:cubicBezTo>
                        <a:pt x="66" y="56"/>
                        <a:pt x="66" y="56"/>
                        <a:pt x="65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7" y="56"/>
                        <a:pt x="7" y="56"/>
                        <a:pt x="6" y="55"/>
                      </a:cubicBezTo>
                      <a:cubicBezTo>
                        <a:pt x="2" y="49"/>
                        <a:pt x="0" y="42"/>
                        <a:pt x="0" y="36"/>
                      </a:cubicBezTo>
                      <a:cubicBezTo>
                        <a:pt x="0" y="16"/>
                        <a:pt x="17" y="0"/>
                        <a:pt x="36" y="0"/>
                      </a:cubicBezTo>
                      <a:cubicBezTo>
                        <a:pt x="56" y="0"/>
                        <a:pt x="72" y="16"/>
                        <a:pt x="72" y="36"/>
                      </a:cubicBezTo>
                      <a:cubicBezTo>
                        <a:pt x="72" y="42"/>
                        <a:pt x="70" y="49"/>
                        <a:pt x="67" y="55"/>
                      </a:cubicBezTo>
                      <a:close/>
                      <a:moveTo>
                        <a:pt x="11" y="30"/>
                      </a:moveTo>
                      <a:cubicBezTo>
                        <a:pt x="8" y="30"/>
                        <a:pt x="6" y="33"/>
                        <a:pt x="6" y="36"/>
                      </a:cubicBezTo>
                      <a:cubicBezTo>
                        <a:pt x="6" y="38"/>
                        <a:pt x="8" y="41"/>
                        <a:pt x="11" y="41"/>
                      </a:cubicBezTo>
                      <a:cubicBezTo>
                        <a:pt x="14" y="41"/>
                        <a:pt x="16" y="38"/>
                        <a:pt x="16" y="36"/>
                      </a:cubicBezTo>
                      <a:cubicBezTo>
                        <a:pt x="16" y="33"/>
                        <a:pt x="14" y="30"/>
                        <a:pt x="11" y="30"/>
                      </a:cubicBezTo>
                      <a:close/>
                      <a:moveTo>
                        <a:pt x="18" y="12"/>
                      </a:moveTo>
                      <a:cubicBezTo>
                        <a:pt x="16" y="12"/>
                        <a:pt x="13" y="15"/>
                        <a:pt x="13" y="18"/>
                      </a:cubicBezTo>
                      <a:cubicBezTo>
                        <a:pt x="13" y="20"/>
                        <a:pt x="16" y="23"/>
                        <a:pt x="18" y="23"/>
                      </a:cubicBezTo>
                      <a:cubicBezTo>
                        <a:pt x="21" y="23"/>
                        <a:pt x="24" y="20"/>
                        <a:pt x="24" y="18"/>
                      </a:cubicBezTo>
                      <a:cubicBezTo>
                        <a:pt x="24" y="15"/>
                        <a:pt x="21" y="12"/>
                        <a:pt x="18" y="12"/>
                      </a:cubicBezTo>
                      <a:close/>
                      <a:moveTo>
                        <a:pt x="45" y="22"/>
                      </a:moveTo>
                      <a:cubicBezTo>
                        <a:pt x="45" y="20"/>
                        <a:pt x="44" y="19"/>
                        <a:pt x="43" y="18"/>
                      </a:cubicBezTo>
                      <a:cubicBezTo>
                        <a:pt x="42" y="18"/>
                        <a:pt x="40" y="19"/>
                        <a:pt x="40" y="20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3" y="36"/>
                        <a:pt x="30" y="38"/>
                        <a:pt x="29" y="41"/>
                      </a:cubicBezTo>
                      <a:cubicBezTo>
                        <a:pt x="28" y="45"/>
                        <a:pt x="30" y="50"/>
                        <a:pt x="34" y="51"/>
                      </a:cubicBezTo>
                      <a:cubicBezTo>
                        <a:pt x="39" y="52"/>
                        <a:pt x="43" y="49"/>
                        <a:pt x="44" y="45"/>
                      </a:cubicBezTo>
                      <a:cubicBezTo>
                        <a:pt x="45" y="42"/>
                        <a:pt x="43" y="39"/>
                        <a:pt x="41" y="37"/>
                      </a:cubicBezTo>
                      <a:lnTo>
                        <a:pt x="45" y="22"/>
                      </a:lnTo>
                      <a:close/>
                      <a:moveTo>
                        <a:pt x="36" y="5"/>
                      </a:moveTo>
                      <a:cubicBezTo>
                        <a:pt x="34" y="5"/>
                        <a:pt x="31" y="7"/>
                        <a:pt x="31" y="10"/>
                      </a:cubicBezTo>
                      <a:cubicBezTo>
                        <a:pt x="31" y="13"/>
                        <a:pt x="34" y="15"/>
                        <a:pt x="36" y="15"/>
                      </a:cubicBezTo>
                      <a:cubicBezTo>
                        <a:pt x="39" y="15"/>
                        <a:pt x="42" y="13"/>
                        <a:pt x="42" y="10"/>
                      </a:cubicBezTo>
                      <a:cubicBezTo>
                        <a:pt x="42" y="7"/>
                        <a:pt x="39" y="5"/>
                        <a:pt x="36" y="5"/>
                      </a:cubicBezTo>
                      <a:close/>
                      <a:moveTo>
                        <a:pt x="54" y="12"/>
                      </a:moveTo>
                      <a:cubicBezTo>
                        <a:pt x="52" y="12"/>
                        <a:pt x="49" y="15"/>
                        <a:pt x="49" y="18"/>
                      </a:cubicBezTo>
                      <a:cubicBezTo>
                        <a:pt x="49" y="20"/>
                        <a:pt x="52" y="23"/>
                        <a:pt x="54" y="23"/>
                      </a:cubicBezTo>
                      <a:cubicBezTo>
                        <a:pt x="57" y="23"/>
                        <a:pt x="60" y="20"/>
                        <a:pt x="60" y="18"/>
                      </a:cubicBezTo>
                      <a:cubicBezTo>
                        <a:pt x="60" y="15"/>
                        <a:pt x="57" y="12"/>
                        <a:pt x="54" y="12"/>
                      </a:cubicBezTo>
                      <a:close/>
                      <a:moveTo>
                        <a:pt x="62" y="30"/>
                      </a:moveTo>
                      <a:cubicBezTo>
                        <a:pt x="59" y="30"/>
                        <a:pt x="57" y="33"/>
                        <a:pt x="57" y="36"/>
                      </a:cubicBezTo>
                      <a:cubicBezTo>
                        <a:pt x="57" y="38"/>
                        <a:pt x="59" y="41"/>
                        <a:pt x="62" y="41"/>
                      </a:cubicBezTo>
                      <a:cubicBezTo>
                        <a:pt x="65" y="41"/>
                        <a:pt x="67" y="38"/>
                        <a:pt x="67" y="36"/>
                      </a:cubicBezTo>
                      <a:cubicBezTo>
                        <a:pt x="67" y="33"/>
                        <a:pt x="65" y="30"/>
                        <a:pt x="62" y="3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5" name="Group 41"/>
              <p:cNvGrpSpPr/>
              <p:nvPr/>
            </p:nvGrpSpPr>
            <p:grpSpPr>
              <a:xfrm>
                <a:off x="7191099" y="3034497"/>
                <a:ext cx="448608" cy="435764"/>
                <a:chOff x="840159" y="3520106"/>
                <a:chExt cx="493370" cy="479245"/>
              </a:xfrm>
            </p:grpSpPr>
            <p:sp>
              <p:nvSpPr>
                <p:cNvPr id="36" name="Rectangle: Rounded Corners 42"/>
                <p:cNvSpPr/>
                <p:nvPr/>
              </p:nvSpPr>
              <p:spPr>
                <a:xfrm>
                  <a:off x="840159" y="3520106"/>
                  <a:ext cx="493370" cy="479245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Freeform: Shape 43"/>
                <p:cNvSpPr/>
                <p:nvPr/>
              </p:nvSpPr>
              <p:spPr bwMode="auto">
                <a:xfrm>
                  <a:off x="955869" y="3638690"/>
                  <a:ext cx="261950" cy="242077"/>
                </a:xfrm>
                <a:custGeom>
                  <a:avLst/>
                  <a:gdLst/>
                  <a:ahLst/>
                  <a:cxnLst>
                    <a:cxn ang="0">
                      <a:pos x="67" y="20"/>
                    </a:cxn>
                    <a:cxn ang="0">
                      <a:pos x="46" y="36"/>
                    </a:cxn>
                    <a:cxn ang="0">
                      <a:pos x="42" y="40"/>
                    </a:cxn>
                    <a:cxn ang="0">
                      <a:pos x="39" y="47"/>
                    </a:cxn>
                    <a:cxn ang="0">
                      <a:pos x="44" y="52"/>
                    </a:cxn>
                    <a:cxn ang="0">
                      <a:pos x="52" y="58"/>
                    </a:cxn>
                    <a:cxn ang="0">
                      <a:pos x="52" y="61"/>
                    </a:cxn>
                    <a:cxn ang="0">
                      <a:pos x="51" y="62"/>
                    </a:cxn>
                    <a:cxn ang="0">
                      <a:pos x="17" y="62"/>
                    </a:cxn>
                    <a:cxn ang="0">
                      <a:pos x="16" y="61"/>
                    </a:cxn>
                    <a:cxn ang="0">
                      <a:pos x="16" y="58"/>
                    </a:cxn>
                    <a:cxn ang="0">
                      <a:pos x="24" y="52"/>
                    </a:cxn>
                    <a:cxn ang="0">
                      <a:pos x="29" y="47"/>
                    </a:cxn>
                    <a:cxn ang="0">
                      <a:pos x="26" y="40"/>
                    </a:cxn>
                    <a:cxn ang="0">
                      <a:pos x="22" y="36"/>
                    </a:cxn>
                    <a:cxn ang="0">
                      <a:pos x="0" y="20"/>
                    </a:cxn>
                    <a:cxn ang="0">
                      <a:pos x="0" y="15"/>
                    </a:cxn>
                    <a:cxn ang="0">
                      <a:pos x="4" y="11"/>
                    </a:cxn>
                    <a:cxn ang="0">
                      <a:pos x="16" y="11"/>
                    </a:cxn>
                    <a:cxn ang="0">
                      <a:pos x="16" y="7"/>
                    </a:cxn>
                    <a:cxn ang="0">
                      <a:pos x="22" y="0"/>
                    </a:cxn>
                    <a:cxn ang="0">
                      <a:pos x="45" y="0"/>
                    </a:cxn>
                    <a:cxn ang="0">
                      <a:pos x="52" y="7"/>
                    </a:cxn>
                    <a:cxn ang="0">
                      <a:pos x="52" y="11"/>
                    </a:cxn>
                    <a:cxn ang="0">
                      <a:pos x="63" y="11"/>
                    </a:cxn>
                    <a:cxn ang="0">
                      <a:pos x="67" y="15"/>
                    </a:cxn>
                    <a:cxn ang="0">
                      <a:pos x="67" y="20"/>
                    </a:cxn>
                    <a:cxn ang="0">
                      <a:pos x="16" y="16"/>
                    </a:cxn>
                    <a:cxn ang="0">
                      <a:pos x="6" y="16"/>
                    </a:cxn>
                    <a:cxn ang="0">
                      <a:pos x="6" y="20"/>
                    </a:cxn>
                    <a:cxn ang="0">
                      <a:pos x="19" y="31"/>
                    </a:cxn>
                    <a:cxn ang="0">
                      <a:pos x="16" y="16"/>
                    </a:cxn>
                    <a:cxn ang="0">
                      <a:pos x="62" y="16"/>
                    </a:cxn>
                    <a:cxn ang="0">
                      <a:pos x="52" y="16"/>
                    </a:cxn>
                    <a:cxn ang="0">
                      <a:pos x="49" y="31"/>
                    </a:cxn>
                    <a:cxn ang="0">
                      <a:pos x="62" y="20"/>
                    </a:cxn>
                    <a:cxn ang="0">
                      <a:pos x="62" y="16"/>
                    </a:cxn>
                  </a:cxnLst>
                  <a:rect l="0" t="0" r="r" b="b"/>
                  <a:pathLst>
                    <a:path w="67" h="62">
                      <a:moveTo>
                        <a:pt x="67" y="20"/>
                      </a:moveTo>
                      <a:cubicBezTo>
                        <a:pt x="67" y="27"/>
                        <a:pt x="58" y="36"/>
                        <a:pt x="46" y="36"/>
                      </a:cubicBezTo>
                      <a:cubicBezTo>
                        <a:pt x="44" y="38"/>
                        <a:pt x="42" y="40"/>
                        <a:pt x="42" y="40"/>
                      </a:cubicBezTo>
                      <a:cubicBezTo>
                        <a:pt x="40" y="42"/>
                        <a:pt x="39" y="44"/>
                        <a:pt x="39" y="47"/>
                      </a:cubicBezTo>
                      <a:cubicBezTo>
                        <a:pt x="39" y="49"/>
                        <a:pt x="40" y="52"/>
                        <a:pt x="44" y="52"/>
                      </a:cubicBezTo>
                      <a:cubicBezTo>
                        <a:pt x="48" y="52"/>
                        <a:pt x="52" y="54"/>
                        <a:pt x="52" y="58"/>
                      </a:cubicBezTo>
                      <a:cubicBezTo>
                        <a:pt x="52" y="61"/>
                        <a:pt x="52" y="61"/>
                        <a:pt x="52" y="61"/>
                      </a:cubicBezTo>
                      <a:cubicBezTo>
                        <a:pt x="52" y="62"/>
                        <a:pt x="51" y="62"/>
                        <a:pt x="51" y="62"/>
                      </a:cubicBezTo>
                      <a:cubicBezTo>
                        <a:pt x="17" y="62"/>
                        <a:pt x="17" y="62"/>
                        <a:pt x="17" y="62"/>
                      </a:cubicBezTo>
                      <a:cubicBezTo>
                        <a:pt x="16" y="62"/>
                        <a:pt x="16" y="62"/>
                        <a:pt x="16" y="61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54"/>
                        <a:pt x="20" y="52"/>
                        <a:pt x="24" y="52"/>
                      </a:cubicBezTo>
                      <a:cubicBezTo>
                        <a:pt x="27" y="52"/>
                        <a:pt x="29" y="49"/>
                        <a:pt x="29" y="47"/>
                      </a:cubicBezTo>
                      <a:cubicBezTo>
                        <a:pt x="29" y="44"/>
                        <a:pt x="28" y="42"/>
                        <a:pt x="26" y="40"/>
                      </a:cubicBezTo>
                      <a:cubicBezTo>
                        <a:pt x="25" y="40"/>
                        <a:pt x="24" y="38"/>
                        <a:pt x="22" y="36"/>
                      </a:cubicBezTo>
                      <a:cubicBezTo>
                        <a:pt x="10" y="36"/>
                        <a:pt x="0" y="27"/>
                        <a:pt x="0" y="20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2"/>
                        <a:pt x="2" y="11"/>
                        <a:pt x="4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3"/>
                        <a:pt x="19" y="0"/>
                        <a:pt x="22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9" y="0"/>
                        <a:pt x="52" y="3"/>
                        <a:pt x="52" y="7"/>
                      </a:cubicBezTo>
                      <a:cubicBezTo>
                        <a:pt x="52" y="11"/>
                        <a:pt x="52" y="11"/>
                        <a:pt x="52" y="11"/>
                      </a:cubicBezTo>
                      <a:cubicBezTo>
                        <a:pt x="63" y="11"/>
                        <a:pt x="63" y="11"/>
                        <a:pt x="63" y="11"/>
                      </a:cubicBezTo>
                      <a:cubicBezTo>
                        <a:pt x="66" y="11"/>
                        <a:pt x="67" y="12"/>
                        <a:pt x="67" y="15"/>
                      </a:cubicBezTo>
                      <a:lnTo>
                        <a:pt x="67" y="20"/>
                      </a:lnTo>
                      <a:close/>
                      <a:moveTo>
                        <a:pt x="16" y="16"/>
                      </a:move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24"/>
                        <a:pt x="11" y="29"/>
                        <a:pt x="19" y="31"/>
                      </a:cubicBezTo>
                      <a:cubicBezTo>
                        <a:pt x="17" y="27"/>
                        <a:pt x="16" y="22"/>
                        <a:pt x="16" y="16"/>
                      </a:cubicBezTo>
                      <a:close/>
                      <a:moveTo>
                        <a:pt x="62" y="16"/>
                      </a:moveTo>
                      <a:cubicBezTo>
                        <a:pt x="52" y="16"/>
                        <a:pt x="52" y="16"/>
                        <a:pt x="52" y="16"/>
                      </a:cubicBezTo>
                      <a:cubicBezTo>
                        <a:pt x="52" y="22"/>
                        <a:pt x="51" y="27"/>
                        <a:pt x="49" y="31"/>
                      </a:cubicBezTo>
                      <a:cubicBezTo>
                        <a:pt x="57" y="29"/>
                        <a:pt x="62" y="24"/>
                        <a:pt x="62" y="20"/>
                      </a:cubicBezTo>
                      <a:lnTo>
                        <a:pt x="62" y="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52" name="Group 44"/>
          <p:cNvGrpSpPr/>
          <p:nvPr/>
        </p:nvGrpSpPr>
        <p:grpSpPr>
          <a:xfrm>
            <a:off x="2715611" y="1735228"/>
            <a:ext cx="1348423" cy="674436"/>
            <a:chOff x="2680170" y="1809490"/>
            <a:chExt cx="1482967" cy="741731"/>
          </a:xfrm>
        </p:grpSpPr>
        <p:grpSp>
          <p:nvGrpSpPr>
            <p:cNvPr id="53" name="Group 45"/>
            <p:cNvGrpSpPr/>
            <p:nvPr/>
          </p:nvGrpSpPr>
          <p:grpSpPr>
            <a:xfrm>
              <a:off x="2680170" y="1839066"/>
              <a:ext cx="1225539" cy="679566"/>
              <a:chOff x="2680170" y="1839066"/>
              <a:chExt cx="1225539" cy="679566"/>
            </a:xfrm>
          </p:grpSpPr>
          <p:sp>
            <p:nvSpPr>
              <p:cNvPr id="59" name="Rectangle 51"/>
              <p:cNvSpPr/>
              <p:nvPr/>
            </p:nvSpPr>
            <p:spPr>
              <a:xfrm rot="19277956" flipV="1">
                <a:off x="2680170" y="2259060"/>
                <a:ext cx="679566" cy="457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Rectangle 52"/>
              <p:cNvSpPr/>
              <p:nvPr/>
            </p:nvSpPr>
            <p:spPr>
              <a:xfrm rot="18399238" flipV="1">
                <a:off x="3543067" y="2155989"/>
                <a:ext cx="679566" cy="457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Rectangle 53"/>
              <p:cNvSpPr/>
              <p:nvPr/>
            </p:nvSpPr>
            <p:spPr>
              <a:xfrm rot="2328024" flipV="1">
                <a:off x="3173758" y="2239766"/>
                <a:ext cx="627353" cy="457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4" name="Group 46"/>
            <p:cNvGrpSpPr/>
            <p:nvPr/>
          </p:nvGrpSpPr>
          <p:grpSpPr>
            <a:xfrm>
              <a:off x="2681807" y="1809490"/>
              <a:ext cx="1481330" cy="741731"/>
              <a:chOff x="2694507" y="1809490"/>
              <a:chExt cx="1481330" cy="741731"/>
            </a:xfrm>
          </p:grpSpPr>
          <p:sp>
            <p:nvSpPr>
              <p:cNvPr id="55" name="Oval 47"/>
              <p:cNvSpPr/>
              <p:nvPr/>
            </p:nvSpPr>
            <p:spPr>
              <a:xfrm>
                <a:off x="2694507" y="2371314"/>
                <a:ext cx="179907" cy="17990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Oval 48"/>
              <p:cNvSpPr/>
              <p:nvPr/>
            </p:nvSpPr>
            <p:spPr>
              <a:xfrm>
                <a:off x="3173951" y="1989397"/>
                <a:ext cx="179907" cy="17990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Oval 49"/>
              <p:cNvSpPr/>
              <p:nvPr/>
            </p:nvSpPr>
            <p:spPr>
              <a:xfrm>
                <a:off x="3599645" y="2356452"/>
                <a:ext cx="179907" cy="17990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Oval 50"/>
              <p:cNvSpPr/>
              <p:nvPr/>
            </p:nvSpPr>
            <p:spPr>
              <a:xfrm>
                <a:off x="3995930" y="1809490"/>
                <a:ext cx="179907" cy="17990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2" name="矩形 6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5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27459" y="1958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9" name="MH_Other_1"/>
          <p:cNvSpPr/>
          <p:nvPr>
            <p:custDataLst>
              <p:tags r:id="rId1"/>
            </p:custDataLst>
          </p:nvPr>
        </p:nvSpPr>
        <p:spPr>
          <a:xfrm>
            <a:off x="2430066" y="3782643"/>
            <a:ext cx="3505200" cy="921544"/>
          </a:xfrm>
          <a:custGeom>
            <a:avLst/>
            <a:gdLst>
              <a:gd name="connsiteX0" fmla="*/ 906147 w 2119472"/>
              <a:gd name="connsiteY0" fmla="*/ 0 h 777388"/>
              <a:gd name="connsiteX1" fmla="*/ 937414 w 2119472"/>
              <a:gd name="connsiteY1" fmla="*/ 81 h 777388"/>
              <a:gd name="connsiteX2" fmla="*/ 968700 w 2119472"/>
              <a:gd name="connsiteY2" fmla="*/ 337 h 777388"/>
              <a:gd name="connsiteX3" fmla="*/ 999264 w 2119472"/>
              <a:gd name="connsiteY3" fmla="*/ 1031 h 777388"/>
              <a:gd name="connsiteX4" fmla="*/ 964626 w 2119472"/>
              <a:gd name="connsiteY4" fmla="*/ 1862 h 777388"/>
              <a:gd name="connsiteX5" fmla="*/ 929305 w 2119472"/>
              <a:gd name="connsiteY5" fmla="*/ 3482 h 777388"/>
              <a:gd name="connsiteX6" fmla="*/ 894041 w 2119472"/>
              <a:gd name="connsiteY6" fmla="*/ 5630 h 777388"/>
              <a:gd name="connsiteX7" fmla="*/ 858818 w 2119472"/>
              <a:gd name="connsiteY7" fmla="*/ 8131 h 777388"/>
              <a:gd name="connsiteX8" fmla="*/ 824013 w 2119472"/>
              <a:gd name="connsiteY8" fmla="*/ 10943 h 777388"/>
              <a:gd name="connsiteX9" fmla="*/ 788528 w 2119472"/>
              <a:gd name="connsiteY9" fmla="*/ 14542 h 777388"/>
              <a:gd name="connsiteX10" fmla="*/ 770994 w 2119472"/>
              <a:gd name="connsiteY10" fmla="*/ 16497 h 777388"/>
              <a:gd name="connsiteX11" fmla="*/ 753482 w 2119472"/>
              <a:gd name="connsiteY11" fmla="*/ 18628 h 777388"/>
              <a:gd name="connsiteX12" fmla="*/ 735626 w 2119472"/>
              <a:gd name="connsiteY12" fmla="*/ 21155 h 777388"/>
              <a:gd name="connsiteX13" fmla="*/ 718132 w 2119472"/>
              <a:gd name="connsiteY13" fmla="*/ 23463 h 777388"/>
              <a:gd name="connsiteX14" fmla="*/ 700656 w 2119472"/>
              <a:gd name="connsiteY14" fmla="*/ 25946 h 777388"/>
              <a:gd name="connsiteX15" fmla="*/ 683223 w 2119472"/>
              <a:gd name="connsiteY15" fmla="*/ 28781 h 777388"/>
              <a:gd name="connsiteX16" fmla="*/ 665767 w 2119472"/>
              <a:gd name="connsiteY16" fmla="*/ 31441 h 777388"/>
              <a:gd name="connsiteX17" fmla="*/ 648371 w 2119472"/>
              <a:gd name="connsiteY17" fmla="*/ 34629 h 777388"/>
              <a:gd name="connsiteX18" fmla="*/ 630955 w 2119472"/>
              <a:gd name="connsiteY18" fmla="*/ 37642 h 777388"/>
              <a:gd name="connsiteX19" fmla="*/ 614342 w 2119472"/>
              <a:gd name="connsiteY19" fmla="*/ 40921 h 777388"/>
              <a:gd name="connsiteX20" fmla="*/ 596966 w 2119472"/>
              <a:gd name="connsiteY20" fmla="*/ 44285 h 777388"/>
              <a:gd name="connsiteX21" fmla="*/ 580011 w 2119472"/>
              <a:gd name="connsiteY21" fmla="*/ 47959 h 777388"/>
              <a:gd name="connsiteX22" fmla="*/ 563054 w 2119472"/>
              <a:gd name="connsiteY22" fmla="*/ 51633 h 777388"/>
              <a:gd name="connsiteX23" fmla="*/ 546120 w 2119472"/>
              <a:gd name="connsiteY23" fmla="*/ 55483 h 777388"/>
              <a:gd name="connsiteX24" fmla="*/ 529203 w 2119472"/>
              <a:gd name="connsiteY24" fmla="*/ 59510 h 777388"/>
              <a:gd name="connsiteX25" fmla="*/ 513068 w 2119472"/>
              <a:gd name="connsiteY25" fmla="*/ 63627 h 777388"/>
              <a:gd name="connsiteX26" fmla="*/ 496591 w 2119472"/>
              <a:gd name="connsiteY26" fmla="*/ 68140 h 777388"/>
              <a:gd name="connsiteX27" fmla="*/ 480096 w 2119472"/>
              <a:gd name="connsiteY27" fmla="*/ 72476 h 777388"/>
              <a:gd name="connsiteX28" fmla="*/ 463638 w 2119472"/>
              <a:gd name="connsiteY28" fmla="*/ 77164 h 777388"/>
              <a:gd name="connsiteX29" fmla="*/ 447964 w 2119472"/>
              <a:gd name="connsiteY29" fmla="*/ 81944 h 777388"/>
              <a:gd name="connsiteX30" fmla="*/ 433757 w 2119472"/>
              <a:gd name="connsiteY30" fmla="*/ 86024 h 777388"/>
              <a:gd name="connsiteX31" fmla="*/ 419606 w 2119472"/>
              <a:gd name="connsiteY31" fmla="*/ 90635 h 777388"/>
              <a:gd name="connsiteX32" fmla="*/ 405836 w 2119472"/>
              <a:gd name="connsiteY32" fmla="*/ 95202 h 777388"/>
              <a:gd name="connsiteX33" fmla="*/ 392449 w 2119472"/>
              <a:gd name="connsiteY33" fmla="*/ 99727 h 777388"/>
              <a:gd name="connsiteX34" fmla="*/ 378719 w 2119472"/>
              <a:gd name="connsiteY34" fmla="*/ 104647 h 777388"/>
              <a:gd name="connsiteX35" fmla="*/ 364988 w 2119472"/>
              <a:gd name="connsiteY35" fmla="*/ 109565 h 777388"/>
              <a:gd name="connsiteX36" fmla="*/ 351299 w 2119472"/>
              <a:gd name="connsiteY36" fmla="*/ 114837 h 777388"/>
              <a:gd name="connsiteX37" fmla="*/ 338371 w 2119472"/>
              <a:gd name="connsiteY37" fmla="*/ 120024 h 777388"/>
              <a:gd name="connsiteX38" fmla="*/ 325826 w 2119472"/>
              <a:gd name="connsiteY38" fmla="*/ 125168 h 777388"/>
              <a:gd name="connsiteX39" fmla="*/ 312936 w 2119472"/>
              <a:gd name="connsiteY39" fmla="*/ 130707 h 777388"/>
              <a:gd name="connsiteX40" fmla="*/ 300428 w 2119472"/>
              <a:gd name="connsiteY40" fmla="*/ 136203 h 777388"/>
              <a:gd name="connsiteX41" fmla="*/ 287579 w 2119472"/>
              <a:gd name="connsiteY41" fmla="*/ 142095 h 777388"/>
              <a:gd name="connsiteX42" fmla="*/ 275874 w 2119472"/>
              <a:gd name="connsiteY42" fmla="*/ 147859 h 777388"/>
              <a:gd name="connsiteX43" fmla="*/ 264167 w 2119472"/>
              <a:gd name="connsiteY43" fmla="*/ 153623 h 777388"/>
              <a:gd name="connsiteX44" fmla="*/ 252501 w 2119472"/>
              <a:gd name="connsiteY44" fmla="*/ 159738 h 777388"/>
              <a:gd name="connsiteX45" fmla="*/ 241214 w 2119472"/>
              <a:gd name="connsiteY45" fmla="*/ 165813 h 777388"/>
              <a:gd name="connsiteX46" fmla="*/ 230329 w 2119472"/>
              <a:gd name="connsiteY46" fmla="*/ 172020 h 777388"/>
              <a:gd name="connsiteX47" fmla="*/ 219846 w 2119472"/>
              <a:gd name="connsiteY47" fmla="*/ 178361 h 777388"/>
              <a:gd name="connsiteX48" fmla="*/ 209742 w 2119472"/>
              <a:gd name="connsiteY48" fmla="*/ 184659 h 777388"/>
              <a:gd name="connsiteX49" fmla="*/ 199660 w 2119472"/>
              <a:gd name="connsiteY49" fmla="*/ 191134 h 777388"/>
              <a:gd name="connsiteX50" fmla="*/ 190377 w 2119472"/>
              <a:gd name="connsiteY50" fmla="*/ 197876 h 777388"/>
              <a:gd name="connsiteX51" fmla="*/ 181096 w 2119472"/>
              <a:gd name="connsiteY51" fmla="*/ 204617 h 777388"/>
              <a:gd name="connsiteX52" fmla="*/ 172195 w 2119472"/>
              <a:gd name="connsiteY52" fmla="*/ 211317 h 777388"/>
              <a:gd name="connsiteX53" fmla="*/ 163716 w 2119472"/>
              <a:gd name="connsiteY53" fmla="*/ 218325 h 777388"/>
              <a:gd name="connsiteX54" fmla="*/ 156000 w 2119472"/>
              <a:gd name="connsiteY54" fmla="*/ 225250 h 777388"/>
              <a:gd name="connsiteX55" fmla="*/ 148682 w 2119472"/>
              <a:gd name="connsiteY55" fmla="*/ 232308 h 777388"/>
              <a:gd name="connsiteX56" fmla="*/ 141764 w 2119472"/>
              <a:gd name="connsiteY56" fmla="*/ 239500 h 777388"/>
              <a:gd name="connsiteX57" fmla="*/ 135231 w 2119472"/>
              <a:gd name="connsiteY57" fmla="*/ 246648 h 777388"/>
              <a:gd name="connsiteX58" fmla="*/ 129478 w 2119472"/>
              <a:gd name="connsiteY58" fmla="*/ 253889 h 777388"/>
              <a:gd name="connsiteX59" fmla="*/ 123745 w 2119472"/>
              <a:gd name="connsiteY59" fmla="*/ 261305 h 777388"/>
              <a:gd name="connsiteX60" fmla="*/ 118773 w 2119472"/>
              <a:gd name="connsiteY60" fmla="*/ 268636 h 777388"/>
              <a:gd name="connsiteX61" fmla="*/ 114583 w 2119472"/>
              <a:gd name="connsiteY61" fmla="*/ 276058 h 777388"/>
              <a:gd name="connsiteX62" fmla="*/ 110494 w 2119472"/>
              <a:gd name="connsiteY62" fmla="*/ 284361 h 777388"/>
              <a:gd name="connsiteX63" fmla="*/ 107164 w 2119472"/>
              <a:gd name="connsiteY63" fmla="*/ 292580 h 777388"/>
              <a:gd name="connsiteX64" fmla="*/ 104578 w 2119472"/>
              <a:gd name="connsiteY64" fmla="*/ 300536 h 777388"/>
              <a:gd name="connsiteX65" fmla="*/ 102413 w 2119472"/>
              <a:gd name="connsiteY65" fmla="*/ 308803 h 777388"/>
              <a:gd name="connsiteX66" fmla="*/ 101393 w 2119472"/>
              <a:gd name="connsiteY66" fmla="*/ 316943 h 777388"/>
              <a:gd name="connsiteX67" fmla="*/ 100732 w 2119472"/>
              <a:gd name="connsiteY67" fmla="*/ 324864 h 777388"/>
              <a:gd name="connsiteX68" fmla="*/ 100873 w 2119472"/>
              <a:gd name="connsiteY68" fmla="*/ 333051 h 777388"/>
              <a:gd name="connsiteX69" fmla="*/ 101737 w 2119472"/>
              <a:gd name="connsiteY69" fmla="*/ 340801 h 777388"/>
              <a:gd name="connsiteX70" fmla="*/ 102621 w 2119472"/>
              <a:gd name="connsiteY70" fmla="*/ 348728 h 777388"/>
              <a:gd name="connsiteX71" fmla="*/ 103906 w 2119472"/>
              <a:gd name="connsiteY71" fmla="*/ 356788 h 777388"/>
              <a:gd name="connsiteX72" fmla="*/ 105912 w 2119472"/>
              <a:gd name="connsiteY72" fmla="*/ 364412 h 777388"/>
              <a:gd name="connsiteX73" fmla="*/ 107961 w 2119472"/>
              <a:gd name="connsiteY73" fmla="*/ 372387 h 777388"/>
              <a:gd name="connsiteX74" fmla="*/ 111130 w 2119472"/>
              <a:gd name="connsiteY74" fmla="*/ 380059 h 777388"/>
              <a:gd name="connsiteX75" fmla="*/ 113901 w 2119472"/>
              <a:gd name="connsiteY75" fmla="*/ 387598 h 777388"/>
              <a:gd name="connsiteX76" fmla="*/ 120605 w 2119472"/>
              <a:gd name="connsiteY76" fmla="*/ 402723 h 777388"/>
              <a:gd name="connsiteX77" fmla="*/ 124479 w 2119472"/>
              <a:gd name="connsiteY77" fmla="*/ 409781 h 777388"/>
              <a:gd name="connsiteX78" fmla="*/ 128351 w 2119472"/>
              <a:gd name="connsiteY78" fmla="*/ 416839 h 777388"/>
              <a:gd name="connsiteX79" fmla="*/ 132648 w 2119472"/>
              <a:gd name="connsiteY79" fmla="*/ 424206 h 777388"/>
              <a:gd name="connsiteX80" fmla="*/ 137244 w 2119472"/>
              <a:gd name="connsiteY80" fmla="*/ 430828 h 777388"/>
              <a:gd name="connsiteX81" fmla="*/ 142645 w 2119472"/>
              <a:gd name="connsiteY81" fmla="*/ 437716 h 777388"/>
              <a:gd name="connsiteX82" fmla="*/ 148043 w 2119472"/>
              <a:gd name="connsiteY82" fmla="*/ 444604 h 777388"/>
              <a:gd name="connsiteX83" fmla="*/ 153803 w 2119472"/>
              <a:gd name="connsiteY83" fmla="*/ 451274 h 777388"/>
              <a:gd name="connsiteX84" fmla="*/ 160308 w 2119472"/>
              <a:gd name="connsiteY84" fmla="*/ 457682 h 777388"/>
              <a:gd name="connsiteX85" fmla="*/ 166447 w 2119472"/>
              <a:gd name="connsiteY85" fmla="*/ 464310 h 777388"/>
              <a:gd name="connsiteX86" fmla="*/ 173312 w 2119472"/>
              <a:gd name="connsiteY86" fmla="*/ 470500 h 777388"/>
              <a:gd name="connsiteX87" fmla="*/ 180596 w 2119472"/>
              <a:gd name="connsiteY87" fmla="*/ 477000 h 777388"/>
              <a:gd name="connsiteX88" fmla="*/ 188225 w 2119472"/>
              <a:gd name="connsiteY88" fmla="*/ 483104 h 777388"/>
              <a:gd name="connsiteX89" fmla="*/ 195832 w 2119472"/>
              <a:gd name="connsiteY89" fmla="*/ 489033 h 777388"/>
              <a:gd name="connsiteX90" fmla="*/ 204220 w 2119472"/>
              <a:gd name="connsiteY90" fmla="*/ 495053 h 777388"/>
              <a:gd name="connsiteX91" fmla="*/ 212952 w 2119472"/>
              <a:gd name="connsiteY91" fmla="*/ 500677 h 777388"/>
              <a:gd name="connsiteX92" fmla="*/ 221701 w 2119472"/>
              <a:gd name="connsiteY92" fmla="*/ 506479 h 777388"/>
              <a:gd name="connsiteX93" fmla="*/ 231579 w 2119472"/>
              <a:gd name="connsiteY93" fmla="*/ 511977 h 777388"/>
              <a:gd name="connsiteX94" fmla="*/ 240689 w 2119472"/>
              <a:gd name="connsiteY94" fmla="*/ 517559 h 777388"/>
              <a:gd name="connsiteX95" fmla="*/ 250925 w 2119472"/>
              <a:gd name="connsiteY95" fmla="*/ 522838 h 777388"/>
              <a:gd name="connsiteX96" fmla="*/ 261121 w 2119472"/>
              <a:gd name="connsiteY96" fmla="*/ 527764 h 777388"/>
              <a:gd name="connsiteX97" fmla="*/ 271358 w 2119472"/>
              <a:gd name="connsiteY97" fmla="*/ 533043 h 777388"/>
              <a:gd name="connsiteX98" fmla="*/ 281937 w 2119472"/>
              <a:gd name="connsiteY98" fmla="*/ 537927 h 777388"/>
              <a:gd name="connsiteX99" fmla="*/ 292895 w 2119472"/>
              <a:gd name="connsiteY99" fmla="*/ 542769 h 777388"/>
              <a:gd name="connsiteX100" fmla="*/ 304215 w 2119472"/>
              <a:gd name="connsiteY100" fmla="*/ 547392 h 777388"/>
              <a:gd name="connsiteX101" fmla="*/ 315898 w 2119472"/>
              <a:gd name="connsiteY101" fmla="*/ 551797 h 777388"/>
              <a:gd name="connsiteX102" fmla="*/ 327198 w 2119472"/>
              <a:gd name="connsiteY102" fmla="*/ 556243 h 777388"/>
              <a:gd name="connsiteX103" fmla="*/ 350926 w 2119472"/>
              <a:gd name="connsiteY103" fmla="*/ 564832 h 777388"/>
              <a:gd name="connsiteX104" fmla="*/ 375736 w 2119472"/>
              <a:gd name="connsiteY104" fmla="*/ 572767 h 777388"/>
              <a:gd name="connsiteX105" fmla="*/ 401287 w 2119472"/>
              <a:gd name="connsiteY105" fmla="*/ 580440 h 777388"/>
              <a:gd name="connsiteX106" fmla="*/ 427543 w 2119472"/>
              <a:gd name="connsiteY106" fmla="*/ 587499 h 777388"/>
              <a:gd name="connsiteX107" fmla="*/ 454162 w 2119472"/>
              <a:gd name="connsiteY107" fmla="*/ 594339 h 777388"/>
              <a:gd name="connsiteX108" fmla="*/ 481504 w 2119472"/>
              <a:gd name="connsiteY108" fmla="*/ 600742 h 777388"/>
              <a:gd name="connsiteX109" fmla="*/ 509186 w 2119472"/>
              <a:gd name="connsiteY109" fmla="*/ 606751 h 777388"/>
              <a:gd name="connsiteX110" fmla="*/ 536850 w 2119472"/>
              <a:gd name="connsiteY110" fmla="*/ 612583 h 777388"/>
              <a:gd name="connsiteX111" fmla="*/ 565216 w 2119472"/>
              <a:gd name="connsiteY111" fmla="*/ 617803 h 777388"/>
              <a:gd name="connsiteX112" fmla="*/ 594345 w 2119472"/>
              <a:gd name="connsiteY112" fmla="*/ 622936 h 777388"/>
              <a:gd name="connsiteX113" fmla="*/ 623033 w 2119472"/>
              <a:gd name="connsiteY113" fmla="*/ 627585 h 777388"/>
              <a:gd name="connsiteX114" fmla="*/ 654849 w 2119472"/>
              <a:gd name="connsiteY114" fmla="*/ 632598 h 777388"/>
              <a:gd name="connsiteX115" fmla="*/ 687408 w 2119472"/>
              <a:gd name="connsiteY115" fmla="*/ 637349 h 777388"/>
              <a:gd name="connsiteX116" fmla="*/ 720289 w 2119472"/>
              <a:gd name="connsiteY116" fmla="*/ 641529 h 777388"/>
              <a:gd name="connsiteX117" fmla="*/ 752410 w 2119472"/>
              <a:gd name="connsiteY117" fmla="*/ 645794 h 777388"/>
              <a:gd name="connsiteX118" fmla="*/ 785993 w 2119472"/>
              <a:gd name="connsiteY118" fmla="*/ 649361 h 777388"/>
              <a:gd name="connsiteX119" fmla="*/ 819218 w 2119472"/>
              <a:gd name="connsiteY119" fmla="*/ 653147 h 777388"/>
              <a:gd name="connsiteX120" fmla="*/ 852401 w 2119472"/>
              <a:gd name="connsiteY120" fmla="*/ 656580 h 777388"/>
              <a:gd name="connsiteX121" fmla="*/ 885927 w 2119472"/>
              <a:gd name="connsiteY121" fmla="*/ 659619 h 777388"/>
              <a:gd name="connsiteX122" fmla="*/ 919835 w 2119472"/>
              <a:gd name="connsiteY122" fmla="*/ 662616 h 777388"/>
              <a:gd name="connsiteX123" fmla="*/ 953302 w 2119472"/>
              <a:gd name="connsiteY123" fmla="*/ 665125 h 777388"/>
              <a:gd name="connsiteX124" fmla="*/ 987530 w 2119472"/>
              <a:gd name="connsiteY124" fmla="*/ 667551 h 777388"/>
              <a:gd name="connsiteX125" fmla="*/ 1021760 w 2119472"/>
              <a:gd name="connsiteY125" fmla="*/ 669976 h 777388"/>
              <a:gd name="connsiteX126" fmla="*/ 1055930 w 2119472"/>
              <a:gd name="connsiteY126" fmla="*/ 671872 h 777388"/>
              <a:gd name="connsiteX127" fmla="*/ 1090501 w 2119472"/>
              <a:gd name="connsiteY127" fmla="*/ 673903 h 777388"/>
              <a:gd name="connsiteX128" fmla="*/ 1125013 w 2119472"/>
              <a:gd name="connsiteY128" fmla="*/ 675404 h 777388"/>
              <a:gd name="connsiteX129" fmla="*/ 1159566 w 2119472"/>
              <a:gd name="connsiteY129" fmla="*/ 677259 h 777388"/>
              <a:gd name="connsiteX130" fmla="*/ 1194803 w 2119472"/>
              <a:gd name="connsiteY130" fmla="*/ 678323 h 777388"/>
              <a:gd name="connsiteX131" fmla="*/ 1229293 w 2119472"/>
              <a:gd name="connsiteY131" fmla="*/ 679649 h 777388"/>
              <a:gd name="connsiteX132" fmla="*/ 1299364 w 2119472"/>
              <a:gd name="connsiteY132" fmla="*/ 681644 h 777388"/>
              <a:gd name="connsiteX133" fmla="*/ 1369776 w 2119472"/>
              <a:gd name="connsiteY133" fmla="*/ 683245 h 777388"/>
              <a:gd name="connsiteX134" fmla="*/ 1440108 w 2119472"/>
              <a:gd name="connsiteY134" fmla="*/ 684141 h 777388"/>
              <a:gd name="connsiteX135" fmla="*/ 1510442 w 2119472"/>
              <a:gd name="connsiteY135" fmla="*/ 685036 h 777388"/>
              <a:gd name="connsiteX136" fmla="*/ 1581096 w 2119472"/>
              <a:gd name="connsiteY136" fmla="*/ 685362 h 777388"/>
              <a:gd name="connsiteX137" fmla="*/ 1652094 w 2119472"/>
              <a:gd name="connsiteY137" fmla="*/ 685292 h 777388"/>
              <a:gd name="connsiteX138" fmla="*/ 1722730 w 2119472"/>
              <a:gd name="connsiteY138" fmla="*/ 685441 h 777388"/>
              <a:gd name="connsiteX139" fmla="*/ 1795632 w 2119472"/>
              <a:gd name="connsiteY139" fmla="*/ 685159 h 777388"/>
              <a:gd name="connsiteX140" fmla="*/ 1868535 w 2119472"/>
              <a:gd name="connsiteY140" fmla="*/ 684877 h 777388"/>
              <a:gd name="connsiteX141" fmla="*/ 1941419 w 2119472"/>
              <a:gd name="connsiteY141" fmla="*/ 684418 h 777388"/>
              <a:gd name="connsiteX142" fmla="*/ 2014665 w 2119472"/>
              <a:gd name="connsiteY142" fmla="*/ 683741 h 777388"/>
              <a:gd name="connsiteX143" fmla="*/ 2087127 w 2119472"/>
              <a:gd name="connsiteY143" fmla="*/ 682973 h 777388"/>
              <a:gd name="connsiteX144" fmla="*/ 2119471 w 2119472"/>
              <a:gd name="connsiteY144" fmla="*/ 682440 h 777388"/>
              <a:gd name="connsiteX145" fmla="*/ 2119472 w 2119472"/>
              <a:gd name="connsiteY145" fmla="*/ 775873 h 777388"/>
              <a:gd name="connsiteX146" fmla="*/ 2117144 w 2119472"/>
              <a:gd name="connsiteY146" fmla="*/ 776433 h 777388"/>
              <a:gd name="connsiteX147" fmla="*/ 2065949 w 2119472"/>
              <a:gd name="connsiteY147" fmla="*/ 776823 h 777388"/>
              <a:gd name="connsiteX148" fmla="*/ 1993064 w 2119472"/>
              <a:gd name="connsiteY148" fmla="*/ 777282 h 777388"/>
              <a:gd name="connsiteX149" fmla="*/ 1920143 w 2119472"/>
              <a:gd name="connsiteY149" fmla="*/ 777388 h 777388"/>
              <a:gd name="connsiteX150" fmla="*/ 1847961 w 2119472"/>
              <a:gd name="connsiteY150" fmla="*/ 777233 h 777388"/>
              <a:gd name="connsiteX151" fmla="*/ 1775383 w 2119472"/>
              <a:gd name="connsiteY151" fmla="*/ 776944 h 777388"/>
              <a:gd name="connsiteX152" fmla="*/ 1703162 w 2119472"/>
              <a:gd name="connsiteY152" fmla="*/ 776437 h 777388"/>
              <a:gd name="connsiteX153" fmla="*/ 1631304 w 2119472"/>
              <a:gd name="connsiteY153" fmla="*/ 775711 h 777388"/>
              <a:gd name="connsiteX154" fmla="*/ 1559407 w 2119472"/>
              <a:gd name="connsiteY154" fmla="*/ 774633 h 777388"/>
              <a:gd name="connsiteX155" fmla="*/ 1487490 w 2119472"/>
              <a:gd name="connsiteY155" fmla="*/ 773378 h 777388"/>
              <a:gd name="connsiteX156" fmla="*/ 1415916 w 2119472"/>
              <a:gd name="connsiteY156" fmla="*/ 771729 h 777388"/>
              <a:gd name="connsiteX157" fmla="*/ 1344322 w 2119472"/>
              <a:gd name="connsiteY157" fmla="*/ 769904 h 777388"/>
              <a:gd name="connsiteX158" fmla="*/ 1309487 w 2119472"/>
              <a:gd name="connsiteY158" fmla="*/ 768972 h 777388"/>
              <a:gd name="connsiteX159" fmla="*/ 1274233 w 2119472"/>
              <a:gd name="connsiteY159" fmla="*/ 767731 h 777388"/>
              <a:gd name="connsiteX160" fmla="*/ 1239340 w 2119472"/>
              <a:gd name="connsiteY160" fmla="*/ 766272 h 777388"/>
              <a:gd name="connsiteX161" fmla="*/ 1204808 w 2119472"/>
              <a:gd name="connsiteY161" fmla="*/ 764594 h 777388"/>
              <a:gd name="connsiteX162" fmla="*/ 1170296 w 2119472"/>
              <a:gd name="connsiteY162" fmla="*/ 763092 h 777388"/>
              <a:gd name="connsiteX163" fmla="*/ 1135741 w 2119472"/>
              <a:gd name="connsiteY163" fmla="*/ 761238 h 777388"/>
              <a:gd name="connsiteX164" fmla="*/ 1101553 w 2119472"/>
              <a:gd name="connsiteY164" fmla="*/ 759165 h 777388"/>
              <a:gd name="connsiteX165" fmla="*/ 1067343 w 2119472"/>
              <a:gd name="connsiteY165" fmla="*/ 756916 h 777388"/>
              <a:gd name="connsiteX166" fmla="*/ 1033133 w 2119472"/>
              <a:gd name="connsiteY166" fmla="*/ 754668 h 777388"/>
              <a:gd name="connsiteX167" fmla="*/ 998885 w 2119472"/>
              <a:gd name="connsiteY167" fmla="*/ 752066 h 777388"/>
              <a:gd name="connsiteX168" fmla="*/ 965016 w 2119472"/>
              <a:gd name="connsiteY168" fmla="*/ 749422 h 777388"/>
              <a:gd name="connsiteX169" fmla="*/ 931109 w 2119472"/>
              <a:gd name="connsiteY169" fmla="*/ 746426 h 777388"/>
              <a:gd name="connsiteX170" fmla="*/ 897584 w 2119472"/>
              <a:gd name="connsiteY170" fmla="*/ 743388 h 777388"/>
              <a:gd name="connsiteX171" fmla="*/ 864018 w 2119472"/>
              <a:gd name="connsiteY171" fmla="*/ 739997 h 777388"/>
              <a:gd name="connsiteX172" fmla="*/ 830835 w 2119472"/>
              <a:gd name="connsiteY172" fmla="*/ 736564 h 777388"/>
              <a:gd name="connsiteX173" fmla="*/ 797630 w 2119472"/>
              <a:gd name="connsiteY173" fmla="*/ 732955 h 777388"/>
              <a:gd name="connsiteX174" fmla="*/ 766332 w 2119472"/>
              <a:gd name="connsiteY174" fmla="*/ 729133 h 777388"/>
              <a:gd name="connsiteX175" fmla="*/ 735053 w 2119472"/>
              <a:gd name="connsiteY175" fmla="*/ 725486 h 777388"/>
              <a:gd name="connsiteX176" fmla="*/ 704500 w 2119472"/>
              <a:gd name="connsiteY176" fmla="*/ 721403 h 777388"/>
              <a:gd name="connsiteX177" fmla="*/ 673544 w 2119472"/>
              <a:gd name="connsiteY177" fmla="*/ 717186 h 777388"/>
              <a:gd name="connsiteX178" fmla="*/ 642547 w 2119472"/>
              <a:gd name="connsiteY178" fmla="*/ 712617 h 777388"/>
              <a:gd name="connsiteX179" fmla="*/ 612294 w 2119472"/>
              <a:gd name="connsiteY179" fmla="*/ 707787 h 777388"/>
              <a:gd name="connsiteX180" fmla="*/ 582403 w 2119472"/>
              <a:gd name="connsiteY180" fmla="*/ 702738 h 777388"/>
              <a:gd name="connsiteX181" fmla="*/ 552494 w 2119472"/>
              <a:gd name="connsiteY181" fmla="*/ 697512 h 777388"/>
              <a:gd name="connsiteX182" fmla="*/ 522924 w 2119472"/>
              <a:gd name="connsiteY182" fmla="*/ 691893 h 777388"/>
              <a:gd name="connsiteX183" fmla="*/ 494097 w 2119472"/>
              <a:gd name="connsiteY183" fmla="*/ 686012 h 777388"/>
              <a:gd name="connsiteX184" fmla="*/ 465613 w 2119472"/>
              <a:gd name="connsiteY184" fmla="*/ 679736 h 777388"/>
              <a:gd name="connsiteX185" fmla="*/ 437128 w 2119472"/>
              <a:gd name="connsiteY185" fmla="*/ 673460 h 777388"/>
              <a:gd name="connsiteX186" fmla="*/ 409330 w 2119472"/>
              <a:gd name="connsiteY186" fmla="*/ 666395 h 777388"/>
              <a:gd name="connsiteX187" fmla="*/ 381929 w 2119472"/>
              <a:gd name="connsiteY187" fmla="*/ 659463 h 777388"/>
              <a:gd name="connsiteX188" fmla="*/ 355233 w 2119472"/>
              <a:gd name="connsiteY188" fmla="*/ 651918 h 777388"/>
              <a:gd name="connsiteX189" fmla="*/ 328517 w 2119472"/>
              <a:gd name="connsiteY189" fmla="*/ 644196 h 777388"/>
              <a:gd name="connsiteX190" fmla="*/ 304068 w 2119472"/>
              <a:gd name="connsiteY190" fmla="*/ 636044 h 777388"/>
              <a:gd name="connsiteX191" fmla="*/ 280382 w 2119472"/>
              <a:gd name="connsiteY191" fmla="*/ 627806 h 777388"/>
              <a:gd name="connsiteX192" fmla="*/ 256636 w 2119472"/>
              <a:gd name="connsiteY192" fmla="*/ 619040 h 777388"/>
              <a:gd name="connsiteX193" fmla="*/ 234377 w 2119472"/>
              <a:gd name="connsiteY193" fmla="*/ 609752 h 777388"/>
              <a:gd name="connsiteX194" fmla="*/ 212095 w 2119472"/>
              <a:gd name="connsiteY194" fmla="*/ 600288 h 777388"/>
              <a:gd name="connsiteX195" fmla="*/ 190940 w 2119472"/>
              <a:gd name="connsiteY195" fmla="*/ 590519 h 777388"/>
              <a:gd name="connsiteX196" fmla="*/ 171251 w 2119472"/>
              <a:gd name="connsiteY196" fmla="*/ 580052 h 777388"/>
              <a:gd name="connsiteX197" fmla="*/ 151922 w 2119472"/>
              <a:gd name="connsiteY197" fmla="*/ 569367 h 777388"/>
              <a:gd name="connsiteX198" fmla="*/ 133334 w 2119472"/>
              <a:gd name="connsiteY198" fmla="*/ 558421 h 777388"/>
              <a:gd name="connsiteX199" fmla="*/ 124602 w 2119472"/>
              <a:gd name="connsiteY199" fmla="*/ 552796 h 777388"/>
              <a:gd name="connsiteX200" fmla="*/ 116615 w 2119472"/>
              <a:gd name="connsiteY200" fmla="*/ 546910 h 777388"/>
              <a:gd name="connsiteX201" fmla="*/ 108247 w 2119472"/>
              <a:gd name="connsiteY201" fmla="*/ 541066 h 777388"/>
              <a:gd name="connsiteX202" fmla="*/ 100638 w 2119472"/>
              <a:gd name="connsiteY202" fmla="*/ 535137 h 777388"/>
              <a:gd name="connsiteX203" fmla="*/ 92630 w 2119472"/>
              <a:gd name="connsiteY203" fmla="*/ 529075 h 777388"/>
              <a:gd name="connsiteX204" fmla="*/ 85386 w 2119472"/>
              <a:gd name="connsiteY204" fmla="*/ 522927 h 777388"/>
              <a:gd name="connsiteX205" fmla="*/ 78120 w 2119472"/>
              <a:gd name="connsiteY205" fmla="*/ 516604 h 777388"/>
              <a:gd name="connsiteX206" fmla="*/ 71255 w 2119472"/>
              <a:gd name="connsiteY206" fmla="*/ 510414 h 777388"/>
              <a:gd name="connsiteX207" fmla="*/ 65114 w 2119472"/>
              <a:gd name="connsiteY207" fmla="*/ 503787 h 777388"/>
              <a:gd name="connsiteX208" fmla="*/ 58993 w 2119472"/>
              <a:gd name="connsiteY208" fmla="*/ 497336 h 777388"/>
              <a:gd name="connsiteX209" fmla="*/ 53231 w 2119472"/>
              <a:gd name="connsiteY209" fmla="*/ 490667 h 777388"/>
              <a:gd name="connsiteX210" fmla="*/ 47070 w 2119472"/>
              <a:gd name="connsiteY210" fmla="*/ 483864 h 777388"/>
              <a:gd name="connsiteX211" fmla="*/ 42053 w 2119472"/>
              <a:gd name="connsiteY211" fmla="*/ 476932 h 777388"/>
              <a:gd name="connsiteX212" fmla="*/ 37034 w 2119472"/>
              <a:gd name="connsiteY212" fmla="*/ 470002 h 777388"/>
              <a:gd name="connsiteX213" fmla="*/ 27722 w 2119472"/>
              <a:gd name="connsiteY213" fmla="*/ 455702 h 777388"/>
              <a:gd name="connsiteX214" fmla="*/ 24209 w 2119472"/>
              <a:gd name="connsiteY214" fmla="*/ 448426 h 777388"/>
              <a:gd name="connsiteX215" fmla="*/ 20296 w 2119472"/>
              <a:gd name="connsiteY215" fmla="*/ 441015 h 777388"/>
              <a:gd name="connsiteX216" fmla="*/ 16383 w 2119472"/>
              <a:gd name="connsiteY216" fmla="*/ 433605 h 777388"/>
              <a:gd name="connsiteX217" fmla="*/ 13592 w 2119472"/>
              <a:gd name="connsiteY217" fmla="*/ 425891 h 777388"/>
              <a:gd name="connsiteX218" fmla="*/ 10443 w 2119472"/>
              <a:gd name="connsiteY218" fmla="*/ 418395 h 777388"/>
              <a:gd name="connsiteX219" fmla="*/ 7652 w 2119472"/>
              <a:gd name="connsiteY219" fmla="*/ 410680 h 777388"/>
              <a:gd name="connsiteX220" fmla="*/ 5264 w 2119472"/>
              <a:gd name="connsiteY220" fmla="*/ 403100 h 777388"/>
              <a:gd name="connsiteX221" fmla="*/ 3617 w 2119472"/>
              <a:gd name="connsiteY221" fmla="*/ 395259 h 777388"/>
              <a:gd name="connsiteX222" fmla="*/ 1990 w 2119472"/>
              <a:gd name="connsiteY222" fmla="*/ 387593 h 777388"/>
              <a:gd name="connsiteX223" fmla="*/ 725 w 2119472"/>
              <a:gd name="connsiteY223" fmla="*/ 379708 h 777388"/>
              <a:gd name="connsiteX224" fmla="*/ 242 w 2119472"/>
              <a:gd name="connsiteY224" fmla="*/ 371915 h 777388"/>
              <a:gd name="connsiteX225" fmla="*/ 120 w 2119472"/>
              <a:gd name="connsiteY225" fmla="*/ 363903 h 777388"/>
              <a:gd name="connsiteX226" fmla="*/ 0 w 2119472"/>
              <a:gd name="connsiteY226" fmla="*/ 355892 h 777388"/>
              <a:gd name="connsiteX227" fmla="*/ 278 w 2119472"/>
              <a:gd name="connsiteY227" fmla="*/ 348013 h 777388"/>
              <a:gd name="connsiteX228" fmla="*/ 1341 w 2119472"/>
              <a:gd name="connsiteY228" fmla="*/ 340226 h 777388"/>
              <a:gd name="connsiteX229" fmla="*/ 2361 w 2119472"/>
              <a:gd name="connsiteY229" fmla="*/ 332087 h 777388"/>
              <a:gd name="connsiteX230" fmla="*/ 4185 w 2119472"/>
              <a:gd name="connsiteY230" fmla="*/ 324215 h 777388"/>
              <a:gd name="connsiteX231" fmla="*/ 6770 w 2119472"/>
              <a:gd name="connsiteY231" fmla="*/ 316258 h 777388"/>
              <a:gd name="connsiteX232" fmla="*/ 9336 w 2119472"/>
              <a:gd name="connsiteY232" fmla="*/ 308125 h 777388"/>
              <a:gd name="connsiteX233" fmla="*/ 12686 w 2119472"/>
              <a:gd name="connsiteY233" fmla="*/ 300083 h 777388"/>
              <a:gd name="connsiteX234" fmla="*/ 16434 w 2119472"/>
              <a:gd name="connsiteY234" fmla="*/ 292174 h 777388"/>
              <a:gd name="connsiteX235" fmla="*/ 20545 w 2119472"/>
              <a:gd name="connsiteY235" fmla="*/ 284047 h 777388"/>
              <a:gd name="connsiteX236" fmla="*/ 25074 w 2119472"/>
              <a:gd name="connsiteY236" fmla="*/ 276230 h 777388"/>
              <a:gd name="connsiteX237" fmla="*/ 30350 w 2119472"/>
              <a:gd name="connsiteY237" fmla="*/ 268152 h 777388"/>
              <a:gd name="connsiteX238" fmla="*/ 36043 w 2119472"/>
              <a:gd name="connsiteY238" fmla="*/ 260383 h 777388"/>
              <a:gd name="connsiteX239" fmla="*/ 42098 w 2119472"/>
              <a:gd name="connsiteY239" fmla="*/ 252396 h 777388"/>
              <a:gd name="connsiteX240" fmla="*/ 49338 w 2119472"/>
              <a:gd name="connsiteY240" fmla="*/ 244634 h 777388"/>
              <a:gd name="connsiteX241" fmla="*/ 56574 w 2119472"/>
              <a:gd name="connsiteY241" fmla="*/ 236871 h 777388"/>
              <a:gd name="connsiteX242" fmla="*/ 64176 w 2119472"/>
              <a:gd name="connsiteY242" fmla="*/ 228891 h 777388"/>
              <a:gd name="connsiteX243" fmla="*/ 72958 w 2119472"/>
              <a:gd name="connsiteY243" fmla="*/ 221134 h 777388"/>
              <a:gd name="connsiteX244" fmla="*/ 81799 w 2119472"/>
              <a:gd name="connsiteY244" fmla="*/ 213906 h 777388"/>
              <a:gd name="connsiteX245" fmla="*/ 91021 w 2119472"/>
              <a:gd name="connsiteY245" fmla="*/ 206636 h 777388"/>
              <a:gd name="connsiteX246" fmla="*/ 100626 w 2119472"/>
              <a:gd name="connsiteY246" fmla="*/ 199323 h 777388"/>
              <a:gd name="connsiteX247" fmla="*/ 110288 w 2119472"/>
              <a:gd name="connsiteY247" fmla="*/ 192538 h 777388"/>
              <a:gd name="connsiteX248" fmla="*/ 120311 w 2119472"/>
              <a:gd name="connsiteY248" fmla="*/ 185536 h 777388"/>
              <a:gd name="connsiteX249" fmla="*/ 130376 w 2119472"/>
              <a:gd name="connsiteY249" fmla="*/ 178885 h 777388"/>
              <a:gd name="connsiteX250" fmla="*/ 141584 w 2119472"/>
              <a:gd name="connsiteY250" fmla="*/ 172106 h 777388"/>
              <a:gd name="connsiteX251" fmla="*/ 152427 w 2119472"/>
              <a:gd name="connsiteY251" fmla="*/ 165547 h 777388"/>
              <a:gd name="connsiteX252" fmla="*/ 163674 w 2119472"/>
              <a:gd name="connsiteY252" fmla="*/ 159121 h 777388"/>
              <a:gd name="connsiteX253" fmla="*/ 175341 w 2119472"/>
              <a:gd name="connsiteY253" fmla="*/ 153006 h 777388"/>
              <a:gd name="connsiteX254" fmla="*/ 186988 w 2119472"/>
              <a:gd name="connsiteY254" fmla="*/ 146713 h 777388"/>
              <a:gd name="connsiteX255" fmla="*/ 199075 w 2119472"/>
              <a:gd name="connsiteY255" fmla="*/ 140906 h 777388"/>
              <a:gd name="connsiteX256" fmla="*/ 211144 w 2119472"/>
              <a:gd name="connsiteY256" fmla="*/ 134924 h 777388"/>
              <a:gd name="connsiteX257" fmla="*/ 223649 w 2119472"/>
              <a:gd name="connsiteY257" fmla="*/ 129428 h 777388"/>
              <a:gd name="connsiteX258" fmla="*/ 236520 w 2119472"/>
              <a:gd name="connsiteY258" fmla="*/ 123713 h 777388"/>
              <a:gd name="connsiteX259" fmla="*/ 249789 w 2119472"/>
              <a:gd name="connsiteY259" fmla="*/ 118132 h 777388"/>
              <a:gd name="connsiteX260" fmla="*/ 263099 w 2119472"/>
              <a:gd name="connsiteY260" fmla="*/ 112901 h 777388"/>
              <a:gd name="connsiteX261" fmla="*/ 276408 w 2119472"/>
              <a:gd name="connsiteY261" fmla="*/ 107672 h 777388"/>
              <a:gd name="connsiteX262" fmla="*/ 290480 w 2119472"/>
              <a:gd name="connsiteY262" fmla="*/ 102358 h 777388"/>
              <a:gd name="connsiteX263" fmla="*/ 304188 w 2119472"/>
              <a:gd name="connsiteY263" fmla="*/ 97263 h 777388"/>
              <a:gd name="connsiteX264" fmla="*/ 318320 w 2119472"/>
              <a:gd name="connsiteY264" fmla="*/ 92477 h 777388"/>
              <a:gd name="connsiteX265" fmla="*/ 332470 w 2119472"/>
              <a:gd name="connsiteY265" fmla="*/ 87867 h 777388"/>
              <a:gd name="connsiteX266" fmla="*/ 347001 w 2119472"/>
              <a:gd name="connsiteY266" fmla="*/ 83215 h 777388"/>
              <a:gd name="connsiteX267" fmla="*/ 361551 w 2119472"/>
              <a:gd name="connsiteY267" fmla="*/ 78739 h 777388"/>
              <a:gd name="connsiteX268" fmla="*/ 376103 w 2119472"/>
              <a:gd name="connsiteY268" fmla="*/ 74263 h 777388"/>
              <a:gd name="connsiteX269" fmla="*/ 391457 w 2119472"/>
              <a:gd name="connsiteY269" fmla="*/ 70054 h 777388"/>
              <a:gd name="connsiteX270" fmla="*/ 406064 w 2119472"/>
              <a:gd name="connsiteY270" fmla="*/ 66107 h 777388"/>
              <a:gd name="connsiteX271" fmla="*/ 421437 w 2119472"/>
              <a:gd name="connsiteY271" fmla="*/ 62074 h 777388"/>
              <a:gd name="connsiteX272" fmla="*/ 437172 w 2119472"/>
              <a:gd name="connsiteY272" fmla="*/ 57823 h 777388"/>
              <a:gd name="connsiteX273" fmla="*/ 452602 w 2119472"/>
              <a:gd name="connsiteY273" fmla="*/ 54319 h 777388"/>
              <a:gd name="connsiteX274" fmla="*/ 468395 w 2119472"/>
              <a:gd name="connsiteY274" fmla="*/ 50597 h 777388"/>
              <a:gd name="connsiteX275" fmla="*/ 483444 w 2119472"/>
              <a:gd name="connsiteY275" fmla="*/ 47135 h 777388"/>
              <a:gd name="connsiteX276" fmla="*/ 499657 w 2119472"/>
              <a:gd name="connsiteY276" fmla="*/ 43722 h 777388"/>
              <a:gd name="connsiteX277" fmla="*/ 515509 w 2119472"/>
              <a:gd name="connsiteY277" fmla="*/ 40527 h 777388"/>
              <a:gd name="connsiteX278" fmla="*/ 547251 w 2119472"/>
              <a:gd name="connsiteY278" fmla="*/ 34492 h 777388"/>
              <a:gd name="connsiteX279" fmla="*/ 580195 w 2119472"/>
              <a:gd name="connsiteY279" fmla="*/ 28856 h 777388"/>
              <a:gd name="connsiteX280" fmla="*/ 612417 w 2119472"/>
              <a:gd name="connsiteY280" fmla="*/ 23658 h 777388"/>
              <a:gd name="connsiteX281" fmla="*/ 645097 w 2119472"/>
              <a:gd name="connsiteY281" fmla="*/ 19123 h 777388"/>
              <a:gd name="connsiteX282" fmla="*/ 678199 w 2119472"/>
              <a:gd name="connsiteY282" fmla="*/ 14896 h 777388"/>
              <a:gd name="connsiteX283" fmla="*/ 710980 w 2119472"/>
              <a:gd name="connsiteY283" fmla="*/ 11241 h 777388"/>
              <a:gd name="connsiteX284" fmla="*/ 744220 w 2119472"/>
              <a:gd name="connsiteY284" fmla="*/ 8248 h 777388"/>
              <a:gd name="connsiteX285" fmla="*/ 776717 w 2119472"/>
              <a:gd name="connsiteY285" fmla="*/ 5515 h 777388"/>
              <a:gd name="connsiteX286" fmla="*/ 809291 w 2119472"/>
              <a:gd name="connsiteY286" fmla="*/ 3488 h 777388"/>
              <a:gd name="connsiteX287" fmla="*/ 841907 w 2119472"/>
              <a:gd name="connsiteY287" fmla="*/ 1813 h 777388"/>
              <a:gd name="connsiteX288" fmla="*/ 874198 w 2119472"/>
              <a:gd name="connsiteY288" fmla="*/ 710 h 77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2119472" h="777388">
                <a:moveTo>
                  <a:pt x="906147" y="0"/>
                </a:moveTo>
                <a:lnTo>
                  <a:pt x="937414" y="81"/>
                </a:lnTo>
                <a:lnTo>
                  <a:pt x="968700" y="337"/>
                </a:lnTo>
                <a:lnTo>
                  <a:pt x="999264" y="1031"/>
                </a:lnTo>
                <a:lnTo>
                  <a:pt x="964626" y="1862"/>
                </a:lnTo>
                <a:lnTo>
                  <a:pt x="929305" y="3482"/>
                </a:lnTo>
                <a:lnTo>
                  <a:pt x="894041" y="5630"/>
                </a:lnTo>
                <a:lnTo>
                  <a:pt x="858818" y="8131"/>
                </a:lnTo>
                <a:lnTo>
                  <a:pt x="824013" y="10943"/>
                </a:lnTo>
                <a:lnTo>
                  <a:pt x="788528" y="14542"/>
                </a:lnTo>
                <a:lnTo>
                  <a:pt x="770994" y="16497"/>
                </a:lnTo>
                <a:lnTo>
                  <a:pt x="753482" y="18628"/>
                </a:lnTo>
                <a:lnTo>
                  <a:pt x="735626" y="21155"/>
                </a:lnTo>
                <a:lnTo>
                  <a:pt x="718132" y="23463"/>
                </a:lnTo>
                <a:lnTo>
                  <a:pt x="700656" y="25946"/>
                </a:lnTo>
                <a:lnTo>
                  <a:pt x="683223" y="28781"/>
                </a:lnTo>
                <a:lnTo>
                  <a:pt x="665767" y="31441"/>
                </a:lnTo>
                <a:lnTo>
                  <a:pt x="648371" y="34629"/>
                </a:lnTo>
                <a:lnTo>
                  <a:pt x="630955" y="37642"/>
                </a:lnTo>
                <a:lnTo>
                  <a:pt x="614342" y="40921"/>
                </a:lnTo>
                <a:lnTo>
                  <a:pt x="596966" y="44285"/>
                </a:lnTo>
                <a:lnTo>
                  <a:pt x="580011" y="47959"/>
                </a:lnTo>
                <a:lnTo>
                  <a:pt x="563054" y="51633"/>
                </a:lnTo>
                <a:lnTo>
                  <a:pt x="546120" y="55483"/>
                </a:lnTo>
                <a:lnTo>
                  <a:pt x="529203" y="59510"/>
                </a:lnTo>
                <a:lnTo>
                  <a:pt x="513068" y="63627"/>
                </a:lnTo>
                <a:lnTo>
                  <a:pt x="496591" y="68140"/>
                </a:lnTo>
                <a:lnTo>
                  <a:pt x="480096" y="72476"/>
                </a:lnTo>
                <a:lnTo>
                  <a:pt x="463638" y="77164"/>
                </a:lnTo>
                <a:lnTo>
                  <a:pt x="447964" y="81944"/>
                </a:lnTo>
                <a:lnTo>
                  <a:pt x="433757" y="86024"/>
                </a:lnTo>
                <a:lnTo>
                  <a:pt x="419606" y="90635"/>
                </a:lnTo>
                <a:lnTo>
                  <a:pt x="405836" y="95202"/>
                </a:lnTo>
                <a:lnTo>
                  <a:pt x="392449" y="99727"/>
                </a:lnTo>
                <a:lnTo>
                  <a:pt x="378719" y="104647"/>
                </a:lnTo>
                <a:lnTo>
                  <a:pt x="364988" y="109565"/>
                </a:lnTo>
                <a:lnTo>
                  <a:pt x="351299" y="114837"/>
                </a:lnTo>
                <a:lnTo>
                  <a:pt x="338371" y="120024"/>
                </a:lnTo>
                <a:lnTo>
                  <a:pt x="325826" y="125168"/>
                </a:lnTo>
                <a:lnTo>
                  <a:pt x="312936" y="130707"/>
                </a:lnTo>
                <a:lnTo>
                  <a:pt x="300428" y="136203"/>
                </a:lnTo>
                <a:lnTo>
                  <a:pt x="287579" y="142095"/>
                </a:lnTo>
                <a:lnTo>
                  <a:pt x="275874" y="147859"/>
                </a:lnTo>
                <a:lnTo>
                  <a:pt x="264167" y="153623"/>
                </a:lnTo>
                <a:lnTo>
                  <a:pt x="252501" y="159738"/>
                </a:lnTo>
                <a:lnTo>
                  <a:pt x="241214" y="165813"/>
                </a:lnTo>
                <a:lnTo>
                  <a:pt x="230329" y="172020"/>
                </a:lnTo>
                <a:lnTo>
                  <a:pt x="219846" y="178361"/>
                </a:lnTo>
                <a:lnTo>
                  <a:pt x="209742" y="184659"/>
                </a:lnTo>
                <a:lnTo>
                  <a:pt x="199660" y="191134"/>
                </a:lnTo>
                <a:lnTo>
                  <a:pt x="190377" y="197876"/>
                </a:lnTo>
                <a:lnTo>
                  <a:pt x="181096" y="204617"/>
                </a:lnTo>
                <a:lnTo>
                  <a:pt x="172195" y="211317"/>
                </a:lnTo>
                <a:lnTo>
                  <a:pt x="163716" y="218325"/>
                </a:lnTo>
                <a:lnTo>
                  <a:pt x="156000" y="225250"/>
                </a:lnTo>
                <a:lnTo>
                  <a:pt x="148682" y="232308"/>
                </a:lnTo>
                <a:lnTo>
                  <a:pt x="141764" y="239500"/>
                </a:lnTo>
                <a:lnTo>
                  <a:pt x="135231" y="246648"/>
                </a:lnTo>
                <a:lnTo>
                  <a:pt x="129478" y="253889"/>
                </a:lnTo>
                <a:lnTo>
                  <a:pt x="123745" y="261305"/>
                </a:lnTo>
                <a:lnTo>
                  <a:pt x="118773" y="268636"/>
                </a:lnTo>
                <a:lnTo>
                  <a:pt x="114583" y="276058"/>
                </a:lnTo>
                <a:lnTo>
                  <a:pt x="110494" y="284361"/>
                </a:lnTo>
                <a:lnTo>
                  <a:pt x="107164" y="292580"/>
                </a:lnTo>
                <a:lnTo>
                  <a:pt x="104578" y="300536"/>
                </a:lnTo>
                <a:lnTo>
                  <a:pt x="102413" y="308803"/>
                </a:lnTo>
                <a:lnTo>
                  <a:pt x="101393" y="316943"/>
                </a:lnTo>
                <a:lnTo>
                  <a:pt x="100732" y="324864"/>
                </a:lnTo>
                <a:lnTo>
                  <a:pt x="100873" y="333051"/>
                </a:lnTo>
                <a:lnTo>
                  <a:pt x="101737" y="340801"/>
                </a:lnTo>
                <a:lnTo>
                  <a:pt x="102621" y="348728"/>
                </a:lnTo>
                <a:lnTo>
                  <a:pt x="103906" y="356788"/>
                </a:lnTo>
                <a:lnTo>
                  <a:pt x="105912" y="364412"/>
                </a:lnTo>
                <a:lnTo>
                  <a:pt x="107961" y="372387"/>
                </a:lnTo>
                <a:lnTo>
                  <a:pt x="111130" y="380059"/>
                </a:lnTo>
                <a:lnTo>
                  <a:pt x="113901" y="387598"/>
                </a:lnTo>
                <a:lnTo>
                  <a:pt x="120605" y="402723"/>
                </a:lnTo>
                <a:lnTo>
                  <a:pt x="124479" y="409781"/>
                </a:lnTo>
                <a:lnTo>
                  <a:pt x="128351" y="416839"/>
                </a:lnTo>
                <a:lnTo>
                  <a:pt x="132648" y="424206"/>
                </a:lnTo>
                <a:lnTo>
                  <a:pt x="137244" y="430828"/>
                </a:lnTo>
                <a:lnTo>
                  <a:pt x="142645" y="437716"/>
                </a:lnTo>
                <a:lnTo>
                  <a:pt x="148043" y="444604"/>
                </a:lnTo>
                <a:lnTo>
                  <a:pt x="153803" y="451274"/>
                </a:lnTo>
                <a:lnTo>
                  <a:pt x="160308" y="457682"/>
                </a:lnTo>
                <a:lnTo>
                  <a:pt x="166447" y="464310"/>
                </a:lnTo>
                <a:lnTo>
                  <a:pt x="173312" y="470500"/>
                </a:lnTo>
                <a:lnTo>
                  <a:pt x="180596" y="477000"/>
                </a:lnTo>
                <a:lnTo>
                  <a:pt x="188225" y="483104"/>
                </a:lnTo>
                <a:lnTo>
                  <a:pt x="195832" y="489033"/>
                </a:lnTo>
                <a:lnTo>
                  <a:pt x="204220" y="495053"/>
                </a:lnTo>
                <a:lnTo>
                  <a:pt x="212952" y="500677"/>
                </a:lnTo>
                <a:lnTo>
                  <a:pt x="221701" y="506479"/>
                </a:lnTo>
                <a:lnTo>
                  <a:pt x="231579" y="511977"/>
                </a:lnTo>
                <a:lnTo>
                  <a:pt x="240689" y="517559"/>
                </a:lnTo>
                <a:lnTo>
                  <a:pt x="250925" y="522838"/>
                </a:lnTo>
                <a:lnTo>
                  <a:pt x="261121" y="527764"/>
                </a:lnTo>
                <a:lnTo>
                  <a:pt x="271358" y="533043"/>
                </a:lnTo>
                <a:lnTo>
                  <a:pt x="281937" y="537927"/>
                </a:lnTo>
                <a:lnTo>
                  <a:pt x="292895" y="542769"/>
                </a:lnTo>
                <a:lnTo>
                  <a:pt x="304215" y="547392"/>
                </a:lnTo>
                <a:lnTo>
                  <a:pt x="315898" y="551797"/>
                </a:lnTo>
                <a:lnTo>
                  <a:pt x="327198" y="556243"/>
                </a:lnTo>
                <a:lnTo>
                  <a:pt x="350926" y="564832"/>
                </a:lnTo>
                <a:lnTo>
                  <a:pt x="375736" y="572767"/>
                </a:lnTo>
                <a:lnTo>
                  <a:pt x="401287" y="580440"/>
                </a:lnTo>
                <a:lnTo>
                  <a:pt x="427543" y="587499"/>
                </a:lnTo>
                <a:lnTo>
                  <a:pt x="454162" y="594339"/>
                </a:lnTo>
                <a:lnTo>
                  <a:pt x="481504" y="600742"/>
                </a:lnTo>
                <a:lnTo>
                  <a:pt x="509186" y="606751"/>
                </a:lnTo>
                <a:lnTo>
                  <a:pt x="536850" y="612583"/>
                </a:lnTo>
                <a:lnTo>
                  <a:pt x="565216" y="617803"/>
                </a:lnTo>
                <a:lnTo>
                  <a:pt x="594345" y="622936"/>
                </a:lnTo>
                <a:lnTo>
                  <a:pt x="623033" y="627585"/>
                </a:lnTo>
                <a:lnTo>
                  <a:pt x="654849" y="632598"/>
                </a:lnTo>
                <a:lnTo>
                  <a:pt x="687408" y="637349"/>
                </a:lnTo>
                <a:lnTo>
                  <a:pt x="720289" y="641529"/>
                </a:lnTo>
                <a:lnTo>
                  <a:pt x="752410" y="645794"/>
                </a:lnTo>
                <a:lnTo>
                  <a:pt x="785993" y="649361"/>
                </a:lnTo>
                <a:lnTo>
                  <a:pt x="819218" y="653147"/>
                </a:lnTo>
                <a:lnTo>
                  <a:pt x="852401" y="656580"/>
                </a:lnTo>
                <a:lnTo>
                  <a:pt x="885927" y="659619"/>
                </a:lnTo>
                <a:lnTo>
                  <a:pt x="919835" y="662616"/>
                </a:lnTo>
                <a:lnTo>
                  <a:pt x="953302" y="665125"/>
                </a:lnTo>
                <a:lnTo>
                  <a:pt x="987530" y="667551"/>
                </a:lnTo>
                <a:lnTo>
                  <a:pt x="1021760" y="669976"/>
                </a:lnTo>
                <a:lnTo>
                  <a:pt x="1055930" y="671872"/>
                </a:lnTo>
                <a:lnTo>
                  <a:pt x="1090501" y="673903"/>
                </a:lnTo>
                <a:lnTo>
                  <a:pt x="1125013" y="675404"/>
                </a:lnTo>
                <a:lnTo>
                  <a:pt x="1159566" y="677259"/>
                </a:lnTo>
                <a:lnTo>
                  <a:pt x="1194803" y="678323"/>
                </a:lnTo>
                <a:lnTo>
                  <a:pt x="1229293" y="679649"/>
                </a:lnTo>
                <a:lnTo>
                  <a:pt x="1299364" y="681644"/>
                </a:lnTo>
                <a:lnTo>
                  <a:pt x="1369776" y="683245"/>
                </a:lnTo>
                <a:lnTo>
                  <a:pt x="1440108" y="684141"/>
                </a:lnTo>
                <a:lnTo>
                  <a:pt x="1510442" y="685036"/>
                </a:lnTo>
                <a:lnTo>
                  <a:pt x="1581096" y="685362"/>
                </a:lnTo>
                <a:lnTo>
                  <a:pt x="1652094" y="685292"/>
                </a:lnTo>
                <a:lnTo>
                  <a:pt x="1722730" y="685441"/>
                </a:lnTo>
                <a:lnTo>
                  <a:pt x="1795632" y="685159"/>
                </a:lnTo>
                <a:lnTo>
                  <a:pt x="1868535" y="684877"/>
                </a:lnTo>
                <a:lnTo>
                  <a:pt x="1941419" y="684418"/>
                </a:lnTo>
                <a:lnTo>
                  <a:pt x="2014665" y="683741"/>
                </a:lnTo>
                <a:lnTo>
                  <a:pt x="2087127" y="682973"/>
                </a:lnTo>
                <a:lnTo>
                  <a:pt x="2119471" y="682440"/>
                </a:lnTo>
                <a:lnTo>
                  <a:pt x="2119472" y="775873"/>
                </a:lnTo>
                <a:lnTo>
                  <a:pt x="2117144" y="776433"/>
                </a:lnTo>
                <a:lnTo>
                  <a:pt x="2065949" y="776823"/>
                </a:lnTo>
                <a:lnTo>
                  <a:pt x="1993064" y="777282"/>
                </a:lnTo>
                <a:lnTo>
                  <a:pt x="1920143" y="777388"/>
                </a:lnTo>
                <a:lnTo>
                  <a:pt x="1847961" y="777233"/>
                </a:lnTo>
                <a:lnTo>
                  <a:pt x="1775383" y="776944"/>
                </a:lnTo>
                <a:lnTo>
                  <a:pt x="1703162" y="776437"/>
                </a:lnTo>
                <a:lnTo>
                  <a:pt x="1631304" y="775711"/>
                </a:lnTo>
                <a:lnTo>
                  <a:pt x="1559407" y="774633"/>
                </a:lnTo>
                <a:lnTo>
                  <a:pt x="1487490" y="773378"/>
                </a:lnTo>
                <a:lnTo>
                  <a:pt x="1415916" y="771729"/>
                </a:lnTo>
                <a:lnTo>
                  <a:pt x="1344322" y="769904"/>
                </a:lnTo>
                <a:lnTo>
                  <a:pt x="1309487" y="768972"/>
                </a:lnTo>
                <a:lnTo>
                  <a:pt x="1274233" y="767731"/>
                </a:lnTo>
                <a:lnTo>
                  <a:pt x="1239340" y="766272"/>
                </a:lnTo>
                <a:lnTo>
                  <a:pt x="1204808" y="764594"/>
                </a:lnTo>
                <a:lnTo>
                  <a:pt x="1170296" y="763092"/>
                </a:lnTo>
                <a:lnTo>
                  <a:pt x="1135741" y="761238"/>
                </a:lnTo>
                <a:lnTo>
                  <a:pt x="1101553" y="759165"/>
                </a:lnTo>
                <a:lnTo>
                  <a:pt x="1067343" y="756916"/>
                </a:lnTo>
                <a:lnTo>
                  <a:pt x="1033133" y="754668"/>
                </a:lnTo>
                <a:lnTo>
                  <a:pt x="998885" y="752066"/>
                </a:lnTo>
                <a:lnTo>
                  <a:pt x="965016" y="749422"/>
                </a:lnTo>
                <a:lnTo>
                  <a:pt x="931109" y="746426"/>
                </a:lnTo>
                <a:lnTo>
                  <a:pt x="897584" y="743388"/>
                </a:lnTo>
                <a:lnTo>
                  <a:pt x="864018" y="739997"/>
                </a:lnTo>
                <a:lnTo>
                  <a:pt x="830835" y="736564"/>
                </a:lnTo>
                <a:lnTo>
                  <a:pt x="797630" y="732955"/>
                </a:lnTo>
                <a:lnTo>
                  <a:pt x="766332" y="729133"/>
                </a:lnTo>
                <a:lnTo>
                  <a:pt x="735053" y="725486"/>
                </a:lnTo>
                <a:lnTo>
                  <a:pt x="704500" y="721403"/>
                </a:lnTo>
                <a:lnTo>
                  <a:pt x="673544" y="717186"/>
                </a:lnTo>
                <a:lnTo>
                  <a:pt x="642547" y="712617"/>
                </a:lnTo>
                <a:lnTo>
                  <a:pt x="612294" y="707787"/>
                </a:lnTo>
                <a:lnTo>
                  <a:pt x="582403" y="702738"/>
                </a:lnTo>
                <a:lnTo>
                  <a:pt x="552494" y="697512"/>
                </a:lnTo>
                <a:lnTo>
                  <a:pt x="522924" y="691893"/>
                </a:lnTo>
                <a:lnTo>
                  <a:pt x="494097" y="686012"/>
                </a:lnTo>
                <a:lnTo>
                  <a:pt x="465613" y="679736"/>
                </a:lnTo>
                <a:lnTo>
                  <a:pt x="437128" y="673460"/>
                </a:lnTo>
                <a:lnTo>
                  <a:pt x="409330" y="666395"/>
                </a:lnTo>
                <a:lnTo>
                  <a:pt x="381929" y="659463"/>
                </a:lnTo>
                <a:lnTo>
                  <a:pt x="355233" y="651918"/>
                </a:lnTo>
                <a:lnTo>
                  <a:pt x="328517" y="644196"/>
                </a:lnTo>
                <a:lnTo>
                  <a:pt x="304068" y="636044"/>
                </a:lnTo>
                <a:lnTo>
                  <a:pt x="280382" y="627806"/>
                </a:lnTo>
                <a:lnTo>
                  <a:pt x="256636" y="619040"/>
                </a:lnTo>
                <a:lnTo>
                  <a:pt x="234377" y="609752"/>
                </a:lnTo>
                <a:lnTo>
                  <a:pt x="212095" y="600288"/>
                </a:lnTo>
                <a:lnTo>
                  <a:pt x="190940" y="590519"/>
                </a:lnTo>
                <a:lnTo>
                  <a:pt x="171251" y="580052"/>
                </a:lnTo>
                <a:lnTo>
                  <a:pt x="151922" y="569367"/>
                </a:lnTo>
                <a:lnTo>
                  <a:pt x="133334" y="558421"/>
                </a:lnTo>
                <a:lnTo>
                  <a:pt x="124602" y="552796"/>
                </a:lnTo>
                <a:lnTo>
                  <a:pt x="116615" y="546910"/>
                </a:lnTo>
                <a:lnTo>
                  <a:pt x="108247" y="541066"/>
                </a:lnTo>
                <a:lnTo>
                  <a:pt x="100638" y="535137"/>
                </a:lnTo>
                <a:lnTo>
                  <a:pt x="92630" y="529075"/>
                </a:lnTo>
                <a:lnTo>
                  <a:pt x="85386" y="522927"/>
                </a:lnTo>
                <a:lnTo>
                  <a:pt x="78120" y="516604"/>
                </a:lnTo>
                <a:lnTo>
                  <a:pt x="71255" y="510414"/>
                </a:lnTo>
                <a:lnTo>
                  <a:pt x="65114" y="503787"/>
                </a:lnTo>
                <a:lnTo>
                  <a:pt x="58993" y="497336"/>
                </a:lnTo>
                <a:lnTo>
                  <a:pt x="53231" y="490667"/>
                </a:lnTo>
                <a:lnTo>
                  <a:pt x="47070" y="483864"/>
                </a:lnTo>
                <a:lnTo>
                  <a:pt x="42053" y="476932"/>
                </a:lnTo>
                <a:lnTo>
                  <a:pt x="37034" y="470002"/>
                </a:lnTo>
                <a:lnTo>
                  <a:pt x="27722" y="455702"/>
                </a:lnTo>
                <a:lnTo>
                  <a:pt x="24209" y="448426"/>
                </a:lnTo>
                <a:lnTo>
                  <a:pt x="20296" y="441015"/>
                </a:lnTo>
                <a:lnTo>
                  <a:pt x="16383" y="433605"/>
                </a:lnTo>
                <a:lnTo>
                  <a:pt x="13592" y="425891"/>
                </a:lnTo>
                <a:lnTo>
                  <a:pt x="10443" y="418395"/>
                </a:lnTo>
                <a:lnTo>
                  <a:pt x="7652" y="410680"/>
                </a:lnTo>
                <a:lnTo>
                  <a:pt x="5264" y="403100"/>
                </a:lnTo>
                <a:lnTo>
                  <a:pt x="3617" y="395259"/>
                </a:lnTo>
                <a:lnTo>
                  <a:pt x="1990" y="387593"/>
                </a:lnTo>
                <a:lnTo>
                  <a:pt x="725" y="379708"/>
                </a:lnTo>
                <a:lnTo>
                  <a:pt x="242" y="371915"/>
                </a:lnTo>
                <a:lnTo>
                  <a:pt x="120" y="363903"/>
                </a:lnTo>
                <a:lnTo>
                  <a:pt x="0" y="355892"/>
                </a:lnTo>
                <a:lnTo>
                  <a:pt x="278" y="348013"/>
                </a:lnTo>
                <a:lnTo>
                  <a:pt x="1341" y="340226"/>
                </a:lnTo>
                <a:lnTo>
                  <a:pt x="2361" y="332087"/>
                </a:lnTo>
                <a:lnTo>
                  <a:pt x="4185" y="324215"/>
                </a:lnTo>
                <a:lnTo>
                  <a:pt x="6770" y="316258"/>
                </a:lnTo>
                <a:lnTo>
                  <a:pt x="9336" y="308125"/>
                </a:lnTo>
                <a:lnTo>
                  <a:pt x="12686" y="300083"/>
                </a:lnTo>
                <a:lnTo>
                  <a:pt x="16434" y="292174"/>
                </a:lnTo>
                <a:lnTo>
                  <a:pt x="20545" y="284047"/>
                </a:lnTo>
                <a:lnTo>
                  <a:pt x="25074" y="276230"/>
                </a:lnTo>
                <a:lnTo>
                  <a:pt x="30350" y="268152"/>
                </a:lnTo>
                <a:lnTo>
                  <a:pt x="36043" y="260383"/>
                </a:lnTo>
                <a:lnTo>
                  <a:pt x="42098" y="252396"/>
                </a:lnTo>
                <a:lnTo>
                  <a:pt x="49338" y="244634"/>
                </a:lnTo>
                <a:lnTo>
                  <a:pt x="56574" y="236871"/>
                </a:lnTo>
                <a:lnTo>
                  <a:pt x="64176" y="228891"/>
                </a:lnTo>
                <a:lnTo>
                  <a:pt x="72958" y="221134"/>
                </a:lnTo>
                <a:lnTo>
                  <a:pt x="81799" y="213906"/>
                </a:lnTo>
                <a:lnTo>
                  <a:pt x="91021" y="206636"/>
                </a:lnTo>
                <a:lnTo>
                  <a:pt x="100626" y="199323"/>
                </a:lnTo>
                <a:lnTo>
                  <a:pt x="110288" y="192538"/>
                </a:lnTo>
                <a:lnTo>
                  <a:pt x="120311" y="185536"/>
                </a:lnTo>
                <a:lnTo>
                  <a:pt x="130376" y="178885"/>
                </a:lnTo>
                <a:lnTo>
                  <a:pt x="141584" y="172106"/>
                </a:lnTo>
                <a:lnTo>
                  <a:pt x="152427" y="165547"/>
                </a:lnTo>
                <a:lnTo>
                  <a:pt x="163674" y="159121"/>
                </a:lnTo>
                <a:lnTo>
                  <a:pt x="175341" y="153006"/>
                </a:lnTo>
                <a:lnTo>
                  <a:pt x="186988" y="146713"/>
                </a:lnTo>
                <a:lnTo>
                  <a:pt x="199075" y="140906"/>
                </a:lnTo>
                <a:lnTo>
                  <a:pt x="211144" y="134924"/>
                </a:lnTo>
                <a:lnTo>
                  <a:pt x="223649" y="129428"/>
                </a:lnTo>
                <a:lnTo>
                  <a:pt x="236520" y="123713"/>
                </a:lnTo>
                <a:lnTo>
                  <a:pt x="249789" y="118132"/>
                </a:lnTo>
                <a:lnTo>
                  <a:pt x="263099" y="112901"/>
                </a:lnTo>
                <a:lnTo>
                  <a:pt x="276408" y="107672"/>
                </a:lnTo>
                <a:lnTo>
                  <a:pt x="290480" y="102358"/>
                </a:lnTo>
                <a:lnTo>
                  <a:pt x="304188" y="97263"/>
                </a:lnTo>
                <a:lnTo>
                  <a:pt x="318320" y="92477"/>
                </a:lnTo>
                <a:lnTo>
                  <a:pt x="332470" y="87867"/>
                </a:lnTo>
                <a:lnTo>
                  <a:pt x="347001" y="83215"/>
                </a:lnTo>
                <a:lnTo>
                  <a:pt x="361551" y="78739"/>
                </a:lnTo>
                <a:lnTo>
                  <a:pt x="376103" y="74263"/>
                </a:lnTo>
                <a:lnTo>
                  <a:pt x="391457" y="70054"/>
                </a:lnTo>
                <a:lnTo>
                  <a:pt x="406064" y="66107"/>
                </a:lnTo>
                <a:lnTo>
                  <a:pt x="421437" y="62074"/>
                </a:lnTo>
                <a:lnTo>
                  <a:pt x="437172" y="57823"/>
                </a:lnTo>
                <a:lnTo>
                  <a:pt x="452602" y="54319"/>
                </a:lnTo>
                <a:lnTo>
                  <a:pt x="468395" y="50597"/>
                </a:lnTo>
                <a:lnTo>
                  <a:pt x="483444" y="47135"/>
                </a:lnTo>
                <a:lnTo>
                  <a:pt x="499657" y="43722"/>
                </a:lnTo>
                <a:lnTo>
                  <a:pt x="515509" y="40527"/>
                </a:lnTo>
                <a:lnTo>
                  <a:pt x="547251" y="34492"/>
                </a:lnTo>
                <a:lnTo>
                  <a:pt x="580195" y="28856"/>
                </a:lnTo>
                <a:lnTo>
                  <a:pt x="612417" y="23658"/>
                </a:lnTo>
                <a:lnTo>
                  <a:pt x="645097" y="19123"/>
                </a:lnTo>
                <a:lnTo>
                  <a:pt x="678199" y="14896"/>
                </a:lnTo>
                <a:lnTo>
                  <a:pt x="710980" y="11241"/>
                </a:lnTo>
                <a:lnTo>
                  <a:pt x="744220" y="8248"/>
                </a:lnTo>
                <a:lnTo>
                  <a:pt x="776717" y="5515"/>
                </a:lnTo>
                <a:lnTo>
                  <a:pt x="809291" y="3488"/>
                </a:lnTo>
                <a:lnTo>
                  <a:pt x="841907" y="1813"/>
                </a:lnTo>
                <a:lnTo>
                  <a:pt x="874198" y="71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2"/>
          <p:cNvSpPr/>
          <p:nvPr>
            <p:custDataLst>
              <p:tags r:id="rId2"/>
            </p:custDataLst>
          </p:nvPr>
        </p:nvSpPr>
        <p:spPr bwMode="auto">
          <a:xfrm>
            <a:off x="5835255" y="3900513"/>
            <a:ext cx="878681" cy="881063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Text_1"/>
          <p:cNvSpPr/>
          <p:nvPr>
            <p:custDataLst>
              <p:tags r:id="rId3"/>
            </p:custDataLst>
          </p:nvPr>
        </p:nvSpPr>
        <p:spPr>
          <a:xfrm>
            <a:off x="2965848" y="3782642"/>
            <a:ext cx="2969419" cy="765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点击此处添加文字描述，文字颜色、大小、字体可根据需求进行更改。</a:t>
            </a:r>
          </a:p>
        </p:txBody>
      </p:sp>
      <p:sp>
        <p:nvSpPr>
          <p:cNvPr id="12" name="MH_Picture_1"/>
          <p:cNvSpPr/>
          <p:nvPr>
            <p:custDataLst>
              <p:tags r:id="rId4"/>
            </p:custDataLst>
          </p:nvPr>
        </p:nvSpPr>
        <p:spPr>
          <a:xfrm>
            <a:off x="2150269" y="1105147"/>
            <a:ext cx="4843463" cy="2677496"/>
          </a:xfrm>
          <a:prstGeom prst="roundRect">
            <a:avLst>
              <a:gd name="adj" fmla="val 941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31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5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27459" y="1958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grpSp>
        <p:nvGrpSpPr>
          <p:cNvPr id="9" name="Group 19"/>
          <p:cNvGrpSpPr/>
          <p:nvPr/>
        </p:nvGrpSpPr>
        <p:grpSpPr>
          <a:xfrm>
            <a:off x="3735312" y="3778138"/>
            <a:ext cx="309529" cy="1365362"/>
            <a:chOff x="4980416" y="5037518"/>
            <a:chExt cx="412706" cy="1820482"/>
          </a:xfrm>
        </p:grpSpPr>
        <p:sp>
          <p:nvSpPr>
            <p:cNvPr id="10" name="Freeform: Shape 20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: Shape 2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: Shape 22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: Shape 23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: Shape 24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: Shape 25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: Shape 26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: Shape 27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: Shape 28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: Shape 29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: Shape 30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31"/>
          <p:cNvGrpSpPr/>
          <p:nvPr/>
        </p:nvGrpSpPr>
        <p:grpSpPr>
          <a:xfrm>
            <a:off x="4127146" y="4016470"/>
            <a:ext cx="309529" cy="1127030"/>
            <a:chOff x="5502862" y="5355294"/>
            <a:chExt cx="412706" cy="1502706"/>
          </a:xfrm>
        </p:grpSpPr>
        <p:sp>
          <p:nvSpPr>
            <p:cNvPr id="22" name="Freeform: Shape 32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: Shape 3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: Shape 34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: Shape 35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: Shape 36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: Shape 37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: Shape 38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: Shape 39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: Shape 40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: Shape 41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: Shape 42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43"/>
          <p:cNvGrpSpPr/>
          <p:nvPr/>
        </p:nvGrpSpPr>
        <p:grpSpPr>
          <a:xfrm>
            <a:off x="5219839" y="4016470"/>
            <a:ext cx="305490" cy="1127030"/>
            <a:chOff x="6959786" y="5355294"/>
            <a:chExt cx="407320" cy="1502706"/>
          </a:xfrm>
        </p:grpSpPr>
        <p:sp>
          <p:nvSpPr>
            <p:cNvPr id="34" name="Freeform: Shape 44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: Shape 45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: Shape 46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: Shape 47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: Shape 48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: Shape 49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: Shape 50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: Shape 51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: Shape 52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: Shape 53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: Shape 54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55"/>
          <p:cNvGrpSpPr/>
          <p:nvPr/>
        </p:nvGrpSpPr>
        <p:grpSpPr>
          <a:xfrm>
            <a:off x="4505853" y="3199980"/>
            <a:ext cx="302964" cy="1941500"/>
            <a:chOff x="6007804" y="4266641"/>
            <a:chExt cx="403952" cy="2588666"/>
          </a:xfrm>
        </p:grpSpPr>
        <p:sp>
          <p:nvSpPr>
            <p:cNvPr id="46" name="Freeform: Shape 56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: Shape 57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: Shape 58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: Shape 59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: Shape 60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: Shape 61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: Shape 62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: Shape 63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: Shape 64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: Shape 65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: Shape 66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Group 67"/>
          <p:cNvGrpSpPr/>
          <p:nvPr/>
        </p:nvGrpSpPr>
        <p:grpSpPr>
          <a:xfrm>
            <a:off x="4860321" y="2784918"/>
            <a:ext cx="307004" cy="2356562"/>
            <a:chOff x="6480429" y="3713225"/>
            <a:chExt cx="409339" cy="3142082"/>
          </a:xfrm>
        </p:grpSpPr>
        <p:sp>
          <p:nvSpPr>
            <p:cNvPr id="58" name="Freeform: Shape 68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: Shape 69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: Shape 70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Freeform: Shape 71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: Shape 72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: Shape 73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Freeform: Shape 74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Freeform: Shape 75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Freeform: Shape 76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Freeform: Shape 77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Freeform: Shape 78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79"/>
          <p:cNvGrpSpPr/>
          <p:nvPr/>
        </p:nvGrpSpPr>
        <p:grpSpPr>
          <a:xfrm>
            <a:off x="3662601" y="2104257"/>
            <a:ext cx="908893" cy="900311"/>
            <a:chOff x="4883468" y="2805677"/>
            <a:chExt cx="1211858" cy="1200415"/>
          </a:xfrm>
        </p:grpSpPr>
        <p:sp>
          <p:nvSpPr>
            <p:cNvPr id="70" name="Freeform: Shape 80"/>
            <p:cNvSpPr/>
            <p:nvPr/>
          </p:nvSpPr>
          <p:spPr bwMode="auto">
            <a:xfrm>
              <a:off x="4964931" y="2888488"/>
              <a:ext cx="1130395" cy="1117604"/>
            </a:xfrm>
            <a:custGeom>
              <a:avLst/>
              <a:gdLst>
                <a:gd name="T0" fmla="*/ 363 w 710"/>
                <a:gd name="T1" fmla="*/ 0 h 702"/>
                <a:gd name="T2" fmla="*/ 270 w 710"/>
                <a:gd name="T3" fmla="*/ 13 h 702"/>
                <a:gd name="T4" fmla="*/ 51 w 710"/>
                <a:gd name="T5" fmla="*/ 418 h 702"/>
                <a:gd name="T6" fmla="*/ 363 w 710"/>
                <a:gd name="T7" fmla="*/ 651 h 702"/>
                <a:gd name="T8" fmla="*/ 456 w 710"/>
                <a:gd name="T9" fmla="*/ 637 h 702"/>
                <a:gd name="T10" fmla="*/ 470 w 710"/>
                <a:gd name="T11" fmla="*/ 633 h 702"/>
                <a:gd name="T12" fmla="*/ 628 w 710"/>
                <a:gd name="T13" fmla="*/ 702 h 702"/>
                <a:gd name="T14" fmla="*/ 597 w 710"/>
                <a:gd name="T15" fmla="*/ 551 h 702"/>
                <a:gd name="T16" fmla="*/ 675 w 710"/>
                <a:gd name="T17" fmla="*/ 232 h 702"/>
                <a:gd name="T18" fmla="*/ 363 w 710"/>
                <a:gd name="T19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0" h="702">
                  <a:moveTo>
                    <a:pt x="363" y="0"/>
                  </a:moveTo>
                  <a:cubicBezTo>
                    <a:pt x="332" y="0"/>
                    <a:pt x="301" y="4"/>
                    <a:pt x="270" y="13"/>
                  </a:cubicBezTo>
                  <a:cubicBezTo>
                    <a:pt x="98" y="65"/>
                    <a:pt x="0" y="246"/>
                    <a:pt x="51" y="418"/>
                  </a:cubicBezTo>
                  <a:cubicBezTo>
                    <a:pt x="93" y="560"/>
                    <a:pt x="223" y="651"/>
                    <a:pt x="363" y="651"/>
                  </a:cubicBezTo>
                  <a:cubicBezTo>
                    <a:pt x="394" y="651"/>
                    <a:pt x="425" y="647"/>
                    <a:pt x="456" y="637"/>
                  </a:cubicBezTo>
                  <a:cubicBezTo>
                    <a:pt x="461" y="636"/>
                    <a:pt x="465" y="634"/>
                    <a:pt x="470" y="633"/>
                  </a:cubicBezTo>
                  <a:cubicBezTo>
                    <a:pt x="628" y="702"/>
                    <a:pt x="628" y="702"/>
                    <a:pt x="628" y="702"/>
                  </a:cubicBezTo>
                  <a:cubicBezTo>
                    <a:pt x="597" y="551"/>
                    <a:pt x="597" y="551"/>
                    <a:pt x="597" y="551"/>
                  </a:cubicBezTo>
                  <a:cubicBezTo>
                    <a:pt x="676" y="469"/>
                    <a:pt x="710" y="349"/>
                    <a:pt x="675" y="232"/>
                  </a:cubicBezTo>
                  <a:cubicBezTo>
                    <a:pt x="633" y="91"/>
                    <a:pt x="503" y="0"/>
                    <a:pt x="363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Freeform: Shape 81"/>
            <p:cNvSpPr/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Freeform: Shape 82"/>
            <p:cNvSpPr/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Freeform: Shape 83"/>
            <p:cNvSpPr/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84"/>
          <p:cNvGrpSpPr/>
          <p:nvPr/>
        </p:nvGrpSpPr>
        <p:grpSpPr>
          <a:xfrm>
            <a:off x="3825192" y="3077279"/>
            <a:ext cx="553920" cy="653899"/>
            <a:chOff x="5100256" y="4103040"/>
            <a:chExt cx="738560" cy="871865"/>
          </a:xfrm>
        </p:grpSpPr>
        <p:sp>
          <p:nvSpPr>
            <p:cNvPr id="75" name="Freeform: Shape 85"/>
            <p:cNvSpPr/>
            <p:nvPr/>
          </p:nvSpPr>
          <p:spPr bwMode="auto">
            <a:xfrm>
              <a:off x="5125839" y="4141415"/>
              <a:ext cx="712977" cy="833490"/>
            </a:xfrm>
            <a:custGeom>
              <a:avLst/>
              <a:gdLst>
                <a:gd name="T0" fmla="*/ 224 w 448"/>
                <a:gd name="T1" fmla="*/ 0 h 524"/>
                <a:gd name="T2" fmla="*/ 0 w 448"/>
                <a:gd name="T3" fmla="*/ 224 h 524"/>
                <a:gd name="T4" fmla="*/ 224 w 448"/>
                <a:gd name="T5" fmla="*/ 448 h 524"/>
                <a:gd name="T6" fmla="*/ 234 w 448"/>
                <a:gd name="T7" fmla="*/ 448 h 524"/>
                <a:gd name="T8" fmla="*/ 324 w 448"/>
                <a:gd name="T9" fmla="*/ 524 h 524"/>
                <a:gd name="T10" fmla="*/ 334 w 448"/>
                <a:gd name="T11" fmla="*/ 419 h 524"/>
                <a:gd name="T12" fmla="*/ 448 w 448"/>
                <a:gd name="T13" fmla="*/ 224 h 524"/>
                <a:gd name="T14" fmla="*/ 224 w 448"/>
                <a:gd name="T15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224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ubicBezTo>
                    <a:pt x="448" y="100"/>
                    <a:pt x="348" y="0"/>
                    <a:pt x="224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Freeform: Shape 86"/>
            <p:cNvSpPr/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Freeform: Shape 87"/>
            <p:cNvSpPr/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Freeform: Shape 88"/>
            <p:cNvSpPr/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Freeform: Shape 89"/>
            <p:cNvSpPr/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: Shape 90"/>
            <p:cNvSpPr/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: Shape 91"/>
            <p:cNvSpPr/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: Shape 92"/>
            <p:cNvSpPr/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Group 93"/>
          <p:cNvGrpSpPr/>
          <p:nvPr/>
        </p:nvGrpSpPr>
        <p:grpSpPr>
          <a:xfrm>
            <a:off x="5181464" y="1821490"/>
            <a:ext cx="1023516" cy="1112387"/>
            <a:chOff x="6908619" y="2428654"/>
            <a:chExt cx="1364688" cy="1483182"/>
          </a:xfrm>
        </p:grpSpPr>
        <p:sp>
          <p:nvSpPr>
            <p:cNvPr id="84" name="Freeform: Shape 94"/>
            <p:cNvSpPr/>
            <p:nvPr/>
          </p:nvSpPr>
          <p:spPr bwMode="auto">
            <a:xfrm>
              <a:off x="6908619" y="2555900"/>
              <a:ext cx="1320253" cy="1355936"/>
            </a:xfrm>
            <a:custGeom>
              <a:avLst/>
              <a:gdLst>
                <a:gd name="T0" fmla="*/ 407 w 829"/>
                <a:gd name="T1" fmla="*/ 0 h 852"/>
                <a:gd name="T2" fmla="*/ 31 w 829"/>
                <a:gd name="T3" fmla="*/ 301 h 852"/>
                <a:gd name="T4" fmla="*/ 149 w 829"/>
                <a:gd name="T5" fmla="*/ 671 h 852"/>
                <a:gd name="T6" fmla="*/ 125 w 829"/>
                <a:gd name="T7" fmla="*/ 852 h 852"/>
                <a:gd name="T8" fmla="*/ 306 w 829"/>
                <a:gd name="T9" fmla="*/ 757 h 852"/>
                <a:gd name="T10" fmla="*/ 323 w 829"/>
                <a:gd name="T11" fmla="*/ 761 h 852"/>
                <a:gd name="T12" fmla="*/ 408 w 829"/>
                <a:gd name="T13" fmla="*/ 771 h 852"/>
                <a:gd name="T14" fmla="*/ 783 w 829"/>
                <a:gd name="T15" fmla="*/ 470 h 852"/>
                <a:gd name="T16" fmla="*/ 491 w 829"/>
                <a:gd name="T17" fmla="*/ 10 h 852"/>
                <a:gd name="T18" fmla="*/ 407 w 829"/>
                <a:gd name="T19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9" h="852">
                  <a:moveTo>
                    <a:pt x="407" y="0"/>
                  </a:moveTo>
                  <a:cubicBezTo>
                    <a:pt x="231" y="0"/>
                    <a:pt x="72" y="122"/>
                    <a:pt x="31" y="301"/>
                  </a:cubicBezTo>
                  <a:cubicBezTo>
                    <a:pt x="0" y="442"/>
                    <a:pt x="49" y="581"/>
                    <a:pt x="149" y="671"/>
                  </a:cubicBezTo>
                  <a:cubicBezTo>
                    <a:pt x="125" y="852"/>
                    <a:pt x="125" y="852"/>
                    <a:pt x="125" y="852"/>
                  </a:cubicBezTo>
                  <a:cubicBezTo>
                    <a:pt x="306" y="757"/>
                    <a:pt x="306" y="757"/>
                    <a:pt x="306" y="757"/>
                  </a:cubicBezTo>
                  <a:cubicBezTo>
                    <a:pt x="312" y="759"/>
                    <a:pt x="317" y="760"/>
                    <a:pt x="323" y="761"/>
                  </a:cubicBezTo>
                  <a:cubicBezTo>
                    <a:pt x="351" y="768"/>
                    <a:pt x="380" y="771"/>
                    <a:pt x="408" y="771"/>
                  </a:cubicBezTo>
                  <a:cubicBezTo>
                    <a:pt x="584" y="771"/>
                    <a:pt x="743" y="649"/>
                    <a:pt x="783" y="470"/>
                  </a:cubicBezTo>
                  <a:cubicBezTo>
                    <a:pt x="829" y="262"/>
                    <a:pt x="699" y="56"/>
                    <a:pt x="491" y="10"/>
                  </a:cubicBezTo>
                  <a:cubicBezTo>
                    <a:pt x="463" y="4"/>
                    <a:pt x="435" y="0"/>
                    <a:pt x="407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: Shape 95"/>
            <p:cNvSpPr/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Freeform: Shape 96"/>
            <p:cNvSpPr/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Oval 97"/>
            <p:cNvSpPr/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Freeform: Shape 98"/>
            <p:cNvSpPr/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99"/>
          <p:cNvGrpSpPr/>
          <p:nvPr/>
        </p:nvGrpSpPr>
        <p:grpSpPr>
          <a:xfrm>
            <a:off x="5253165" y="3103536"/>
            <a:ext cx="678136" cy="734185"/>
            <a:chOff x="7004221" y="4138049"/>
            <a:chExt cx="904182" cy="978913"/>
          </a:xfrm>
        </p:grpSpPr>
        <p:sp>
          <p:nvSpPr>
            <p:cNvPr id="90" name="Freeform: Shape 100"/>
            <p:cNvSpPr/>
            <p:nvPr/>
          </p:nvSpPr>
          <p:spPr bwMode="auto">
            <a:xfrm>
              <a:off x="7088378" y="4158920"/>
              <a:ext cx="820025" cy="958042"/>
            </a:xfrm>
            <a:custGeom>
              <a:avLst/>
              <a:gdLst>
                <a:gd name="T0" fmla="*/ 258 w 515"/>
                <a:gd name="T1" fmla="*/ 0 h 602"/>
                <a:gd name="T2" fmla="*/ 0 w 515"/>
                <a:gd name="T3" fmla="*/ 257 h 602"/>
                <a:gd name="T4" fmla="*/ 131 w 515"/>
                <a:gd name="T5" fmla="*/ 481 h 602"/>
                <a:gd name="T6" fmla="*/ 142 w 515"/>
                <a:gd name="T7" fmla="*/ 602 h 602"/>
                <a:gd name="T8" fmla="*/ 246 w 515"/>
                <a:gd name="T9" fmla="*/ 514 h 602"/>
                <a:gd name="T10" fmla="*/ 258 w 515"/>
                <a:gd name="T11" fmla="*/ 514 h 602"/>
                <a:gd name="T12" fmla="*/ 515 w 515"/>
                <a:gd name="T13" fmla="*/ 257 h 602"/>
                <a:gd name="T14" fmla="*/ 258 w 515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5" h="602">
                  <a:moveTo>
                    <a:pt x="258" y="0"/>
                  </a:moveTo>
                  <a:cubicBezTo>
                    <a:pt x="116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50" y="514"/>
                    <a:pt x="254" y="514"/>
                    <a:pt x="258" y="514"/>
                  </a:cubicBezTo>
                  <a:cubicBezTo>
                    <a:pt x="400" y="514"/>
                    <a:pt x="515" y="399"/>
                    <a:pt x="515" y="257"/>
                  </a:cubicBezTo>
                  <a:cubicBezTo>
                    <a:pt x="515" y="115"/>
                    <a:pt x="400" y="0"/>
                    <a:pt x="258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Freeform: Shape 101"/>
            <p:cNvSpPr/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Freeform: Shape 102"/>
            <p:cNvSpPr/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Freeform: Shape 103"/>
            <p:cNvSpPr/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Freeform: Shape 104"/>
            <p:cNvSpPr/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105"/>
          <p:cNvGrpSpPr/>
          <p:nvPr/>
        </p:nvGrpSpPr>
        <p:grpSpPr>
          <a:xfrm>
            <a:off x="4397290" y="1551346"/>
            <a:ext cx="810430" cy="877589"/>
            <a:chOff x="5863054" y="2068463"/>
            <a:chExt cx="1080574" cy="1170118"/>
          </a:xfrm>
        </p:grpSpPr>
        <p:sp>
          <p:nvSpPr>
            <p:cNvPr id="96" name="Freeform: Shape 106"/>
            <p:cNvSpPr/>
            <p:nvPr/>
          </p:nvSpPr>
          <p:spPr bwMode="auto">
            <a:xfrm>
              <a:off x="5966062" y="2094047"/>
              <a:ext cx="977566" cy="1144534"/>
            </a:xfrm>
            <a:custGeom>
              <a:avLst/>
              <a:gdLst>
                <a:gd name="T0" fmla="*/ 307 w 614"/>
                <a:gd name="T1" fmla="*/ 0 h 719"/>
                <a:gd name="T2" fmla="*/ 0 w 614"/>
                <a:gd name="T3" fmla="*/ 307 h 719"/>
                <a:gd name="T4" fmla="*/ 307 w 614"/>
                <a:gd name="T5" fmla="*/ 615 h 719"/>
                <a:gd name="T6" fmla="*/ 321 w 614"/>
                <a:gd name="T7" fmla="*/ 614 h 719"/>
                <a:gd name="T8" fmla="*/ 445 w 614"/>
                <a:gd name="T9" fmla="*/ 719 h 719"/>
                <a:gd name="T10" fmla="*/ 458 w 614"/>
                <a:gd name="T11" fmla="*/ 575 h 719"/>
                <a:gd name="T12" fmla="*/ 614 w 614"/>
                <a:gd name="T13" fmla="*/ 307 h 719"/>
                <a:gd name="T14" fmla="*/ 307 w 614"/>
                <a:gd name="T15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307" y="0"/>
                  </a:move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5"/>
                    <a:pt x="307" y="615"/>
                  </a:cubicBezTo>
                  <a:cubicBezTo>
                    <a:pt x="312" y="615"/>
                    <a:pt x="316" y="615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ubicBezTo>
                    <a:pt x="614" y="138"/>
                    <a:pt x="477" y="0"/>
                    <a:pt x="307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Freeform: Shape 107"/>
            <p:cNvSpPr/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8" name="Freeform: Shape 108"/>
            <p:cNvSpPr/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Freeform: Shape 109"/>
            <p:cNvSpPr/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Freeform: Shape 110"/>
            <p:cNvSpPr/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Freeform: Shape 111"/>
            <p:cNvSpPr/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Rectangle 112"/>
            <p:cNvSpPr/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113"/>
          <p:cNvGrpSpPr/>
          <p:nvPr/>
        </p:nvGrpSpPr>
        <p:grpSpPr>
          <a:xfrm>
            <a:off x="3073839" y="3201495"/>
            <a:ext cx="729640" cy="794777"/>
            <a:chOff x="4098452" y="4268661"/>
            <a:chExt cx="972853" cy="1059703"/>
          </a:xfrm>
        </p:grpSpPr>
        <p:sp>
          <p:nvSpPr>
            <p:cNvPr id="104" name="Freeform: Shape 114"/>
            <p:cNvSpPr/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Freeform: Shape 115"/>
            <p:cNvSpPr/>
            <p:nvPr/>
          </p:nvSpPr>
          <p:spPr bwMode="auto">
            <a:xfrm>
              <a:off x="4183282" y="4288858"/>
              <a:ext cx="888023" cy="1039506"/>
            </a:xfrm>
            <a:custGeom>
              <a:avLst/>
              <a:gdLst>
                <a:gd name="T0" fmla="*/ 231 w 558"/>
                <a:gd name="T1" fmla="*/ 391 h 653"/>
                <a:gd name="T2" fmla="*/ 248 w 558"/>
                <a:gd name="T3" fmla="*/ 386 h 653"/>
                <a:gd name="T4" fmla="*/ 263 w 558"/>
                <a:gd name="T5" fmla="*/ 344 h 653"/>
                <a:gd name="T6" fmla="*/ 231 w 558"/>
                <a:gd name="T7" fmla="*/ 305 h 653"/>
                <a:gd name="T8" fmla="*/ 185 w 558"/>
                <a:gd name="T9" fmla="*/ 154 h 653"/>
                <a:gd name="T10" fmla="*/ 173 w 558"/>
                <a:gd name="T11" fmla="*/ 185 h 653"/>
                <a:gd name="T12" fmla="*/ 204 w 558"/>
                <a:gd name="T13" fmla="*/ 223 h 653"/>
                <a:gd name="T14" fmla="*/ 204 w 558"/>
                <a:gd name="T15" fmla="*/ 393 h 653"/>
                <a:gd name="T16" fmla="*/ 174 w 558"/>
                <a:gd name="T17" fmla="*/ 281 h 653"/>
                <a:gd name="T18" fmla="*/ 127 w 558"/>
                <a:gd name="T19" fmla="*/ 235 h 653"/>
                <a:gd name="T20" fmla="*/ 125 w 558"/>
                <a:gd name="T21" fmla="*/ 169 h 653"/>
                <a:gd name="T22" fmla="*/ 168 w 558"/>
                <a:gd name="T23" fmla="*/ 123 h 653"/>
                <a:gd name="T24" fmla="*/ 204 w 558"/>
                <a:gd name="T25" fmla="*/ 75 h 653"/>
                <a:gd name="T26" fmla="*/ 231 w 558"/>
                <a:gd name="T27" fmla="*/ 107 h 653"/>
                <a:gd name="T28" fmla="*/ 269 w 558"/>
                <a:gd name="T29" fmla="*/ 109 h 653"/>
                <a:gd name="T30" fmla="*/ 295 w 558"/>
                <a:gd name="T31" fmla="*/ 162 h 653"/>
                <a:gd name="T32" fmla="*/ 231 w 558"/>
                <a:gd name="T33" fmla="*/ 147 h 653"/>
                <a:gd name="T34" fmla="*/ 261 w 558"/>
                <a:gd name="T35" fmla="*/ 247 h 653"/>
                <a:gd name="T36" fmla="*/ 310 w 558"/>
                <a:gd name="T37" fmla="*/ 294 h 653"/>
                <a:gd name="T38" fmla="*/ 312 w 558"/>
                <a:gd name="T39" fmla="*/ 365 h 653"/>
                <a:gd name="T40" fmla="*/ 267 w 558"/>
                <a:gd name="T41" fmla="*/ 416 h 653"/>
                <a:gd name="T42" fmla="*/ 231 w 558"/>
                <a:gd name="T43" fmla="*/ 467 h 653"/>
                <a:gd name="T44" fmla="*/ 204 w 558"/>
                <a:gd name="T45" fmla="*/ 433 h 653"/>
                <a:gd name="T46" fmla="*/ 199 w 558"/>
                <a:gd name="T47" fmla="*/ 433 h 653"/>
                <a:gd name="T48" fmla="*/ 149 w 558"/>
                <a:gd name="T49" fmla="*/ 427 h 653"/>
                <a:gd name="T50" fmla="*/ 108 w 558"/>
                <a:gd name="T51" fmla="*/ 410 h 653"/>
                <a:gd name="T52" fmla="*/ 139 w 558"/>
                <a:gd name="T53" fmla="*/ 372 h 653"/>
                <a:gd name="T54" fmla="*/ 182 w 558"/>
                <a:gd name="T55" fmla="*/ 389 h 653"/>
                <a:gd name="T56" fmla="*/ 279 w 558"/>
                <a:gd name="T57" fmla="*/ 0 h 653"/>
                <a:gd name="T58" fmla="*/ 279 w 558"/>
                <a:gd name="T59" fmla="*/ 558 h 653"/>
                <a:gd name="T60" fmla="*/ 405 w 558"/>
                <a:gd name="T61" fmla="*/ 653 h 653"/>
                <a:gd name="T62" fmla="*/ 558 w 558"/>
                <a:gd name="T63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8" h="653">
                  <a:moveTo>
                    <a:pt x="231" y="305"/>
                  </a:moveTo>
                  <a:cubicBezTo>
                    <a:pt x="231" y="391"/>
                    <a:pt x="231" y="391"/>
                    <a:pt x="231" y="391"/>
                  </a:cubicBezTo>
                  <a:cubicBezTo>
                    <a:pt x="234" y="391"/>
                    <a:pt x="237" y="390"/>
                    <a:pt x="240" y="389"/>
                  </a:cubicBezTo>
                  <a:cubicBezTo>
                    <a:pt x="242" y="388"/>
                    <a:pt x="245" y="387"/>
                    <a:pt x="248" y="386"/>
                  </a:cubicBezTo>
                  <a:cubicBezTo>
                    <a:pt x="252" y="384"/>
                    <a:pt x="256" y="380"/>
                    <a:pt x="259" y="373"/>
                  </a:cubicBezTo>
                  <a:cubicBezTo>
                    <a:pt x="262" y="365"/>
                    <a:pt x="263" y="356"/>
                    <a:pt x="263" y="344"/>
                  </a:cubicBezTo>
                  <a:cubicBezTo>
                    <a:pt x="263" y="335"/>
                    <a:pt x="260" y="327"/>
                    <a:pt x="254" y="321"/>
                  </a:cubicBezTo>
                  <a:cubicBezTo>
                    <a:pt x="248" y="315"/>
                    <a:pt x="240" y="310"/>
                    <a:pt x="231" y="305"/>
                  </a:cubicBezTo>
                  <a:moveTo>
                    <a:pt x="204" y="148"/>
                  </a:moveTo>
                  <a:cubicBezTo>
                    <a:pt x="196" y="149"/>
                    <a:pt x="190" y="151"/>
                    <a:pt x="185" y="154"/>
                  </a:cubicBezTo>
                  <a:cubicBezTo>
                    <a:pt x="181" y="156"/>
                    <a:pt x="178" y="160"/>
                    <a:pt x="176" y="165"/>
                  </a:cubicBezTo>
                  <a:cubicBezTo>
                    <a:pt x="174" y="170"/>
                    <a:pt x="173" y="177"/>
                    <a:pt x="173" y="185"/>
                  </a:cubicBezTo>
                  <a:cubicBezTo>
                    <a:pt x="173" y="194"/>
                    <a:pt x="176" y="202"/>
                    <a:pt x="182" y="208"/>
                  </a:cubicBezTo>
                  <a:cubicBezTo>
                    <a:pt x="188" y="214"/>
                    <a:pt x="195" y="219"/>
                    <a:pt x="204" y="223"/>
                  </a:cubicBezTo>
                  <a:cubicBezTo>
                    <a:pt x="204" y="148"/>
                    <a:pt x="204" y="148"/>
                    <a:pt x="204" y="148"/>
                  </a:cubicBezTo>
                  <a:moveTo>
                    <a:pt x="204" y="393"/>
                  </a:moveTo>
                  <a:cubicBezTo>
                    <a:pt x="204" y="294"/>
                    <a:pt x="204" y="294"/>
                    <a:pt x="204" y="294"/>
                  </a:cubicBezTo>
                  <a:cubicBezTo>
                    <a:pt x="194" y="290"/>
                    <a:pt x="184" y="286"/>
                    <a:pt x="174" y="281"/>
                  </a:cubicBezTo>
                  <a:cubicBezTo>
                    <a:pt x="164" y="276"/>
                    <a:pt x="155" y="270"/>
                    <a:pt x="147" y="263"/>
                  </a:cubicBezTo>
                  <a:cubicBezTo>
                    <a:pt x="138" y="255"/>
                    <a:pt x="132" y="246"/>
                    <a:pt x="127" y="235"/>
                  </a:cubicBezTo>
                  <a:cubicBezTo>
                    <a:pt x="121" y="224"/>
                    <a:pt x="119" y="211"/>
                    <a:pt x="119" y="194"/>
                  </a:cubicBezTo>
                  <a:cubicBezTo>
                    <a:pt x="119" y="186"/>
                    <a:pt x="121" y="178"/>
                    <a:pt x="125" y="169"/>
                  </a:cubicBezTo>
                  <a:cubicBezTo>
                    <a:pt x="129" y="160"/>
                    <a:pt x="134" y="152"/>
                    <a:pt x="141" y="144"/>
                  </a:cubicBezTo>
                  <a:cubicBezTo>
                    <a:pt x="149" y="136"/>
                    <a:pt x="158" y="129"/>
                    <a:pt x="168" y="123"/>
                  </a:cubicBezTo>
                  <a:cubicBezTo>
                    <a:pt x="179" y="117"/>
                    <a:pt x="191" y="112"/>
                    <a:pt x="204" y="110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31" y="107"/>
                    <a:pt x="231" y="107"/>
                    <a:pt x="231" y="107"/>
                  </a:cubicBezTo>
                  <a:cubicBezTo>
                    <a:pt x="231" y="107"/>
                    <a:pt x="231" y="107"/>
                    <a:pt x="231" y="107"/>
                  </a:cubicBezTo>
                  <a:cubicBezTo>
                    <a:pt x="245" y="107"/>
                    <a:pt x="257" y="108"/>
                    <a:pt x="269" y="109"/>
                  </a:cubicBezTo>
                  <a:cubicBezTo>
                    <a:pt x="280" y="111"/>
                    <a:pt x="292" y="113"/>
                    <a:pt x="304" y="115"/>
                  </a:cubicBezTo>
                  <a:cubicBezTo>
                    <a:pt x="295" y="162"/>
                    <a:pt x="295" y="162"/>
                    <a:pt x="295" y="162"/>
                  </a:cubicBezTo>
                  <a:cubicBezTo>
                    <a:pt x="284" y="158"/>
                    <a:pt x="274" y="155"/>
                    <a:pt x="263" y="152"/>
                  </a:cubicBezTo>
                  <a:cubicBezTo>
                    <a:pt x="251" y="149"/>
                    <a:pt x="241" y="148"/>
                    <a:pt x="231" y="147"/>
                  </a:cubicBezTo>
                  <a:cubicBezTo>
                    <a:pt x="231" y="234"/>
                    <a:pt x="231" y="234"/>
                    <a:pt x="231" y="234"/>
                  </a:cubicBezTo>
                  <a:cubicBezTo>
                    <a:pt x="240" y="238"/>
                    <a:pt x="251" y="243"/>
                    <a:pt x="261" y="247"/>
                  </a:cubicBezTo>
                  <a:cubicBezTo>
                    <a:pt x="271" y="252"/>
                    <a:pt x="281" y="258"/>
                    <a:pt x="289" y="266"/>
                  </a:cubicBezTo>
                  <a:cubicBezTo>
                    <a:pt x="298" y="273"/>
                    <a:pt x="305" y="283"/>
                    <a:pt x="310" y="294"/>
                  </a:cubicBezTo>
                  <a:cubicBezTo>
                    <a:pt x="315" y="305"/>
                    <a:pt x="318" y="319"/>
                    <a:pt x="318" y="336"/>
                  </a:cubicBezTo>
                  <a:cubicBezTo>
                    <a:pt x="318" y="346"/>
                    <a:pt x="316" y="356"/>
                    <a:pt x="312" y="365"/>
                  </a:cubicBezTo>
                  <a:cubicBezTo>
                    <a:pt x="308" y="375"/>
                    <a:pt x="302" y="385"/>
                    <a:pt x="295" y="393"/>
                  </a:cubicBezTo>
                  <a:cubicBezTo>
                    <a:pt x="287" y="402"/>
                    <a:pt x="278" y="409"/>
                    <a:pt x="267" y="416"/>
                  </a:cubicBezTo>
                  <a:cubicBezTo>
                    <a:pt x="256" y="422"/>
                    <a:pt x="244" y="427"/>
                    <a:pt x="231" y="430"/>
                  </a:cubicBezTo>
                  <a:cubicBezTo>
                    <a:pt x="231" y="467"/>
                    <a:pt x="231" y="467"/>
                    <a:pt x="231" y="467"/>
                  </a:cubicBezTo>
                  <a:cubicBezTo>
                    <a:pt x="204" y="467"/>
                    <a:pt x="204" y="467"/>
                    <a:pt x="204" y="467"/>
                  </a:cubicBezTo>
                  <a:cubicBezTo>
                    <a:pt x="204" y="433"/>
                    <a:pt x="204" y="433"/>
                    <a:pt x="204" y="433"/>
                  </a:cubicBezTo>
                  <a:cubicBezTo>
                    <a:pt x="203" y="433"/>
                    <a:pt x="202" y="433"/>
                    <a:pt x="202" y="433"/>
                  </a:cubicBezTo>
                  <a:cubicBezTo>
                    <a:pt x="201" y="433"/>
                    <a:pt x="200" y="433"/>
                    <a:pt x="199" y="433"/>
                  </a:cubicBezTo>
                  <a:cubicBezTo>
                    <a:pt x="190" y="433"/>
                    <a:pt x="181" y="433"/>
                    <a:pt x="172" y="432"/>
                  </a:cubicBezTo>
                  <a:cubicBezTo>
                    <a:pt x="164" y="431"/>
                    <a:pt x="156" y="429"/>
                    <a:pt x="149" y="427"/>
                  </a:cubicBezTo>
                  <a:cubicBezTo>
                    <a:pt x="142" y="425"/>
                    <a:pt x="135" y="423"/>
                    <a:pt x="128" y="420"/>
                  </a:cubicBezTo>
                  <a:cubicBezTo>
                    <a:pt x="121" y="417"/>
                    <a:pt x="115" y="414"/>
                    <a:pt x="108" y="410"/>
                  </a:cubicBezTo>
                  <a:cubicBezTo>
                    <a:pt x="123" y="363"/>
                    <a:pt x="123" y="363"/>
                    <a:pt x="123" y="363"/>
                  </a:cubicBezTo>
                  <a:cubicBezTo>
                    <a:pt x="127" y="366"/>
                    <a:pt x="133" y="369"/>
                    <a:pt x="139" y="372"/>
                  </a:cubicBezTo>
                  <a:cubicBezTo>
                    <a:pt x="145" y="376"/>
                    <a:pt x="152" y="379"/>
                    <a:pt x="159" y="381"/>
                  </a:cubicBezTo>
                  <a:cubicBezTo>
                    <a:pt x="167" y="384"/>
                    <a:pt x="174" y="387"/>
                    <a:pt x="182" y="389"/>
                  </a:cubicBezTo>
                  <a:cubicBezTo>
                    <a:pt x="190" y="391"/>
                    <a:pt x="197" y="392"/>
                    <a:pt x="204" y="393"/>
                  </a:cubicBezTo>
                  <a:moveTo>
                    <a:pt x="279" y="0"/>
                  </a:move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4" y="558"/>
                    <a:pt x="288" y="558"/>
                    <a:pt x="292" y="558"/>
                  </a:cubicBezTo>
                  <a:cubicBezTo>
                    <a:pt x="405" y="653"/>
                    <a:pt x="405" y="653"/>
                    <a:pt x="405" y="653"/>
                  </a:cubicBezTo>
                  <a:cubicBezTo>
                    <a:pt x="417" y="522"/>
                    <a:pt x="417" y="522"/>
                    <a:pt x="417" y="522"/>
                  </a:cubicBezTo>
                  <a:cubicBezTo>
                    <a:pt x="501" y="474"/>
                    <a:pt x="558" y="383"/>
                    <a:pt x="558" y="279"/>
                  </a:cubicBezTo>
                  <a:cubicBezTo>
                    <a:pt x="558" y="125"/>
                    <a:pt x="433" y="0"/>
                    <a:pt x="279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Freeform: Shape 116"/>
            <p:cNvSpPr/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Freeform: Shape 117"/>
            <p:cNvSpPr/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Freeform: Shape 118"/>
            <p:cNvSpPr/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9" name="Freeform: Shape 119"/>
            <p:cNvSpPr/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Freeform: Shape 120"/>
            <p:cNvSpPr/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1" name="Group 121"/>
          <p:cNvGrpSpPr/>
          <p:nvPr/>
        </p:nvGrpSpPr>
        <p:grpSpPr>
          <a:xfrm>
            <a:off x="2939019" y="2154246"/>
            <a:ext cx="642286" cy="721057"/>
            <a:chOff x="3918693" y="2872329"/>
            <a:chExt cx="856381" cy="961409"/>
          </a:xfrm>
        </p:grpSpPr>
        <p:sp>
          <p:nvSpPr>
            <p:cNvPr id="112" name="Freeform: Shape 122"/>
            <p:cNvSpPr/>
            <p:nvPr/>
          </p:nvSpPr>
          <p:spPr bwMode="auto">
            <a:xfrm>
              <a:off x="3988712" y="2912052"/>
              <a:ext cx="786362" cy="921686"/>
            </a:xfrm>
            <a:custGeom>
              <a:avLst/>
              <a:gdLst>
                <a:gd name="T0" fmla="*/ 247 w 494"/>
                <a:gd name="T1" fmla="*/ 0 h 579"/>
                <a:gd name="T2" fmla="*/ 0 w 494"/>
                <a:gd name="T3" fmla="*/ 247 h 579"/>
                <a:gd name="T4" fmla="*/ 247 w 494"/>
                <a:gd name="T5" fmla="*/ 494 h 579"/>
                <a:gd name="T6" fmla="*/ 258 w 494"/>
                <a:gd name="T7" fmla="*/ 494 h 579"/>
                <a:gd name="T8" fmla="*/ 358 w 494"/>
                <a:gd name="T9" fmla="*/ 579 h 579"/>
                <a:gd name="T10" fmla="*/ 368 w 494"/>
                <a:gd name="T11" fmla="*/ 462 h 579"/>
                <a:gd name="T12" fmla="*/ 494 w 494"/>
                <a:gd name="T13" fmla="*/ 247 h 579"/>
                <a:gd name="T14" fmla="*/ 247 w 494"/>
                <a:gd name="T15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4" h="579">
                  <a:moveTo>
                    <a:pt x="247" y="0"/>
                  </a:moveTo>
                  <a:cubicBezTo>
                    <a:pt x="110" y="0"/>
                    <a:pt x="0" y="111"/>
                    <a:pt x="0" y="247"/>
                  </a:cubicBezTo>
                  <a:cubicBezTo>
                    <a:pt x="0" y="384"/>
                    <a:pt x="110" y="494"/>
                    <a:pt x="247" y="494"/>
                  </a:cubicBezTo>
                  <a:cubicBezTo>
                    <a:pt x="251" y="494"/>
                    <a:pt x="254" y="494"/>
                    <a:pt x="258" y="494"/>
                  </a:cubicBezTo>
                  <a:cubicBezTo>
                    <a:pt x="358" y="579"/>
                    <a:pt x="358" y="579"/>
                    <a:pt x="358" y="579"/>
                  </a:cubicBezTo>
                  <a:cubicBezTo>
                    <a:pt x="368" y="462"/>
                    <a:pt x="368" y="462"/>
                    <a:pt x="368" y="462"/>
                  </a:cubicBezTo>
                  <a:cubicBezTo>
                    <a:pt x="443" y="420"/>
                    <a:pt x="494" y="340"/>
                    <a:pt x="494" y="247"/>
                  </a:cubicBezTo>
                  <a:cubicBezTo>
                    <a:pt x="494" y="111"/>
                    <a:pt x="383" y="0"/>
                    <a:pt x="247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Freeform: Shape 123"/>
            <p:cNvSpPr/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4" name="Freeform: Shape 124"/>
            <p:cNvSpPr/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Freeform: Shape 125"/>
            <p:cNvSpPr/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Freeform: Shape 126"/>
            <p:cNvSpPr/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Freeform: Shape 127"/>
            <p:cNvSpPr/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Freeform: Shape 128"/>
            <p:cNvSpPr/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reeform: Shape 129"/>
            <p:cNvSpPr/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reeform: Shape 130"/>
            <p:cNvSpPr/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Freeform: Shape 131"/>
            <p:cNvSpPr/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Freeform: Shape 132"/>
            <p:cNvSpPr/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Freeform: Shape 133"/>
            <p:cNvSpPr/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Freeform: Shape 134"/>
            <p:cNvSpPr/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: Shape 135"/>
            <p:cNvSpPr/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6" name="Group 136"/>
          <p:cNvGrpSpPr/>
          <p:nvPr/>
        </p:nvGrpSpPr>
        <p:grpSpPr>
          <a:xfrm>
            <a:off x="3402555" y="1470556"/>
            <a:ext cx="554931" cy="653899"/>
            <a:chOff x="4536741" y="1960742"/>
            <a:chExt cx="739908" cy="871865"/>
          </a:xfrm>
        </p:grpSpPr>
        <p:sp>
          <p:nvSpPr>
            <p:cNvPr id="127" name="Freeform: Shape 137"/>
            <p:cNvSpPr/>
            <p:nvPr/>
          </p:nvSpPr>
          <p:spPr bwMode="auto">
            <a:xfrm>
              <a:off x="4562325" y="1998444"/>
              <a:ext cx="714324" cy="834163"/>
            </a:xfrm>
            <a:custGeom>
              <a:avLst/>
              <a:gdLst>
                <a:gd name="T0" fmla="*/ 225 w 449"/>
                <a:gd name="T1" fmla="*/ 0 h 524"/>
                <a:gd name="T2" fmla="*/ 0 w 449"/>
                <a:gd name="T3" fmla="*/ 224 h 524"/>
                <a:gd name="T4" fmla="*/ 225 w 449"/>
                <a:gd name="T5" fmla="*/ 448 h 524"/>
                <a:gd name="T6" fmla="*/ 235 w 449"/>
                <a:gd name="T7" fmla="*/ 448 h 524"/>
                <a:gd name="T8" fmla="*/ 325 w 449"/>
                <a:gd name="T9" fmla="*/ 524 h 524"/>
                <a:gd name="T10" fmla="*/ 335 w 449"/>
                <a:gd name="T11" fmla="*/ 419 h 524"/>
                <a:gd name="T12" fmla="*/ 449 w 449"/>
                <a:gd name="T13" fmla="*/ 224 h 524"/>
                <a:gd name="T14" fmla="*/ 225 w 449"/>
                <a:gd name="T15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225" y="0"/>
                  </a:move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ubicBezTo>
                    <a:pt x="449" y="100"/>
                    <a:pt x="348" y="0"/>
                    <a:pt x="225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: Shape 138"/>
            <p:cNvSpPr/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: Shape 139"/>
            <p:cNvSpPr/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0" name="Freeform: Shape 140"/>
            <p:cNvSpPr/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1" name="Freeform: Shape 141"/>
            <p:cNvSpPr/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2" name="Freeform: Shape 142"/>
            <p:cNvSpPr/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" name="Freeform: Shape 143"/>
            <p:cNvSpPr/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4" name="Freeform: Shape 144"/>
            <p:cNvSpPr/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5" name="Freeform: Shape 145"/>
            <p:cNvSpPr/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6" name="Freeform: Shape 146"/>
            <p:cNvSpPr/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7" name="Freeform: Shape 147"/>
            <p:cNvSpPr/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8" name="Freeform: Shape 148"/>
            <p:cNvSpPr/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9" name="Freeform: Shape 149"/>
            <p:cNvSpPr/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735710" y="1046261"/>
            <a:ext cx="7590938" cy="3360866"/>
            <a:chOff x="735710" y="1046262"/>
            <a:chExt cx="7590938" cy="3360866"/>
          </a:xfrm>
        </p:grpSpPr>
        <p:grpSp>
          <p:nvGrpSpPr>
            <p:cNvPr id="141" name="组合 140"/>
            <p:cNvGrpSpPr/>
            <p:nvPr/>
          </p:nvGrpSpPr>
          <p:grpSpPr>
            <a:xfrm>
              <a:off x="735710" y="1046262"/>
              <a:ext cx="1629709" cy="3360866"/>
              <a:chOff x="735710" y="1046262"/>
              <a:chExt cx="1629709" cy="3360866"/>
            </a:xfrm>
          </p:grpSpPr>
          <p:grpSp>
            <p:nvGrpSpPr>
              <p:cNvPr id="161" name="Group 4"/>
              <p:cNvGrpSpPr/>
              <p:nvPr/>
            </p:nvGrpSpPr>
            <p:grpSpPr>
              <a:xfrm>
                <a:off x="1450595" y="1046262"/>
                <a:ext cx="208235" cy="207614"/>
                <a:chOff x="2138511" y="2464802"/>
                <a:chExt cx="354012" cy="352956"/>
              </a:xfrm>
              <a:solidFill>
                <a:schemeClr val="accent1"/>
              </a:solidFill>
            </p:grpSpPr>
            <p:sp>
              <p:nvSpPr>
                <p:cNvPr id="177" name="Oval 5"/>
                <p:cNvSpPr/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" name="Freeform: Shape 6"/>
                <p:cNvSpPr/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62" name="Group 10"/>
              <p:cNvGrpSpPr/>
              <p:nvPr/>
            </p:nvGrpSpPr>
            <p:grpSpPr>
              <a:xfrm>
                <a:off x="1450595" y="2204291"/>
                <a:ext cx="208235" cy="207614"/>
                <a:chOff x="2138511" y="2464802"/>
                <a:chExt cx="354012" cy="352956"/>
              </a:xfrm>
              <a:solidFill>
                <a:schemeClr val="accent2"/>
              </a:solidFill>
            </p:grpSpPr>
            <p:sp>
              <p:nvSpPr>
                <p:cNvPr id="175" name="Oval 11"/>
                <p:cNvSpPr/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6" name="Freeform: Shape 12"/>
                <p:cNvSpPr/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63" name="Group 16"/>
              <p:cNvGrpSpPr/>
              <p:nvPr/>
            </p:nvGrpSpPr>
            <p:grpSpPr>
              <a:xfrm>
                <a:off x="1450595" y="3361236"/>
                <a:ext cx="208235" cy="207614"/>
                <a:chOff x="2138511" y="2464802"/>
                <a:chExt cx="354012" cy="352956"/>
              </a:xfrm>
              <a:solidFill>
                <a:schemeClr val="accent3"/>
              </a:solidFill>
            </p:grpSpPr>
            <p:sp>
              <p:nvSpPr>
                <p:cNvPr id="173" name="Oval 17"/>
                <p:cNvSpPr/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" name="Freeform: Shape 18"/>
                <p:cNvSpPr/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64" name="Group 1"/>
              <p:cNvGrpSpPr/>
              <p:nvPr/>
            </p:nvGrpSpPr>
            <p:grpSpPr>
              <a:xfrm>
                <a:off x="735710" y="1328068"/>
                <a:ext cx="1629709" cy="787565"/>
                <a:chOff x="986478" y="2104336"/>
                <a:chExt cx="2172945" cy="1050087"/>
              </a:xfrm>
            </p:grpSpPr>
            <p:sp>
              <p:nvSpPr>
                <p:cNvPr id="171" name="Rectangle 163"/>
                <p:cNvSpPr/>
                <p:nvPr/>
              </p:nvSpPr>
              <p:spPr>
                <a:xfrm>
                  <a:off x="1468459" y="2104336"/>
                  <a:ext cx="1231106" cy="246221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 fontScale="92500" lnSpcReduction="20000"/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b="1">
                      <a:solidFill>
                        <a:schemeClr val="accent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标题文本预设</a:t>
                  </a:r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986478" y="2350557"/>
                  <a:ext cx="2172945" cy="803866"/>
                </a:xfrm>
                <a:prstGeom prst="rect">
                  <a:avLst/>
                </a:prstGeom>
              </p:spPr>
              <p:txBody>
                <a:bodyPr wrap="square" lIns="0" tIns="0" rIns="0" bIns="0" anchor="t" anchorCtr="1">
                  <a:normAutofit fontScale="85000" lnSpcReduction="10000"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r>
                    <a:rPr lang="zh-CN" altLang="en-US" sz="11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点击输入简要文字内容，概括精炼言简意赅的说明分项内容。</a:t>
                  </a:r>
                  <a:br>
                    <a:rPr lang="zh-CN" altLang="en-US" sz="11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</a:br>
                  <a:endParaRPr lang="zh-CN" altLang="en-US" sz="1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65" name="Group 175"/>
              <p:cNvGrpSpPr/>
              <p:nvPr/>
            </p:nvGrpSpPr>
            <p:grpSpPr>
              <a:xfrm>
                <a:off x="735710" y="2473418"/>
                <a:ext cx="1629709" cy="787565"/>
                <a:chOff x="986478" y="2104336"/>
                <a:chExt cx="2172945" cy="1050087"/>
              </a:xfrm>
            </p:grpSpPr>
            <p:sp>
              <p:nvSpPr>
                <p:cNvPr id="169" name="Rectangle 176"/>
                <p:cNvSpPr/>
                <p:nvPr/>
              </p:nvSpPr>
              <p:spPr>
                <a:xfrm>
                  <a:off x="1468459" y="2104336"/>
                  <a:ext cx="1231106" cy="246221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 fontScale="92500" lnSpcReduction="20000"/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b="1">
                      <a:solidFill>
                        <a:schemeClr val="accent2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标题文本预设</a:t>
                  </a:r>
                </a:p>
              </p:txBody>
            </p:sp>
            <p:sp>
              <p:nvSpPr>
                <p:cNvPr id="170" name="Rectangle 177"/>
                <p:cNvSpPr/>
                <p:nvPr/>
              </p:nvSpPr>
              <p:spPr>
                <a:xfrm>
                  <a:off x="986478" y="2350557"/>
                  <a:ext cx="2172945" cy="803866"/>
                </a:xfrm>
                <a:prstGeom prst="rect">
                  <a:avLst/>
                </a:prstGeom>
              </p:spPr>
              <p:txBody>
                <a:bodyPr wrap="square" lIns="0" tIns="0" rIns="0" bIns="0" anchor="t" anchorCtr="1">
                  <a:normAutofit fontScale="85000" lnSpcReduction="10000"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r>
                    <a:rPr lang="zh-CN" altLang="en-US" sz="11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点击输入简要文字内容，概括精炼言简意赅的说明分项内容。</a:t>
                  </a:r>
                  <a:br>
                    <a:rPr lang="zh-CN" altLang="en-US" sz="11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</a:br>
                  <a:endParaRPr lang="zh-CN" altLang="en-US" sz="1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66" name="Group 181"/>
              <p:cNvGrpSpPr/>
              <p:nvPr/>
            </p:nvGrpSpPr>
            <p:grpSpPr>
              <a:xfrm>
                <a:off x="735710" y="3619563"/>
                <a:ext cx="1629709" cy="787565"/>
                <a:chOff x="986478" y="2104336"/>
                <a:chExt cx="2172945" cy="1050087"/>
              </a:xfrm>
            </p:grpSpPr>
            <p:sp>
              <p:nvSpPr>
                <p:cNvPr id="167" name="Rectangle 182"/>
                <p:cNvSpPr/>
                <p:nvPr/>
              </p:nvSpPr>
              <p:spPr>
                <a:xfrm>
                  <a:off x="1468459" y="2104336"/>
                  <a:ext cx="1231106" cy="246221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 fontScale="92500" lnSpcReduction="20000"/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b="1">
                      <a:solidFill>
                        <a:schemeClr val="accent3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标题文本预设</a:t>
                  </a:r>
                </a:p>
              </p:txBody>
            </p:sp>
            <p:sp>
              <p:nvSpPr>
                <p:cNvPr id="168" name="Rectangle 183"/>
                <p:cNvSpPr/>
                <p:nvPr/>
              </p:nvSpPr>
              <p:spPr>
                <a:xfrm>
                  <a:off x="986478" y="2350557"/>
                  <a:ext cx="2172945" cy="803866"/>
                </a:xfrm>
                <a:prstGeom prst="rect">
                  <a:avLst/>
                </a:prstGeom>
              </p:spPr>
              <p:txBody>
                <a:bodyPr wrap="square" lIns="0" tIns="0" rIns="0" bIns="0" anchor="t" anchorCtr="1">
                  <a:normAutofit fontScale="85000" lnSpcReduction="10000"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r>
                    <a:rPr lang="zh-CN" altLang="en-US" sz="11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点击输入简要文字内容，概括精炼言简意赅的说明分项内容。</a:t>
                  </a:r>
                  <a:br>
                    <a:rPr lang="zh-CN" altLang="en-US" sz="11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</a:br>
                  <a:endParaRPr lang="zh-CN" altLang="en-US" sz="1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42" name="组合 141"/>
            <p:cNvGrpSpPr/>
            <p:nvPr/>
          </p:nvGrpSpPr>
          <p:grpSpPr>
            <a:xfrm>
              <a:off x="6696939" y="1046262"/>
              <a:ext cx="1629709" cy="3360866"/>
              <a:chOff x="6696939" y="1046262"/>
              <a:chExt cx="1629709" cy="3360866"/>
            </a:xfrm>
          </p:grpSpPr>
          <p:grpSp>
            <p:nvGrpSpPr>
              <p:cNvPr id="143" name="Group 153"/>
              <p:cNvGrpSpPr/>
              <p:nvPr/>
            </p:nvGrpSpPr>
            <p:grpSpPr>
              <a:xfrm>
                <a:off x="7411824" y="1046262"/>
                <a:ext cx="208235" cy="207614"/>
                <a:chOff x="2138511" y="2464802"/>
                <a:chExt cx="354012" cy="352956"/>
              </a:xfrm>
              <a:solidFill>
                <a:schemeClr val="accent4"/>
              </a:solidFill>
            </p:grpSpPr>
            <p:sp>
              <p:nvSpPr>
                <p:cNvPr id="159" name="Oval 154"/>
                <p:cNvSpPr/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0" name="Freeform: Shape 155"/>
                <p:cNvSpPr/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4" name="Group 159"/>
              <p:cNvGrpSpPr/>
              <p:nvPr/>
            </p:nvGrpSpPr>
            <p:grpSpPr>
              <a:xfrm>
                <a:off x="7411824" y="2204291"/>
                <a:ext cx="208235" cy="207614"/>
                <a:chOff x="2138511" y="2464802"/>
                <a:chExt cx="354012" cy="352956"/>
              </a:xfrm>
              <a:solidFill>
                <a:schemeClr val="accent5"/>
              </a:solidFill>
            </p:grpSpPr>
            <p:sp>
              <p:nvSpPr>
                <p:cNvPr id="157" name="Oval 160"/>
                <p:cNvSpPr/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8" name="Freeform: Shape 161"/>
                <p:cNvSpPr/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5" name="Group 168"/>
              <p:cNvGrpSpPr/>
              <p:nvPr/>
            </p:nvGrpSpPr>
            <p:grpSpPr>
              <a:xfrm>
                <a:off x="7411824" y="3361236"/>
                <a:ext cx="208235" cy="207614"/>
                <a:chOff x="2138511" y="2464802"/>
                <a:chExt cx="354012" cy="352956"/>
              </a:xfrm>
              <a:solidFill>
                <a:schemeClr val="accent6"/>
              </a:solidFill>
            </p:grpSpPr>
            <p:sp>
              <p:nvSpPr>
                <p:cNvPr id="155" name="Oval 169"/>
                <p:cNvSpPr/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6" name="Freeform: Shape 170"/>
                <p:cNvSpPr/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6" name="Group 172"/>
              <p:cNvGrpSpPr/>
              <p:nvPr/>
            </p:nvGrpSpPr>
            <p:grpSpPr>
              <a:xfrm>
                <a:off x="6696939" y="1328068"/>
                <a:ext cx="1629709" cy="787565"/>
                <a:chOff x="986478" y="2104336"/>
                <a:chExt cx="2172945" cy="1050087"/>
              </a:xfrm>
            </p:grpSpPr>
            <p:sp>
              <p:nvSpPr>
                <p:cNvPr id="153" name="Rectangle 173"/>
                <p:cNvSpPr/>
                <p:nvPr/>
              </p:nvSpPr>
              <p:spPr>
                <a:xfrm>
                  <a:off x="1468459" y="2104336"/>
                  <a:ext cx="1231106" cy="246221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 fontScale="92500" lnSpcReduction="20000"/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b="1">
                      <a:solidFill>
                        <a:schemeClr val="accent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标题文本预设</a:t>
                  </a:r>
                </a:p>
              </p:txBody>
            </p:sp>
            <p:sp>
              <p:nvSpPr>
                <p:cNvPr id="154" name="Rectangle 174"/>
                <p:cNvSpPr/>
                <p:nvPr/>
              </p:nvSpPr>
              <p:spPr>
                <a:xfrm>
                  <a:off x="986478" y="2350557"/>
                  <a:ext cx="2172945" cy="803866"/>
                </a:xfrm>
                <a:prstGeom prst="rect">
                  <a:avLst/>
                </a:prstGeom>
              </p:spPr>
              <p:txBody>
                <a:bodyPr wrap="square" lIns="0" tIns="0" rIns="0" bIns="0" anchor="t" anchorCtr="1">
                  <a:normAutofit fontScale="85000" lnSpcReduction="10000"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r>
                    <a:rPr lang="zh-CN" altLang="en-US" sz="11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点击输入简要文字内容，概括精炼言简意赅的说明分项内容。</a:t>
                  </a:r>
                  <a:br>
                    <a:rPr lang="zh-CN" altLang="en-US" sz="11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</a:br>
                  <a:endParaRPr lang="zh-CN" altLang="en-US" sz="1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7" name="Group 178"/>
              <p:cNvGrpSpPr/>
              <p:nvPr/>
            </p:nvGrpSpPr>
            <p:grpSpPr>
              <a:xfrm>
                <a:off x="6696939" y="2473418"/>
                <a:ext cx="1629709" cy="787565"/>
                <a:chOff x="986478" y="2104336"/>
                <a:chExt cx="2172945" cy="1050087"/>
              </a:xfrm>
            </p:grpSpPr>
            <p:sp>
              <p:nvSpPr>
                <p:cNvPr id="151" name="Rectangle 179"/>
                <p:cNvSpPr/>
                <p:nvPr/>
              </p:nvSpPr>
              <p:spPr>
                <a:xfrm>
                  <a:off x="1468459" y="2104336"/>
                  <a:ext cx="1231106" cy="246221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 fontScale="92500" lnSpcReduction="20000"/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b="1">
                      <a:solidFill>
                        <a:schemeClr val="accent5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标题文本预设</a:t>
                  </a:r>
                </a:p>
              </p:txBody>
            </p:sp>
            <p:sp>
              <p:nvSpPr>
                <p:cNvPr id="152" name="Rectangle 180"/>
                <p:cNvSpPr/>
                <p:nvPr/>
              </p:nvSpPr>
              <p:spPr>
                <a:xfrm>
                  <a:off x="986478" y="2350557"/>
                  <a:ext cx="2172945" cy="803866"/>
                </a:xfrm>
                <a:prstGeom prst="rect">
                  <a:avLst/>
                </a:prstGeom>
              </p:spPr>
              <p:txBody>
                <a:bodyPr wrap="square" lIns="0" tIns="0" rIns="0" bIns="0" anchor="t" anchorCtr="1">
                  <a:normAutofit fontScale="85000" lnSpcReduction="10000"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r>
                    <a:rPr lang="zh-CN" altLang="en-US" sz="11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点击输入简要文字内容，概括精炼言简意赅的说明分项内容。</a:t>
                  </a:r>
                  <a:br>
                    <a:rPr lang="zh-CN" altLang="en-US" sz="11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</a:br>
                  <a:endParaRPr lang="zh-CN" altLang="en-US" sz="1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8" name="Group 184"/>
              <p:cNvGrpSpPr/>
              <p:nvPr/>
            </p:nvGrpSpPr>
            <p:grpSpPr>
              <a:xfrm>
                <a:off x="6696939" y="3619563"/>
                <a:ext cx="1629709" cy="787565"/>
                <a:chOff x="986478" y="2104336"/>
                <a:chExt cx="2172945" cy="1050087"/>
              </a:xfrm>
            </p:grpSpPr>
            <p:sp>
              <p:nvSpPr>
                <p:cNvPr id="149" name="Rectangle 185"/>
                <p:cNvSpPr/>
                <p:nvPr/>
              </p:nvSpPr>
              <p:spPr>
                <a:xfrm>
                  <a:off x="1468459" y="2104336"/>
                  <a:ext cx="1231106" cy="246221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 fontScale="92500" lnSpcReduction="20000"/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b="1">
                      <a:solidFill>
                        <a:schemeClr val="accent6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标题文本预设</a:t>
                  </a:r>
                </a:p>
              </p:txBody>
            </p:sp>
            <p:sp>
              <p:nvSpPr>
                <p:cNvPr id="150" name="Rectangle 186"/>
                <p:cNvSpPr/>
                <p:nvPr/>
              </p:nvSpPr>
              <p:spPr>
                <a:xfrm>
                  <a:off x="986478" y="2350557"/>
                  <a:ext cx="2172945" cy="803866"/>
                </a:xfrm>
                <a:prstGeom prst="rect">
                  <a:avLst/>
                </a:prstGeom>
              </p:spPr>
              <p:txBody>
                <a:bodyPr wrap="square" lIns="0" tIns="0" rIns="0" bIns="0" anchor="t" anchorCtr="1">
                  <a:normAutofit fontScale="85000" lnSpcReduction="10000"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r>
                    <a:rPr lang="zh-CN" altLang="en-US" sz="11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点击输入简要文字内容，概括精炼言简意赅的说明分项内容。</a:t>
                  </a:r>
                  <a:br>
                    <a:rPr lang="zh-CN" altLang="en-US" sz="11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</a:br>
                  <a:endParaRPr lang="zh-CN" altLang="en-US" sz="1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79" name="矩形 178"/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5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27459" y="1958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grpSp>
        <p:nvGrpSpPr>
          <p:cNvPr id="9" name="Group 134"/>
          <p:cNvGrpSpPr>
            <a:grpSpLocks noChangeAspect="1"/>
          </p:cNvGrpSpPr>
          <p:nvPr/>
        </p:nvGrpSpPr>
        <p:grpSpPr>
          <a:xfrm>
            <a:off x="4131926" y="3274102"/>
            <a:ext cx="1180440" cy="1181426"/>
            <a:chOff x="3287425" y="1417883"/>
            <a:chExt cx="648499" cy="649042"/>
          </a:xfrm>
          <a:solidFill>
            <a:schemeClr val="accent2"/>
          </a:solidFill>
        </p:grpSpPr>
        <p:sp>
          <p:nvSpPr>
            <p:cNvPr id="10" name="Oval 56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57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59"/>
          <p:cNvGrpSpPr/>
          <p:nvPr/>
        </p:nvGrpSpPr>
        <p:grpSpPr>
          <a:xfrm>
            <a:off x="6620505" y="789132"/>
            <a:ext cx="2276194" cy="555580"/>
            <a:chOff x="7009834" y="3206176"/>
            <a:chExt cx="2276194" cy="555580"/>
          </a:xfrm>
        </p:grpSpPr>
        <p:sp>
          <p:nvSpPr>
            <p:cNvPr id="13" name="TextBox 59"/>
            <p:cNvSpPr txBox="1"/>
            <p:nvPr/>
          </p:nvSpPr>
          <p:spPr>
            <a:xfrm>
              <a:off x="7009834" y="3453979"/>
              <a:ext cx="22761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60"/>
            <p:cNvSpPr/>
            <p:nvPr/>
          </p:nvSpPr>
          <p:spPr>
            <a:xfrm>
              <a:off x="8388346" y="3206176"/>
              <a:ext cx="897682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58"/>
          <p:cNvGrpSpPr/>
          <p:nvPr/>
        </p:nvGrpSpPr>
        <p:grpSpPr>
          <a:xfrm>
            <a:off x="552206" y="789132"/>
            <a:ext cx="2276195" cy="555580"/>
            <a:chOff x="7174424" y="1352592"/>
            <a:chExt cx="2276195" cy="555580"/>
          </a:xfrm>
        </p:grpSpPr>
        <p:sp>
          <p:nvSpPr>
            <p:cNvPr id="16" name="TextBox 62"/>
            <p:cNvSpPr txBox="1"/>
            <p:nvPr/>
          </p:nvSpPr>
          <p:spPr>
            <a:xfrm>
              <a:off x="7174424" y="1600395"/>
              <a:ext cx="22761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63"/>
            <p:cNvSpPr/>
            <p:nvPr/>
          </p:nvSpPr>
          <p:spPr>
            <a:xfrm>
              <a:off x="7174424" y="1352592"/>
              <a:ext cx="897682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58"/>
          <p:cNvGrpSpPr/>
          <p:nvPr/>
        </p:nvGrpSpPr>
        <p:grpSpPr>
          <a:xfrm>
            <a:off x="552206" y="1883665"/>
            <a:ext cx="2276195" cy="555580"/>
            <a:chOff x="7174424" y="1352592"/>
            <a:chExt cx="2276195" cy="555580"/>
          </a:xfrm>
        </p:grpSpPr>
        <p:sp>
          <p:nvSpPr>
            <p:cNvPr id="19" name="TextBox 65"/>
            <p:cNvSpPr txBox="1"/>
            <p:nvPr/>
          </p:nvSpPr>
          <p:spPr>
            <a:xfrm>
              <a:off x="7174424" y="1600395"/>
              <a:ext cx="22761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Rectangle 66"/>
            <p:cNvSpPr/>
            <p:nvPr/>
          </p:nvSpPr>
          <p:spPr>
            <a:xfrm>
              <a:off x="7174424" y="1352592"/>
              <a:ext cx="897682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3"/>
          <p:cNvSpPr txBox="1"/>
          <p:nvPr/>
        </p:nvSpPr>
        <p:spPr>
          <a:xfrm>
            <a:off x="2828401" y="3415364"/>
            <a:ext cx="617157" cy="369332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15%</a:t>
            </a:r>
          </a:p>
        </p:txBody>
      </p:sp>
      <p:sp>
        <p:nvSpPr>
          <p:cNvPr id="22" name="Text Placeholder 3"/>
          <p:cNvSpPr txBox="1"/>
          <p:nvPr/>
        </p:nvSpPr>
        <p:spPr>
          <a:xfrm>
            <a:off x="4736295" y="2114093"/>
            <a:ext cx="617157" cy="369332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0%</a:t>
            </a:r>
          </a:p>
        </p:txBody>
      </p:sp>
      <p:sp>
        <p:nvSpPr>
          <p:cNvPr id="23" name="Text Placeholder 3"/>
          <p:cNvSpPr txBox="1"/>
          <p:nvPr/>
        </p:nvSpPr>
        <p:spPr>
          <a:xfrm>
            <a:off x="3150123" y="2660111"/>
            <a:ext cx="617157" cy="369332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20%</a:t>
            </a:r>
          </a:p>
        </p:txBody>
      </p:sp>
      <p:sp>
        <p:nvSpPr>
          <p:cNvPr id="24" name="Text Placeholder 3"/>
          <p:cNvSpPr txBox="1"/>
          <p:nvPr/>
        </p:nvSpPr>
        <p:spPr>
          <a:xfrm>
            <a:off x="3877952" y="2148010"/>
            <a:ext cx="617157" cy="369332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35%</a:t>
            </a:r>
          </a:p>
        </p:txBody>
      </p:sp>
      <p:grpSp>
        <p:nvGrpSpPr>
          <p:cNvPr id="25" name="Group 59"/>
          <p:cNvGrpSpPr/>
          <p:nvPr/>
        </p:nvGrpSpPr>
        <p:grpSpPr>
          <a:xfrm>
            <a:off x="6592420" y="1883665"/>
            <a:ext cx="2276194" cy="555580"/>
            <a:chOff x="7154105" y="3206176"/>
            <a:chExt cx="2276194" cy="555580"/>
          </a:xfrm>
        </p:grpSpPr>
        <p:sp>
          <p:nvSpPr>
            <p:cNvPr id="26" name="TextBox 72"/>
            <p:cNvSpPr txBox="1"/>
            <p:nvPr/>
          </p:nvSpPr>
          <p:spPr>
            <a:xfrm>
              <a:off x="7154105" y="3453979"/>
              <a:ext cx="22761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ectangle 73"/>
            <p:cNvSpPr/>
            <p:nvPr/>
          </p:nvSpPr>
          <p:spPr>
            <a:xfrm>
              <a:off x="7433534" y="3206176"/>
              <a:ext cx="1996765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r>
                <a:rPr lang="en-US" sz="1400" b="1" dirty="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Your Project</a:t>
              </a:r>
            </a:p>
          </p:txBody>
        </p:sp>
      </p:grpSp>
      <p:grpSp>
        <p:nvGrpSpPr>
          <p:cNvPr id="28" name="Group 59"/>
          <p:cNvGrpSpPr/>
          <p:nvPr/>
        </p:nvGrpSpPr>
        <p:grpSpPr>
          <a:xfrm>
            <a:off x="3598198" y="789132"/>
            <a:ext cx="2276194" cy="555580"/>
            <a:chOff x="7009834" y="3206176"/>
            <a:chExt cx="2276194" cy="555580"/>
          </a:xfrm>
        </p:grpSpPr>
        <p:sp>
          <p:nvSpPr>
            <p:cNvPr id="29" name="TextBox 75"/>
            <p:cNvSpPr txBox="1"/>
            <p:nvPr/>
          </p:nvSpPr>
          <p:spPr>
            <a:xfrm>
              <a:off x="7009834" y="3453979"/>
              <a:ext cx="22761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Rectangle 76"/>
            <p:cNvSpPr/>
            <p:nvPr/>
          </p:nvSpPr>
          <p:spPr>
            <a:xfrm>
              <a:off x="7699090" y="3206176"/>
              <a:ext cx="897682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Text Placeholder 3"/>
          <p:cNvSpPr txBox="1"/>
          <p:nvPr/>
        </p:nvSpPr>
        <p:spPr>
          <a:xfrm>
            <a:off x="5616920" y="3012115"/>
            <a:ext cx="617157" cy="369332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0%</a:t>
            </a:r>
          </a:p>
        </p:txBody>
      </p:sp>
      <p:sp>
        <p:nvSpPr>
          <p:cNvPr id="32" name="矩形 31"/>
          <p:cNvSpPr/>
          <p:nvPr/>
        </p:nvSpPr>
        <p:spPr>
          <a:xfrm>
            <a:off x="278595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Group 4"/>
          <p:cNvGrpSpPr/>
          <p:nvPr/>
        </p:nvGrpSpPr>
        <p:grpSpPr>
          <a:xfrm flipH="1">
            <a:off x="2607088" y="4670129"/>
            <a:ext cx="5390566" cy="206424"/>
            <a:chOff x="3503711" y="1376506"/>
            <a:chExt cx="7164797" cy="1319079"/>
          </a:xfrm>
        </p:grpSpPr>
        <p:sp>
          <p:nvSpPr>
            <p:cNvPr id="34" name="TextBox 108"/>
            <p:cNvSpPr txBox="1"/>
            <p:nvPr/>
          </p:nvSpPr>
          <p:spPr>
            <a:xfrm>
              <a:off x="3503711" y="1864588"/>
              <a:ext cx="7164797" cy="830997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 fontScale="55000" lnSpcReduction="20000"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 点击输入简要文字内容，概括精炼言简意赅的说明分项内容。 </a:t>
              </a:r>
            </a:p>
          </p:txBody>
        </p:sp>
        <p:sp>
          <p:nvSpPr>
            <p:cNvPr id="35" name="Rectangle 2"/>
            <p:cNvSpPr/>
            <p:nvPr/>
          </p:nvSpPr>
          <p:spPr>
            <a:xfrm>
              <a:off x="3503711" y="1376506"/>
              <a:ext cx="1846659" cy="553998"/>
            </a:xfrm>
            <a:prstGeom prst="rect">
              <a:avLst/>
            </a:prstGeom>
          </p:spPr>
          <p:txBody>
            <a:bodyPr wrap="none" lIns="0" tIns="0" rIns="0" bIns="0">
              <a:normAutofit fontScale="25000" lnSpcReduction="20000"/>
            </a:bodyPr>
            <a:lstStyle/>
            <a:p>
              <a:r>
                <a:rPr lang="zh-CN" altLang="en-US" sz="2400" b="1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标题文本预设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5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27459" y="1958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575158" y="2290695"/>
            <a:ext cx="0" cy="86666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466371" y="3150658"/>
            <a:ext cx="213628" cy="2136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6230019" y="3150658"/>
            <a:ext cx="215633" cy="2136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7995779" y="3150658"/>
            <a:ext cx="212626" cy="2136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2700931" y="3150658"/>
            <a:ext cx="213628" cy="2136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935489" y="3150658"/>
            <a:ext cx="213628" cy="2136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3"/>
          <p:cNvSpPr/>
          <p:nvPr/>
        </p:nvSpPr>
        <p:spPr bwMode="auto">
          <a:xfrm>
            <a:off x="1041909" y="2495124"/>
            <a:ext cx="3533249" cy="662228"/>
          </a:xfrm>
          <a:custGeom>
            <a:avLst/>
            <a:gdLst>
              <a:gd name="T0" fmla="*/ 0 w 1895"/>
              <a:gd name="T1" fmla="*/ 355 h 355"/>
              <a:gd name="T2" fmla="*/ 0 w 1895"/>
              <a:gd name="T3" fmla="*/ 119 h 355"/>
              <a:gd name="T4" fmla="*/ 67 w 1895"/>
              <a:gd name="T5" fmla="*/ 54 h 355"/>
              <a:gd name="T6" fmla="*/ 1826 w 1895"/>
              <a:gd name="T7" fmla="*/ 54 h 355"/>
              <a:gd name="T8" fmla="*/ 1895 w 1895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5" h="355">
                <a:moveTo>
                  <a:pt x="0" y="355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1" y="55"/>
                  <a:pt x="67" y="54"/>
                </a:cubicBezTo>
                <a:cubicBezTo>
                  <a:pt x="1826" y="54"/>
                  <a:pt x="1826" y="54"/>
                  <a:pt x="1826" y="54"/>
                </a:cubicBezTo>
                <a:cubicBezTo>
                  <a:pt x="1856" y="54"/>
                  <a:pt x="1884" y="26"/>
                  <a:pt x="1895" y="0"/>
                </a:cubicBezTo>
              </a:path>
            </a:pathLst>
          </a:custGeom>
          <a:noFill/>
          <a:ln w="19050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/>
        </p:nvSpPr>
        <p:spPr bwMode="auto">
          <a:xfrm>
            <a:off x="2807350" y="2715340"/>
            <a:ext cx="1767808" cy="442012"/>
          </a:xfrm>
          <a:custGeom>
            <a:avLst/>
            <a:gdLst>
              <a:gd name="T0" fmla="*/ 0 w 948"/>
              <a:gd name="T1" fmla="*/ 237 h 237"/>
              <a:gd name="T2" fmla="*/ 0 w 948"/>
              <a:gd name="T3" fmla="*/ 119 h 237"/>
              <a:gd name="T4" fmla="*/ 66 w 948"/>
              <a:gd name="T5" fmla="*/ 54 h 237"/>
              <a:gd name="T6" fmla="*/ 877 w 948"/>
              <a:gd name="T7" fmla="*/ 54 h 237"/>
              <a:gd name="T8" fmla="*/ 948 w 948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8" h="237">
                <a:moveTo>
                  <a:pt x="0" y="237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1" y="55"/>
                  <a:pt x="66" y="54"/>
                </a:cubicBezTo>
                <a:cubicBezTo>
                  <a:pt x="877" y="54"/>
                  <a:pt x="877" y="54"/>
                  <a:pt x="877" y="54"/>
                </a:cubicBezTo>
                <a:cubicBezTo>
                  <a:pt x="909" y="54"/>
                  <a:pt x="937" y="28"/>
                  <a:pt x="948" y="0"/>
                </a:cubicBezTo>
              </a:path>
            </a:pathLst>
          </a:custGeom>
          <a:noFill/>
          <a:ln w="19050" cap="flat">
            <a:solidFill>
              <a:schemeClr val="accent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5"/>
          <p:cNvSpPr/>
          <p:nvPr/>
        </p:nvSpPr>
        <p:spPr bwMode="auto">
          <a:xfrm>
            <a:off x="4575159" y="2495124"/>
            <a:ext cx="3530881" cy="662228"/>
          </a:xfrm>
          <a:custGeom>
            <a:avLst/>
            <a:gdLst>
              <a:gd name="T0" fmla="*/ 1894 w 1894"/>
              <a:gd name="T1" fmla="*/ 355 h 355"/>
              <a:gd name="T2" fmla="*/ 1894 w 1894"/>
              <a:gd name="T3" fmla="*/ 119 h 355"/>
              <a:gd name="T4" fmla="*/ 1828 w 1894"/>
              <a:gd name="T5" fmla="*/ 54 h 355"/>
              <a:gd name="T6" fmla="*/ 68 w 1894"/>
              <a:gd name="T7" fmla="*/ 54 h 355"/>
              <a:gd name="T8" fmla="*/ 0 w 1894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4" h="355">
                <a:moveTo>
                  <a:pt x="1894" y="355"/>
                </a:moveTo>
                <a:cubicBezTo>
                  <a:pt x="1894" y="119"/>
                  <a:pt x="1894" y="119"/>
                  <a:pt x="1894" y="119"/>
                </a:cubicBezTo>
                <a:cubicBezTo>
                  <a:pt x="1894" y="119"/>
                  <a:pt x="1893" y="55"/>
                  <a:pt x="1828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38" y="54"/>
                  <a:pt x="10" y="26"/>
                  <a:pt x="0" y="0"/>
                </a:cubicBezTo>
              </a:path>
            </a:pathLst>
          </a:custGeom>
          <a:noFill/>
          <a:ln w="19050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6"/>
          <p:cNvSpPr/>
          <p:nvPr/>
        </p:nvSpPr>
        <p:spPr bwMode="auto">
          <a:xfrm>
            <a:off x="4575158" y="2715340"/>
            <a:ext cx="1765441" cy="442012"/>
          </a:xfrm>
          <a:custGeom>
            <a:avLst/>
            <a:gdLst>
              <a:gd name="T0" fmla="*/ 947 w 947"/>
              <a:gd name="T1" fmla="*/ 237 h 237"/>
              <a:gd name="T2" fmla="*/ 947 w 947"/>
              <a:gd name="T3" fmla="*/ 119 h 237"/>
              <a:gd name="T4" fmla="*/ 881 w 947"/>
              <a:gd name="T5" fmla="*/ 54 h 237"/>
              <a:gd name="T6" fmla="*/ 70 w 947"/>
              <a:gd name="T7" fmla="*/ 54 h 237"/>
              <a:gd name="T8" fmla="*/ 0 w 947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7" h="237">
                <a:moveTo>
                  <a:pt x="947" y="237"/>
                </a:moveTo>
                <a:cubicBezTo>
                  <a:pt x="947" y="119"/>
                  <a:pt x="947" y="119"/>
                  <a:pt x="947" y="119"/>
                </a:cubicBezTo>
                <a:cubicBezTo>
                  <a:pt x="947" y="119"/>
                  <a:pt x="946" y="55"/>
                  <a:pt x="881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38" y="54"/>
                  <a:pt x="11" y="28"/>
                  <a:pt x="0" y="0"/>
                </a:cubicBezTo>
              </a:path>
            </a:pathLst>
          </a:custGeom>
          <a:noFill/>
          <a:ln w="19050" cap="flat">
            <a:solidFill>
              <a:schemeClr val="accent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6"/>
          <p:cNvSpPr/>
          <p:nvPr/>
        </p:nvSpPr>
        <p:spPr bwMode="auto">
          <a:xfrm>
            <a:off x="4079002" y="1104215"/>
            <a:ext cx="985997" cy="1253918"/>
          </a:xfrm>
          <a:custGeom>
            <a:avLst/>
            <a:gdLst>
              <a:gd name="T0" fmla="*/ 214 w 427"/>
              <a:gd name="T1" fmla="*/ 0 h 543"/>
              <a:gd name="T2" fmla="*/ 427 w 427"/>
              <a:gd name="T3" fmla="*/ 213 h 543"/>
              <a:gd name="T4" fmla="*/ 326 w 427"/>
              <a:gd name="T5" fmla="*/ 394 h 543"/>
              <a:gd name="T6" fmla="*/ 268 w 427"/>
              <a:gd name="T7" fmla="*/ 444 h 543"/>
              <a:gd name="T8" fmla="*/ 214 w 427"/>
              <a:gd name="T9" fmla="*/ 543 h 543"/>
              <a:gd name="T10" fmla="*/ 159 w 427"/>
              <a:gd name="T11" fmla="*/ 444 h 543"/>
              <a:gd name="T12" fmla="*/ 100 w 427"/>
              <a:gd name="T13" fmla="*/ 393 h 543"/>
              <a:gd name="T14" fmla="*/ 88 w 427"/>
              <a:gd name="T15" fmla="*/ 385 h 543"/>
              <a:gd name="T16" fmla="*/ 88 w 427"/>
              <a:gd name="T17" fmla="*/ 385 h 543"/>
              <a:gd name="T18" fmla="*/ 88 w 427"/>
              <a:gd name="T19" fmla="*/ 385 h 543"/>
              <a:gd name="T20" fmla="*/ 0 w 427"/>
              <a:gd name="T21" fmla="*/ 213 h 543"/>
              <a:gd name="T22" fmla="*/ 214 w 427"/>
              <a:gd name="T23" fmla="*/ 0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543">
                <a:moveTo>
                  <a:pt x="214" y="0"/>
                </a:moveTo>
                <a:cubicBezTo>
                  <a:pt x="331" y="0"/>
                  <a:pt x="427" y="95"/>
                  <a:pt x="427" y="213"/>
                </a:cubicBezTo>
                <a:cubicBezTo>
                  <a:pt x="427" y="290"/>
                  <a:pt x="386" y="357"/>
                  <a:pt x="326" y="394"/>
                </a:cubicBezTo>
                <a:cubicBezTo>
                  <a:pt x="312" y="404"/>
                  <a:pt x="289" y="422"/>
                  <a:pt x="268" y="444"/>
                </a:cubicBezTo>
                <a:cubicBezTo>
                  <a:pt x="234" y="479"/>
                  <a:pt x="214" y="543"/>
                  <a:pt x="214" y="543"/>
                </a:cubicBezTo>
                <a:cubicBezTo>
                  <a:pt x="214" y="543"/>
                  <a:pt x="193" y="479"/>
                  <a:pt x="159" y="444"/>
                </a:cubicBezTo>
                <a:cubicBezTo>
                  <a:pt x="137" y="421"/>
                  <a:pt x="114" y="403"/>
                  <a:pt x="100" y="393"/>
                </a:cubicBezTo>
                <a:cubicBezTo>
                  <a:pt x="96" y="391"/>
                  <a:pt x="92" y="388"/>
                  <a:pt x="88" y="385"/>
                </a:cubicBezTo>
                <a:cubicBezTo>
                  <a:pt x="88" y="385"/>
                  <a:pt x="88" y="385"/>
                  <a:pt x="88" y="385"/>
                </a:cubicBezTo>
                <a:cubicBezTo>
                  <a:pt x="88" y="385"/>
                  <a:pt x="88" y="385"/>
                  <a:pt x="88" y="385"/>
                </a:cubicBezTo>
                <a:cubicBezTo>
                  <a:pt x="35" y="346"/>
                  <a:pt x="0" y="284"/>
                  <a:pt x="0" y="213"/>
                </a:cubicBezTo>
                <a:cubicBezTo>
                  <a:pt x="0" y="95"/>
                  <a:pt x="96" y="0"/>
                  <a:pt x="214" y="0"/>
                </a:cubicBez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68573" tIns="215976" rIns="68573" bIns="34286" numCol="1" anchor="t" anchorCtr="0" compatLnSpc="1"/>
          <a:lstStyle/>
          <a:p>
            <a:pPr lvl="0" algn="ctr"/>
            <a:r>
              <a:rPr lang="zh-CN" altLang="en-US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463942" y="3498623"/>
            <a:ext cx="1226976" cy="336364"/>
          </a:xfrm>
          <a:prstGeom prst="rect">
            <a:avLst/>
          </a:prstGeom>
        </p:spPr>
        <p:txBody>
          <a:bodyPr wrap="square" lIns="91430" tIns="45715" rIns="91430" bIns="45715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63940" y="3854410"/>
            <a:ext cx="1226977" cy="46154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点击添加文本点击添加文本点击添加文本点击添加文本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193862" y="3498623"/>
            <a:ext cx="1226976" cy="336364"/>
          </a:xfrm>
          <a:prstGeom prst="rect">
            <a:avLst/>
          </a:prstGeom>
        </p:spPr>
        <p:txBody>
          <a:bodyPr wrap="square" lIns="91430" tIns="45715" rIns="91430" bIns="45715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193859" y="3854410"/>
            <a:ext cx="1226977" cy="46154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点击添加文本点击添加文本点击添加文本点击添加文本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958513" y="3498623"/>
            <a:ext cx="1226976" cy="336364"/>
          </a:xfrm>
          <a:prstGeom prst="rect">
            <a:avLst/>
          </a:prstGeom>
        </p:spPr>
        <p:txBody>
          <a:bodyPr wrap="square" lIns="91430" tIns="45715" rIns="91430" bIns="45715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958512" y="3854410"/>
            <a:ext cx="1226977" cy="46154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点击添加文本点击添加文本点击添加文本点击添加文本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724348" y="3498623"/>
            <a:ext cx="1226976" cy="336364"/>
          </a:xfrm>
          <a:prstGeom prst="rect">
            <a:avLst/>
          </a:prstGeom>
        </p:spPr>
        <p:txBody>
          <a:bodyPr wrap="square" lIns="91430" tIns="45715" rIns="91430" bIns="45715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724347" y="3854410"/>
            <a:ext cx="1226977" cy="46154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点击添加文本点击添加文本点击添加文本点击添加文本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488605" y="3498623"/>
            <a:ext cx="1226976" cy="336364"/>
          </a:xfrm>
          <a:prstGeom prst="rect">
            <a:avLst/>
          </a:prstGeom>
        </p:spPr>
        <p:txBody>
          <a:bodyPr wrap="square" lIns="91430" tIns="45715" rIns="91430" bIns="45715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488604" y="3854410"/>
            <a:ext cx="1226977" cy="46154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点击添加文本点击添加文本点击添加文本点击添加文本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3"/>
          <p:cNvSpPr txBox="1"/>
          <p:nvPr/>
        </p:nvSpPr>
        <p:spPr>
          <a:xfrm>
            <a:off x="4176472" y="1197599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5400" spc="-3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5400" spc="-300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12263" y="2045164"/>
            <a:ext cx="3123376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defTabSz="914400"/>
            <a:r>
              <a:rPr lang="zh-CN" altLang="en-US" sz="2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2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3336791" y="2504311"/>
            <a:ext cx="1759696" cy="218967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marL="121920" lvl="1" indent="-121920" defTabSz="91440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4744212" y="2504311"/>
            <a:ext cx="1759696" cy="218967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marL="121920" lvl="1" indent="-121920" defTabSz="91440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1"/>
          <p:cNvSpPr txBox="1"/>
          <p:nvPr/>
        </p:nvSpPr>
        <p:spPr>
          <a:xfrm>
            <a:off x="3336791" y="2766058"/>
            <a:ext cx="1759696" cy="218967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marL="121920" lvl="1" indent="-121920" defTabSz="91440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4744212" y="2766058"/>
            <a:ext cx="1759696" cy="218967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marL="121920" lvl="1" indent="-121920" defTabSz="91440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5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27459" y="1958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grpSp>
        <p:nvGrpSpPr>
          <p:cNvPr id="9" name="Group 4"/>
          <p:cNvGrpSpPr/>
          <p:nvPr/>
        </p:nvGrpSpPr>
        <p:grpSpPr bwMode="auto">
          <a:xfrm>
            <a:off x="4374367" y="625398"/>
            <a:ext cx="4611038" cy="4520368"/>
            <a:chOff x="5268344" y="-32585"/>
            <a:chExt cx="6148007" cy="6431689"/>
          </a:xfrm>
        </p:grpSpPr>
        <p:sp>
          <p:nvSpPr>
            <p:cNvPr id="10" name="Freeform 66"/>
            <p:cNvSpPr/>
            <p:nvPr/>
          </p:nvSpPr>
          <p:spPr bwMode="auto">
            <a:xfrm>
              <a:off x="5268344" y="-32585"/>
              <a:ext cx="6148007" cy="6431689"/>
            </a:xfrm>
            <a:custGeom>
              <a:avLst/>
              <a:gdLst>
                <a:gd name="T0" fmla="*/ 2147483647 w 3089"/>
                <a:gd name="T1" fmla="*/ 0 h 3200"/>
                <a:gd name="T2" fmla="*/ 2147483647 w 3089"/>
                <a:gd name="T3" fmla="*/ 0 h 3200"/>
                <a:gd name="T4" fmla="*/ 2147483647 w 3089"/>
                <a:gd name="T5" fmla="*/ 60596557 h 3200"/>
                <a:gd name="T6" fmla="*/ 2147483647 w 3089"/>
                <a:gd name="T7" fmla="*/ 1672440122 h 3200"/>
                <a:gd name="T8" fmla="*/ 2147483647 w 3089"/>
                <a:gd name="T9" fmla="*/ 2147483647 h 3200"/>
                <a:gd name="T10" fmla="*/ 2147483647 w 3089"/>
                <a:gd name="T11" fmla="*/ 2147483647 h 3200"/>
                <a:gd name="T12" fmla="*/ 2147483647 w 3089"/>
                <a:gd name="T13" fmla="*/ 2147483647 h 3200"/>
                <a:gd name="T14" fmla="*/ 2147483647 w 3089"/>
                <a:gd name="T15" fmla="*/ 2147483647 h 3200"/>
                <a:gd name="T16" fmla="*/ 2147483647 w 3089"/>
                <a:gd name="T17" fmla="*/ 1846147930 h 3200"/>
                <a:gd name="T18" fmla="*/ 2147483647 w 3089"/>
                <a:gd name="T19" fmla="*/ 1506812122 h 3200"/>
                <a:gd name="T20" fmla="*/ 2147483647 w 3089"/>
                <a:gd name="T21" fmla="*/ 2145087216 h 3200"/>
                <a:gd name="T22" fmla="*/ 2147483647 w 3089"/>
                <a:gd name="T23" fmla="*/ 2147483647 h 3200"/>
                <a:gd name="T24" fmla="*/ 2147483647 w 3089"/>
                <a:gd name="T25" fmla="*/ 2147483647 h 3200"/>
                <a:gd name="T26" fmla="*/ 2147483647 w 3089"/>
                <a:gd name="T27" fmla="*/ 2147483647 h 3200"/>
                <a:gd name="T28" fmla="*/ 2147483647 w 3089"/>
                <a:gd name="T29" fmla="*/ 2147483647 h 3200"/>
                <a:gd name="T30" fmla="*/ 2147483647 w 3089"/>
                <a:gd name="T31" fmla="*/ 2147483647 h 3200"/>
                <a:gd name="T32" fmla="*/ 2147483647 w 3089"/>
                <a:gd name="T33" fmla="*/ 2147483647 h 3200"/>
                <a:gd name="T34" fmla="*/ 2147483647 w 3089"/>
                <a:gd name="T35" fmla="*/ 2147483647 h 3200"/>
                <a:gd name="T36" fmla="*/ 2147483647 w 3089"/>
                <a:gd name="T37" fmla="*/ 2147483647 h 3200"/>
                <a:gd name="T38" fmla="*/ 2147483647 w 3089"/>
                <a:gd name="T39" fmla="*/ 2147483647 h 3200"/>
                <a:gd name="T40" fmla="*/ 689259484 w 3089"/>
                <a:gd name="T41" fmla="*/ 2147483647 h 3200"/>
                <a:gd name="T42" fmla="*/ 79225505 w 3089"/>
                <a:gd name="T43" fmla="*/ 2147483647 h 3200"/>
                <a:gd name="T44" fmla="*/ 301055333 w 3089"/>
                <a:gd name="T45" fmla="*/ 2147483647 h 3200"/>
                <a:gd name="T46" fmla="*/ 1901401923 w 3089"/>
                <a:gd name="T47" fmla="*/ 2147483647 h 3200"/>
                <a:gd name="T48" fmla="*/ 1853867833 w 3089"/>
                <a:gd name="T49" fmla="*/ 2147483647 h 3200"/>
                <a:gd name="T50" fmla="*/ 1497355190 w 3089"/>
                <a:gd name="T51" fmla="*/ 2147483647 h 3200"/>
                <a:gd name="T52" fmla="*/ 2147483647 w 3089"/>
                <a:gd name="T53" fmla="*/ 2147483647 h 3200"/>
                <a:gd name="T54" fmla="*/ 2147483647 w 3089"/>
                <a:gd name="T55" fmla="*/ 2147483647 h 3200"/>
                <a:gd name="T56" fmla="*/ 2147483647 w 3089"/>
                <a:gd name="T57" fmla="*/ 2147483647 h 3200"/>
                <a:gd name="T58" fmla="*/ 2147483647 w 3089"/>
                <a:gd name="T59" fmla="*/ 2147483647 h 3200"/>
                <a:gd name="T60" fmla="*/ 2147483647 w 3089"/>
                <a:gd name="T61" fmla="*/ 2147483647 h 3200"/>
                <a:gd name="T62" fmla="*/ 2147483647 w 3089"/>
                <a:gd name="T63" fmla="*/ 2147483647 h 3200"/>
                <a:gd name="T64" fmla="*/ 2147483647 w 3089"/>
                <a:gd name="T65" fmla="*/ 2147483647 h 3200"/>
                <a:gd name="T66" fmla="*/ 2147483647 w 3089"/>
                <a:gd name="T67" fmla="*/ 2147483647 h 3200"/>
                <a:gd name="T68" fmla="*/ 2147483647 w 3089"/>
                <a:gd name="T69" fmla="*/ 2147483647 h 3200"/>
                <a:gd name="T70" fmla="*/ 2147483647 w 3089"/>
                <a:gd name="T71" fmla="*/ 2147483647 h 3200"/>
                <a:gd name="T72" fmla="*/ 2147483647 w 3089"/>
                <a:gd name="T73" fmla="*/ 2147483647 h 3200"/>
                <a:gd name="T74" fmla="*/ 2147483647 w 3089"/>
                <a:gd name="T75" fmla="*/ 2147483647 h 3200"/>
                <a:gd name="T76" fmla="*/ 2147483647 w 3089"/>
                <a:gd name="T77" fmla="*/ 2147483647 h 3200"/>
                <a:gd name="T78" fmla="*/ 2147483647 w 3089"/>
                <a:gd name="T79" fmla="*/ 2147483647 h 3200"/>
                <a:gd name="T80" fmla="*/ 2147483647 w 3089"/>
                <a:gd name="T81" fmla="*/ 2147483647 h 3200"/>
                <a:gd name="T82" fmla="*/ 2147483647 w 3089"/>
                <a:gd name="T83" fmla="*/ 2147483647 h 3200"/>
                <a:gd name="T84" fmla="*/ 2147483647 w 3089"/>
                <a:gd name="T85" fmla="*/ 2147483647 h 3200"/>
                <a:gd name="T86" fmla="*/ 2147483647 w 3089"/>
                <a:gd name="T87" fmla="*/ 2147483647 h 3200"/>
                <a:gd name="T88" fmla="*/ 2147483647 w 3089"/>
                <a:gd name="T89" fmla="*/ 2147483647 h 3200"/>
                <a:gd name="T90" fmla="*/ 2147483647 w 3089"/>
                <a:gd name="T91" fmla="*/ 614035423 h 3200"/>
                <a:gd name="T92" fmla="*/ 2147483647 w 3089"/>
                <a:gd name="T93" fmla="*/ 0 h 32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89"/>
                <a:gd name="T142" fmla="*/ 0 h 3200"/>
                <a:gd name="T143" fmla="*/ 3089 w 3089"/>
                <a:gd name="T144" fmla="*/ 3200 h 320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89" h="3200">
                  <a:moveTo>
                    <a:pt x="3003" y="0"/>
                  </a:moveTo>
                  <a:cubicBezTo>
                    <a:pt x="2612" y="0"/>
                    <a:pt x="2612" y="0"/>
                    <a:pt x="2612" y="0"/>
                  </a:cubicBezTo>
                  <a:cubicBezTo>
                    <a:pt x="2629" y="15"/>
                    <a:pt x="2629" y="15"/>
                    <a:pt x="2629" y="15"/>
                  </a:cubicBezTo>
                  <a:cubicBezTo>
                    <a:pt x="2748" y="114"/>
                    <a:pt x="2794" y="263"/>
                    <a:pt x="2751" y="414"/>
                  </a:cubicBezTo>
                  <a:cubicBezTo>
                    <a:pt x="2711" y="556"/>
                    <a:pt x="2602" y="663"/>
                    <a:pt x="2480" y="680"/>
                  </a:cubicBezTo>
                  <a:cubicBezTo>
                    <a:pt x="2459" y="683"/>
                    <a:pt x="2439" y="684"/>
                    <a:pt x="2419" y="684"/>
                  </a:cubicBezTo>
                  <a:cubicBezTo>
                    <a:pt x="2347" y="684"/>
                    <a:pt x="2275" y="666"/>
                    <a:pt x="2206" y="628"/>
                  </a:cubicBezTo>
                  <a:cubicBezTo>
                    <a:pt x="2152" y="600"/>
                    <a:pt x="2100" y="567"/>
                    <a:pt x="2050" y="534"/>
                  </a:cubicBezTo>
                  <a:cubicBezTo>
                    <a:pt x="2009" y="508"/>
                    <a:pt x="1967" y="481"/>
                    <a:pt x="1924" y="457"/>
                  </a:cubicBezTo>
                  <a:cubicBezTo>
                    <a:pt x="1829" y="402"/>
                    <a:pt x="1719" y="373"/>
                    <a:pt x="1607" y="373"/>
                  </a:cubicBezTo>
                  <a:cubicBezTo>
                    <a:pt x="1447" y="373"/>
                    <a:pt x="1289" y="429"/>
                    <a:pt x="1162" y="531"/>
                  </a:cubicBezTo>
                  <a:cubicBezTo>
                    <a:pt x="1030" y="637"/>
                    <a:pt x="943" y="783"/>
                    <a:pt x="919" y="945"/>
                  </a:cubicBezTo>
                  <a:cubicBezTo>
                    <a:pt x="889" y="1135"/>
                    <a:pt x="932" y="1302"/>
                    <a:pt x="1045" y="1441"/>
                  </a:cubicBezTo>
                  <a:cubicBezTo>
                    <a:pt x="1138" y="1557"/>
                    <a:pt x="1276" y="1652"/>
                    <a:pt x="1467" y="1733"/>
                  </a:cubicBezTo>
                  <a:cubicBezTo>
                    <a:pt x="1599" y="1789"/>
                    <a:pt x="1823" y="1912"/>
                    <a:pt x="1843" y="2107"/>
                  </a:cubicBezTo>
                  <a:cubicBezTo>
                    <a:pt x="1861" y="2276"/>
                    <a:pt x="1752" y="2437"/>
                    <a:pt x="1584" y="2491"/>
                  </a:cubicBezTo>
                  <a:cubicBezTo>
                    <a:pt x="1552" y="2501"/>
                    <a:pt x="1519" y="2506"/>
                    <a:pt x="1485" y="2506"/>
                  </a:cubicBezTo>
                  <a:cubicBezTo>
                    <a:pt x="1360" y="2506"/>
                    <a:pt x="1239" y="2439"/>
                    <a:pt x="1122" y="2374"/>
                  </a:cubicBezTo>
                  <a:cubicBezTo>
                    <a:pt x="1104" y="2364"/>
                    <a:pt x="1086" y="2354"/>
                    <a:pt x="1069" y="2344"/>
                  </a:cubicBezTo>
                  <a:cubicBezTo>
                    <a:pt x="954" y="2282"/>
                    <a:pt x="825" y="2249"/>
                    <a:pt x="696" y="2249"/>
                  </a:cubicBezTo>
                  <a:cubicBezTo>
                    <a:pt x="491" y="2249"/>
                    <a:pt x="301" y="2330"/>
                    <a:pt x="174" y="2472"/>
                  </a:cubicBezTo>
                  <a:cubicBezTo>
                    <a:pt x="53" y="2607"/>
                    <a:pt x="0" y="2781"/>
                    <a:pt x="20" y="2976"/>
                  </a:cubicBezTo>
                  <a:cubicBezTo>
                    <a:pt x="22" y="2995"/>
                    <a:pt x="45" y="3123"/>
                    <a:pt x="76" y="3200"/>
                  </a:cubicBezTo>
                  <a:cubicBezTo>
                    <a:pt x="480" y="3200"/>
                    <a:pt x="480" y="3200"/>
                    <a:pt x="480" y="3200"/>
                  </a:cubicBezTo>
                  <a:cubicBezTo>
                    <a:pt x="468" y="3189"/>
                    <a:pt x="468" y="3189"/>
                    <a:pt x="468" y="3189"/>
                  </a:cubicBezTo>
                  <a:cubicBezTo>
                    <a:pt x="353" y="3080"/>
                    <a:pt x="270" y="2901"/>
                    <a:pt x="378" y="2723"/>
                  </a:cubicBezTo>
                  <a:cubicBezTo>
                    <a:pt x="442" y="2619"/>
                    <a:pt x="554" y="2561"/>
                    <a:pt x="693" y="2561"/>
                  </a:cubicBezTo>
                  <a:cubicBezTo>
                    <a:pt x="758" y="2561"/>
                    <a:pt x="825" y="2574"/>
                    <a:pt x="887" y="2600"/>
                  </a:cubicBezTo>
                  <a:cubicBezTo>
                    <a:pt x="949" y="2625"/>
                    <a:pt x="1006" y="2658"/>
                    <a:pt x="1061" y="2690"/>
                  </a:cubicBezTo>
                  <a:cubicBezTo>
                    <a:pt x="1137" y="2735"/>
                    <a:pt x="1216" y="2781"/>
                    <a:pt x="1312" y="2807"/>
                  </a:cubicBezTo>
                  <a:cubicBezTo>
                    <a:pt x="1380" y="2826"/>
                    <a:pt x="1449" y="2836"/>
                    <a:pt x="1518" y="2836"/>
                  </a:cubicBezTo>
                  <a:cubicBezTo>
                    <a:pt x="1632" y="2836"/>
                    <a:pt x="1739" y="2810"/>
                    <a:pt x="1838" y="2759"/>
                  </a:cubicBezTo>
                  <a:cubicBezTo>
                    <a:pt x="1939" y="2707"/>
                    <a:pt x="2025" y="2632"/>
                    <a:pt x="2094" y="2535"/>
                  </a:cubicBezTo>
                  <a:cubicBezTo>
                    <a:pt x="2186" y="2404"/>
                    <a:pt x="2220" y="2236"/>
                    <a:pt x="2188" y="2062"/>
                  </a:cubicBezTo>
                  <a:cubicBezTo>
                    <a:pt x="2154" y="1875"/>
                    <a:pt x="2050" y="1712"/>
                    <a:pt x="1904" y="1613"/>
                  </a:cubicBezTo>
                  <a:cubicBezTo>
                    <a:pt x="1823" y="1559"/>
                    <a:pt x="1717" y="1491"/>
                    <a:pt x="1607" y="1442"/>
                  </a:cubicBezTo>
                  <a:cubicBezTo>
                    <a:pt x="1521" y="1404"/>
                    <a:pt x="1399" y="1343"/>
                    <a:pt x="1324" y="1255"/>
                  </a:cubicBezTo>
                  <a:cubicBezTo>
                    <a:pt x="1250" y="1168"/>
                    <a:pt x="1233" y="1068"/>
                    <a:pt x="1271" y="948"/>
                  </a:cubicBezTo>
                  <a:cubicBezTo>
                    <a:pt x="1315" y="811"/>
                    <a:pt x="1458" y="716"/>
                    <a:pt x="1619" y="716"/>
                  </a:cubicBezTo>
                  <a:cubicBezTo>
                    <a:pt x="1637" y="716"/>
                    <a:pt x="1654" y="717"/>
                    <a:pt x="1671" y="720"/>
                  </a:cubicBezTo>
                  <a:cubicBezTo>
                    <a:pt x="1774" y="734"/>
                    <a:pt x="1861" y="791"/>
                    <a:pt x="1953" y="851"/>
                  </a:cubicBezTo>
                  <a:cubicBezTo>
                    <a:pt x="2036" y="905"/>
                    <a:pt x="2121" y="961"/>
                    <a:pt x="2219" y="985"/>
                  </a:cubicBezTo>
                  <a:cubicBezTo>
                    <a:pt x="2278" y="999"/>
                    <a:pt x="2337" y="1007"/>
                    <a:pt x="2394" y="1007"/>
                  </a:cubicBezTo>
                  <a:cubicBezTo>
                    <a:pt x="2544" y="1007"/>
                    <a:pt x="2686" y="956"/>
                    <a:pt x="2804" y="861"/>
                  </a:cubicBezTo>
                  <a:cubicBezTo>
                    <a:pt x="2908" y="778"/>
                    <a:pt x="2990" y="661"/>
                    <a:pt x="3036" y="534"/>
                  </a:cubicBezTo>
                  <a:cubicBezTo>
                    <a:pt x="3089" y="385"/>
                    <a:pt x="3075" y="244"/>
                    <a:pt x="3054" y="152"/>
                  </a:cubicBezTo>
                  <a:cubicBezTo>
                    <a:pt x="3038" y="79"/>
                    <a:pt x="3015" y="26"/>
                    <a:pt x="3003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en-US" altLang="zh-CN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/>
          </p:nvGrpSpPr>
          <p:grpSpPr bwMode="auto">
            <a:xfrm>
              <a:off x="5618422" y="-32585"/>
              <a:ext cx="5481285" cy="6330914"/>
              <a:chOff x="5618422" y="-32585"/>
              <a:chExt cx="5481285" cy="6330914"/>
            </a:xfrm>
          </p:grpSpPr>
          <p:sp>
            <p:nvSpPr>
              <p:cNvPr id="12" name="Freeform 73"/>
              <p:cNvSpPr/>
              <p:nvPr/>
            </p:nvSpPr>
            <p:spPr bwMode="auto">
              <a:xfrm>
                <a:off x="7992269" y="1094354"/>
                <a:ext cx="194707" cy="80636"/>
              </a:xfrm>
              <a:custGeom>
                <a:avLst/>
                <a:gdLst>
                  <a:gd name="T0" fmla="*/ 386845063 w 98"/>
                  <a:gd name="T1" fmla="*/ 46416833 h 41"/>
                  <a:gd name="T2" fmla="*/ 378949498 w 98"/>
                  <a:gd name="T3" fmla="*/ 0 h 41"/>
                  <a:gd name="T4" fmla="*/ 0 w 98"/>
                  <a:gd name="T5" fmla="*/ 116041092 h 41"/>
                  <a:gd name="T6" fmla="*/ 19736934 w 98"/>
                  <a:gd name="T7" fmla="*/ 158589380 h 41"/>
                  <a:gd name="T8" fmla="*/ 386845063 w 98"/>
                  <a:gd name="T9" fmla="*/ 46416833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1"/>
                  <a:gd name="T17" fmla="*/ 98 w 98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1">
                    <a:moveTo>
                      <a:pt x="98" y="12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63" y="7"/>
                      <a:pt x="31" y="17"/>
                      <a:pt x="0" y="3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35" y="29"/>
                      <a:pt x="66" y="19"/>
                      <a:pt x="98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Freeform 74"/>
              <p:cNvSpPr/>
              <p:nvPr/>
            </p:nvSpPr>
            <p:spPr bwMode="auto">
              <a:xfrm>
                <a:off x="8002103" y="2945049"/>
                <a:ext cx="188806" cy="112104"/>
              </a:xfrm>
              <a:custGeom>
                <a:avLst/>
                <a:gdLst>
                  <a:gd name="T0" fmla="*/ 0 w 94"/>
                  <a:gd name="T1" fmla="*/ 44080898 h 56"/>
                  <a:gd name="T2" fmla="*/ 355025590 w 94"/>
                  <a:gd name="T3" fmla="*/ 224416195 h 56"/>
                  <a:gd name="T4" fmla="*/ 379230913 w 94"/>
                  <a:gd name="T5" fmla="*/ 180335312 h 56"/>
                  <a:gd name="T6" fmla="*/ 24205331 w 94"/>
                  <a:gd name="T7" fmla="*/ 0 h 56"/>
                  <a:gd name="T8" fmla="*/ 0 w 94"/>
                  <a:gd name="T9" fmla="*/ 4408089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56"/>
                  <a:gd name="T17" fmla="*/ 94 w 94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56">
                    <a:moveTo>
                      <a:pt x="0" y="11"/>
                    </a:moveTo>
                    <a:cubicBezTo>
                      <a:pt x="25" y="24"/>
                      <a:pt x="53" y="39"/>
                      <a:pt x="88" y="56"/>
                    </a:cubicBezTo>
                    <a:cubicBezTo>
                      <a:pt x="94" y="45"/>
                      <a:pt x="94" y="45"/>
                      <a:pt x="94" y="45"/>
                    </a:cubicBezTo>
                    <a:cubicBezTo>
                      <a:pt x="58" y="28"/>
                      <a:pt x="30" y="14"/>
                      <a:pt x="6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75"/>
              <p:cNvSpPr/>
              <p:nvPr/>
            </p:nvSpPr>
            <p:spPr bwMode="auto">
              <a:xfrm>
                <a:off x="7974568" y="5220560"/>
                <a:ext cx="196673" cy="59002"/>
              </a:xfrm>
              <a:custGeom>
                <a:avLst/>
                <a:gdLst>
                  <a:gd name="T0" fmla="*/ 390709791 w 99"/>
                  <a:gd name="T1" fmla="*/ 70369054 h 29"/>
                  <a:gd name="T2" fmla="*/ 11840112 w 99"/>
                  <a:gd name="T3" fmla="*/ 0 h 29"/>
                  <a:gd name="T4" fmla="*/ 0 w 99"/>
                  <a:gd name="T5" fmla="*/ 49673583 h 29"/>
                  <a:gd name="T6" fmla="*/ 390709791 w 99"/>
                  <a:gd name="T7" fmla="*/ 120042621 h 29"/>
                  <a:gd name="T8" fmla="*/ 390709791 w 99"/>
                  <a:gd name="T9" fmla="*/ 7036905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"/>
                  <a:gd name="T17" fmla="*/ 99 w 9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">
                    <a:moveTo>
                      <a:pt x="99" y="17"/>
                    </a:moveTo>
                    <a:cubicBezTo>
                      <a:pt x="66" y="15"/>
                      <a:pt x="34" y="10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2" y="21"/>
                      <a:pt x="65" y="27"/>
                      <a:pt x="99" y="29"/>
                    </a:cubicBezTo>
                    <a:lnTo>
                      <a:pt x="99" y="1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76"/>
              <p:cNvSpPr/>
              <p:nvPr/>
            </p:nvSpPr>
            <p:spPr bwMode="auto">
              <a:xfrm>
                <a:off x="8251878" y="5226460"/>
                <a:ext cx="196673" cy="53102"/>
              </a:xfrm>
              <a:custGeom>
                <a:avLst/>
                <a:gdLst>
                  <a:gd name="T0" fmla="*/ 382817048 w 99"/>
                  <a:gd name="T1" fmla="*/ 0 h 26"/>
                  <a:gd name="T2" fmla="*/ 0 w 99"/>
                  <a:gd name="T3" fmla="*/ 58397902 h 26"/>
                  <a:gd name="T4" fmla="*/ 0 w 99"/>
                  <a:gd name="T5" fmla="*/ 108454708 h 26"/>
                  <a:gd name="T6" fmla="*/ 390709791 w 99"/>
                  <a:gd name="T7" fmla="*/ 50056806 h 26"/>
                  <a:gd name="T8" fmla="*/ 382817048 w 9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"/>
                  <a:gd name="T17" fmla="*/ 99 w 9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">
                    <a:moveTo>
                      <a:pt x="97" y="0"/>
                    </a:moveTo>
                    <a:cubicBezTo>
                      <a:pt x="64" y="8"/>
                      <a:pt x="32" y="13"/>
                      <a:pt x="0" y="1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33" y="25"/>
                      <a:pt x="66" y="20"/>
                      <a:pt x="99" y="12"/>
                    </a:cubicBezTo>
                    <a:lnTo>
                      <a:pt x="9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77"/>
              <p:cNvSpPr/>
              <p:nvPr/>
            </p:nvSpPr>
            <p:spPr bwMode="auto">
              <a:xfrm>
                <a:off x="8249911" y="3070920"/>
                <a:ext cx="188806" cy="106204"/>
              </a:xfrm>
              <a:custGeom>
                <a:avLst/>
                <a:gdLst>
                  <a:gd name="T0" fmla="*/ 319940732 w 95"/>
                  <a:gd name="T1" fmla="*/ 196755941 h 53"/>
                  <a:gd name="T2" fmla="*/ 355489909 w 95"/>
                  <a:gd name="T3" fmla="*/ 212816787 h 53"/>
                  <a:gd name="T4" fmla="*/ 375239010 w 95"/>
                  <a:gd name="T5" fmla="*/ 168647958 h 53"/>
                  <a:gd name="T6" fmla="*/ 339689833 w 95"/>
                  <a:gd name="T7" fmla="*/ 152585109 h 53"/>
                  <a:gd name="T8" fmla="*/ 110596588 w 95"/>
                  <a:gd name="T9" fmla="*/ 40153131 h 53"/>
                  <a:gd name="T10" fmla="*/ 19749109 w 95"/>
                  <a:gd name="T11" fmla="*/ 0 h 53"/>
                  <a:gd name="T12" fmla="*/ 0 w 95"/>
                  <a:gd name="T13" fmla="*/ 40153131 h 53"/>
                  <a:gd name="T14" fmla="*/ 90847487 w 95"/>
                  <a:gd name="T15" fmla="*/ 84323979 h 53"/>
                  <a:gd name="T16" fmla="*/ 319940732 w 95"/>
                  <a:gd name="T17" fmla="*/ 196755941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53"/>
                  <a:gd name="T29" fmla="*/ 95 w 95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53">
                    <a:moveTo>
                      <a:pt x="81" y="49"/>
                    </a:moveTo>
                    <a:cubicBezTo>
                      <a:pt x="90" y="53"/>
                      <a:pt x="90" y="53"/>
                      <a:pt x="90" y="53"/>
                    </a:cubicBezTo>
                    <a:cubicBezTo>
                      <a:pt x="95" y="42"/>
                      <a:pt x="95" y="42"/>
                      <a:pt x="95" y="42"/>
                    </a:cubicBezTo>
                    <a:cubicBezTo>
                      <a:pt x="86" y="38"/>
                      <a:pt x="86" y="38"/>
                      <a:pt x="86" y="38"/>
                    </a:cubicBezTo>
                    <a:cubicBezTo>
                      <a:pt x="67" y="29"/>
                      <a:pt x="47" y="19"/>
                      <a:pt x="28" y="1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42" y="30"/>
                      <a:pt x="62" y="39"/>
                      <a:pt x="81" y="4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78"/>
              <p:cNvSpPr/>
              <p:nvPr/>
            </p:nvSpPr>
            <p:spPr bwMode="auto">
              <a:xfrm>
                <a:off x="8261711" y="1064853"/>
                <a:ext cx="198640" cy="37368"/>
              </a:xfrm>
              <a:custGeom>
                <a:avLst/>
                <a:gdLst>
                  <a:gd name="T0" fmla="*/ 390633511 w 100"/>
                  <a:gd name="T1" fmla="*/ 46416953 h 19"/>
                  <a:gd name="T2" fmla="*/ 394578500 w 100"/>
                  <a:gd name="T3" fmla="*/ 46416953 h 19"/>
                  <a:gd name="T4" fmla="*/ 394578500 w 100"/>
                  <a:gd name="T5" fmla="*/ 0 h 19"/>
                  <a:gd name="T6" fmla="*/ 390633511 w 100"/>
                  <a:gd name="T7" fmla="*/ 0 h 19"/>
                  <a:gd name="T8" fmla="*/ 0 w 100"/>
                  <a:gd name="T9" fmla="*/ 27076063 h 19"/>
                  <a:gd name="T10" fmla="*/ 7891967 w 100"/>
                  <a:gd name="T11" fmla="*/ 73493024 h 19"/>
                  <a:gd name="T12" fmla="*/ 390633511 w 100"/>
                  <a:gd name="T13" fmla="*/ 4641695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19"/>
                  <a:gd name="T23" fmla="*/ 100 w 100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19">
                    <a:moveTo>
                      <a:pt x="99" y="12"/>
                    </a:moveTo>
                    <a:cubicBezTo>
                      <a:pt x="100" y="12"/>
                      <a:pt x="100" y="12"/>
                      <a:pt x="100" y="12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66" y="0"/>
                      <a:pt x="33" y="2"/>
                      <a:pt x="0" y="7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4" y="14"/>
                      <a:pt x="67" y="12"/>
                      <a:pt x="99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79"/>
              <p:cNvSpPr/>
              <p:nvPr/>
            </p:nvSpPr>
            <p:spPr bwMode="auto">
              <a:xfrm>
                <a:off x="7770028" y="2793611"/>
                <a:ext cx="177006" cy="133738"/>
              </a:xfrm>
              <a:custGeom>
                <a:avLst/>
                <a:gdLst>
                  <a:gd name="T0" fmla="*/ 0 w 89"/>
                  <a:gd name="T1" fmla="*/ 35859748 h 67"/>
                  <a:gd name="T2" fmla="*/ 324346603 w 89"/>
                  <a:gd name="T3" fmla="*/ 266953028 h 67"/>
                  <a:gd name="T4" fmla="*/ 352035105 w 89"/>
                  <a:gd name="T5" fmla="*/ 223124847 h 67"/>
                  <a:gd name="T6" fmla="*/ 31644294 w 89"/>
                  <a:gd name="T7" fmla="*/ 0 h 67"/>
                  <a:gd name="T8" fmla="*/ 0 w 89"/>
                  <a:gd name="T9" fmla="*/ 35859748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67"/>
                  <a:gd name="T17" fmla="*/ 89 w 8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67">
                    <a:moveTo>
                      <a:pt x="0" y="9"/>
                    </a:moveTo>
                    <a:cubicBezTo>
                      <a:pt x="25" y="29"/>
                      <a:pt x="51" y="48"/>
                      <a:pt x="82" y="67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58" y="38"/>
                      <a:pt x="32" y="19"/>
                      <a:pt x="8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80"/>
              <p:cNvSpPr/>
              <p:nvPr/>
            </p:nvSpPr>
            <p:spPr bwMode="auto">
              <a:xfrm>
                <a:off x="7551721" y="1342162"/>
                <a:ext cx="151438" cy="157339"/>
              </a:xfrm>
              <a:custGeom>
                <a:avLst/>
                <a:gdLst>
                  <a:gd name="T0" fmla="*/ 301756159 w 76"/>
                  <a:gd name="T1" fmla="*/ 34813223 h 80"/>
                  <a:gd name="T2" fmla="*/ 269992051 w 76"/>
                  <a:gd name="T3" fmla="*/ 0 h 80"/>
                  <a:gd name="T4" fmla="*/ 0 w 76"/>
                  <a:gd name="T5" fmla="*/ 282368452 h 80"/>
                  <a:gd name="T6" fmla="*/ 39704652 w 76"/>
                  <a:gd name="T7" fmla="*/ 309444516 h 80"/>
                  <a:gd name="T8" fmla="*/ 301756159 w 76"/>
                  <a:gd name="T9" fmla="*/ 34813223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80"/>
                  <a:gd name="T17" fmla="*/ 76 w 7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80">
                    <a:moveTo>
                      <a:pt x="76" y="9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43" y="22"/>
                      <a:pt x="20" y="47"/>
                      <a:pt x="0" y="73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29" y="55"/>
                      <a:pt x="51" y="30"/>
                      <a:pt x="76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81"/>
              <p:cNvSpPr/>
              <p:nvPr/>
            </p:nvSpPr>
            <p:spPr bwMode="auto">
              <a:xfrm>
                <a:off x="7382582" y="1812211"/>
                <a:ext cx="43268" cy="200607"/>
              </a:xfrm>
              <a:custGeom>
                <a:avLst/>
                <a:gdLst>
                  <a:gd name="T0" fmla="*/ 46416730 w 22"/>
                  <a:gd name="T1" fmla="*/ 398407512 h 100"/>
                  <a:gd name="T2" fmla="*/ 46416730 w 22"/>
                  <a:gd name="T3" fmla="*/ 378286636 h 100"/>
                  <a:gd name="T4" fmla="*/ 85096357 w 22"/>
                  <a:gd name="T5" fmla="*/ 8048352 h 100"/>
                  <a:gd name="T6" fmla="*/ 38679627 w 22"/>
                  <a:gd name="T7" fmla="*/ 0 h 100"/>
                  <a:gd name="T8" fmla="*/ 0 w 22"/>
                  <a:gd name="T9" fmla="*/ 378286636 h 100"/>
                  <a:gd name="T10" fmla="*/ 0 w 22"/>
                  <a:gd name="T11" fmla="*/ 402431687 h 100"/>
                  <a:gd name="T12" fmla="*/ 46416730 w 22"/>
                  <a:gd name="T13" fmla="*/ 398407512 h 1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00"/>
                  <a:gd name="T23" fmla="*/ 22 w 22"/>
                  <a:gd name="T24" fmla="*/ 100 h 1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00">
                    <a:moveTo>
                      <a:pt x="12" y="99"/>
                    </a:moveTo>
                    <a:cubicBezTo>
                      <a:pt x="12" y="98"/>
                      <a:pt x="12" y="96"/>
                      <a:pt x="12" y="94"/>
                    </a:cubicBezTo>
                    <a:cubicBezTo>
                      <a:pt x="12" y="63"/>
                      <a:pt x="16" y="32"/>
                      <a:pt x="22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30"/>
                      <a:pt x="0" y="62"/>
                      <a:pt x="0" y="94"/>
                    </a:cubicBezTo>
                    <a:cubicBezTo>
                      <a:pt x="0" y="96"/>
                      <a:pt x="0" y="98"/>
                      <a:pt x="0" y="100"/>
                    </a:cubicBezTo>
                    <a:lnTo>
                      <a:pt x="12" y="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82"/>
              <p:cNvSpPr/>
              <p:nvPr/>
            </p:nvSpPr>
            <p:spPr bwMode="auto">
              <a:xfrm>
                <a:off x="7423883" y="1552602"/>
                <a:ext cx="102270" cy="188806"/>
              </a:xfrm>
              <a:custGeom>
                <a:avLst/>
                <a:gdLst>
                  <a:gd name="T0" fmla="*/ 166324467 w 52"/>
                  <a:gd name="T1" fmla="*/ 86896474 h 95"/>
                  <a:gd name="T2" fmla="*/ 201137558 w 52"/>
                  <a:gd name="T3" fmla="*/ 27649147 h 95"/>
                  <a:gd name="T4" fmla="*/ 162457876 w 52"/>
                  <a:gd name="T5" fmla="*/ 0 h 95"/>
                  <a:gd name="T6" fmla="*/ 123776195 w 52"/>
                  <a:gd name="T7" fmla="*/ 63198332 h 95"/>
                  <a:gd name="T8" fmla="*/ 0 w 52"/>
                  <a:gd name="T9" fmla="*/ 363389947 h 95"/>
                  <a:gd name="T10" fmla="*/ 42548256 w 52"/>
                  <a:gd name="T11" fmla="*/ 375239010 h 95"/>
                  <a:gd name="T12" fmla="*/ 166324467 w 52"/>
                  <a:gd name="T13" fmla="*/ 86896474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95"/>
                  <a:gd name="T23" fmla="*/ 52 w 52"/>
                  <a:gd name="T24" fmla="*/ 95 h 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95">
                    <a:moveTo>
                      <a:pt x="43" y="22"/>
                    </a:moveTo>
                    <a:cubicBezTo>
                      <a:pt x="46" y="17"/>
                      <a:pt x="49" y="12"/>
                      <a:pt x="52" y="7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8" y="6"/>
                      <a:pt x="35" y="11"/>
                      <a:pt x="32" y="16"/>
                    </a:cubicBezTo>
                    <a:cubicBezTo>
                      <a:pt x="19" y="40"/>
                      <a:pt x="8" y="66"/>
                      <a:pt x="0" y="92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19" y="70"/>
                      <a:pt x="30" y="45"/>
                      <a:pt x="43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83"/>
              <p:cNvSpPr/>
              <p:nvPr/>
            </p:nvSpPr>
            <p:spPr bwMode="auto">
              <a:xfrm>
                <a:off x="7225243" y="4866548"/>
                <a:ext cx="184873" cy="112104"/>
              </a:xfrm>
              <a:custGeom>
                <a:avLst/>
                <a:gdLst>
                  <a:gd name="T0" fmla="*/ 347748111 w 93"/>
                  <a:gd name="T1" fmla="*/ 224416195 h 56"/>
                  <a:gd name="T2" fmla="*/ 367505661 w 93"/>
                  <a:gd name="T3" fmla="*/ 184341027 h 56"/>
                  <a:gd name="T4" fmla="*/ 158066425 w 93"/>
                  <a:gd name="T5" fmla="*/ 72132930 h 56"/>
                  <a:gd name="T6" fmla="*/ 19757558 w 93"/>
                  <a:gd name="T7" fmla="*/ 0 h 56"/>
                  <a:gd name="T8" fmla="*/ 0 w 93"/>
                  <a:gd name="T9" fmla="*/ 44080898 h 56"/>
                  <a:gd name="T10" fmla="*/ 138308875 w 93"/>
                  <a:gd name="T11" fmla="*/ 116215814 h 56"/>
                  <a:gd name="T12" fmla="*/ 347748111 w 93"/>
                  <a:gd name="T13" fmla="*/ 224416195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56"/>
                  <a:gd name="T23" fmla="*/ 93 w 93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56">
                    <a:moveTo>
                      <a:pt x="88" y="56"/>
                    </a:moveTo>
                    <a:cubicBezTo>
                      <a:pt x="93" y="46"/>
                      <a:pt x="93" y="46"/>
                      <a:pt x="93" y="46"/>
                    </a:cubicBezTo>
                    <a:cubicBezTo>
                      <a:pt x="79" y="38"/>
                      <a:pt x="60" y="28"/>
                      <a:pt x="40" y="18"/>
                    </a:cubicBezTo>
                    <a:cubicBezTo>
                      <a:pt x="28" y="12"/>
                      <a:pt x="16" y="6"/>
                      <a:pt x="5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1" y="16"/>
                      <a:pt x="23" y="22"/>
                      <a:pt x="35" y="29"/>
                    </a:cubicBezTo>
                    <a:cubicBezTo>
                      <a:pt x="54" y="39"/>
                      <a:pt x="73" y="49"/>
                      <a:pt x="88" y="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84"/>
              <p:cNvSpPr/>
              <p:nvPr/>
            </p:nvSpPr>
            <p:spPr bwMode="auto">
              <a:xfrm>
                <a:off x="7579255" y="2594971"/>
                <a:ext cx="147505" cy="165206"/>
              </a:xfrm>
              <a:custGeom>
                <a:avLst/>
                <a:gdLst>
                  <a:gd name="T0" fmla="*/ 0 w 74"/>
                  <a:gd name="T1" fmla="*/ 27732711 h 83"/>
                  <a:gd name="T2" fmla="*/ 262237993 w 74"/>
                  <a:gd name="T3" fmla="*/ 328831599 h 83"/>
                  <a:gd name="T4" fmla="*/ 294023314 w 74"/>
                  <a:gd name="T5" fmla="*/ 293174982 h 83"/>
                  <a:gd name="T6" fmla="*/ 39732664 w 74"/>
                  <a:gd name="T7" fmla="*/ 0 h 83"/>
                  <a:gd name="T8" fmla="*/ 0 w 74"/>
                  <a:gd name="T9" fmla="*/ 2773271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83"/>
                  <a:gd name="T17" fmla="*/ 74 w 74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83">
                    <a:moveTo>
                      <a:pt x="0" y="7"/>
                    </a:moveTo>
                    <a:cubicBezTo>
                      <a:pt x="19" y="35"/>
                      <a:pt x="41" y="59"/>
                      <a:pt x="66" y="83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50" y="51"/>
                      <a:pt x="29" y="27"/>
                      <a:pt x="1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85"/>
              <p:cNvSpPr/>
              <p:nvPr/>
            </p:nvSpPr>
            <p:spPr bwMode="auto">
              <a:xfrm>
                <a:off x="7750361" y="1186790"/>
                <a:ext cx="180939" cy="121937"/>
              </a:xfrm>
              <a:custGeom>
                <a:avLst/>
                <a:gdLst>
                  <a:gd name="T0" fmla="*/ 359768374 w 91"/>
                  <a:gd name="T1" fmla="*/ 42548151 h 62"/>
                  <a:gd name="T2" fmla="*/ 336047478 w 91"/>
                  <a:gd name="T3" fmla="*/ 0 h 62"/>
                  <a:gd name="T4" fmla="*/ 0 w 91"/>
                  <a:gd name="T5" fmla="*/ 201137060 h 62"/>
                  <a:gd name="T6" fmla="*/ 27673724 w 91"/>
                  <a:gd name="T7" fmla="*/ 239816647 h 62"/>
                  <a:gd name="T8" fmla="*/ 359768374 w 91"/>
                  <a:gd name="T9" fmla="*/ 4254815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62"/>
                  <a:gd name="T17" fmla="*/ 91 w 91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62">
                    <a:moveTo>
                      <a:pt x="91" y="11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55" y="15"/>
                      <a:pt x="26" y="33"/>
                      <a:pt x="0" y="5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33" y="43"/>
                      <a:pt x="61" y="26"/>
                      <a:pt x="9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86"/>
              <p:cNvSpPr/>
              <p:nvPr/>
            </p:nvSpPr>
            <p:spPr bwMode="auto">
              <a:xfrm>
                <a:off x="8806496" y="1117954"/>
                <a:ext cx="192740" cy="94403"/>
              </a:xfrm>
              <a:custGeom>
                <a:avLst/>
                <a:gdLst>
                  <a:gd name="T0" fmla="*/ 363235429 w 97"/>
                  <a:gd name="T1" fmla="*/ 189615457 h 47"/>
                  <a:gd name="T2" fmla="*/ 382976371 w 97"/>
                  <a:gd name="T3" fmla="*/ 145238027 h 47"/>
                  <a:gd name="T4" fmla="*/ 55274651 w 97"/>
                  <a:gd name="T5" fmla="*/ 12103670 h 47"/>
                  <a:gd name="T6" fmla="*/ 15792757 w 97"/>
                  <a:gd name="T7" fmla="*/ 0 h 47"/>
                  <a:gd name="T8" fmla="*/ 0 w 97"/>
                  <a:gd name="T9" fmla="*/ 44377446 h 47"/>
                  <a:gd name="T10" fmla="*/ 39481898 w 97"/>
                  <a:gd name="T11" fmla="*/ 60516336 h 47"/>
                  <a:gd name="T12" fmla="*/ 363235429 w 97"/>
                  <a:gd name="T13" fmla="*/ 18961545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"/>
                  <a:gd name="T22" fmla="*/ 0 h 47"/>
                  <a:gd name="T23" fmla="*/ 97 w 9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" h="47">
                    <a:moveTo>
                      <a:pt x="92" y="47"/>
                    </a:moveTo>
                    <a:cubicBezTo>
                      <a:pt x="97" y="36"/>
                      <a:pt x="97" y="36"/>
                      <a:pt x="97" y="36"/>
                    </a:cubicBezTo>
                    <a:cubicBezTo>
                      <a:pt x="69" y="24"/>
                      <a:pt x="41" y="13"/>
                      <a:pt x="14" y="3"/>
                    </a:cubicBezTo>
                    <a:cubicBezTo>
                      <a:pt x="11" y="2"/>
                      <a:pt x="7" y="1"/>
                      <a:pt x="4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2"/>
                      <a:pt x="7" y="14"/>
                      <a:pt x="10" y="15"/>
                    </a:cubicBezTo>
                    <a:cubicBezTo>
                      <a:pt x="37" y="24"/>
                      <a:pt x="65" y="35"/>
                      <a:pt x="92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87"/>
              <p:cNvSpPr/>
              <p:nvPr/>
            </p:nvSpPr>
            <p:spPr bwMode="auto">
              <a:xfrm>
                <a:off x="9227377" y="3981518"/>
                <a:ext cx="57035" cy="196673"/>
              </a:xfrm>
              <a:custGeom>
                <a:avLst/>
                <a:gdLst>
                  <a:gd name="T0" fmla="*/ 65755468 w 29"/>
                  <a:gd name="T1" fmla="*/ 390709791 h 99"/>
                  <a:gd name="T2" fmla="*/ 112172112 w 29"/>
                  <a:gd name="T3" fmla="*/ 386762426 h 99"/>
                  <a:gd name="T4" fmla="*/ 46416660 w 29"/>
                  <a:gd name="T5" fmla="*/ 0 h 99"/>
                  <a:gd name="T6" fmla="*/ 0 w 29"/>
                  <a:gd name="T7" fmla="*/ 11840112 h 99"/>
                  <a:gd name="T8" fmla="*/ 65755468 w 29"/>
                  <a:gd name="T9" fmla="*/ 390709791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99"/>
                  <a:gd name="T17" fmla="*/ 29 w 2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99">
                    <a:moveTo>
                      <a:pt x="17" y="99"/>
                    </a:moveTo>
                    <a:cubicBezTo>
                      <a:pt x="29" y="98"/>
                      <a:pt x="29" y="98"/>
                      <a:pt x="29" y="98"/>
                    </a:cubicBezTo>
                    <a:cubicBezTo>
                      <a:pt x="27" y="65"/>
                      <a:pt x="21" y="32"/>
                      <a:pt x="1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9" y="34"/>
                      <a:pt x="15" y="67"/>
                      <a:pt x="1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88"/>
              <p:cNvSpPr/>
              <p:nvPr/>
            </p:nvSpPr>
            <p:spPr bwMode="auto">
              <a:xfrm>
                <a:off x="9119207" y="3723876"/>
                <a:ext cx="108170" cy="188806"/>
              </a:xfrm>
              <a:custGeom>
                <a:avLst/>
                <a:gdLst>
                  <a:gd name="T0" fmla="*/ 168528875 w 54"/>
                  <a:gd name="T1" fmla="*/ 375239010 h 95"/>
                  <a:gd name="T2" fmla="*/ 216680537 w 54"/>
                  <a:gd name="T3" fmla="*/ 355489909 h 95"/>
                  <a:gd name="T4" fmla="*/ 40125065 w 54"/>
                  <a:gd name="T5" fmla="*/ 0 h 95"/>
                  <a:gd name="T6" fmla="*/ 0 w 54"/>
                  <a:gd name="T7" fmla="*/ 23700122 h 95"/>
                  <a:gd name="T8" fmla="*/ 168528875 w 54"/>
                  <a:gd name="T9" fmla="*/ 375239010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95"/>
                  <a:gd name="T17" fmla="*/ 54 w 54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95">
                    <a:moveTo>
                      <a:pt x="42" y="95"/>
                    </a:moveTo>
                    <a:cubicBezTo>
                      <a:pt x="54" y="90"/>
                      <a:pt x="54" y="90"/>
                      <a:pt x="54" y="90"/>
                    </a:cubicBezTo>
                    <a:cubicBezTo>
                      <a:pt x="42" y="59"/>
                      <a:pt x="27" y="29"/>
                      <a:pt x="1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7" y="35"/>
                      <a:pt x="31" y="64"/>
                      <a:pt x="42" y="9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89"/>
              <p:cNvSpPr/>
              <p:nvPr/>
            </p:nvSpPr>
            <p:spPr bwMode="auto">
              <a:xfrm>
                <a:off x="9062172" y="1222191"/>
                <a:ext cx="186840" cy="108170"/>
              </a:xfrm>
              <a:custGeom>
                <a:avLst/>
                <a:gdLst>
                  <a:gd name="T0" fmla="*/ 371374319 w 94"/>
                  <a:gd name="T1" fmla="*/ 174061277 h 55"/>
                  <a:gd name="T2" fmla="*/ 19753362 w 94"/>
                  <a:gd name="T3" fmla="*/ 0 h 55"/>
                  <a:gd name="T4" fmla="*/ 0 w 94"/>
                  <a:gd name="T5" fmla="*/ 42548181 h 55"/>
                  <a:gd name="T6" fmla="*/ 347669498 w 94"/>
                  <a:gd name="T7" fmla="*/ 212740892 h 55"/>
                  <a:gd name="T8" fmla="*/ 371374319 w 94"/>
                  <a:gd name="T9" fmla="*/ 17406127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55"/>
                  <a:gd name="T17" fmla="*/ 94 w 94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55">
                    <a:moveTo>
                      <a:pt x="94" y="45"/>
                    </a:moveTo>
                    <a:cubicBezTo>
                      <a:pt x="64" y="28"/>
                      <a:pt x="34" y="13"/>
                      <a:pt x="5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9" y="24"/>
                      <a:pt x="59" y="39"/>
                      <a:pt x="88" y="55"/>
                    </a:cubicBezTo>
                    <a:lnTo>
                      <a:pt x="94" y="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90"/>
              <p:cNvSpPr/>
              <p:nvPr/>
            </p:nvSpPr>
            <p:spPr bwMode="auto">
              <a:xfrm>
                <a:off x="11050539" y="356829"/>
                <a:ext cx="47202" cy="200607"/>
              </a:xfrm>
              <a:custGeom>
                <a:avLst/>
                <a:gdLst>
                  <a:gd name="T0" fmla="*/ 11603825 w 24"/>
                  <a:gd name="T1" fmla="*/ 72437191 h 100"/>
                  <a:gd name="T2" fmla="*/ 46417267 w 24"/>
                  <a:gd name="T3" fmla="*/ 402431687 h 100"/>
                  <a:gd name="T4" fmla="*/ 92834535 w 24"/>
                  <a:gd name="T5" fmla="*/ 398407512 h 100"/>
                  <a:gd name="T6" fmla="*/ 58021089 w 24"/>
                  <a:gd name="T7" fmla="*/ 64388825 h 100"/>
                  <a:gd name="T8" fmla="*/ 42548671 w 24"/>
                  <a:gd name="T9" fmla="*/ 0 h 100"/>
                  <a:gd name="T10" fmla="*/ 0 w 24"/>
                  <a:gd name="T11" fmla="*/ 12072529 h 100"/>
                  <a:gd name="T12" fmla="*/ 11603825 w 24"/>
                  <a:gd name="T13" fmla="*/ 72437191 h 1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00"/>
                  <a:gd name="T23" fmla="*/ 24 w 24"/>
                  <a:gd name="T24" fmla="*/ 100 h 1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00">
                    <a:moveTo>
                      <a:pt x="3" y="18"/>
                    </a:moveTo>
                    <a:cubicBezTo>
                      <a:pt x="8" y="45"/>
                      <a:pt x="11" y="73"/>
                      <a:pt x="12" y="100"/>
                    </a:cubicBezTo>
                    <a:cubicBezTo>
                      <a:pt x="24" y="99"/>
                      <a:pt x="24" y="99"/>
                      <a:pt x="24" y="99"/>
                    </a:cubicBezTo>
                    <a:cubicBezTo>
                      <a:pt x="23" y="72"/>
                      <a:pt x="20" y="44"/>
                      <a:pt x="15" y="16"/>
                    </a:cubicBezTo>
                    <a:cubicBezTo>
                      <a:pt x="14" y="11"/>
                      <a:pt x="12" y="5"/>
                      <a:pt x="1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8"/>
                      <a:pt x="2" y="13"/>
                      <a:pt x="3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91"/>
              <p:cNvSpPr/>
              <p:nvPr/>
            </p:nvSpPr>
            <p:spPr bwMode="auto">
              <a:xfrm>
                <a:off x="10879433" y="-32585"/>
                <a:ext cx="57035" cy="72769"/>
              </a:xfrm>
              <a:custGeom>
                <a:avLst/>
                <a:gdLst>
                  <a:gd name="T0" fmla="*/ 0 w 29"/>
                  <a:gd name="T1" fmla="*/ 0 h 36"/>
                  <a:gd name="T2" fmla="*/ 73492559 w 29"/>
                  <a:gd name="T3" fmla="*/ 147092428 h 36"/>
                  <a:gd name="T4" fmla="*/ 112172112 w 29"/>
                  <a:gd name="T5" fmla="*/ 122577339 h 36"/>
                  <a:gd name="T6" fmla="*/ 54151784 w 29"/>
                  <a:gd name="T7" fmla="*/ 0 h 36"/>
                  <a:gd name="T8" fmla="*/ 0 w 29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6"/>
                  <a:gd name="T17" fmla="*/ 29 w 29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6">
                    <a:moveTo>
                      <a:pt x="0" y="0"/>
                    </a:moveTo>
                    <a:cubicBezTo>
                      <a:pt x="6" y="12"/>
                      <a:pt x="12" y="24"/>
                      <a:pt x="19" y="36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4" y="20"/>
                      <a:pt x="19" y="10"/>
                      <a:pt x="1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92"/>
              <p:cNvSpPr/>
              <p:nvPr/>
            </p:nvSpPr>
            <p:spPr bwMode="auto">
              <a:xfrm>
                <a:off x="7469118" y="4996352"/>
                <a:ext cx="184873" cy="112104"/>
              </a:xfrm>
              <a:custGeom>
                <a:avLst/>
                <a:gdLst>
                  <a:gd name="T0" fmla="*/ 0 w 93"/>
                  <a:gd name="T1" fmla="*/ 40075183 h 56"/>
                  <a:gd name="T2" fmla="*/ 347748111 w 93"/>
                  <a:gd name="T3" fmla="*/ 224416195 h 56"/>
                  <a:gd name="T4" fmla="*/ 367505661 w 93"/>
                  <a:gd name="T5" fmla="*/ 184341027 h 56"/>
                  <a:gd name="T6" fmla="*/ 19757558 w 93"/>
                  <a:gd name="T7" fmla="*/ 0 h 56"/>
                  <a:gd name="T8" fmla="*/ 0 w 93"/>
                  <a:gd name="T9" fmla="*/ 4007518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10"/>
                    </a:moveTo>
                    <a:cubicBezTo>
                      <a:pt x="26" y="24"/>
                      <a:pt x="57" y="41"/>
                      <a:pt x="88" y="56"/>
                    </a:cubicBezTo>
                    <a:cubicBezTo>
                      <a:pt x="93" y="46"/>
                      <a:pt x="93" y="46"/>
                      <a:pt x="93" y="46"/>
                    </a:cubicBezTo>
                    <a:cubicBezTo>
                      <a:pt x="63" y="30"/>
                      <a:pt x="32" y="14"/>
                      <a:pt x="5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93"/>
              <p:cNvSpPr/>
              <p:nvPr/>
            </p:nvSpPr>
            <p:spPr bwMode="auto">
              <a:xfrm>
                <a:off x="7716926" y="5122223"/>
                <a:ext cx="190773" cy="96370"/>
              </a:xfrm>
              <a:custGeom>
                <a:avLst/>
                <a:gdLst>
                  <a:gd name="T0" fmla="*/ 19745007 w 96"/>
                  <a:gd name="T1" fmla="*/ 0 h 49"/>
                  <a:gd name="T2" fmla="*/ 0 w 96"/>
                  <a:gd name="T3" fmla="*/ 42548340 h 49"/>
                  <a:gd name="T4" fmla="*/ 363311289 w 96"/>
                  <a:gd name="T5" fmla="*/ 189534225 h 49"/>
                  <a:gd name="T6" fmla="*/ 379107686 w 96"/>
                  <a:gd name="T7" fmla="*/ 146985900 h 49"/>
                  <a:gd name="T8" fmla="*/ 19745007 w 96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49"/>
                  <a:gd name="T17" fmla="*/ 96 w 9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49">
                    <a:moveTo>
                      <a:pt x="5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33" y="26"/>
                      <a:pt x="63" y="39"/>
                      <a:pt x="92" y="49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67" y="28"/>
                      <a:pt x="37" y="15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94"/>
              <p:cNvSpPr/>
              <p:nvPr/>
            </p:nvSpPr>
            <p:spPr bwMode="auto">
              <a:xfrm>
                <a:off x="7386515" y="2089520"/>
                <a:ext cx="60969" cy="196673"/>
              </a:xfrm>
              <a:custGeom>
                <a:avLst/>
                <a:gdLst>
                  <a:gd name="T0" fmla="*/ 0 w 31"/>
                  <a:gd name="T1" fmla="*/ 3947366 h 99"/>
                  <a:gd name="T2" fmla="*/ 77361806 w 31"/>
                  <a:gd name="T3" fmla="*/ 390709791 h 99"/>
                  <a:gd name="T4" fmla="*/ 119910290 w 31"/>
                  <a:gd name="T5" fmla="*/ 378869683 h 99"/>
                  <a:gd name="T6" fmla="*/ 46417080 w 31"/>
                  <a:gd name="T7" fmla="*/ 0 h 99"/>
                  <a:gd name="T8" fmla="*/ 0 w 31"/>
                  <a:gd name="T9" fmla="*/ 3947366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99"/>
                  <a:gd name="T17" fmla="*/ 31 w 31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99">
                    <a:moveTo>
                      <a:pt x="0" y="1"/>
                    </a:moveTo>
                    <a:cubicBezTo>
                      <a:pt x="3" y="34"/>
                      <a:pt x="10" y="67"/>
                      <a:pt x="20" y="99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22" y="64"/>
                      <a:pt x="15" y="32"/>
                      <a:pt x="1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95"/>
              <p:cNvSpPr/>
              <p:nvPr/>
            </p:nvSpPr>
            <p:spPr bwMode="auto">
              <a:xfrm>
                <a:off x="5624323" y="5838114"/>
                <a:ext cx="57035" cy="196673"/>
              </a:xfrm>
              <a:custGeom>
                <a:avLst/>
                <a:gdLst>
                  <a:gd name="T0" fmla="*/ 0 w 29"/>
                  <a:gd name="T1" fmla="*/ 3947366 h 99"/>
                  <a:gd name="T2" fmla="*/ 65755468 w 29"/>
                  <a:gd name="T3" fmla="*/ 390709791 h 99"/>
                  <a:gd name="T4" fmla="*/ 112172112 w 29"/>
                  <a:gd name="T5" fmla="*/ 378869683 h 99"/>
                  <a:gd name="T6" fmla="*/ 46416660 w 29"/>
                  <a:gd name="T7" fmla="*/ 0 h 99"/>
                  <a:gd name="T8" fmla="*/ 0 w 29"/>
                  <a:gd name="T9" fmla="*/ 3947366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99"/>
                  <a:gd name="T17" fmla="*/ 29 w 2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99">
                    <a:moveTo>
                      <a:pt x="0" y="1"/>
                    </a:moveTo>
                    <a:cubicBezTo>
                      <a:pt x="3" y="33"/>
                      <a:pt x="9" y="66"/>
                      <a:pt x="17" y="99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0" y="64"/>
                      <a:pt x="15" y="31"/>
                      <a:pt x="1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96"/>
              <p:cNvSpPr/>
              <p:nvPr/>
            </p:nvSpPr>
            <p:spPr bwMode="auto">
              <a:xfrm>
                <a:off x="8497719" y="3190891"/>
                <a:ext cx="186840" cy="116037"/>
              </a:xfrm>
              <a:custGeom>
                <a:avLst/>
                <a:gdLst>
                  <a:gd name="T0" fmla="*/ 375367589 w 93"/>
                  <a:gd name="T1" fmla="*/ 192123273 h 58"/>
                  <a:gd name="T2" fmla="*/ 24216875 w 93"/>
                  <a:gd name="T3" fmla="*/ 0 h 58"/>
                  <a:gd name="T4" fmla="*/ 0 w 93"/>
                  <a:gd name="T5" fmla="*/ 44028043 h 58"/>
                  <a:gd name="T6" fmla="*/ 351150723 w 93"/>
                  <a:gd name="T7" fmla="*/ 232148025 h 58"/>
                  <a:gd name="T8" fmla="*/ 375367589 w 93"/>
                  <a:gd name="T9" fmla="*/ 192123273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8"/>
                  <a:gd name="T17" fmla="*/ 93 w 93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8">
                    <a:moveTo>
                      <a:pt x="93" y="48"/>
                    </a:moveTo>
                    <a:cubicBezTo>
                      <a:pt x="67" y="33"/>
                      <a:pt x="39" y="17"/>
                      <a:pt x="6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3" y="28"/>
                      <a:pt x="61" y="43"/>
                      <a:pt x="87" y="58"/>
                    </a:cubicBezTo>
                    <a:lnTo>
                      <a:pt x="93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97"/>
              <p:cNvSpPr/>
              <p:nvPr/>
            </p:nvSpPr>
            <p:spPr bwMode="auto">
              <a:xfrm>
                <a:off x="5679391" y="6105589"/>
                <a:ext cx="94403" cy="192740"/>
              </a:xfrm>
              <a:custGeom>
                <a:avLst/>
                <a:gdLst>
                  <a:gd name="T0" fmla="*/ 189615457 w 47"/>
                  <a:gd name="T1" fmla="*/ 363235429 h 97"/>
                  <a:gd name="T2" fmla="*/ 48412670 w 47"/>
                  <a:gd name="T3" fmla="*/ 0 h 97"/>
                  <a:gd name="T4" fmla="*/ 0 w 47"/>
                  <a:gd name="T5" fmla="*/ 15792757 h 97"/>
                  <a:gd name="T6" fmla="*/ 145238027 w 47"/>
                  <a:gd name="T7" fmla="*/ 382976371 h 97"/>
                  <a:gd name="T8" fmla="*/ 189615457 w 47"/>
                  <a:gd name="T9" fmla="*/ 363235429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97"/>
                  <a:gd name="T17" fmla="*/ 47 w 47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97">
                    <a:moveTo>
                      <a:pt x="47" y="92"/>
                    </a:moveTo>
                    <a:cubicBezTo>
                      <a:pt x="33" y="61"/>
                      <a:pt x="21" y="30"/>
                      <a:pt x="12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34"/>
                      <a:pt x="22" y="66"/>
                      <a:pt x="36" y="97"/>
                    </a:cubicBezTo>
                    <a:lnTo>
                      <a:pt x="47" y="9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98"/>
              <p:cNvSpPr/>
              <p:nvPr/>
            </p:nvSpPr>
            <p:spPr bwMode="auto">
              <a:xfrm>
                <a:off x="7449451" y="2355029"/>
                <a:ext cx="108170" cy="188806"/>
              </a:xfrm>
              <a:custGeom>
                <a:avLst/>
                <a:gdLst>
                  <a:gd name="T0" fmla="*/ 0 w 54"/>
                  <a:gd name="T1" fmla="*/ 15800080 h 95"/>
                  <a:gd name="T2" fmla="*/ 172541180 w 54"/>
                  <a:gd name="T3" fmla="*/ 375239010 h 95"/>
                  <a:gd name="T4" fmla="*/ 216680537 w 54"/>
                  <a:gd name="T5" fmla="*/ 351538896 h 95"/>
                  <a:gd name="T6" fmla="*/ 48151677 w 54"/>
                  <a:gd name="T7" fmla="*/ 0 h 95"/>
                  <a:gd name="T8" fmla="*/ 0 w 54"/>
                  <a:gd name="T9" fmla="*/ 15800080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95"/>
                  <a:gd name="T17" fmla="*/ 54 w 54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95">
                    <a:moveTo>
                      <a:pt x="0" y="4"/>
                    </a:moveTo>
                    <a:cubicBezTo>
                      <a:pt x="12" y="37"/>
                      <a:pt x="27" y="67"/>
                      <a:pt x="43" y="95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38" y="62"/>
                      <a:pt x="23" y="32"/>
                      <a:pt x="12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99"/>
              <p:cNvSpPr/>
              <p:nvPr/>
            </p:nvSpPr>
            <p:spPr bwMode="auto">
              <a:xfrm>
                <a:off x="9306047" y="1350029"/>
                <a:ext cx="180939" cy="121937"/>
              </a:xfrm>
              <a:custGeom>
                <a:avLst/>
                <a:gdLst>
                  <a:gd name="T0" fmla="*/ 23720904 w 91"/>
                  <a:gd name="T1" fmla="*/ 0 h 62"/>
                  <a:gd name="T2" fmla="*/ 0 w 91"/>
                  <a:gd name="T3" fmla="*/ 42548151 h 62"/>
                  <a:gd name="T4" fmla="*/ 241163831 w 91"/>
                  <a:gd name="T5" fmla="*/ 185664832 h 62"/>
                  <a:gd name="T6" fmla="*/ 336047478 w 91"/>
                  <a:gd name="T7" fmla="*/ 239816647 h 62"/>
                  <a:gd name="T8" fmla="*/ 359768374 w 91"/>
                  <a:gd name="T9" fmla="*/ 201137060 h 62"/>
                  <a:gd name="T10" fmla="*/ 268837610 w 91"/>
                  <a:gd name="T11" fmla="*/ 146985245 h 62"/>
                  <a:gd name="T12" fmla="*/ 23720904 w 91"/>
                  <a:gd name="T13" fmla="*/ 0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62"/>
                  <a:gd name="T23" fmla="*/ 91 w 91"/>
                  <a:gd name="T24" fmla="*/ 62 h 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62">
                    <a:moveTo>
                      <a:pt x="6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20" y="22"/>
                      <a:pt x="40" y="35"/>
                      <a:pt x="61" y="48"/>
                    </a:cubicBezTo>
                    <a:cubicBezTo>
                      <a:pt x="69" y="53"/>
                      <a:pt x="77" y="57"/>
                      <a:pt x="85" y="62"/>
                    </a:cubicBezTo>
                    <a:cubicBezTo>
                      <a:pt x="91" y="52"/>
                      <a:pt x="91" y="52"/>
                      <a:pt x="91" y="52"/>
                    </a:cubicBezTo>
                    <a:cubicBezTo>
                      <a:pt x="83" y="47"/>
                      <a:pt x="75" y="42"/>
                      <a:pt x="68" y="38"/>
                    </a:cubicBezTo>
                    <a:cubicBezTo>
                      <a:pt x="47" y="24"/>
                      <a:pt x="26" y="12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100"/>
              <p:cNvSpPr/>
              <p:nvPr/>
            </p:nvSpPr>
            <p:spPr bwMode="auto">
              <a:xfrm>
                <a:off x="6967601" y="4764278"/>
                <a:ext cx="194707" cy="90470"/>
              </a:xfrm>
              <a:custGeom>
                <a:avLst/>
                <a:gdLst>
                  <a:gd name="T0" fmla="*/ 386845063 w 98"/>
                  <a:gd name="T1" fmla="*/ 137423946 h 45"/>
                  <a:gd name="T2" fmla="*/ 15789147 w 98"/>
                  <a:gd name="T3" fmla="*/ 0 h 45"/>
                  <a:gd name="T4" fmla="*/ 0 w 98"/>
                  <a:gd name="T5" fmla="*/ 44460980 h 45"/>
                  <a:gd name="T6" fmla="*/ 367108138 w 98"/>
                  <a:gd name="T7" fmla="*/ 181884910 h 45"/>
                  <a:gd name="T8" fmla="*/ 386845063 w 98"/>
                  <a:gd name="T9" fmla="*/ 137423946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5"/>
                  <a:gd name="T17" fmla="*/ 98 w 9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5">
                    <a:moveTo>
                      <a:pt x="98" y="34"/>
                    </a:moveTo>
                    <a:cubicBezTo>
                      <a:pt x="64" y="20"/>
                      <a:pt x="34" y="8"/>
                      <a:pt x="4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0" y="20"/>
                      <a:pt x="60" y="31"/>
                      <a:pt x="93" y="45"/>
                    </a:cubicBezTo>
                    <a:lnTo>
                      <a:pt x="98" y="3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101"/>
              <p:cNvSpPr/>
              <p:nvPr/>
            </p:nvSpPr>
            <p:spPr bwMode="auto">
              <a:xfrm>
                <a:off x="10080939" y="1615538"/>
                <a:ext cx="198640" cy="41301"/>
              </a:xfrm>
              <a:custGeom>
                <a:avLst/>
                <a:gdLst>
                  <a:gd name="T0" fmla="*/ 0 w 100"/>
                  <a:gd name="T1" fmla="*/ 30944279 h 21"/>
                  <a:gd name="T2" fmla="*/ 0 w 100"/>
                  <a:gd name="T3" fmla="*/ 77358742 h 21"/>
                  <a:gd name="T4" fmla="*/ 39457853 w 100"/>
                  <a:gd name="T5" fmla="*/ 81227268 h 21"/>
                  <a:gd name="T6" fmla="*/ 394578500 w 100"/>
                  <a:gd name="T7" fmla="*/ 46416422 h 21"/>
                  <a:gd name="T8" fmla="*/ 382741546 w 100"/>
                  <a:gd name="T9" fmla="*/ 0 h 21"/>
                  <a:gd name="T10" fmla="*/ 0 w 100"/>
                  <a:gd name="T11" fmla="*/ 30944279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21"/>
                  <a:gd name="T20" fmla="*/ 100 w 100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21">
                    <a:moveTo>
                      <a:pt x="0" y="8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3" y="20"/>
                      <a:pt x="7" y="21"/>
                      <a:pt x="10" y="21"/>
                    </a:cubicBezTo>
                    <a:cubicBezTo>
                      <a:pt x="41" y="21"/>
                      <a:pt x="71" y="18"/>
                      <a:pt x="100" y="12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66" y="6"/>
                      <a:pt x="33" y="9"/>
                      <a:pt x="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102"/>
              <p:cNvSpPr/>
              <p:nvPr/>
            </p:nvSpPr>
            <p:spPr bwMode="auto">
              <a:xfrm>
                <a:off x="9803630" y="1591937"/>
                <a:ext cx="200607" cy="59002"/>
              </a:xfrm>
              <a:custGeom>
                <a:avLst/>
                <a:gdLst>
                  <a:gd name="T0" fmla="*/ 0 w 100"/>
                  <a:gd name="T1" fmla="*/ 42548313 h 30"/>
                  <a:gd name="T2" fmla="*/ 398407512 w 100"/>
                  <a:gd name="T3" fmla="*/ 116041201 h 30"/>
                  <a:gd name="T4" fmla="*/ 402431687 w 100"/>
                  <a:gd name="T5" fmla="*/ 69624340 h 30"/>
                  <a:gd name="T6" fmla="*/ 12072529 w 100"/>
                  <a:gd name="T7" fmla="*/ 0 h 30"/>
                  <a:gd name="T8" fmla="*/ 0 w 100"/>
                  <a:gd name="T9" fmla="*/ 4254831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30"/>
                  <a:gd name="T17" fmla="*/ 100 w 10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30">
                    <a:moveTo>
                      <a:pt x="0" y="11"/>
                    </a:moveTo>
                    <a:cubicBezTo>
                      <a:pt x="33" y="20"/>
                      <a:pt x="66" y="27"/>
                      <a:pt x="99" y="30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68" y="15"/>
                      <a:pt x="36" y="9"/>
                      <a:pt x="3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103"/>
              <p:cNvSpPr/>
              <p:nvPr/>
            </p:nvSpPr>
            <p:spPr bwMode="auto">
              <a:xfrm>
                <a:off x="9241144" y="4254894"/>
                <a:ext cx="45235" cy="200607"/>
              </a:xfrm>
              <a:custGeom>
                <a:avLst/>
                <a:gdLst>
                  <a:gd name="T0" fmla="*/ 0 w 23"/>
                  <a:gd name="T1" fmla="*/ 394383337 h 100"/>
                  <a:gd name="T2" fmla="*/ 46417010 w 23"/>
                  <a:gd name="T3" fmla="*/ 402431687 h 100"/>
                  <a:gd name="T4" fmla="*/ 88965446 w 23"/>
                  <a:gd name="T5" fmla="*/ 4024176 h 100"/>
                  <a:gd name="T6" fmla="*/ 42548436 w 23"/>
                  <a:gd name="T7" fmla="*/ 0 h 100"/>
                  <a:gd name="T8" fmla="*/ 0 w 23"/>
                  <a:gd name="T9" fmla="*/ 394383337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00"/>
                  <a:gd name="T17" fmla="*/ 23 w 23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00">
                    <a:moveTo>
                      <a:pt x="0" y="98"/>
                    </a:moveTo>
                    <a:cubicBezTo>
                      <a:pt x="12" y="100"/>
                      <a:pt x="12" y="100"/>
                      <a:pt x="12" y="100"/>
                    </a:cubicBezTo>
                    <a:cubicBezTo>
                      <a:pt x="19" y="68"/>
                      <a:pt x="23" y="34"/>
                      <a:pt x="23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33"/>
                      <a:pt x="7" y="66"/>
                      <a:pt x="0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104"/>
              <p:cNvSpPr/>
              <p:nvPr/>
            </p:nvSpPr>
            <p:spPr bwMode="auto">
              <a:xfrm>
                <a:off x="9144775" y="4526303"/>
                <a:ext cx="100303" cy="188806"/>
              </a:xfrm>
              <a:custGeom>
                <a:avLst/>
                <a:gdLst>
                  <a:gd name="T0" fmla="*/ 0 w 50"/>
                  <a:gd name="T1" fmla="*/ 355489909 h 95"/>
                  <a:gd name="T2" fmla="*/ 40243573 w 50"/>
                  <a:gd name="T3" fmla="*/ 375239010 h 95"/>
                  <a:gd name="T4" fmla="*/ 201213837 w 50"/>
                  <a:gd name="T5" fmla="*/ 11849067 h 95"/>
                  <a:gd name="T6" fmla="*/ 152921970 w 50"/>
                  <a:gd name="T7" fmla="*/ 0 h 95"/>
                  <a:gd name="T8" fmla="*/ 0 w 50"/>
                  <a:gd name="T9" fmla="*/ 355489909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95"/>
                  <a:gd name="T17" fmla="*/ 50 w 50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95">
                    <a:moveTo>
                      <a:pt x="0" y="90"/>
                    </a:moveTo>
                    <a:cubicBezTo>
                      <a:pt x="10" y="95"/>
                      <a:pt x="10" y="95"/>
                      <a:pt x="10" y="95"/>
                    </a:cubicBezTo>
                    <a:cubicBezTo>
                      <a:pt x="27" y="66"/>
                      <a:pt x="40" y="35"/>
                      <a:pt x="50" y="3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29" y="31"/>
                      <a:pt x="16" y="61"/>
                      <a:pt x="0" y="9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105"/>
              <p:cNvSpPr/>
              <p:nvPr/>
            </p:nvSpPr>
            <p:spPr bwMode="auto">
              <a:xfrm>
                <a:off x="10598190" y="1367729"/>
                <a:ext cx="171106" cy="139638"/>
              </a:xfrm>
              <a:custGeom>
                <a:avLst/>
                <a:gdLst>
                  <a:gd name="T0" fmla="*/ 118755511 w 86"/>
                  <a:gd name="T1" fmla="*/ 155193668 h 70"/>
                  <a:gd name="T2" fmla="*/ 0 w 86"/>
                  <a:gd name="T3" fmla="*/ 238760990 h 70"/>
                  <a:gd name="T4" fmla="*/ 27709222 w 86"/>
                  <a:gd name="T5" fmla="*/ 278553875 h 70"/>
                  <a:gd name="T6" fmla="*/ 146464757 w 86"/>
                  <a:gd name="T7" fmla="*/ 194988486 h 70"/>
                  <a:gd name="T8" fmla="*/ 340433297 w 86"/>
                  <a:gd name="T9" fmla="*/ 35813157 h 70"/>
                  <a:gd name="T10" fmla="*/ 308764771 w 86"/>
                  <a:gd name="T11" fmla="*/ 0 h 70"/>
                  <a:gd name="T12" fmla="*/ 118755511 w 86"/>
                  <a:gd name="T13" fmla="*/ 155193668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70"/>
                  <a:gd name="T23" fmla="*/ 86 w 86"/>
                  <a:gd name="T24" fmla="*/ 70 h 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70">
                    <a:moveTo>
                      <a:pt x="30" y="39"/>
                    </a:moveTo>
                    <a:cubicBezTo>
                      <a:pt x="21" y="47"/>
                      <a:pt x="10" y="54"/>
                      <a:pt x="0" y="60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17" y="64"/>
                      <a:pt x="27" y="56"/>
                      <a:pt x="37" y="49"/>
                    </a:cubicBezTo>
                    <a:cubicBezTo>
                      <a:pt x="54" y="36"/>
                      <a:pt x="71" y="23"/>
                      <a:pt x="86" y="9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63" y="14"/>
                      <a:pt x="47" y="27"/>
                      <a:pt x="30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106"/>
              <p:cNvSpPr/>
              <p:nvPr/>
            </p:nvSpPr>
            <p:spPr bwMode="auto">
              <a:xfrm>
                <a:off x="10962036" y="905547"/>
                <a:ext cx="94403" cy="190773"/>
              </a:xfrm>
              <a:custGeom>
                <a:avLst/>
                <a:gdLst>
                  <a:gd name="T0" fmla="*/ 0 w 47"/>
                  <a:gd name="T1" fmla="*/ 359362687 h 96"/>
                  <a:gd name="T2" fmla="*/ 44377446 w 47"/>
                  <a:gd name="T3" fmla="*/ 379107686 h 96"/>
                  <a:gd name="T4" fmla="*/ 189615457 w 47"/>
                  <a:gd name="T5" fmla="*/ 11847798 h 96"/>
                  <a:gd name="T6" fmla="*/ 145238027 w 47"/>
                  <a:gd name="T7" fmla="*/ 0 h 96"/>
                  <a:gd name="T8" fmla="*/ 0 w 47"/>
                  <a:gd name="T9" fmla="*/ 359362687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96"/>
                  <a:gd name="T17" fmla="*/ 47 w 47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96">
                    <a:moveTo>
                      <a:pt x="0" y="91"/>
                    </a:moveTo>
                    <a:cubicBezTo>
                      <a:pt x="11" y="96"/>
                      <a:pt x="11" y="96"/>
                      <a:pt x="11" y="96"/>
                    </a:cubicBezTo>
                    <a:cubicBezTo>
                      <a:pt x="26" y="67"/>
                      <a:pt x="38" y="35"/>
                      <a:pt x="47" y="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7" y="31"/>
                      <a:pt x="14" y="62"/>
                      <a:pt x="0" y="9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107"/>
              <p:cNvSpPr/>
              <p:nvPr/>
            </p:nvSpPr>
            <p:spPr bwMode="auto">
              <a:xfrm>
                <a:off x="11052505" y="634138"/>
                <a:ext cx="47202" cy="198640"/>
              </a:xfrm>
              <a:custGeom>
                <a:avLst/>
                <a:gdLst>
                  <a:gd name="T0" fmla="*/ 46417267 w 24"/>
                  <a:gd name="T1" fmla="*/ 0 h 100"/>
                  <a:gd name="T2" fmla="*/ 0 w 24"/>
                  <a:gd name="T3" fmla="*/ 386686535 h 100"/>
                  <a:gd name="T4" fmla="*/ 46417267 w 24"/>
                  <a:gd name="T5" fmla="*/ 394578500 h 100"/>
                  <a:gd name="T6" fmla="*/ 92834535 w 24"/>
                  <a:gd name="T7" fmla="*/ 3944990 h 100"/>
                  <a:gd name="T8" fmla="*/ 46417267 w 24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00"/>
                  <a:gd name="T17" fmla="*/ 24 w 24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00">
                    <a:moveTo>
                      <a:pt x="12" y="0"/>
                    </a:moveTo>
                    <a:cubicBezTo>
                      <a:pt x="11" y="33"/>
                      <a:pt x="7" y="66"/>
                      <a:pt x="0" y="98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19" y="68"/>
                      <a:pt x="23" y="34"/>
                      <a:pt x="24" y="1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108"/>
              <p:cNvSpPr/>
              <p:nvPr/>
            </p:nvSpPr>
            <p:spPr bwMode="auto">
              <a:xfrm>
                <a:off x="10352349" y="1527035"/>
                <a:ext cx="190773" cy="94403"/>
              </a:xfrm>
              <a:custGeom>
                <a:avLst/>
                <a:gdLst>
                  <a:gd name="T0" fmla="*/ 0 w 96"/>
                  <a:gd name="T1" fmla="*/ 139248376 h 48"/>
                  <a:gd name="T2" fmla="*/ 11847798 w 96"/>
                  <a:gd name="T3" fmla="*/ 185665136 h 48"/>
                  <a:gd name="T4" fmla="*/ 379107686 w 96"/>
                  <a:gd name="T5" fmla="*/ 38679666 h 48"/>
                  <a:gd name="T6" fmla="*/ 355414085 w 96"/>
                  <a:gd name="T7" fmla="*/ 0 h 48"/>
                  <a:gd name="T8" fmla="*/ 0 w 96"/>
                  <a:gd name="T9" fmla="*/ 13924837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48"/>
                  <a:gd name="T17" fmla="*/ 96 w 9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48">
                    <a:moveTo>
                      <a:pt x="0" y="36"/>
                    </a:moveTo>
                    <a:cubicBezTo>
                      <a:pt x="3" y="48"/>
                      <a:pt x="3" y="48"/>
                      <a:pt x="3" y="48"/>
                    </a:cubicBezTo>
                    <a:cubicBezTo>
                      <a:pt x="35" y="39"/>
                      <a:pt x="66" y="26"/>
                      <a:pt x="96" y="1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61" y="15"/>
                      <a:pt x="31" y="28"/>
                      <a:pt x="0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Freeform 109"/>
              <p:cNvSpPr/>
              <p:nvPr/>
            </p:nvSpPr>
            <p:spPr bwMode="auto">
              <a:xfrm>
                <a:off x="10954169" y="97220"/>
                <a:ext cx="98337" cy="190773"/>
              </a:xfrm>
              <a:custGeom>
                <a:avLst/>
                <a:gdLst>
                  <a:gd name="T0" fmla="*/ 197350319 w 49"/>
                  <a:gd name="T1" fmla="*/ 363311289 h 96"/>
                  <a:gd name="T2" fmla="*/ 44303831 w 49"/>
                  <a:gd name="T3" fmla="*/ 0 h 96"/>
                  <a:gd name="T4" fmla="*/ 0 w 49"/>
                  <a:gd name="T5" fmla="*/ 19745007 h 96"/>
                  <a:gd name="T6" fmla="*/ 153046504 w 49"/>
                  <a:gd name="T7" fmla="*/ 379107686 h 96"/>
                  <a:gd name="T8" fmla="*/ 197350319 w 49"/>
                  <a:gd name="T9" fmla="*/ 363311289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96"/>
                  <a:gd name="T17" fmla="*/ 49 w 49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96">
                    <a:moveTo>
                      <a:pt x="49" y="92"/>
                    </a:moveTo>
                    <a:cubicBezTo>
                      <a:pt x="40" y="61"/>
                      <a:pt x="27" y="31"/>
                      <a:pt x="11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36"/>
                      <a:pt x="29" y="65"/>
                      <a:pt x="38" y="96"/>
                    </a:cubicBezTo>
                    <a:lnTo>
                      <a:pt x="49" y="9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110"/>
              <p:cNvSpPr/>
              <p:nvPr/>
            </p:nvSpPr>
            <p:spPr bwMode="auto">
              <a:xfrm>
                <a:off x="8981536" y="4770178"/>
                <a:ext cx="141605" cy="171106"/>
              </a:xfrm>
              <a:custGeom>
                <a:avLst/>
                <a:gdLst>
                  <a:gd name="T0" fmla="*/ 0 w 71"/>
                  <a:gd name="T1" fmla="*/ 307968672 h 85"/>
                  <a:gd name="T2" fmla="*/ 31821230 w 71"/>
                  <a:gd name="T3" fmla="*/ 344438393 h 85"/>
                  <a:gd name="T4" fmla="*/ 282422201 w 71"/>
                  <a:gd name="T5" fmla="*/ 28365346 h 85"/>
                  <a:gd name="T6" fmla="*/ 242645112 w 71"/>
                  <a:gd name="T7" fmla="*/ 0 h 85"/>
                  <a:gd name="T8" fmla="*/ 0 w 71"/>
                  <a:gd name="T9" fmla="*/ 307968672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85"/>
                  <a:gd name="T17" fmla="*/ 71 w 71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85">
                    <a:moveTo>
                      <a:pt x="0" y="76"/>
                    </a:moveTo>
                    <a:cubicBezTo>
                      <a:pt x="8" y="85"/>
                      <a:pt x="8" y="85"/>
                      <a:pt x="8" y="85"/>
                    </a:cubicBezTo>
                    <a:cubicBezTo>
                      <a:pt x="32" y="61"/>
                      <a:pt x="53" y="34"/>
                      <a:pt x="71" y="7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44" y="27"/>
                      <a:pt x="23" y="53"/>
                      <a:pt x="0" y="7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Freeform 111"/>
              <p:cNvSpPr/>
              <p:nvPr/>
            </p:nvSpPr>
            <p:spPr bwMode="auto">
              <a:xfrm>
                <a:off x="10806664" y="1153356"/>
                <a:ext cx="137671" cy="173073"/>
              </a:xfrm>
              <a:custGeom>
                <a:avLst/>
                <a:gdLst>
                  <a:gd name="T0" fmla="*/ 0 w 69"/>
                  <a:gd name="T1" fmla="*/ 312641469 h 87"/>
                  <a:gd name="T2" fmla="*/ 35828379 w 69"/>
                  <a:gd name="T3" fmla="*/ 344301881 h 87"/>
                  <a:gd name="T4" fmla="*/ 274685572 w 69"/>
                  <a:gd name="T5" fmla="*/ 27701625 h 87"/>
                  <a:gd name="T6" fmla="*/ 234876661 w 69"/>
                  <a:gd name="T7" fmla="*/ 0 h 87"/>
                  <a:gd name="T8" fmla="*/ 0 w 69"/>
                  <a:gd name="T9" fmla="*/ 312641469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87"/>
                  <a:gd name="T17" fmla="*/ 69 w 6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87">
                    <a:moveTo>
                      <a:pt x="0" y="79"/>
                    </a:moveTo>
                    <a:cubicBezTo>
                      <a:pt x="9" y="87"/>
                      <a:pt x="9" y="87"/>
                      <a:pt x="9" y="87"/>
                    </a:cubicBezTo>
                    <a:cubicBezTo>
                      <a:pt x="31" y="62"/>
                      <a:pt x="52" y="35"/>
                      <a:pt x="69" y="7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2" y="28"/>
                      <a:pt x="22" y="55"/>
                      <a:pt x="0" y="7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 112"/>
              <p:cNvSpPr/>
              <p:nvPr/>
            </p:nvSpPr>
            <p:spPr bwMode="auto">
              <a:xfrm>
                <a:off x="9545988" y="1489667"/>
                <a:ext cx="190773" cy="100303"/>
              </a:xfrm>
              <a:custGeom>
                <a:avLst/>
                <a:gdLst>
                  <a:gd name="T0" fmla="*/ 0 w 96"/>
                  <a:gd name="T1" fmla="*/ 40243573 h 50"/>
                  <a:gd name="T2" fmla="*/ 363311289 w 96"/>
                  <a:gd name="T3" fmla="*/ 201213837 h 50"/>
                  <a:gd name="T4" fmla="*/ 379107686 w 96"/>
                  <a:gd name="T5" fmla="*/ 156946125 h 50"/>
                  <a:gd name="T6" fmla="*/ 23693609 w 96"/>
                  <a:gd name="T7" fmla="*/ 0 h 50"/>
                  <a:gd name="T8" fmla="*/ 0 w 96"/>
                  <a:gd name="T9" fmla="*/ 40243573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50"/>
                  <a:gd name="T17" fmla="*/ 96 w 9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50">
                    <a:moveTo>
                      <a:pt x="0" y="10"/>
                    </a:moveTo>
                    <a:cubicBezTo>
                      <a:pt x="31" y="26"/>
                      <a:pt x="61" y="39"/>
                      <a:pt x="92" y="50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66" y="28"/>
                      <a:pt x="36" y="15"/>
                      <a:pt x="6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113"/>
              <p:cNvSpPr/>
              <p:nvPr/>
            </p:nvSpPr>
            <p:spPr bwMode="auto">
              <a:xfrm>
                <a:off x="5933100" y="4880315"/>
                <a:ext cx="171106" cy="141605"/>
              </a:xfrm>
              <a:custGeom>
                <a:avLst/>
                <a:gdLst>
                  <a:gd name="T0" fmla="*/ 340433297 w 86"/>
                  <a:gd name="T1" fmla="*/ 39777042 h 71"/>
                  <a:gd name="T2" fmla="*/ 312724083 w 86"/>
                  <a:gd name="T3" fmla="*/ 0 h 71"/>
                  <a:gd name="T4" fmla="*/ 0 w 86"/>
                  <a:gd name="T5" fmla="*/ 246622017 h 71"/>
                  <a:gd name="T6" fmla="*/ 35625864 w 86"/>
                  <a:gd name="T7" fmla="*/ 282422201 h 71"/>
                  <a:gd name="T8" fmla="*/ 340433297 w 86"/>
                  <a:gd name="T9" fmla="*/ 39777042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71"/>
                  <a:gd name="T17" fmla="*/ 86 w 86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71">
                    <a:moveTo>
                      <a:pt x="86" y="10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51" y="18"/>
                      <a:pt x="24" y="39"/>
                      <a:pt x="0" y="62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32" y="48"/>
                      <a:pt x="58" y="28"/>
                      <a:pt x="86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114"/>
              <p:cNvSpPr/>
              <p:nvPr/>
            </p:nvSpPr>
            <p:spPr bwMode="auto">
              <a:xfrm>
                <a:off x="6159274" y="4768211"/>
                <a:ext cx="192740" cy="94403"/>
              </a:xfrm>
              <a:custGeom>
                <a:avLst/>
                <a:gdLst>
                  <a:gd name="T0" fmla="*/ 343494488 w 97"/>
                  <a:gd name="T1" fmla="*/ 56481111 h 47"/>
                  <a:gd name="T2" fmla="*/ 382976371 w 97"/>
                  <a:gd name="T3" fmla="*/ 44377446 h 47"/>
                  <a:gd name="T4" fmla="*/ 367183618 w 97"/>
                  <a:gd name="T5" fmla="*/ 0 h 47"/>
                  <a:gd name="T6" fmla="*/ 331649924 w 97"/>
                  <a:gd name="T7" fmla="*/ 12103670 h 47"/>
                  <a:gd name="T8" fmla="*/ 0 w 97"/>
                  <a:gd name="T9" fmla="*/ 145238027 h 47"/>
                  <a:gd name="T10" fmla="*/ 23689137 w 97"/>
                  <a:gd name="T11" fmla="*/ 189615457 h 47"/>
                  <a:gd name="T12" fmla="*/ 343494488 w 97"/>
                  <a:gd name="T13" fmla="*/ 56481111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"/>
                  <a:gd name="T22" fmla="*/ 0 h 47"/>
                  <a:gd name="T23" fmla="*/ 97 w 9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" h="47">
                    <a:moveTo>
                      <a:pt x="87" y="14"/>
                    </a:moveTo>
                    <a:cubicBezTo>
                      <a:pt x="90" y="13"/>
                      <a:pt x="94" y="12"/>
                      <a:pt x="97" y="11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0" y="1"/>
                      <a:pt x="87" y="2"/>
                      <a:pt x="84" y="3"/>
                    </a:cubicBezTo>
                    <a:cubicBezTo>
                      <a:pt x="55" y="11"/>
                      <a:pt x="27" y="23"/>
                      <a:pt x="0" y="3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31" y="34"/>
                      <a:pt x="59" y="23"/>
                      <a:pt x="87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115"/>
              <p:cNvSpPr/>
              <p:nvPr/>
            </p:nvSpPr>
            <p:spPr bwMode="auto">
              <a:xfrm>
                <a:off x="5763961" y="5063221"/>
                <a:ext cx="133738" cy="173073"/>
              </a:xfrm>
              <a:custGeom>
                <a:avLst/>
                <a:gdLst>
                  <a:gd name="T0" fmla="*/ 266953028 w 67"/>
                  <a:gd name="T1" fmla="*/ 31660420 h 87"/>
                  <a:gd name="T2" fmla="*/ 231093233 w 67"/>
                  <a:gd name="T3" fmla="*/ 0 h 87"/>
                  <a:gd name="T4" fmla="*/ 0 w 67"/>
                  <a:gd name="T5" fmla="*/ 320557069 h 87"/>
                  <a:gd name="T6" fmla="*/ 39843941 w 67"/>
                  <a:gd name="T7" fmla="*/ 344301881 h 87"/>
                  <a:gd name="T8" fmla="*/ 266953028 w 67"/>
                  <a:gd name="T9" fmla="*/ 3166042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7"/>
                  <a:gd name="T17" fmla="*/ 67 w 67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7">
                    <a:moveTo>
                      <a:pt x="67" y="8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36" y="25"/>
                      <a:pt x="17" y="52"/>
                      <a:pt x="0" y="81"/>
                    </a:cubicBezTo>
                    <a:cubicBezTo>
                      <a:pt x="10" y="87"/>
                      <a:pt x="10" y="87"/>
                      <a:pt x="10" y="87"/>
                    </a:cubicBezTo>
                    <a:cubicBezTo>
                      <a:pt x="27" y="59"/>
                      <a:pt x="46" y="32"/>
                      <a:pt x="67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116"/>
              <p:cNvSpPr/>
              <p:nvPr/>
            </p:nvSpPr>
            <p:spPr bwMode="auto">
              <a:xfrm>
                <a:off x="5653824" y="5297262"/>
                <a:ext cx="94403" cy="192740"/>
              </a:xfrm>
              <a:custGeom>
                <a:avLst/>
                <a:gdLst>
                  <a:gd name="T0" fmla="*/ 68584793 w 47"/>
                  <a:gd name="T1" fmla="*/ 311908982 h 97"/>
                  <a:gd name="T2" fmla="*/ 189615457 w 47"/>
                  <a:gd name="T3" fmla="*/ 19740949 h 97"/>
                  <a:gd name="T4" fmla="*/ 145238027 w 47"/>
                  <a:gd name="T5" fmla="*/ 0 h 97"/>
                  <a:gd name="T6" fmla="*/ 24205331 w 47"/>
                  <a:gd name="T7" fmla="*/ 296116229 h 97"/>
                  <a:gd name="T8" fmla="*/ 0 w 47"/>
                  <a:gd name="T9" fmla="*/ 371131806 h 97"/>
                  <a:gd name="T10" fmla="*/ 48412670 w 47"/>
                  <a:gd name="T11" fmla="*/ 382976371 h 97"/>
                  <a:gd name="T12" fmla="*/ 68584793 w 47"/>
                  <a:gd name="T13" fmla="*/ 311908982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97"/>
                  <a:gd name="T23" fmla="*/ 47 w 47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97">
                    <a:moveTo>
                      <a:pt x="17" y="79"/>
                    </a:moveTo>
                    <a:cubicBezTo>
                      <a:pt x="25" y="53"/>
                      <a:pt x="35" y="29"/>
                      <a:pt x="47" y="5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4" y="24"/>
                      <a:pt x="14" y="49"/>
                      <a:pt x="6" y="75"/>
                    </a:cubicBezTo>
                    <a:cubicBezTo>
                      <a:pt x="4" y="81"/>
                      <a:pt x="2" y="87"/>
                      <a:pt x="0" y="94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3" y="91"/>
                      <a:pt x="15" y="85"/>
                      <a:pt x="17" y="7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117"/>
              <p:cNvSpPr/>
              <p:nvPr/>
            </p:nvSpPr>
            <p:spPr bwMode="auto">
              <a:xfrm>
                <a:off x="6698159" y="4719043"/>
                <a:ext cx="200607" cy="47202"/>
              </a:xfrm>
              <a:custGeom>
                <a:avLst/>
                <a:gdLst>
                  <a:gd name="T0" fmla="*/ 402431687 w 100"/>
                  <a:gd name="T1" fmla="*/ 50285863 h 24"/>
                  <a:gd name="T2" fmla="*/ 4024176 w 100"/>
                  <a:gd name="T3" fmla="*/ 0 h 24"/>
                  <a:gd name="T4" fmla="*/ 0 w 100"/>
                  <a:gd name="T5" fmla="*/ 46417267 h 24"/>
                  <a:gd name="T6" fmla="*/ 390359161 w 100"/>
                  <a:gd name="T7" fmla="*/ 92834535 h 24"/>
                  <a:gd name="T8" fmla="*/ 402431687 w 100"/>
                  <a:gd name="T9" fmla="*/ 5028586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24"/>
                  <a:gd name="T17" fmla="*/ 100 w 100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24">
                    <a:moveTo>
                      <a:pt x="100" y="13"/>
                    </a:moveTo>
                    <a:cubicBezTo>
                      <a:pt x="66" y="5"/>
                      <a:pt x="34" y="1"/>
                      <a:pt x="1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3" y="13"/>
                      <a:pt x="64" y="17"/>
                      <a:pt x="97" y="24"/>
                    </a:cubicBezTo>
                    <a:lnTo>
                      <a:pt x="100" y="1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118"/>
              <p:cNvSpPr/>
              <p:nvPr/>
            </p:nvSpPr>
            <p:spPr bwMode="auto">
              <a:xfrm>
                <a:off x="6422816" y="4719043"/>
                <a:ext cx="198640" cy="51135"/>
              </a:xfrm>
              <a:custGeom>
                <a:avLst/>
                <a:gdLst>
                  <a:gd name="T0" fmla="*/ 394578500 w 100"/>
                  <a:gd name="T1" fmla="*/ 46416815 h 26"/>
                  <a:gd name="T2" fmla="*/ 390633511 w 100"/>
                  <a:gd name="T3" fmla="*/ 0 h 26"/>
                  <a:gd name="T4" fmla="*/ 0 w 100"/>
                  <a:gd name="T5" fmla="*/ 58020523 h 26"/>
                  <a:gd name="T6" fmla="*/ 11836958 w 100"/>
                  <a:gd name="T7" fmla="*/ 100568779 h 26"/>
                  <a:gd name="T8" fmla="*/ 394578500 w 100"/>
                  <a:gd name="T9" fmla="*/ 4641681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26"/>
                  <a:gd name="T17" fmla="*/ 100 w 10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26">
                    <a:moveTo>
                      <a:pt x="100" y="12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67" y="2"/>
                      <a:pt x="35" y="7"/>
                      <a:pt x="0" y="15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7" y="19"/>
                      <a:pt x="68" y="14"/>
                      <a:pt x="100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119"/>
              <p:cNvSpPr/>
              <p:nvPr/>
            </p:nvSpPr>
            <p:spPr bwMode="auto">
              <a:xfrm>
                <a:off x="5618422" y="5560804"/>
                <a:ext cx="41301" cy="200607"/>
              </a:xfrm>
              <a:custGeom>
                <a:avLst/>
                <a:gdLst>
                  <a:gd name="T0" fmla="*/ 50282981 w 21"/>
                  <a:gd name="T1" fmla="*/ 402431687 h 100"/>
                  <a:gd name="T2" fmla="*/ 46416422 w 21"/>
                  <a:gd name="T3" fmla="*/ 366212104 h 100"/>
                  <a:gd name="T4" fmla="*/ 81227268 w 21"/>
                  <a:gd name="T5" fmla="*/ 8048352 h 100"/>
                  <a:gd name="T6" fmla="*/ 34810846 w 21"/>
                  <a:gd name="T7" fmla="*/ 0 h 100"/>
                  <a:gd name="T8" fmla="*/ 0 w 21"/>
                  <a:gd name="T9" fmla="*/ 366212104 h 100"/>
                  <a:gd name="T10" fmla="*/ 3868527 w 21"/>
                  <a:gd name="T11" fmla="*/ 402431687 h 100"/>
                  <a:gd name="T12" fmla="*/ 50282981 w 21"/>
                  <a:gd name="T13" fmla="*/ 402431687 h 1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00"/>
                  <a:gd name="T23" fmla="*/ 21 w 21"/>
                  <a:gd name="T24" fmla="*/ 100 h 1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00">
                    <a:moveTo>
                      <a:pt x="13" y="100"/>
                    </a:moveTo>
                    <a:cubicBezTo>
                      <a:pt x="13" y="97"/>
                      <a:pt x="12" y="94"/>
                      <a:pt x="12" y="91"/>
                    </a:cubicBezTo>
                    <a:cubicBezTo>
                      <a:pt x="12" y="61"/>
                      <a:pt x="15" y="31"/>
                      <a:pt x="21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29"/>
                      <a:pt x="0" y="60"/>
                      <a:pt x="0" y="91"/>
                    </a:cubicBezTo>
                    <a:cubicBezTo>
                      <a:pt x="0" y="94"/>
                      <a:pt x="1" y="97"/>
                      <a:pt x="1" y="100"/>
                    </a:cubicBezTo>
                    <a:lnTo>
                      <a:pt x="13" y="1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120"/>
              <p:cNvSpPr/>
              <p:nvPr/>
            </p:nvSpPr>
            <p:spPr bwMode="auto">
              <a:xfrm>
                <a:off x="8767162" y="4976685"/>
                <a:ext cx="173072" cy="137671"/>
              </a:xfrm>
              <a:custGeom>
                <a:avLst/>
                <a:gdLst>
                  <a:gd name="T0" fmla="*/ 0 w 87"/>
                  <a:gd name="T1" fmla="*/ 230894180 h 69"/>
                  <a:gd name="T2" fmla="*/ 23744682 w 87"/>
                  <a:gd name="T3" fmla="*/ 274685572 h 69"/>
                  <a:gd name="T4" fmla="*/ 344297902 w 87"/>
                  <a:gd name="T5" fmla="*/ 35828379 h 69"/>
                  <a:gd name="T6" fmla="*/ 312637673 w 87"/>
                  <a:gd name="T7" fmla="*/ 0 h 69"/>
                  <a:gd name="T8" fmla="*/ 0 w 87"/>
                  <a:gd name="T9" fmla="*/ 23089418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69"/>
                  <a:gd name="T17" fmla="*/ 87 w 87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69">
                    <a:moveTo>
                      <a:pt x="0" y="58"/>
                    </a:moveTo>
                    <a:cubicBezTo>
                      <a:pt x="6" y="69"/>
                      <a:pt x="6" y="69"/>
                      <a:pt x="6" y="69"/>
                    </a:cubicBezTo>
                    <a:cubicBezTo>
                      <a:pt x="35" y="51"/>
                      <a:pt x="62" y="31"/>
                      <a:pt x="87" y="9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5" y="22"/>
                      <a:pt x="28" y="41"/>
                      <a:pt x="0" y="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Freeform 121"/>
              <p:cNvSpPr/>
              <p:nvPr/>
            </p:nvSpPr>
            <p:spPr bwMode="auto">
              <a:xfrm>
                <a:off x="8737661" y="3330529"/>
                <a:ext cx="173072" cy="137671"/>
              </a:xfrm>
              <a:custGeom>
                <a:avLst/>
                <a:gdLst>
                  <a:gd name="T0" fmla="*/ 344297902 w 87"/>
                  <a:gd name="T1" fmla="*/ 238857146 h 69"/>
                  <a:gd name="T2" fmla="*/ 27701465 w 87"/>
                  <a:gd name="T3" fmla="*/ 0 h 69"/>
                  <a:gd name="T4" fmla="*/ 0 w 87"/>
                  <a:gd name="T5" fmla="*/ 39808865 h 69"/>
                  <a:gd name="T6" fmla="*/ 312637673 w 87"/>
                  <a:gd name="T7" fmla="*/ 274685572 h 69"/>
                  <a:gd name="T8" fmla="*/ 344297902 w 87"/>
                  <a:gd name="T9" fmla="*/ 238857146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69"/>
                  <a:gd name="T17" fmla="*/ 87 w 87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69">
                    <a:moveTo>
                      <a:pt x="87" y="60"/>
                    </a:moveTo>
                    <a:cubicBezTo>
                      <a:pt x="63" y="39"/>
                      <a:pt x="37" y="19"/>
                      <a:pt x="7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0" y="29"/>
                      <a:pt x="55" y="48"/>
                      <a:pt x="79" y="69"/>
                    </a:cubicBezTo>
                    <a:lnTo>
                      <a:pt x="87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122"/>
              <p:cNvSpPr/>
              <p:nvPr/>
            </p:nvSpPr>
            <p:spPr bwMode="auto">
              <a:xfrm>
                <a:off x="8950068" y="3505568"/>
                <a:ext cx="145538" cy="165206"/>
              </a:xfrm>
              <a:custGeom>
                <a:avLst/>
                <a:gdLst>
                  <a:gd name="T0" fmla="*/ 290154927 w 73"/>
                  <a:gd name="T1" fmla="*/ 301098896 h 83"/>
                  <a:gd name="T2" fmla="*/ 87444409 w 73"/>
                  <a:gd name="T3" fmla="*/ 55465422 h 83"/>
                  <a:gd name="T4" fmla="*/ 35772444 w 73"/>
                  <a:gd name="T5" fmla="*/ 0 h 83"/>
                  <a:gd name="T6" fmla="*/ 0 w 73"/>
                  <a:gd name="T7" fmla="*/ 31693672 h 83"/>
                  <a:gd name="T8" fmla="*/ 55645350 w 73"/>
                  <a:gd name="T9" fmla="*/ 87161092 h 83"/>
                  <a:gd name="T10" fmla="*/ 250407058 w 73"/>
                  <a:gd name="T11" fmla="*/ 328831599 h 83"/>
                  <a:gd name="T12" fmla="*/ 290154927 w 73"/>
                  <a:gd name="T13" fmla="*/ 301098896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"/>
                  <a:gd name="T22" fmla="*/ 0 h 83"/>
                  <a:gd name="T23" fmla="*/ 73 w 73"/>
                  <a:gd name="T24" fmla="*/ 83 h 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" h="83">
                    <a:moveTo>
                      <a:pt x="73" y="76"/>
                    </a:moveTo>
                    <a:cubicBezTo>
                      <a:pt x="58" y="55"/>
                      <a:pt x="41" y="34"/>
                      <a:pt x="22" y="14"/>
                    </a:cubicBezTo>
                    <a:cubicBezTo>
                      <a:pt x="18" y="9"/>
                      <a:pt x="13" y="4"/>
                      <a:pt x="9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12"/>
                      <a:pt x="9" y="17"/>
                      <a:pt x="14" y="22"/>
                    </a:cubicBezTo>
                    <a:cubicBezTo>
                      <a:pt x="32" y="41"/>
                      <a:pt x="48" y="62"/>
                      <a:pt x="63" y="83"/>
                    </a:cubicBezTo>
                    <a:lnTo>
                      <a:pt x="73" y="7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123"/>
              <p:cNvSpPr/>
              <p:nvPr/>
            </p:nvSpPr>
            <p:spPr bwMode="auto">
              <a:xfrm>
                <a:off x="8539021" y="1066819"/>
                <a:ext cx="198640" cy="53102"/>
              </a:xfrm>
              <a:custGeom>
                <a:avLst/>
                <a:gdLst>
                  <a:gd name="T0" fmla="*/ 0 w 100"/>
                  <a:gd name="T1" fmla="*/ 46417050 h 27"/>
                  <a:gd name="T2" fmla="*/ 382741546 w 100"/>
                  <a:gd name="T3" fmla="*/ 104437868 h 27"/>
                  <a:gd name="T4" fmla="*/ 394578500 w 100"/>
                  <a:gd name="T5" fmla="*/ 58020818 h 27"/>
                  <a:gd name="T6" fmla="*/ 3944990 w 100"/>
                  <a:gd name="T7" fmla="*/ 0 h 27"/>
                  <a:gd name="T8" fmla="*/ 0 w 100"/>
                  <a:gd name="T9" fmla="*/ 4641705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27"/>
                  <a:gd name="T17" fmla="*/ 100 w 100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27">
                    <a:moveTo>
                      <a:pt x="0" y="12"/>
                    </a:moveTo>
                    <a:cubicBezTo>
                      <a:pt x="33" y="14"/>
                      <a:pt x="66" y="19"/>
                      <a:pt x="97" y="27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68" y="7"/>
                      <a:pt x="35" y="2"/>
                      <a:pt x="1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124"/>
              <p:cNvSpPr/>
              <p:nvPr/>
            </p:nvSpPr>
            <p:spPr bwMode="auto">
              <a:xfrm>
                <a:off x="8519353" y="5132057"/>
                <a:ext cx="190773" cy="96370"/>
              </a:xfrm>
              <a:custGeom>
                <a:avLst/>
                <a:gdLst>
                  <a:gd name="T0" fmla="*/ 323821291 w 96"/>
                  <a:gd name="T1" fmla="*/ 15472301 h 49"/>
                  <a:gd name="T2" fmla="*/ 0 w 96"/>
                  <a:gd name="T3" fmla="*/ 146985900 h 49"/>
                  <a:gd name="T4" fmla="*/ 15796401 w 96"/>
                  <a:gd name="T5" fmla="*/ 189534225 h 49"/>
                  <a:gd name="T6" fmla="*/ 343566290 w 96"/>
                  <a:gd name="T7" fmla="*/ 58020638 h 49"/>
                  <a:gd name="T8" fmla="*/ 379107686 w 96"/>
                  <a:gd name="T9" fmla="*/ 38679775 h 49"/>
                  <a:gd name="T10" fmla="*/ 359362687 w 96"/>
                  <a:gd name="T11" fmla="*/ 0 h 49"/>
                  <a:gd name="T12" fmla="*/ 323821291 w 96"/>
                  <a:gd name="T13" fmla="*/ 15472301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49"/>
                  <a:gd name="T23" fmla="*/ 96 w 96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49">
                    <a:moveTo>
                      <a:pt x="82" y="4"/>
                    </a:moveTo>
                    <a:cubicBezTo>
                      <a:pt x="55" y="18"/>
                      <a:pt x="28" y="29"/>
                      <a:pt x="0" y="38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32" y="40"/>
                      <a:pt x="60" y="29"/>
                      <a:pt x="87" y="15"/>
                    </a:cubicBezTo>
                    <a:cubicBezTo>
                      <a:pt x="90" y="14"/>
                      <a:pt x="93" y="12"/>
                      <a:pt x="96" y="1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8" y="1"/>
                      <a:pt x="85" y="3"/>
                      <a:pt x="8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en-US" altLang="zh-CN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4" name="Group 61"/>
          <p:cNvGrpSpPr/>
          <p:nvPr/>
        </p:nvGrpSpPr>
        <p:grpSpPr bwMode="auto">
          <a:xfrm>
            <a:off x="5721833" y="760271"/>
            <a:ext cx="573850" cy="573850"/>
            <a:chOff x="6120388" y="2293624"/>
            <a:chExt cx="764860" cy="765060"/>
          </a:xfrm>
        </p:grpSpPr>
        <p:sp>
          <p:nvSpPr>
            <p:cNvPr id="65" name="Oval 62"/>
            <p:cNvSpPr/>
            <p:nvPr/>
          </p:nvSpPr>
          <p:spPr bwMode="auto">
            <a:xfrm>
              <a:off x="6120388" y="2293624"/>
              <a:ext cx="764860" cy="7650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565">
                <a:defRPr/>
              </a:pPr>
              <a:endParaRPr lang="en-US" sz="6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Freeform 127"/>
            <p:cNvSpPr>
              <a:spLocks noEditPoints="1"/>
            </p:cNvSpPr>
            <p:nvPr/>
          </p:nvSpPr>
          <p:spPr bwMode="auto">
            <a:xfrm>
              <a:off x="6344584" y="2486093"/>
              <a:ext cx="289573" cy="386534"/>
            </a:xfrm>
            <a:custGeom>
              <a:avLst/>
              <a:gdLst>
                <a:gd name="T0" fmla="*/ 90986244 w 192"/>
                <a:gd name="T1" fmla="*/ 583626993 h 256"/>
                <a:gd name="T2" fmla="*/ 181970981 w 192"/>
                <a:gd name="T3" fmla="*/ 492435211 h 256"/>
                <a:gd name="T4" fmla="*/ 181970981 w 192"/>
                <a:gd name="T5" fmla="*/ 232539442 h 256"/>
                <a:gd name="T6" fmla="*/ 400337750 w 192"/>
                <a:gd name="T7" fmla="*/ 186943503 h 256"/>
                <a:gd name="T8" fmla="*/ 400337750 w 192"/>
                <a:gd name="T9" fmla="*/ 364767225 h 256"/>
                <a:gd name="T10" fmla="*/ 345745622 w 192"/>
                <a:gd name="T11" fmla="*/ 346529170 h 256"/>
                <a:gd name="T12" fmla="*/ 254760909 w 192"/>
                <a:gd name="T13" fmla="*/ 437719537 h 256"/>
                <a:gd name="T14" fmla="*/ 345745622 w 192"/>
                <a:gd name="T15" fmla="*/ 528911320 h 256"/>
                <a:gd name="T16" fmla="*/ 436731937 w 192"/>
                <a:gd name="T17" fmla="*/ 437719537 h 256"/>
                <a:gd name="T18" fmla="*/ 436731937 w 192"/>
                <a:gd name="T19" fmla="*/ 164145558 h 256"/>
                <a:gd name="T20" fmla="*/ 436731937 w 192"/>
                <a:gd name="T21" fmla="*/ 164145558 h 256"/>
                <a:gd name="T22" fmla="*/ 436731937 w 192"/>
                <a:gd name="T23" fmla="*/ 18238060 h 256"/>
                <a:gd name="T24" fmla="*/ 429907367 w 192"/>
                <a:gd name="T25" fmla="*/ 4559893 h 256"/>
                <a:gd name="T26" fmla="*/ 413985382 w 192"/>
                <a:gd name="T27" fmla="*/ 0 h 256"/>
                <a:gd name="T28" fmla="*/ 159225934 w 192"/>
                <a:gd name="T29" fmla="*/ 54715697 h 256"/>
                <a:gd name="T30" fmla="*/ 145576794 w 192"/>
                <a:gd name="T31" fmla="*/ 72953752 h 256"/>
                <a:gd name="T32" fmla="*/ 145576794 w 192"/>
                <a:gd name="T33" fmla="*/ 218859769 h 256"/>
                <a:gd name="T34" fmla="*/ 145576794 w 192"/>
                <a:gd name="T35" fmla="*/ 218859769 h 256"/>
                <a:gd name="T36" fmla="*/ 145576794 w 192"/>
                <a:gd name="T37" fmla="*/ 419481483 h 256"/>
                <a:gd name="T38" fmla="*/ 90986244 w 192"/>
                <a:gd name="T39" fmla="*/ 401243428 h 256"/>
                <a:gd name="T40" fmla="*/ 0 w 192"/>
                <a:gd name="T41" fmla="*/ 492435211 h 256"/>
                <a:gd name="T42" fmla="*/ 90986244 w 192"/>
                <a:gd name="T43" fmla="*/ 583626993 h 256"/>
                <a:gd name="T44" fmla="*/ 345745622 w 192"/>
                <a:gd name="T45" fmla="*/ 492435211 h 256"/>
                <a:gd name="T46" fmla="*/ 291155096 w 192"/>
                <a:gd name="T47" fmla="*/ 437719537 h 256"/>
                <a:gd name="T48" fmla="*/ 345745622 w 192"/>
                <a:gd name="T49" fmla="*/ 383005279 h 256"/>
                <a:gd name="T50" fmla="*/ 400337750 w 192"/>
                <a:gd name="T51" fmla="*/ 437719537 h 256"/>
                <a:gd name="T52" fmla="*/ 345745622 w 192"/>
                <a:gd name="T53" fmla="*/ 492435211 h 256"/>
                <a:gd name="T54" fmla="*/ 400337750 w 192"/>
                <a:gd name="T55" fmla="*/ 41036012 h 256"/>
                <a:gd name="T56" fmla="*/ 400337750 w 192"/>
                <a:gd name="T57" fmla="*/ 150465884 h 256"/>
                <a:gd name="T58" fmla="*/ 181970981 w 192"/>
                <a:gd name="T59" fmla="*/ 196061776 h 256"/>
                <a:gd name="T60" fmla="*/ 181970981 w 192"/>
                <a:gd name="T61" fmla="*/ 86631915 h 256"/>
                <a:gd name="T62" fmla="*/ 400337750 w 192"/>
                <a:gd name="T63" fmla="*/ 41036012 h 256"/>
                <a:gd name="T64" fmla="*/ 90986244 w 192"/>
                <a:gd name="T65" fmla="*/ 437719537 h 256"/>
                <a:gd name="T66" fmla="*/ 145576794 w 192"/>
                <a:gd name="T67" fmla="*/ 492435211 h 256"/>
                <a:gd name="T68" fmla="*/ 90986244 w 192"/>
                <a:gd name="T69" fmla="*/ 547150884 h 256"/>
                <a:gd name="T70" fmla="*/ 36394198 w 192"/>
                <a:gd name="T71" fmla="*/ 492435211 h 256"/>
                <a:gd name="T72" fmla="*/ 90986244 w 192"/>
                <a:gd name="T73" fmla="*/ 437719537 h 2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2"/>
                <a:gd name="T112" fmla="*/ 0 h 256"/>
                <a:gd name="T113" fmla="*/ 192 w 192"/>
                <a:gd name="T114" fmla="*/ 256 h 2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2" h="256">
                  <a:moveTo>
                    <a:pt x="40" y="256"/>
                  </a:moveTo>
                  <a:cubicBezTo>
                    <a:pt x="62" y="256"/>
                    <a:pt x="80" y="238"/>
                    <a:pt x="80" y="216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176" y="82"/>
                    <a:pt x="176" y="82"/>
                    <a:pt x="176" y="8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68" y="155"/>
                    <a:pt x="161" y="152"/>
                    <a:pt x="152" y="152"/>
                  </a:cubicBezTo>
                  <a:cubicBezTo>
                    <a:pt x="130" y="152"/>
                    <a:pt x="112" y="170"/>
                    <a:pt x="112" y="192"/>
                  </a:cubicBezTo>
                  <a:cubicBezTo>
                    <a:pt x="112" y="214"/>
                    <a:pt x="130" y="232"/>
                    <a:pt x="152" y="232"/>
                  </a:cubicBezTo>
                  <a:cubicBezTo>
                    <a:pt x="174" y="232"/>
                    <a:pt x="192" y="214"/>
                    <a:pt x="192" y="192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6"/>
                    <a:pt x="191" y="3"/>
                    <a:pt x="189" y="2"/>
                  </a:cubicBezTo>
                  <a:cubicBezTo>
                    <a:pt x="187" y="0"/>
                    <a:pt x="185" y="0"/>
                    <a:pt x="182" y="0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7" y="25"/>
                    <a:pt x="64" y="28"/>
                    <a:pt x="64" y="32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6" y="179"/>
                    <a:pt x="49" y="176"/>
                    <a:pt x="40" y="176"/>
                  </a:cubicBezTo>
                  <a:cubicBezTo>
                    <a:pt x="18" y="176"/>
                    <a:pt x="0" y="194"/>
                    <a:pt x="0" y="216"/>
                  </a:cubicBezTo>
                  <a:cubicBezTo>
                    <a:pt x="0" y="238"/>
                    <a:pt x="18" y="256"/>
                    <a:pt x="40" y="256"/>
                  </a:cubicBezTo>
                  <a:close/>
                  <a:moveTo>
                    <a:pt x="152" y="216"/>
                  </a:moveTo>
                  <a:cubicBezTo>
                    <a:pt x="139" y="216"/>
                    <a:pt x="128" y="205"/>
                    <a:pt x="128" y="192"/>
                  </a:cubicBezTo>
                  <a:cubicBezTo>
                    <a:pt x="128" y="179"/>
                    <a:pt x="139" y="168"/>
                    <a:pt x="152" y="168"/>
                  </a:cubicBezTo>
                  <a:cubicBezTo>
                    <a:pt x="165" y="168"/>
                    <a:pt x="176" y="179"/>
                    <a:pt x="176" y="192"/>
                  </a:cubicBezTo>
                  <a:cubicBezTo>
                    <a:pt x="176" y="205"/>
                    <a:pt x="165" y="216"/>
                    <a:pt x="152" y="216"/>
                  </a:cubicBezTo>
                  <a:close/>
                  <a:moveTo>
                    <a:pt x="176" y="18"/>
                  </a:moveTo>
                  <a:cubicBezTo>
                    <a:pt x="176" y="66"/>
                    <a:pt x="176" y="66"/>
                    <a:pt x="176" y="6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38"/>
                    <a:pt x="80" y="38"/>
                    <a:pt x="80" y="38"/>
                  </a:cubicBezTo>
                  <a:lnTo>
                    <a:pt x="176" y="18"/>
                  </a:lnTo>
                  <a:close/>
                  <a:moveTo>
                    <a:pt x="40" y="192"/>
                  </a:moveTo>
                  <a:cubicBezTo>
                    <a:pt x="53" y="192"/>
                    <a:pt x="64" y="203"/>
                    <a:pt x="64" y="216"/>
                  </a:cubicBezTo>
                  <a:cubicBezTo>
                    <a:pt x="64" y="229"/>
                    <a:pt x="53" y="240"/>
                    <a:pt x="40" y="240"/>
                  </a:cubicBezTo>
                  <a:cubicBezTo>
                    <a:pt x="27" y="240"/>
                    <a:pt x="16" y="229"/>
                    <a:pt x="16" y="216"/>
                  </a:cubicBezTo>
                  <a:cubicBezTo>
                    <a:pt x="16" y="203"/>
                    <a:pt x="27" y="192"/>
                    <a:pt x="40" y="19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en-US" altLang="zh-CN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64"/>
          <p:cNvGrpSpPr/>
          <p:nvPr/>
        </p:nvGrpSpPr>
        <p:grpSpPr bwMode="auto">
          <a:xfrm>
            <a:off x="8066108" y="1976072"/>
            <a:ext cx="572658" cy="573850"/>
            <a:chOff x="6127152" y="3285112"/>
            <a:chExt cx="764860" cy="765060"/>
          </a:xfrm>
        </p:grpSpPr>
        <p:sp>
          <p:nvSpPr>
            <p:cNvPr id="68" name="Oval 65"/>
            <p:cNvSpPr/>
            <p:nvPr/>
          </p:nvSpPr>
          <p:spPr bwMode="auto">
            <a:xfrm>
              <a:off x="6127152" y="3285112"/>
              <a:ext cx="764860" cy="7650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565">
                <a:defRPr/>
              </a:pPr>
              <a:endParaRPr lang="en-US" sz="6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9" name="Group 66"/>
            <p:cNvGrpSpPr/>
            <p:nvPr/>
          </p:nvGrpSpPr>
          <p:grpSpPr>
            <a:xfrm>
              <a:off x="6309551" y="3510984"/>
              <a:ext cx="386534" cy="314469"/>
              <a:chOff x="6369689" y="2031259"/>
              <a:chExt cx="386534" cy="314469"/>
            </a:xfrm>
            <a:solidFill>
              <a:schemeClr val="bg1"/>
            </a:solidFill>
          </p:grpSpPr>
          <p:sp>
            <p:nvSpPr>
              <p:cNvPr id="70" name="Freeform 42"/>
              <p:cNvSpPr>
                <a:spLocks noEditPoints="1"/>
              </p:cNvSpPr>
              <p:nvPr/>
            </p:nvSpPr>
            <p:spPr bwMode="auto">
              <a:xfrm>
                <a:off x="6369689" y="2031259"/>
                <a:ext cx="386534" cy="314469"/>
              </a:xfrm>
              <a:custGeom>
                <a:avLst/>
                <a:gdLst>
                  <a:gd name="T0" fmla="*/ 248 w 256"/>
                  <a:gd name="T1" fmla="*/ 0 h 208"/>
                  <a:gd name="T2" fmla="*/ 40 w 256"/>
                  <a:gd name="T3" fmla="*/ 0 h 208"/>
                  <a:gd name="T4" fmla="*/ 32 w 256"/>
                  <a:gd name="T5" fmla="*/ 8 h 208"/>
                  <a:gd name="T6" fmla="*/ 32 w 256"/>
                  <a:gd name="T7" fmla="*/ 32 h 208"/>
                  <a:gd name="T8" fmla="*/ 8 w 256"/>
                  <a:gd name="T9" fmla="*/ 32 h 208"/>
                  <a:gd name="T10" fmla="*/ 0 w 256"/>
                  <a:gd name="T11" fmla="*/ 40 h 208"/>
                  <a:gd name="T12" fmla="*/ 0 w 256"/>
                  <a:gd name="T13" fmla="*/ 200 h 208"/>
                  <a:gd name="T14" fmla="*/ 8 w 256"/>
                  <a:gd name="T15" fmla="*/ 208 h 208"/>
                  <a:gd name="T16" fmla="*/ 216 w 256"/>
                  <a:gd name="T17" fmla="*/ 208 h 208"/>
                  <a:gd name="T18" fmla="*/ 224 w 256"/>
                  <a:gd name="T19" fmla="*/ 200 h 208"/>
                  <a:gd name="T20" fmla="*/ 224 w 256"/>
                  <a:gd name="T21" fmla="*/ 176 h 208"/>
                  <a:gd name="T22" fmla="*/ 248 w 256"/>
                  <a:gd name="T23" fmla="*/ 176 h 208"/>
                  <a:gd name="T24" fmla="*/ 256 w 256"/>
                  <a:gd name="T25" fmla="*/ 168 h 208"/>
                  <a:gd name="T26" fmla="*/ 256 w 256"/>
                  <a:gd name="T27" fmla="*/ 8 h 208"/>
                  <a:gd name="T28" fmla="*/ 248 w 256"/>
                  <a:gd name="T29" fmla="*/ 0 h 208"/>
                  <a:gd name="T30" fmla="*/ 208 w 256"/>
                  <a:gd name="T31" fmla="*/ 48 h 208"/>
                  <a:gd name="T32" fmla="*/ 208 w 256"/>
                  <a:gd name="T33" fmla="*/ 175 h 208"/>
                  <a:gd name="T34" fmla="*/ 165 w 256"/>
                  <a:gd name="T35" fmla="*/ 138 h 208"/>
                  <a:gd name="T36" fmla="*/ 156 w 256"/>
                  <a:gd name="T37" fmla="*/ 137 h 208"/>
                  <a:gd name="T38" fmla="*/ 122 w 256"/>
                  <a:gd name="T39" fmla="*/ 158 h 208"/>
                  <a:gd name="T40" fmla="*/ 70 w 256"/>
                  <a:gd name="T41" fmla="*/ 99 h 208"/>
                  <a:gd name="T42" fmla="*/ 64 w 256"/>
                  <a:gd name="T43" fmla="*/ 96 h 208"/>
                  <a:gd name="T44" fmla="*/ 58 w 256"/>
                  <a:gd name="T45" fmla="*/ 98 h 208"/>
                  <a:gd name="T46" fmla="*/ 16 w 256"/>
                  <a:gd name="T47" fmla="*/ 141 h 208"/>
                  <a:gd name="T48" fmla="*/ 16 w 256"/>
                  <a:gd name="T49" fmla="*/ 48 h 208"/>
                  <a:gd name="T50" fmla="*/ 208 w 256"/>
                  <a:gd name="T51" fmla="*/ 48 h 208"/>
                  <a:gd name="T52" fmla="*/ 16 w 256"/>
                  <a:gd name="T53" fmla="*/ 163 h 208"/>
                  <a:gd name="T54" fmla="*/ 64 w 256"/>
                  <a:gd name="T55" fmla="*/ 116 h 208"/>
                  <a:gd name="T56" fmla="*/ 114 w 256"/>
                  <a:gd name="T57" fmla="*/ 173 h 208"/>
                  <a:gd name="T58" fmla="*/ 124 w 256"/>
                  <a:gd name="T59" fmla="*/ 175 h 208"/>
                  <a:gd name="T60" fmla="*/ 159 w 256"/>
                  <a:gd name="T61" fmla="*/ 154 h 208"/>
                  <a:gd name="T62" fmla="*/ 204 w 256"/>
                  <a:gd name="T63" fmla="*/ 192 h 208"/>
                  <a:gd name="T64" fmla="*/ 16 w 256"/>
                  <a:gd name="T65" fmla="*/ 192 h 208"/>
                  <a:gd name="T66" fmla="*/ 16 w 256"/>
                  <a:gd name="T67" fmla="*/ 163 h 208"/>
                  <a:gd name="T68" fmla="*/ 240 w 256"/>
                  <a:gd name="T69" fmla="*/ 160 h 208"/>
                  <a:gd name="T70" fmla="*/ 224 w 256"/>
                  <a:gd name="T71" fmla="*/ 160 h 208"/>
                  <a:gd name="T72" fmla="*/ 224 w 256"/>
                  <a:gd name="T73" fmla="*/ 40 h 208"/>
                  <a:gd name="T74" fmla="*/ 216 w 256"/>
                  <a:gd name="T75" fmla="*/ 32 h 208"/>
                  <a:gd name="T76" fmla="*/ 48 w 256"/>
                  <a:gd name="T77" fmla="*/ 32 h 208"/>
                  <a:gd name="T78" fmla="*/ 48 w 256"/>
                  <a:gd name="T79" fmla="*/ 16 h 208"/>
                  <a:gd name="T80" fmla="*/ 240 w 256"/>
                  <a:gd name="T81" fmla="*/ 16 h 208"/>
                  <a:gd name="T82" fmla="*/ 240 w 256"/>
                  <a:gd name="T83" fmla="*/ 16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208">
                    <a:moveTo>
                      <a:pt x="248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2" y="4"/>
                      <a:pt x="32" y="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" y="32"/>
                      <a:pt x="0" y="36"/>
                      <a:pt x="0" y="4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4"/>
                      <a:pt x="4" y="208"/>
                      <a:pt x="8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20" y="208"/>
                      <a:pt x="224" y="204"/>
                      <a:pt x="224" y="200"/>
                    </a:cubicBezTo>
                    <a:cubicBezTo>
                      <a:pt x="224" y="176"/>
                      <a:pt x="224" y="176"/>
                      <a:pt x="224" y="176"/>
                    </a:cubicBezTo>
                    <a:cubicBezTo>
                      <a:pt x="248" y="176"/>
                      <a:pt x="248" y="176"/>
                      <a:pt x="248" y="176"/>
                    </a:cubicBezTo>
                    <a:cubicBezTo>
                      <a:pt x="252" y="176"/>
                      <a:pt x="256" y="172"/>
                      <a:pt x="256" y="168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6" y="4"/>
                      <a:pt x="252" y="0"/>
                      <a:pt x="248" y="0"/>
                    </a:cubicBezTo>
                    <a:close/>
                    <a:moveTo>
                      <a:pt x="208" y="48"/>
                    </a:moveTo>
                    <a:cubicBezTo>
                      <a:pt x="208" y="175"/>
                      <a:pt x="208" y="175"/>
                      <a:pt x="208" y="175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6"/>
                      <a:pt x="159" y="135"/>
                      <a:pt x="156" y="137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70" y="99"/>
                      <a:pt x="70" y="99"/>
                      <a:pt x="70" y="99"/>
                    </a:cubicBezTo>
                    <a:cubicBezTo>
                      <a:pt x="69" y="97"/>
                      <a:pt x="66" y="96"/>
                      <a:pt x="64" y="96"/>
                    </a:cubicBezTo>
                    <a:cubicBezTo>
                      <a:pt x="62" y="96"/>
                      <a:pt x="60" y="97"/>
                      <a:pt x="58" y="98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48"/>
                      <a:pt x="16" y="48"/>
                      <a:pt x="16" y="48"/>
                    </a:cubicBezTo>
                    <a:lnTo>
                      <a:pt x="208" y="48"/>
                    </a:lnTo>
                    <a:close/>
                    <a:moveTo>
                      <a:pt x="16" y="163"/>
                    </a:moveTo>
                    <a:cubicBezTo>
                      <a:pt x="64" y="116"/>
                      <a:pt x="64" y="116"/>
                      <a:pt x="64" y="116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7" y="176"/>
                      <a:pt x="121" y="177"/>
                      <a:pt x="124" y="175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204" y="192"/>
                      <a:pt x="204" y="192"/>
                      <a:pt x="204" y="192"/>
                    </a:cubicBezTo>
                    <a:cubicBezTo>
                      <a:pt x="16" y="192"/>
                      <a:pt x="16" y="192"/>
                      <a:pt x="16" y="192"/>
                    </a:cubicBezTo>
                    <a:lnTo>
                      <a:pt x="16" y="163"/>
                    </a:lnTo>
                    <a:close/>
                    <a:moveTo>
                      <a:pt x="240" y="160"/>
                    </a:moveTo>
                    <a:cubicBezTo>
                      <a:pt x="224" y="160"/>
                      <a:pt x="224" y="160"/>
                      <a:pt x="224" y="160"/>
                    </a:cubicBezTo>
                    <a:cubicBezTo>
                      <a:pt x="224" y="40"/>
                      <a:pt x="224" y="40"/>
                      <a:pt x="224" y="40"/>
                    </a:cubicBezTo>
                    <a:cubicBezTo>
                      <a:pt x="224" y="36"/>
                      <a:pt x="220" y="32"/>
                      <a:pt x="216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240" y="16"/>
                      <a:pt x="240" y="16"/>
                      <a:pt x="240" y="16"/>
                    </a:cubicBezTo>
                    <a:lnTo>
                      <a:pt x="240" y="1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43"/>
              <p:cNvSpPr>
                <a:spLocks noEditPoints="1"/>
              </p:cNvSpPr>
              <p:nvPr/>
            </p:nvSpPr>
            <p:spPr bwMode="auto">
              <a:xfrm>
                <a:off x="6575404" y="2128221"/>
                <a:ext cx="83858" cy="85169"/>
              </a:xfrm>
              <a:custGeom>
                <a:avLst/>
                <a:gdLst>
                  <a:gd name="T0" fmla="*/ 28 w 56"/>
                  <a:gd name="T1" fmla="*/ 56 h 56"/>
                  <a:gd name="T2" fmla="*/ 56 w 56"/>
                  <a:gd name="T3" fmla="*/ 28 h 56"/>
                  <a:gd name="T4" fmla="*/ 28 w 56"/>
                  <a:gd name="T5" fmla="*/ 0 h 56"/>
                  <a:gd name="T6" fmla="*/ 0 w 56"/>
                  <a:gd name="T7" fmla="*/ 28 h 56"/>
                  <a:gd name="T8" fmla="*/ 28 w 56"/>
                  <a:gd name="T9" fmla="*/ 56 h 56"/>
                  <a:gd name="T10" fmla="*/ 28 w 56"/>
                  <a:gd name="T11" fmla="*/ 16 h 56"/>
                  <a:gd name="T12" fmla="*/ 40 w 56"/>
                  <a:gd name="T13" fmla="*/ 28 h 56"/>
                  <a:gd name="T14" fmla="*/ 28 w 56"/>
                  <a:gd name="T15" fmla="*/ 40 h 56"/>
                  <a:gd name="T16" fmla="*/ 16 w 56"/>
                  <a:gd name="T17" fmla="*/ 28 h 56"/>
                  <a:gd name="T18" fmla="*/ 28 w 56"/>
                  <a:gd name="T19" fmla="*/ 1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lose/>
                    <a:moveTo>
                      <a:pt x="28" y="16"/>
                    </a:moveTo>
                    <a:cubicBezTo>
                      <a:pt x="35" y="16"/>
                      <a:pt x="40" y="21"/>
                      <a:pt x="40" y="28"/>
                    </a:cubicBezTo>
                    <a:cubicBezTo>
                      <a:pt x="40" y="35"/>
                      <a:pt x="35" y="40"/>
                      <a:pt x="28" y="40"/>
                    </a:cubicBezTo>
                    <a:cubicBezTo>
                      <a:pt x="21" y="40"/>
                      <a:pt x="16" y="35"/>
                      <a:pt x="16" y="28"/>
                    </a:cubicBezTo>
                    <a:cubicBezTo>
                      <a:pt x="16" y="21"/>
                      <a:pt x="21" y="16"/>
                      <a:pt x="28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2" name="Group 69"/>
          <p:cNvGrpSpPr/>
          <p:nvPr/>
        </p:nvGrpSpPr>
        <p:grpSpPr bwMode="auto">
          <a:xfrm>
            <a:off x="4630338" y="3352783"/>
            <a:ext cx="573850" cy="573850"/>
            <a:chOff x="6122601" y="4289483"/>
            <a:chExt cx="764860" cy="765060"/>
          </a:xfrm>
        </p:grpSpPr>
        <p:sp>
          <p:nvSpPr>
            <p:cNvPr id="73" name="Oval 70"/>
            <p:cNvSpPr/>
            <p:nvPr/>
          </p:nvSpPr>
          <p:spPr bwMode="auto">
            <a:xfrm>
              <a:off x="6122601" y="4289483"/>
              <a:ext cx="764860" cy="7650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565">
                <a:defRPr/>
              </a:pPr>
              <a:endParaRPr lang="en-US" sz="6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4" name="Group 71"/>
            <p:cNvGrpSpPr/>
            <p:nvPr/>
          </p:nvGrpSpPr>
          <p:grpSpPr>
            <a:xfrm>
              <a:off x="6296103" y="4502331"/>
              <a:ext cx="386534" cy="339364"/>
              <a:chOff x="6369689" y="1149437"/>
              <a:chExt cx="386534" cy="339364"/>
            </a:xfrm>
            <a:solidFill>
              <a:schemeClr val="bg1"/>
            </a:solidFill>
          </p:grpSpPr>
          <p:sp>
            <p:nvSpPr>
              <p:cNvPr id="75" name="Freeform 19"/>
              <p:cNvSpPr>
                <a:spLocks noEditPoints="1"/>
              </p:cNvSpPr>
              <p:nvPr/>
            </p:nvSpPr>
            <p:spPr bwMode="auto">
              <a:xfrm>
                <a:off x="6369689" y="1149437"/>
                <a:ext cx="386534" cy="339364"/>
              </a:xfrm>
              <a:custGeom>
                <a:avLst/>
                <a:gdLst>
                  <a:gd name="T0" fmla="*/ 248 w 256"/>
                  <a:gd name="T1" fmla="*/ 16 h 224"/>
                  <a:gd name="T2" fmla="*/ 216 w 256"/>
                  <a:gd name="T3" fmla="*/ 16 h 224"/>
                  <a:gd name="T4" fmla="*/ 216 w 256"/>
                  <a:gd name="T5" fmla="*/ 8 h 224"/>
                  <a:gd name="T6" fmla="*/ 208 w 256"/>
                  <a:gd name="T7" fmla="*/ 0 h 224"/>
                  <a:gd name="T8" fmla="*/ 184 w 256"/>
                  <a:gd name="T9" fmla="*/ 0 h 224"/>
                  <a:gd name="T10" fmla="*/ 176 w 256"/>
                  <a:gd name="T11" fmla="*/ 8 h 224"/>
                  <a:gd name="T12" fmla="*/ 176 w 256"/>
                  <a:gd name="T13" fmla="*/ 16 h 224"/>
                  <a:gd name="T14" fmla="*/ 80 w 256"/>
                  <a:gd name="T15" fmla="*/ 16 h 224"/>
                  <a:gd name="T16" fmla="*/ 80 w 256"/>
                  <a:gd name="T17" fmla="*/ 8 h 224"/>
                  <a:gd name="T18" fmla="*/ 72 w 256"/>
                  <a:gd name="T19" fmla="*/ 0 h 224"/>
                  <a:gd name="T20" fmla="*/ 48 w 256"/>
                  <a:gd name="T21" fmla="*/ 0 h 224"/>
                  <a:gd name="T22" fmla="*/ 40 w 256"/>
                  <a:gd name="T23" fmla="*/ 8 h 224"/>
                  <a:gd name="T24" fmla="*/ 40 w 256"/>
                  <a:gd name="T25" fmla="*/ 16 h 224"/>
                  <a:gd name="T26" fmla="*/ 8 w 256"/>
                  <a:gd name="T27" fmla="*/ 16 h 224"/>
                  <a:gd name="T28" fmla="*/ 0 w 256"/>
                  <a:gd name="T29" fmla="*/ 24 h 224"/>
                  <a:gd name="T30" fmla="*/ 0 w 256"/>
                  <a:gd name="T31" fmla="*/ 216 h 224"/>
                  <a:gd name="T32" fmla="*/ 8 w 256"/>
                  <a:gd name="T33" fmla="*/ 224 h 224"/>
                  <a:gd name="T34" fmla="*/ 248 w 256"/>
                  <a:gd name="T35" fmla="*/ 224 h 224"/>
                  <a:gd name="T36" fmla="*/ 256 w 256"/>
                  <a:gd name="T37" fmla="*/ 216 h 224"/>
                  <a:gd name="T38" fmla="*/ 256 w 256"/>
                  <a:gd name="T39" fmla="*/ 24 h 224"/>
                  <a:gd name="T40" fmla="*/ 248 w 256"/>
                  <a:gd name="T41" fmla="*/ 16 h 224"/>
                  <a:gd name="T42" fmla="*/ 192 w 256"/>
                  <a:gd name="T43" fmla="*/ 16 h 224"/>
                  <a:gd name="T44" fmla="*/ 200 w 256"/>
                  <a:gd name="T45" fmla="*/ 16 h 224"/>
                  <a:gd name="T46" fmla="*/ 200 w 256"/>
                  <a:gd name="T47" fmla="*/ 32 h 224"/>
                  <a:gd name="T48" fmla="*/ 192 w 256"/>
                  <a:gd name="T49" fmla="*/ 32 h 224"/>
                  <a:gd name="T50" fmla="*/ 192 w 256"/>
                  <a:gd name="T51" fmla="*/ 16 h 224"/>
                  <a:gd name="T52" fmla="*/ 56 w 256"/>
                  <a:gd name="T53" fmla="*/ 16 h 224"/>
                  <a:gd name="T54" fmla="*/ 64 w 256"/>
                  <a:gd name="T55" fmla="*/ 16 h 224"/>
                  <a:gd name="T56" fmla="*/ 64 w 256"/>
                  <a:gd name="T57" fmla="*/ 32 h 224"/>
                  <a:gd name="T58" fmla="*/ 56 w 256"/>
                  <a:gd name="T59" fmla="*/ 32 h 224"/>
                  <a:gd name="T60" fmla="*/ 56 w 256"/>
                  <a:gd name="T61" fmla="*/ 16 h 224"/>
                  <a:gd name="T62" fmla="*/ 240 w 256"/>
                  <a:gd name="T63" fmla="*/ 208 h 224"/>
                  <a:gd name="T64" fmla="*/ 16 w 256"/>
                  <a:gd name="T65" fmla="*/ 208 h 224"/>
                  <a:gd name="T66" fmla="*/ 16 w 256"/>
                  <a:gd name="T67" fmla="*/ 32 h 224"/>
                  <a:gd name="T68" fmla="*/ 40 w 256"/>
                  <a:gd name="T69" fmla="*/ 32 h 224"/>
                  <a:gd name="T70" fmla="*/ 40 w 256"/>
                  <a:gd name="T71" fmla="*/ 40 h 224"/>
                  <a:gd name="T72" fmla="*/ 48 w 256"/>
                  <a:gd name="T73" fmla="*/ 48 h 224"/>
                  <a:gd name="T74" fmla="*/ 72 w 256"/>
                  <a:gd name="T75" fmla="*/ 48 h 224"/>
                  <a:gd name="T76" fmla="*/ 80 w 256"/>
                  <a:gd name="T77" fmla="*/ 40 h 224"/>
                  <a:gd name="T78" fmla="*/ 80 w 256"/>
                  <a:gd name="T79" fmla="*/ 32 h 224"/>
                  <a:gd name="T80" fmla="*/ 176 w 256"/>
                  <a:gd name="T81" fmla="*/ 32 h 224"/>
                  <a:gd name="T82" fmla="*/ 176 w 256"/>
                  <a:gd name="T83" fmla="*/ 40 h 224"/>
                  <a:gd name="T84" fmla="*/ 184 w 256"/>
                  <a:gd name="T85" fmla="*/ 48 h 224"/>
                  <a:gd name="T86" fmla="*/ 208 w 256"/>
                  <a:gd name="T87" fmla="*/ 48 h 224"/>
                  <a:gd name="T88" fmla="*/ 216 w 256"/>
                  <a:gd name="T89" fmla="*/ 40 h 224"/>
                  <a:gd name="T90" fmla="*/ 216 w 256"/>
                  <a:gd name="T91" fmla="*/ 32 h 224"/>
                  <a:gd name="T92" fmla="*/ 240 w 256"/>
                  <a:gd name="T93" fmla="*/ 32 h 224"/>
                  <a:gd name="T94" fmla="*/ 240 w 256"/>
                  <a:gd name="T95" fmla="*/ 20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6" h="224">
                    <a:moveTo>
                      <a:pt x="248" y="16"/>
                    </a:moveTo>
                    <a:cubicBezTo>
                      <a:pt x="216" y="16"/>
                      <a:pt x="216" y="16"/>
                      <a:pt x="216" y="16"/>
                    </a:cubicBezTo>
                    <a:cubicBezTo>
                      <a:pt x="216" y="8"/>
                      <a:pt x="216" y="8"/>
                      <a:pt x="216" y="8"/>
                    </a:cubicBezTo>
                    <a:cubicBezTo>
                      <a:pt x="216" y="4"/>
                      <a:pt x="212" y="0"/>
                      <a:pt x="208" y="0"/>
                    </a:cubicBezTo>
                    <a:cubicBezTo>
                      <a:pt x="184" y="0"/>
                      <a:pt x="184" y="0"/>
                      <a:pt x="184" y="0"/>
                    </a:cubicBezTo>
                    <a:cubicBezTo>
                      <a:pt x="180" y="0"/>
                      <a:pt x="176" y="4"/>
                      <a:pt x="176" y="8"/>
                    </a:cubicBezTo>
                    <a:cubicBezTo>
                      <a:pt x="176" y="16"/>
                      <a:pt x="176" y="16"/>
                      <a:pt x="176" y="16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4"/>
                      <a:pt x="76" y="0"/>
                      <a:pt x="72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4" y="0"/>
                      <a:pt x="40" y="4"/>
                      <a:pt x="40" y="8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20"/>
                      <a:pt x="0" y="24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20"/>
                      <a:pt x="4" y="224"/>
                      <a:pt x="8" y="224"/>
                    </a:cubicBezTo>
                    <a:cubicBezTo>
                      <a:pt x="248" y="224"/>
                      <a:pt x="248" y="224"/>
                      <a:pt x="248" y="224"/>
                    </a:cubicBezTo>
                    <a:cubicBezTo>
                      <a:pt x="252" y="224"/>
                      <a:pt x="256" y="220"/>
                      <a:pt x="256" y="216"/>
                    </a:cubicBezTo>
                    <a:cubicBezTo>
                      <a:pt x="256" y="24"/>
                      <a:pt x="256" y="24"/>
                      <a:pt x="256" y="24"/>
                    </a:cubicBezTo>
                    <a:cubicBezTo>
                      <a:pt x="256" y="20"/>
                      <a:pt x="252" y="16"/>
                      <a:pt x="248" y="16"/>
                    </a:cubicBezTo>
                    <a:close/>
                    <a:moveTo>
                      <a:pt x="192" y="16"/>
                    </a:moveTo>
                    <a:cubicBezTo>
                      <a:pt x="200" y="16"/>
                      <a:pt x="200" y="16"/>
                      <a:pt x="200" y="16"/>
                    </a:cubicBezTo>
                    <a:cubicBezTo>
                      <a:pt x="200" y="32"/>
                      <a:pt x="200" y="32"/>
                      <a:pt x="200" y="32"/>
                    </a:cubicBezTo>
                    <a:cubicBezTo>
                      <a:pt x="192" y="32"/>
                      <a:pt x="192" y="32"/>
                      <a:pt x="192" y="32"/>
                    </a:cubicBezTo>
                    <a:lnTo>
                      <a:pt x="192" y="16"/>
                    </a:lnTo>
                    <a:close/>
                    <a:moveTo>
                      <a:pt x="56" y="16"/>
                    </a:move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56" y="32"/>
                      <a:pt x="56" y="32"/>
                      <a:pt x="56" y="32"/>
                    </a:cubicBezTo>
                    <a:lnTo>
                      <a:pt x="56" y="16"/>
                    </a:lnTo>
                    <a:close/>
                    <a:moveTo>
                      <a:pt x="240" y="208"/>
                    </a:moveTo>
                    <a:cubicBezTo>
                      <a:pt x="16" y="208"/>
                      <a:pt x="16" y="208"/>
                      <a:pt x="16" y="208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4"/>
                      <a:pt x="44" y="48"/>
                      <a:pt x="48" y="48"/>
                    </a:cubicBezTo>
                    <a:cubicBezTo>
                      <a:pt x="72" y="48"/>
                      <a:pt x="72" y="48"/>
                      <a:pt x="72" y="48"/>
                    </a:cubicBezTo>
                    <a:cubicBezTo>
                      <a:pt x="76" y="48"/>
                      <a:pt x="80" y="44"/>
                      <a:pt x="80" y="40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40"/>
                      <a:pt x="176" y="40"/>
                      <a:pt x="176" y="40"/>
                    </a:cubicBezTo>
                    <a:cubicBezTo>
                      <a:pt x="176" y="44"/>
                      <a:pt x="180" y="48"/>
                      <a:pt x="184" y="48"/>
                    </a:cubicBezTo>
                    <a:cubicBezTo>
                      <a:pt x="208" y="48"/>
                      <a:pt x="208" y="48"/>
                      <a:pt x="208" y="48"/>
                    </a:cubicBezTo>
                    <a:cubicBezTo>
                      <a:pt x="212" y="48"/>
                      <a:pt x="216" y="44"/>
                      <a:pt x="216" y="40"/>
                    </a:cubicBezTo>
                    <a:cubicBezTo>
                      <a:pt x="216" y="32"/>
                      <a:pt x="216" y="32"/>
                      <a:pt x="216" y="32"/>
                    </a:cubicBezTo>
                    <a:cubicBezTo>
                      <a:pt x="240" y="32"/>
                      <a:pt x="240" y="32"/>
                      <a:pt x="240" y="32"/>
                    </a:cubicBezTo>
                    <a:lnTo>
                      <a:pt x="240" y="2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6" name="Freeform 20"/>
              <p:cNvSpPr>
                <a:spLocks noEditPoints="1"/>
              </p:cNvSpPr>
              <p:nvPr/>
            </p:nvSpPr>
            <p:spPr bwMode="auto">
              <a:xfrm>
                <a:off x="6429962" y="1271294"/>
                <a:ext cx="73376" cy="72066"/>
              </a:xfrm>
              <a:custGeom>
                <a:avLst/>
                <a:gdLst>
                  <a:gd name="T0" fmla="*/ 40 w 48"/>
                  <a:gd name="T1" fmla="*/ 0 h 48"/>
                  <a:gd name="T2" fmla="*/ 8 w 48"/>
                  <a:gd name="T3" fmla="*/ 0 h 48"/>
                  <a:gd name="T4" fmla="*/ 0 w 48"/>
                  <a:gd name="T5" fmla="*/ 8 h 48"/>
                  <a:gd name="T6" fmla="*/ 0 w 48"/>
                  <a:gd name="T7" fmla="*/ 40 h 48"/>
                  <a:gd name="T8" fmla="*/ 8 w 48"/>
                  <a:gd name="T9" fmla="*/ 48 h 48"/>
                  <a:gd name="T10" fmla="*/ 40 w 48"/>
                  <a:gd name="T11" fmla="*/ 48 h 48"/>
                  <a:gd name="T12" fmla="*/ 48 w 48"/>
                  <a:gd name="T13" fmla="*/ 40 h 48"/>
                  <a:gd name="T14" fmla="*/ 48 w 48"/>
                  <a:gd name="T15" fmla="*/ 8 h 48"/>
                  <a:gd name="T16" fmla="*/ 40 w 48"/>
                  <a:gd name="T17" fmla="*/ 0 h 48"/>
                  <a:gd name="T18" fmla="*/ 32 w 48"/>
                  <a:gd name="T19" fmla="*/ 32 h 48"/>
                  <a:gd name="T20" fmla="*/ 16 w 48"/>
                  <a:gd name="T21" fmla="*/ 32 h 48"/>
                  <a:gd name="T22" fmla="*/ 16 w 48"/>
                  <a:gd name="T23" fmla="*/ 16 h 48"/>
                  <a:gd name="T24" fmla="*/ 32 w 48"/>
                  <a:gd name="T25" fmla="*/ 16 h 48"/>
                  <a:gd name="T26" fmla="*/ 32 w 48"/>
                  <a:gd name="T27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8">
                    <a:moveTo>
                      <a:pt x="40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4"/>
                      <a:pt x="4" y="48"/>
                      <a:pt x="8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4" y="48"/>
                      <a:pt x="48" y="44"/>
                      <a:pt x="48" y="40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4"/>
                      <a:pt x="44" y="0"/>
                      <a:pt x="40" y="0"/>
                    </a:cubicBezTo>
                    <a:close/>
                    <a:moveTo>
                      <a:pt x="32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2" y="16"/>
                      <a:pt x="32" y="16"/>
                      <a:pt x="32" y="16"/>
                    </a:cubicBezTo>
                    <a:lnTo>
                      <a:pt x="32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7" name="Freeform 21"/>
              <p:cNvSpPr>
                <a:spLocks noEditPoints="1"/>
              </p:cNvSpPr>
              <p:nvPr/>
            </p:nvSpPr>
            <p:spPr bwMode="auto">
              <a:xfrm>
                <a:off x="6526923" y="1271294"/>
                <a:ext cx="72066" cy="72066"/>
              </a:xfrm>
              <a:custGeom>
                <a:avLst/>
                <a:gdLst>
                  <a:gd name="T0" fmla="*/ 40 w 48"/>
                  <a:gd name="T1" fmla="*/ 0 h 48"/>
                  <a:gd name="T2" fmla="*/ 8 w 48"/>
                  <a:gd name="T3" fmla="*/ 0 h 48"/>
                  <a:gd name="T4" fmla="*/ 0 w 48"/>
                  <a:gd name="T5" fmla="*/ 8 h 48"/>
                  <a:gd name="T6" fmla="*/ 0 w 48"/>
                  <a:gd name="T7" fmla="*/ 40 h 48"/>
                  <a:gd name="T8" fmla="*/ 8 w 48"/>
                  <a:gd name="T9" fmla="*/ 48 h 48"/>
                  <a:gd name="T10" fmla="*/ 40 w 48"/>
                  <a:gd name="T11" fmla="*/ 48 h 48"/>
                  <a:gd name="T12" fmla="*/ 48 w 48"/>
                  <a:gd name="T13" fmla="*/ 40 h 48"/>
                  <a:gd name="T14" fmla="*/ 48 w 48"/>
                  <a:gd name="T15" fmla="*/ 8 h 48"/>
                  <a:gd name="T16" fmla="*/ 40 w 48"/>
                  <a:gd name="T17" fmla="*/ 0 h 48"/>
                  <a:gd name="T18" fmla="*/ 32 w 48"/>
                  <a:gd name="T19" fmla="*/ 32 h 48"/>
                  <a:gd name="T20" fmla="*/ 16 w 48"/>
                  <a:gd name="T21" fmla="*/ 32 h 48"/>
                  <a:gd name="T22" fmla="*/ 16 w 48"/>
                  <a:gd name="T23" fmla="*/ 16 h 48"/>
                  <a:gd name="T24" fmla="*/ 32 w 48"/>
                  <a:gd name="T25" fmla="*/ 16 h 48"/>
                  <a:gd name="T26" fmla="*/ 32 w 48"/>
                  <a:gd name="T27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8">
                    <a:moveTo>
                      <a:pt x="40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4"/>
                      <a:pt x="4" y="48"/>
                      <a:pt x="8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4" y="48"/>
                      <a:pt x="48" y="44"/>
                      <a:pt x="48" y="40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4"/>
                      <a:pt x="44" y="0"/>
                      <a:pt x="40" y="0"/>
                    </a:cubicBezTo>
                    <a:close/>
                    <a:moveTo>
                      <a:pt x="32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2" y="16"/>
                      <a:pt x="32" y="16"/>
                      <a:pt x="32" y="16"/>
                    </a:cubicBezTo>
                    <a:lnTo>
                      <a:pt x="32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8" name="Freeform 22"/>
              <p:cNvSpPr>
                <a:spLocks noEditPoints="1"/>
              </p:cNvSpPr>
              <p:nvPr/>
            </p:nvSpPr>
            <p:spPr bwMode="auto">
              <a:xfrm>
                <a:off x="6623884" y="1271294"/>
                <a:ext cx="72066" cy="72066"/>
              </a:xfrm>
              <a:custGeom>
                <a:avLst/>
                <a:gdLst>
                  <a:gd name="T0" fmla="*/ 40 w 48"/>
                  <a:gd name="T1" fmla="*/ 0 h 48"/>
                  <a:gd name="T2" fmla="*/ 8 w 48"/>
                  <a:gd name="T3" fmla="*/ 0 h 48"/>
                  <a:gd name="T4" fmla="*/ 0 w 48"/>
                  <a:gd name="T5" fmla="*/ 8 h 48"/>
                  <a:gd name="T6" fmla="*/ 0 w 48"/>
                  <a:gd name="T7" fmla="*/ 40 h 48"/>
                  <a:gd name="T8" fmla="*/ 8 w 48"/>
                  <a:gd name="T9" fmla="*/ 48 h 48"/>
                  <a:gd name="T10" fmla="*/ 40 w 48"/>
                  <a:gd name="T11" fmla="*/ 48 h 48"/>
                  <a:gd name="T12" fmla="*/ 48 w 48"/>
                  <a:gd name="T13" fmla="*/ 40 h 48"/>
                  <a:gd name="T14" fmla="*/ 48 w 48"/>
                  <a:gd name="T15" fmla="*/ 8 h 48"/>
                  <a:gd name="T16" fmla="*/ 40 w 48"/>
                  <a:gd name="T17" fmla="*/ 0 h 48"/>
                  <a:gd name="T18" fmla="*/ 32 w 48"/>
                  <a:gd name="T19" fmla="*/ 32 h 48"/>
                  <a:gd name="T20" fmla="*/ 16 w 48"/>
                  <a:gd name="T21" fmla="*/ 32 h 48"/>
                  <a:gd name="T22" fmla="*/ 16 w 48"/>
                  <a:gd name="T23" fmla="*/ 16 h 48"/>
                  <a:gd name="T24" fmla="*/ 32 w 48"/>
                  <a:gd name="T25" fmla="*/ 16 h 48"/>
                  <a:gd name="T26" fmla="*/ 32 w 48"/>
                  <a:gd name="T27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8">
                    <a:moveTo>
                      <a:pt x="40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4"/>
                      <a:pt x="4" y="48"/>
                      <a:pt x="8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4" y="48"/>
                      <a:pt x="48" y="44"/>
                      <a:pt x="48" y="40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4"/>
                      <a:pt x="44" y="0"/>
                      <a:pt x="40" y="0"/>
                    </a:cubicBezTo>
                    <a:close/>
                    <a:moveTo>
                      <a:pt x="32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2" y="16"/>
                      <a:pt x="32" y="16"/>
                      <a:pt x="32" y="16"/>
                    </a:cubicBezTo>
                    <a:lnTo>
                      <a:pt x="32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Freeform 23"/>
              <p:cNvSpPr>
                <a:spLocks noEditPoints="1"/>
              </p:cNvSpPr>
              <p:nvPr/>
            </p:nvSpPr>
            <p:spPr bwMode="auto">
              <a:xfrm>
                <a:off x="6429962" y="1366945"/>
                <a:ext cx="73376" cy="73376"/>
              </a:xfrm>
              <a:custGeom>
                <a:avLst/>
                <a:gdLst>
                  <a:gd name="T0" fmla="*/ 40 w 48"/>
                  <a:gd name="T1" fmla="*/ 0 h 48"/>
                  <a:gd name="T2" fmla="*/ 8 w 48"/>
                  <a:gd name="T3" fmla="*/ 0 h 48"/>
                  <a:gd name="T4" fmla="*/ 0 w 48"/>
                  <a:gd name="T5" fmla="*/ 8 h 48"/>
                  <a:gd name="T6" fmla="*/ 0 w 48"/>
                  <a:gd name="T7" fmla="*/ 40 h 48"/>
                  <a:gd name="T8" fmla="*/ 8 w 48"/>
                  <a:gd name="T9" fmla="*/ 48 h 48"/>
                  <a:gd name="T10" fmla="*/ 40 w 48"/>
                  <a:gd name="T11" fmla="*/ 48 h 48"/>
                  <a:gd name="T12" fmla="*/ 48 w 48"/>
                  <a:gd name="T13" fmla="*/ 40 h 48"/>
                  <a:gd name="T14" fmla="*/ 48 w 48"/>
                  <a:gd name="T15" fmla="*/ 8 h 48"/>
                  <a:gd name="T16" fmla="*/ 40 w 48"/>
                  <a:gd name="T17" fmla="*/ 0 h 48"/>
                  <a:gd name="T18" fmla="*/ 32 w 48"/>
                  <a:gd name="T19" fmla="*/ 32 h 48"/>
                  <a:gd name="T20" fmla="*/ 16 w 48"/>
                  <a:gd name="T21" fmla="*/ 32 h 48"/>
                  <a:gd name="T22" fmla="*/ 16 w 48"/>
                  <a:gd name="T23" fmla="*/ 16 h 48"/>
                  <a:gd name="T24" fmla="*/ 32 w 48"/>
                  <a:gd name="T25" fmla="*/ 16 h 48"/>
                  <a:gd name="T26" fmla="*/ 32 w 48"/>
                  <a:gd name="T27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8">
                    <a:moveTo>
                      <a:pt x="40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4"/>
                      <a:pt x="4" y="48"/>
                      <a:pt x="8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4" y="48"/>
                      <a:pt x="48" y="44"/>
                      <a:pt x="48" y="40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4"/>
                      <a:pt x="44" y="0"/>
                      <a:pt x="40" y="0"/>
                    </a:cubicBezTo>
                    <a:close/>
                    <a:moveTo>
                      <a:pt x="32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2" y="16"/>
                      <a:pt x="32" y="16"/>
                      <a:pt x="32" y="16"/>
                    </a:cubicBezTo>
                    <a:lnTo>
                      <a:pt x="32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Freeform 24"/>
              <p:cNvSpPr>
                <a:spLocks noEditPoints="1"/>
              </p:cNvSpPr>
              <p:nvPr/>
            </p:nvSpPr>
            <p:spPr bwMode="auto">
              <a:xfrm>
                <a:off x="6526923" y="1366945"/>
                <a:ext cx="72066" cy="73376"/>
              </a:xfrm>
              <a:custGeom>
                <a:avLst/>
                <a:gdLst>
                  <a:gd name="T0" fmla="*/ 40 w 48"/>
                  <a:gd name="T1" fmla="*/ 0 h 48"/>
                  <a:gd name="T2" fmla="*/ 8 w 48"/>
                  <a:gd name="T3" fmla="*/ 0 h 48"/>
                  <a:gd name="T4" fmla="*/ 0 w 48"/>
                  <a:gd name="T5" fmla="*/ 8 h 48"/>
                  <a:gd name="T6" fmla="*/ 0 w 48"/>
                  <a:gd name="T7" fmla="*/ 40 h 48"/>
                  <a:gd name="T8" fmla="*/ 8 w 48"/>
                  <a:gd name="T9" fmla="*/ 48 h 48"/>
                  <a:gd name="T10" fmla="*/ 40 w 48"/>
                  <a:gd name="T11" fmla="*/ 48 h 48"/>
                  <a:gd name="T12" fmla="*/ 48 w 48"/>
                  <a:gd name="T13" fmla="*/ 40 h 48"/>
                  <a:gd name="T14" fmla="*/ 48 w 48"/>
                  <a:gd name="T15" fmla="*/ 8 h 48"/>
                  <a:gd name="T16" fmla="*/ 40 w 48"/>
                  <a:gd name="T17" fmla="*/ 0 h 48"/>
                  <a:gd name="T18" fmla="*/ 32 w 48"/>
                  <a:gd name="T19" fmla="*/ 32 h 48"/>
                  <a:gd name="T20" fmla="*/ 16 w 48"/>
                  <a:gd name="T21" fmla="*/ 32 h 48"/>
                  <a:gd name="T22" fmla="*/ 16 w 48"/>
                  <a:gd name="T23" fmla="*/ 16 h 48"/>
                  <a:gd name="T24" fmla="*/ 32 w 48"/>
                  <a:gd name="T25" fmla="*/ 16 h 48"/>
                  <a:gd name="T26" fmla="*/ 32 w 48"/>
                  <a:gd name="T27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8">
                    <a:moveTo>
                      <a:pt x="40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4"/>
                      <a:pt x="4" y="48"/>
                      <a:pt x="8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4" y="48"/>
                      <a:pt x="48" y="44"/>
                      <a:pt x="48" y="40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4"/>
                      <a:pt x="44" y="0"/>
                      <a:pt x="40" y="0"/>
                    </a:cubicBezTo>
                    <a:close/>
                    <a:moveTo>
                      <a:pt x="32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2" y="16"/>
                      <a:pt x="32" y="16"/>
                      <a:pt x="32" y="16"/>
                    </a:cubicBezTo>
                    <a:lnTo>
                      <a:pt x="32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" name="Freeform 25"/>
              <p:cNvSpPr>
                <a:spLocks noEditPoints="1"/>
              </p:cNvSpPr>
              <p:nvPr/>
            </p:nvSpPr>
            <p:spPr bwMode="auto">
              <a:xfrm>
                <a:off x="6623884" y="1366945"/>
                <a:ext cx="72066" cy="73376"/>
              </a:xfrm>
              <a:custGeom>
                <a:avLst/>
                <a:gdLst>
                  <a:gd name="T0" fmla="*/ 40 w 48"/>
                  <a:gd name="T1" fmla="*/ 0 h 48"/>
                  <a:gd name="T2" fmla="*/ 8 w 48"/>
                  <a:gd name="T3" fmla="*/ 0 h 48"/>
                  <a:gd name="T4" fmla="*/ 0 w 48"/>
                  <a:gd name="T5" fmla="*/ 8 h 48"/>
                  <a:gd name="T6" fmla="*/ 0 w 48"/>
                  <a:gd name="T7" fmla="*/ 40 h 48"/>
                  <a:gd name="T8" fmla="*/ 8 w 48"/>
                  <a:gd name="T9" fmla="*/ 48 h 48"/>
                  <a:gd name="T10" fmla="*/ 40 w 48"/>
                  <a:gd name="T11" fmla="*/ 48 h 48"/>
                  <a:gd name="T12" fmla="*/ 48 w 48"/>
                  <a:gd name="T13" fmla="*/ 40 h 48"/>
                  <a:gd name="T14" fmla="*/ 48 w 48"/>
                  <a:gd name="T15" fmla="*/ 8 h 48"/>
                  <a:gd name="T16" fmla="*/ 40 w 48"/>
                  <a:gd name="T17" fmla="*/ 0 h 48"/>
                  <a:gd name="T18" fmla="*/ 32 w 48"/>
                  <a:gd name="T19" fmla="*/ 32 h 48"/>
                  <a:gd name="T20" fmla="*/ 16 w 48"/>
                  <a:gd name="T21" fmla="*/ 32 h 48"/>
                  <a:gd name="T22" fmla="*/ 16 w 48"/>
                  <a:gd name="T23" fmla="*/ 16 h 48"/>
                  <a:gd name="T24" fmla="*/ 32 w 48"/>
                  <a:gd name="T25" fmla="*/ 16 h 48"/>
                  <a:gd name="T26" fmla="*/ 32 w 48"/>
                  <a:gd name="T27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8">
                    <a:moveTo>
                      <a:pt x="40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4"/>
                      <a:pt x="4" y="48"/>
                      <a:pt x="8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4" y="48"/>
                      <a:pt x="48" y="44"/>
                      <a:pt x="48" y="40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4"/>
                      <a:pt x="44" y="0"/>
                      <a:pt x="40" y="0"/>
                    </a:cubicBezTo>
                    <a:close/>
                    <a:moveTo>
                      <a:pt x="32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2" y="16"/>
                      <a:pt x="32" y="16"/>
                      <a:pt x="32" y="16"/>
                    </a:cubicBezTo>
                    <a:lnTo>
                      <a:pt x="32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2" name="Group 79"/>
          <p:cNvGrpSpPr/>
          <p:nvPr/>
        </p:nvGrpSpPr>
        <p:grpSpPr bwMode="auto">
          <a:xfrm>
            <a:off x="7639386" y="3559786"/>
            <a:ext cx="573850" cy="573850"/>
            <a:chOff x="6130670" y="5263170"/>
            <a:chExt cx="764860" cy="765060"/>
          </a:xfrm>
        </p:grpSpPr>
        <p:sp>
          <p:nvSpPr>
            <p:cNvPr id="83" name="Oval 80"/>
            <p:cNvSpPr/>
            <p:nvPr/>
          </p:nvSpPr>
          <p:spPr bwMode="auto">
            <a:xfrm>
              <a:off x="6130670" y="5263170"/>
              <a:ext cx="764860" cy="7650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565">
                <a:defRPr/>
              </a:pPr>
              <a:endParaRPr lang="en-US" sz="6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84" name="Group 81"/>
            <p:cNvGrpSpPr/>
            <p:nvPr/>
          </p:nvGrpSpPr>
          <p:grpSpPr>
            <a:xfrm>
              <a:off x="6316315" y="5452433"/>
              <a:ext cx="386534" cy="386534"/>
              <a:chOff x="5494418" y="5479932"/>
              <a:chExt cx="386534" cy="386534"/>
            </a:xfrm>
            <a:solidFill>
              <a:schemeClr val="bg1"/>
            </a:solidFill>
          </p:grpSpPr>
          <p:sp>
            <p:nvSpPr>
              <p:cNvPr id="85" name="Freeform 185"/>
              <p:cNvSpPr>
                <a:spLocks noEditPoints="1"/>
              </p:cNvSpPr>
              <p:nvPr/>
            </p:nvSpPr>
            <p:spPr bwMode="auto">
              <a:xfrm>
                <a:off x="5494418" y="5479932"/>
                <a:ext cx="169027" cy="169027"/>
              </a:xfrm>
              <a:custGeom>
                <a:avLst/>
                <a:gdLst>
                  <a:gd name="T0" fmla="*/ 8 w 112"/>
                  <a:gd name="T1" fmla="*/ 112 h 112"/>
                  <a:gd name="T2" fmla="*/ 104 w 112"/>
                  <a:gd name="T3" fmla="*/ 112 h 112"/>
                  <a:gd name="T4" fmla="*/ 112 w 112"/>
                  <a:gd name="T5" fmla="*/ 104 h 112"/>
                  <a:gd name="T6" fmla="*/ 112 w 112"/>
                  <a:gd name="T7" fmla="*/ 8 h 112"/>
                  <a:gd name="T8" fmla="*/ 104 w 112"/>
                  <a:gd name="T9" fmla="*/ 0 h 112"/>
                  <a:gd name="T10" fmla="*/ 8 w 112"/>
                  <a:gd name="T11" fmla="*/ 0 h 112"/>
                  <a:gd name="T12" fmla="*/ 0 w 112"/>
                  <a:gd name="T13" fmla="*/ 8 h 112"/>
                  <a:gd name="T14" fmla="*/ 0 w 112"/>
                  <a:gd name="T15" fmla="*/ 104 h 112"/>
                  <a:gd name="T16" fmla="*/ 8 w 112"/>
                  <a:gd name="T17" fmla="*/ 112 h 112"/>
                  <a:gd name="T18" fmla="*/ 16 w 112"/>
                  <a:gd name="T19" fmla="*/ 16 h 112"/>
                  <a:gd name="T20" fmla="*/ 96 w 112"/>
                  <a:gd name="T21" fmla="*/ 16 h 112"/>
                  <a:gd name="T22" fmla="*/ 96 w 112"/>
                  <a:gd name="T23" fmla="*/ 96 h 112"/>
                  <a:gd name="T24" fmla="*/ 16 w 112"/>
                  <a:gd name="T25" fmla="*/ 96 h 112"/>
                  <a:gd name="T26" fmla="*/ 16 w 112"/>
                  <a:gd name="T2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2" h="112">
                    <a:moveTo>
                      <a:pt x="8" y="112"/>
                    </a:move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8" y="112"/>
                      <a:pt x="112" y="108"/>
                      <a:pt x="112" y="104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8"/>
                      <a:pt x="4" y="112"/>
                      <a:pt x="8" y="112"/>
                    </a:cubicBezTo>
                    <a:close/>
                    <a:moveTo>
                      <a:pt x="16" y="16"/>
                    </a:moveTo>
                    <a:cubicBezTo>
                      <a:pt x="96" y="16"/>
                      <a:pt x="96" y="16"/>
                      <a:pt x="96" y="16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16" y="96"/>
                      <a:pt x="16" y="96"/>
                      <a:pt x="16" y="96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6" name="Freeform 186"/>
              <p:cNvSpPr>
                <a:spLocks noEditPoints="1"/>
              </p:cNvSpPr>
              <p:nvPr/>
            </p:nvSpPr>
            <p:spPr bwMode="auto">
              <a:xfrm>
                <a:off x="5711925" y="5479932"/>
                <a:ext cx="169027" cy="169027"/>
              </a:xfrm>
              <a:custGeom>
                <a:avLst/>
                <a:gdLst>
                  <a:gd name="T0" fmla="*/ 112 w 112"/>
                  <a:gd name="T1" fmla="*/ 8 h 112"/>
                  <a:gd name="T2" fmla="*/ 104 w 112"/>
                  <a:gd name="T3" fmla="*/ 0 h 112"/>
                  <a:gd name="T4" fmla="*/ 8 w 112"/>
                  <a:gd name="T5" fmla="*/ 0 h 112"/>
                  <a:gd name="T6" fmla="*/ 0 w 112"/>
                  <a:gd name="T7" fmla="*/ 8 h 112"/>
                  <a:gd name="T8" fmla="*/ 0 w 112"/>
                  <a:gd name="T9" fmla="*/ 104 h 112"/>
                  <a:gd name="T10" fmla="*/ 8 w 112"/>
                  <a:gd name="T11" fmla="*/ 112 h 112"/>
                  <a:gd name="T12" fmla="*/ 104 w 112"/>
                  <a:gd name="T13" fmla="*/ 112 h 112"/>
                  <a:gd name="T14" fmla="*/ 112 w 112"/>
                  <a:gd name="T15" fmla="*/ 104 h 112"/>
                  <a:gd name="T16" fmla="*/ 112 w 112"/>
                  <a:gd name="T17" fmla="*/ 8 h 112"/>
                  <a:gd name="T18" fmla="*/ 96 w 112"/>
                  <a:gd name="T19" fmla="*/ 96 h 112"/>
                  <a:gd name="T20" fmla="*/ 16 w 112"/>
                  <a:gd name="T21" fmla="*/ 96 h 112"/>
                  <a:gd name="T22" fmla="*/ 16 w 112"/>
                  <a:gd name="T23" fmla="*/ 16 h 112"/>
                  <a:gd name="T24" fmla="*/ 96 w 112"/>
                  <a:gd name="T25" fmla="*/ 16 h 112"/>
                  <a:gd name="T26" fmla="*/ 96 w 112"/>
                  <a:gd name="T27" fmla="*/ 9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2" h="112">
                    <a:moveTo>
                      <a:pt x="112" y="8"/>
                    </a:moveTo>
                    <a:cubicBezTo>
                      <a:pt x="112" y="4"/>
                      <a:pt x="108" y="0"/>
                      <a:pt x="10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8"/>
                      <a:pt x="4" y="112"/>
                      <a:pt x="8" y="112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8" y="112"/>
                      <a:pt x="112" y="108"/>
                      <a:pt x="112" y="104"/>
                    </a:cubicBezTo>
                    <a:lnTo>
                      <a:pt x="112" y="8"/>
                    </a:lnTo>
                    <a:close/>
                    <a:moveTo>
                      <a:pt x="96" y="96"/>
                    </a:moveTo>
                    <a:cubicBezTo>
                      <a:pt x="16" y="96"/>
                      <a:pt x="16" y="96"/>
                      <a:pt x="16" y="9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96" y="16"/>
                      <a:pt x="96" y="16"/>
                      <a:pt x="96" y="16"/>
                    </a:cubicBezTo>
                    <a:lnTo>
                      <a:pt x="96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7" name="Freeform 187"/>
              <p:cNvSpPr>
                <a:spLocks noEditPoints="1"/>
              </p:cNvSpPr>
              <p:nvPr/>
            </p:nvSpPr>
            <p:spPr bwMode="auto">
              <a:xfrm>
                <a:off x="5494418" y="5690888"/>
                <a:ext cx="175578" cy="175578"/>
              </a:xfrm>
              <a:custGeom>
                <a:avLst/>
                <a:gdLst>
                  <a:gd name="T0" fmla="*/ 8 w 116"/>
                  <a:gd name="T1" fmla="*/ 116 h 116"/>
                  <a:gd name="T2" fmla="*/ 108 w 116"/>
                  <a:gd name="T3" fmla="*/ 116 h 116"/>
                  <a:gd name="T4" fmla="*/ 116 w 116"/>
                  <a:gd name="T5" fmla="*/ 108 h 116"/>
                  <a:gd name="T6" fmla="*/ 116 w 116"/>
                  <a:gd name="T7" fmla="*/ 8 h 116"/>
                  <a:gd name="T8" fmla="*/ 108 w 116"/>
                  <a:gd name="T9" fmla="*/ 0 h 116"/>
                  <a:gd name="T10" fmla="*/ 8 w 116"/>
                  <a:gd name="T11" fmla="*/ 0 h 116"/>
                  <a:gd name="T12" fmla="*/ 0 w 116"/>
                  <a:gd name="T13" fmla="*/ 8 h 116"/>
                  <a:gd name="T14" fmla="*/ 0 w 116"/>
                  <a:gd name="T15" fmla="*/ 108 h 116"/>
                  <a:gd name="T16" fmla="*/ 8 w 116"/>
                  <a:gd name="T17" fmla="*/ 116 h 116"/>
                  <a:gd name="T18" fmla="*/ 16 w 116"/>
                  <a:gd name="T19" fmla="*/ 16 h 116"/>
                  <a:gd name="T20" fmla="*/ 100 w 116"/>
                  <a:gd name="T21" fmla="*/ 16 h 116"/>
                  <a:gd name="T22" fmla="*/ 100 w 116"/>
                  <a:gd name="T23" fmla="*/ 100 h 116"/>
                  <a:gd name="T24" fmla="*/ 16 w 116"/>
                  <a:gd name="T25" fmla="*/ 100 h 116"/>
                  <a:gd name="T26" fmla="*/ 16 w 116"/>
                  <a:gd name="T27" fmla="*/ 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6" h="116">
                    <a:moveTo>
                      <a:pt x="8" y="116"/>
                    </a:moveTo>
                    <a:cubicBezTo>
                      <a:pt x="108" y="116"/>
                      <a:pt x="108" y="116"/>
                      <a:pt x="108" y="116"/>
                    </a:cubicBezTo>
                    <a:cubicBezTo>
                      <a:pt x="112" y="116"/>
                      <a:pt x="116" y="112"/>
                      <a:pt x="116" y="10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4"/>
                      <a:pt x="112" y="0"/>
                      <a:pt x="10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12"/>
                      <a:pt x="4" y="116"/>
                      <a:pt x="8" y="116"/>
                    </a:cubicBezTo>
                    <a:close/>
                    <a:moveTo>
                      <a:pt x="16" y="16"/>
                    </a:moveTo>
                    <a:cubicBezTo>
                      <a:pt x="100" y="16"/>
                      <a:pt x="100" y="16"/>
                      <a:pt x="100" y="16"/>
                    </a:cubicBezTo>
                    <a:cubicBezTo>
                      <a:pt x="100" y="100"/>
                      <a:pt x="100" y="100"/>
                      <a:pt x="100" y="100"/>
                    </a:cubicBezTo>
                    <a:cubicBezTo>
                      <a:pt x="16" y="100"/>
                      <a:pt x="16" y="100"/>
                      <a:pt x="16" y="10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8" name="Freeform 188"/>
              <p:cNvSpPr>
                <a:spLocks noEditPoints="1"/>
              </p:cNvSpPr>
              <p:nvPr/>
            </p:nvSpPr>
            <p:spPr bwMode="auto">
              <a:xfrm>
                <a:off x="5711925" y="5697439"/>
                <a:ext cx="169027" cy="169027"/>
              </a:xfrm>
              <a:custGeom>
                <a:avLst/>
                <a:gdLst>
                  <a:gd name="T0" fmla="*/ 104 w 112"/>
                  <a:gd name="T1" fmla="*/ 0 h 112"/>
                  <a:gd name="T2" fmla="*/ 8 w 112"/>
                  <a:gd name="T3" fmla="*/ 0 h 112"/>
                  <a:gd name="T4" fmla="*/ 0 w 112"/>
                  <a:gd name="T5" fmla="*/ 8 h 112"/>
                  <a:gd name="T6" fmla="*/ 0 w 112"/>
                  <a:gd name="T7" fmla="*/ 104 h 112"/>
                  <a:gd name="T8" fmla="*/ 8 w 112"/>
                  <a:gd name="T9" fmla="*/ 112 h 112"/>
                  <a:gd name="T10" fmla="*/ 104 w 112"/>
                  <a:gd name="T11" fmla="*/ 112 h 112"/>
                  <a:gd name="T12" fmla="*/ 112 w 112"/>
                  <a:gd name="T13" fmla="*/ 104 h 112"/>
                  <a:gd name="T14" fmla="*/ 112 w 112"/>
                  <a:gd name="T15" fmla="*/ 8 h 112"/>
                  <a:gd name="T16" fmla="*/ 104 w 112"/>
                  <a:gd name="T17" fmla="*/ 0 h 112"/>
                  <a:gd name="T18" fmla="*/ 96 w 112"/>
                  <a:gd name="T19" fmla="*/ 96 h 112"/>
                  <a:gd name="T20" fmla="*/ 16 w 112"/>
                  <a:gd name="T21" fmla="*/ 96 h 112"/>
                  <a:gd name="T22" fmla="*/ 16 w 112"/>
                  <a:gd name="T23" fmla="*/ 16 h 112"/>
                  <a:gd name="T24" fmla="*/ 96 w 112"/>
                  <a:gd name="T25" fmla="*/ 16 h 112"/>
                  <a:gd name="T26" fmla="*/ 96 w 112"/>
                  <a:gd name="T27" fmla="*/ 9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2" h="112">
                    <a:moveTo>
                      <a:pt x="104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8"/>
                      <a:pt x="4" y="112"/>
                      <a:pt x="8" y="112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8" y="112"/>
                      <a:pt x="112" y="108"/>
                      <a:pt x="112" y="104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close/>
                    <a:moveTo>
                      <a:pt x="96" y="96"/>
                    </a:moveTo>
                    <a:cubicBezTo>
                      <a:pt x="16" y="96"/>
                      <a:pt x="16" y="96"/>
                      <a:pt x="16" y="9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96" y="16"/>
                      <a:pt x="96" y="16"/>
                      <a:pt x="96" y="16"/>
                    </a:cubicBezTo>
                    <a:lnTo>
                      <a:pt x="96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28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9" name="Group 89"/>
          <p:cNvGrpSpPr/>
          <p:nvPr/>
        </p:nvGrpSpPr>
        <p:grpSpPr bwMode="auto">
          <a:xfrm>
            <a:off x="1144379" y="1121675"/>
            <a:ext cx="2949016" cy="600300"/>
            <a:chOff x="1043873" y="930304"/>
            <a:chExt cx="3382471" cy="800461"/>
          </a:xfrm>
        </p:grpSpPr>
        <p:sp>
          <p:nvSpPr>
            <p:cNvPr id="90" name="TextBox 90"/>
            <p:cNvSpPr txBox="1"/>
            <p:nvPr/>
          </p:nvSpPr>
          <p:spPr>
            <a:xfrm>
              <a:off x="1043873" y="1238285"/>
              <a:ext cx="3382471" cy="49248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1043873" y="930304"/>
              <a:ext cx="3026062" cy="38577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8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en-GB" sz="128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92"/>
          <p:cNvGrpSpPr/>
          <p:nvPr/>
        </p:nvGrpSpPr>
        <p:grpSpPr bwMode="auto">
          <a:xfrm>
            <a:off x="472904" y="1199061"/>
            <a:ext cx="552420" cy="552420"/>
            <a:chOff x="1731021" y="1638788"/>
            <a:chExt cx="736375" cy="736375"/>
          </a:xfrm>
        </p:grpSpPr>
        <p:sp>
          <p:nvSpPr>
            <p:cNvPr id="93" name="Oval 93"/>
            <p:cNvSpPr/>
            <p:nvPr/>
          </p:nvSpPr>
          <p:spPr>
            <a:xfrm>
              <a:off x="1731021" y="1638788"/>
              <a:ext cx="736375" cy="736375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8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TextBox 94"/>
            <p:cNvSpPr txBox="1">
              <a:spLocks noChangeArrowheads="1"/>
            </p:cNvSpPr>
            <p:nvPr/>
          </p:nvSpPr>
          <p:spPr bwMode="auto">
            <a:xfrm>
              <a:off x="1786991" y="1774998"/>
              <a:ext cx="624434" cy="4000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GB" altLang="zh-CN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95" name="Group 95"/>
          <p:cNvGrpSpPr/>
          <p:nvPr/>
        </p:nvGrpSpPr>
        <p:grpSpPr bwMode="auto">
          <a:xfrm>
            <a:off x="1144379" y="2083647"/>
            <a:ext cx="2949016" cy="600300"/>
            <a:chOff x="1043873" y="930304"/>
            <a:chExt cx="3382471" cy="800461"/>
          </a:xfrm>
        </p:grpSpPr>
        <p:sp>
          <p:nvSpPr>
            <p:cNvPr id="96" name="TextBox 96"/>
            <p:cNvSpPr txBox="1"/>
            <p:nvPr/>
          </p:nvSpPr>
          <p:spPr>
            <a:xfrm>
              <a:off x="1043873" y="1238285"/>
              <a:ext cx="3382471" cy="49248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m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>
              <a:off x="1043873" y="930304"/>
              <a:ext cx="3026062" cy="38577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8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en-GB" sz="128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98"/>
          <p:cNvGrpSpPr/>
          <p:nvPr/>
        </p:nvGrpSpPr>
        <p:grpSpPr bwMode="auto">
          <a:xfrm>
            <a:off x="472904" y="2161034"/>
            <a:ext cx="552420" cy="551228"/>
            <a:chOff x="1731021" y="2821439"/>
            <a:chExt cx="736375" cy="736375"/>
          </a:xfrm>
        </p:grpSpPr>
        <p:sp>
          <p:nvSpPr>
            <p:cNvPr id="99" name="Oval 99"/>
            <p:cNvSpPr/>
            <p:nvPr/>
          </p:nvSpPr>
          <p:spPr>
            <a:xfrm>
              <a:off x="1731021" y="2821439"/>
              <a:ext cx="736375" cy="736375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8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TextBox 100"/>
            <p:cNvSpPr txBox="1">
              <a:spLocks noChangeArrowheads="1"/>
            </p:cNvSpPr>
            <p:nvPr/>
          </p:nvSpPr>
          <p:spPr bwMode="auto">
            <a:xfrm>
              <a:off x="1786991" y="2957649"/>
              <a:ext cx="624434" cy="4008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GB" altLang="zh-CN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101" name="Group 101"/>
          <p:cNvGrpSpPr/>
          <p:nvPr/>
        </p:nvGrpSpPr>
        <p:grpSpPr bwMode="auto">
          <a:xfrm>
            <a:off x="1144379" y="3045619"/>
            <a:ext cx="2949016" cy="600300"/>
            <a:chOff x="1043873" y="930304"/>
            <a:chExt cx="3382471" cy="800461"/>
          </a:xfrm>
        </p:grpSpPr>
        <p:sp>
          <p:nvSpPr>
            <p:cNvPr id="102" name="TextBox 102"/>
            <p:cNvSpPr txBox="1"/>
            <p:nvPr/>
          </p:nvSpPr>
          <p:spPr>
            <a:xfrm>
              <a:off x="1043873" y="1238285"/>
              <a:ext cx="3382471" cy="49248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>
              <a:off x="1043873" y="930304"/>
              <a:ext cx="3026062" cy="38577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8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en-GB" sz="128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4" name="Group 104"/>
          <p:cNvGrpSpPr/>
          <p:nvPr/>
        </p:nvGrpSpPr>
        <p:grpSpPr bwMode="auto">
          <a:xfrm>
            <a:off x="472904" y="3123006"/>
            <a:ext cx="552420" cy="551228"/>
            <a:chOff x="1731021" y="4175657"/>
            <a:chExt cx="736375" cy="736375"/>
          </a:xfrm>
        </p:grpSpPr>
        <p:sp>
          <p:nvSpPr>
            <p:cNvPr id="105" name="Oval 105"/>
            <p:cNvSpPr/>
            <p:nvPr/>
          </p:nvSpPr>
          <p:spPr>
            <a:xfrm>
              <a:off x="1731021" y="4175657"/>
              <a:ext cx="736375" cy="736375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8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TextBox 106"/>
            <p:cNvSpPr txBox="1">
              <a:spLocks noChangeArrowheads="1"/>
            </p:cNvSpPr>
            <p:nvPr/>
          </p:nvSpPr>
          <p:spPr bwMode="auto">
            <a:xfrm>
              <a:off x="1786991" y="4311867"/>
              <a:ext cx="624434" cy="4008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GB" altLang="zh-CN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107" name="Group 107"/>
          <p:cNvGrpSpPr/>
          <p:nvPr/>
        </p:nvGrpSpPr>
        <p:grpSpPr bwMode="auto">
          <a:xfrm>
            <a:off x="1186048" y="3904013"/>
            <a:ext cx="2949017" cy="600300"/>
            <a:chOff x="1043873" y="930304"/>
            <a:chExt cx="3382471" cy="800462"/>
          </a:xfrm>
        </p:grpSpPr>
        <p:sp>
          <p:nvSpPr>
            <p:cNvPr id="108" name="TextBox 108"/>
            <p:cNvSpPr txBox="1"/>
            <p:nvPr/>
          </p:nvSpPr>
          <p:spPr>
            <a:xfrm>
              <a:off x="1043873" y="1238285"/>
              <a:ext cx="3382471" cy="49248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>
              <a:off x="1043873" y="930304"/>
              <a:ext cx="3026062" cy="38577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8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en-GB" sz="128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0" name="Group 110"/>
          <p:cNvGrpSpPr/>
          <p:nvPr/>
        </p:nvGrpSpPr>
        <p:grpSpPr bwMode="auto">
          <a:xfrm>
            <a:off x="514573" y="3981398"/>
            <a:ext cx="552420" cy="552420"/>
            <a:chOff x="1731021" y="4175657"/>
            <a:chExt cx="736375" cy="736375"/>
          </a:xfrm>
        </p:grpSpPr>
        <p:sp>
          <p:nvSpPr>
            <p:cNvPr id="111" name="Oval 111"/>
            <p:cNvSpPr/>
            <p:nvPr/>
          </p:nvSpPr>
          <p:spPr>
            <a:xfrm>
              <a:off x="1731021" y="4175657"/>
              <a:ext cx="736375" cy="736375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8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" name="TextBox 112"/>
            <p:cNvSpPr txBox="1">
              <a:spLocks noChangeArrowheads="1"/>
            </p:cNvSpPr>
            <p:nvPr/>
          </p:nvSpPr>
          <p:spPr bwMode="auto">
            <a:xfrm>
              <a:off x="1786991" y="4311867"/>
              <a:ext cx="624434" cy="4000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id-ID" altLang="zh-CN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en-GB" altLang="zh-CN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3" name="矩形 1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5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27459" y="1958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9" name="Freeform 5"/>
          <p:cNvSpPr/>
          <p:nvPr/>
        </p:nvSpPr>
        <p:spPr bwMode="auto">
          <a:xfrm>
            <a:off x="3188141" y="1255263"/>
            <a:ext cx="2413424" cy="2399577"/>
          </a:xfrm>
          <a:custGeom>
            <a:avLst/>
            <a:gdLst>
              <a:gd name="T0" fmla="*/ 2100 w 2100"/>
              <a:gd name="T1" fmla="*/ 630 h 2147"/>
              <a:gd name="T2" fmla="*/ 634 w 2100"/>
              <a:gd name="T3" fmla="*/ 510 h 2147"/>
              <a:gd name="T4" fmla="*/ 1574 w 2100"/>
              <a:gd name="T5" fmla="*/ 1621 h 2147"/>
              <a:gd name="T6" fmla="*/ 991 w 2100"/>
              <a:gd name="T7" fmla="*/ 1572 h 2147"/>
              <a:gd name="T8" fmla="*/ 2100 w 2100"/>
              <a:gd name="T9" fmla="*/ 630 h 2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0" h="2147">
                <a:moveTo>
                  <a:pt x="2100" y="630"/>
                </a:moveTo>
                <a:cubicBezTo>
                  <a:pt x="1728" y="193"/>
                  <a:pt x="1072" y="139"/>
                  <a:pt x="634" y="510"/>
                </a:cubicBezTo>
                <a:cubicBezTo>
                  <a:pt x="0" y="1047"/>
                  <a:pt x="953" y="2147"/>
                  <a:pt x="1574" y="1621"/>
                </a:cubicBezTo>
                <a:cubicBezTo>
                  <a:pt x="1400" y="1768"/>
                  <a:pt x="1139" y="1747"/>
                  <a:pt x="991" y="1572"/>
                </a:cubicBezTo>
                <a:cubicBezTo>
                  <a:pt x="466" y="952"/>
                  <a:pt x="1563" y="0"/>
                  <a:pt x="2100" y="63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3776117" y="1310710"/>
            <a:ext cx="2461398" cy="2344131"/>
          </a:xfrm>
          <a:custGeom>
            <a:avLst/>
            <a:gdLst>
              <a:gd name="T0" fmla="*/ 1521 w 2142"/>
              <a:gd name="T1" fmla="*/ 2097 h 2097"/>
              <a:gd name="T2" fmla="*/ 1637 w 2142"/>
              <a:gd name="T3" fmla="*/ 634 h 2097"/>
              <a:gd name="T4" fmla="*/ 526 w 2142"/>
              <a:gd name="T5" fmla="*/ 1574 h 2097"/>
              <a:gd name="T6" fmla="*/ 575 w 2142"/>
              <a:gd name="T7" fmla="*/ 991 h 2097"/>
              <a:gd name="T8" fmla="*/ 1521 w 2142"/>
              <a:gd name="T9" fmla="*/ 2097 h 2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2" h="2097">
                <a:moveTo>
                  <a:pt x="1521" y="2097"/>
                </a:moveTo>
                <a:cubicBezTo>
                  <a:pt x="1954" y="1724"/>
                  <a:pt x="2007" y="1071"/>
                  <a:pt x="1637" y="634"/>
                </a:cubicBezTo>
                <a:cubicBezTo>
                  <a:pt x="1100" y="0"/>
                  <a:pt x="0" y="953"/>
                  <a:pt x="526" y="1574"/>
                </a:cubicBezTo>
                <a:cubicBezTo>
                  <a:pt x="379" y="1400"/>
                  <a:pt x="400" y="1139"/>
                  <a:pt x="575" y="991"/>
                </a:cubicBezTo>
                <a:cubicBezTo>
                  <a:pt x="1194" y="467"/>
                  <a:pt x="2142" y="1558"/>
                  <a:pt x="1521" y="2097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3132829" y="1904841"/>
            <a:ext cx="2468735" cy="2348522"/>
          </a:xfrm>
          <a:custGeom>
            <a:avLst/>
            <a:gdLst>
              <a:gd name="T0" fmla="*/ 633 w 2148"/>
              <a:gd name="T1" fmla="*/ 0 h 2101"/>
              <a:gd name="T2" fmla="*/ 512 w 2148"/>
              <a:gd name="T3" fmla="*/ 1467 h 2101"/>
              <a:gd name="T4" fmla="*/ 1623 w 2148"/>
              <a:gd name="T5" fmla="*/ 527 h 2101"/>
              <a:gd name="T6" fmla="*/ 1574 w 2148"/>
              <a:gd name="T7" fmla="*/ 1110 h 2101"/>
              <a:gd name="T8" fmla="*/ 633 w 2148"/>
              <a:gd name="T9" fmla="*/ 0 h 2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8" h="2101">
                <a:moveTo>
                  <a:pt x="633" y="0"/>
                </a:moveTo>
                <a:cubicBezTo>
                  <a:pt x="195" y="371"/>
                  <a:pt x="140" y="1028"/>
                  <a:pt x="512" y="1467"/>
                </a:cubicBezTo>
                <a:cubicBezTo>
                  <a:pt x="1048" y="2101"/>
                  <a:pt x="2148" y="1148"/>
                  <a:pt x="1623" y="527"/>
                </a:cubicBezTo>
                <a:cubicBezTo>
                  <a:pt x="1770" y="701"/>
                  <a:pt x="1748" y="962"/>
                  <a:pt x="1574" y="1110"/>
                </a:cubicBezTo>
                <a:cubicBezTo>
                  <a:pt x="953" y="1636"/>
                  <a:pt x="0" y="536"/>
                  <a:pt x="633" y="0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3768780" y="1891390"/>
            <a:ext cx="2410037" cy="2394637"/>
          </a:xfrm>
          <a:custGeom>
            <a:avLst/>
            <a:gdLst>
              <a:gd name="T0" fmla="*/ 0 w 2097"/>
              <a:gd name="T1" fmla="*/ 1520 h 2142"/>
              <a:gd name="T2" fmla="*/ 1463 w 2097"/>
              <a:gd name="T3" fmla="*/ 1636 h 2142"/>
              <a:gd name="T4" fmla="*/ 523 w 2097"/>
              <a:gd name="T5" fmla="*/ 525 h 2142"/>
              <a:gd name="T6" fmla="*/ 1106 w 2097"/>
              <a:gd name="T7" fmla="*/ 574 h 2142"/>
              <a:gd name="T8" fmla="*/ 0 w 2097"/>
              <a:gd name="T9" fmla="*/ 1520 h 2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7" h="2142">
                <a:moveTo>
                  <a:pt x="0" y="1520"/>
                </a:moveTo>
                <a:cubicBezTo>
                  <a:pt x="373" y="1954"/>
                  <a:pt x="1026" y="2006"/>
                  <a:pt x="1463" y="1636"/>
                </a:cubicBezTo>
                <a:cubicBezTo>
                  <a:pt x="2097" y="1100"/>
                  <a:pt x="1144" y="0"/>
                  <a:pt x="523" y="525"/>
                </a:cubicBezTo>
                <a:cubicBezTo>
                  <a:pt x="697" y="378"/>
                  <a:pt x="958" y="400"/>
                  <a:pt x="1106" y="574"/>
                </a:cubicBezTo>
                <a:cubicBezTo>
                  <a:pt x="1630" y="1193"/>
                  <a:pt x="539" y="2142"/>
                  <a:pt x="0" y="152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35084" y="1417777"/>
            <a:ext cx="1937657" cy="702410"/>
            <a:chOff x="1246779" y="1890370"/>
            <a:chExt cx="2583542" cy="936547"/>
          </a:xfrm>
        </p:grpSpPr>
        <p:sp>
          <p:nvSpPr>
            <p:cNvPr id="14" name="文本框 51"/>
            <p:cNvSpPr txBox="1">
              <a:spLocks noChangeArrowheads="1"/>
            </p:cNvSpPr>
            <p:nvPr/>
          </p:nvSpPr>
          <p:spPr bwMode="auto">
            <a:xfrm>
              <a:off x="2398497" y="1890370"/>
              <a:ext cx="1395766" cy="37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defTabSz="685800">
                <a:lnSpc>
                  <a:spcPct val="130000"/>
                </a:lnSpc>
                <a:defRPr/>
              </a:pPr>
              <a:r>
                <a:rPr lang="zh-CN" altLang="en-US" sz="1050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46779" y="2171266"/>
              <a:ext cx="2583542" cy="655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2495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05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94270" y="1412336"/>
            <a:ext cx="1937657" cy="713296"/>
            <a:chOff x="8525693" y="1883113"/>
            <a:chExt cx="2583542" cy="951060"/>
          </a:xfrm>
        </p:grpSpPr>
        <p:sp>
          <p:nvSpPr>
            <p:cNvPr id="17" name="文本框 51"/>
            <p:cNvSpPr txBox="1">
              <a:spLocks noChangeArrowheads="1"/>
            </p:cNvSpPr>
            <p:nvPr/>
          </p:nvSpPr>
          <p:spPr bwMode="auto">
            <a:xfrm>
              <a:off x="8545296" y="1883113"/>
              <a:ext cx="1395766" cy="37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lnSpc>
                  <a:spcPct val="130000"/>
                </a:lnSpc>
                <a:defRPr/>
              </a:pPr>
              <a:r>
                <a:rPr lang="zh-CN" altLang="en-US" sz="1050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525693" y="2178523"/>
              <a:ext cx="2583542" cy="655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495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05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394270" y="3377204"/>
            <a:ext cx="1937657" cy="713296"/>
            <a:chOff x="8525693" y="4502937"/>
            <a:chExt cx="2583542" cy="951060"/>
          </a:xfrm>
        </p:grpSpPr>
        <p:sp>
          <p:nvSpPr>
            <p:cNvPr id="20" name="文本框 51"/>
            <p:cNvSpPr txBox="1">
              <a:spLocks noChangeArrowheads="1"/>
            </p:cNvSpPr>
            <p:nvPr/>
          </p:nvSpPr>
          <p:spPr bwMode="auto">
            <a:xfrm>
              <a:off x="8545296" y="4502937"/>
              <a:ext cx="1395766" cy="37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lnSpc>
                  <a:spcPct val="130000"/>
                </a:lnSpc>
                <a:defRPr/>
              </a:pPr>
              <a:r>
                <a:rPr lang="zh-CN" altLang="en-US" sz="1050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525693" y="4798347"/>
              <a:ext cx="2583542" cy="655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495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05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35084" y="3382645"/>
            <a:ext cx="1937657" cy="702410"/>
            <a:chOff x="1246779" y="4510194"/>
            <a:chExt cx="2583542" cy="936547"/>
          </a:xfrm>
        </p:grpSpPr>
        <p:sp>
          <p:nvSpPr>
            <p:cNvPr id="23" name="文本框 51"/>
            <p:cNvSpPr txBox="1">
              <a:spLocks noChangeArrowheads="1"/>
            </p:cNvSpPr>
            <p:nvPr/>
          </p:nvSpPr>
          <p:spPr bwMode="auto">
            <a:xfrm>
              <a:off x="2398497" y="4510194"/>
              <a:ext cx="1395766" cy="37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defTabSz="685800">
                <a:lnSpc>
                  <a:spcPct val="130000"/>
                </a:lnSpc>
                <a:defRPr/>
              </a:pPr>
              <a:r>
                <a:rPr lang="zh-CN" altLang="en-US" sz="1050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246779" y="4791090"/>
              <a:ext cx="2583542" cy="655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2495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05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5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27459" y="1958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544889" y="1335620"/>
            <a:ext cx="1012825" cy="1165585"/>
            <a:chOff x="3544889" y="1335620"/>
            <a:chExt cx="1012825" cy="1165585"/>
          </a:xfrm>
        </p:grpSpPr>
        <p:sp>
          <p:nvSpPr>
            <p:cNvPr id="10" name="Freeform 9"/>
            <p:cNvSpPr/>
            <p:nvPr/>
          </p:nvSpPr>
          <p:spPr bwMode="auto">
            <a:xfrm>
              <a:off x="3544889" y="1335620"/>
              <a:ext cx="1012825" cy="1165585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26"/>
            <p:cNvSpPr>
              <a:spLocks noEditPoints="1"/>
            </p:cNvSpPr>
            <p:nvPr/>
          </p:nvSpPr>
          <p:spPr bwMode="auto">
            <a:xfrm>
              <a:off x="3878263" y="1742146"/>
              <a:ext cx="349250" cy="352534"/>
            </a:xfrm>
            <a:custGeom>
              <a:avLst/>
              <a:gdLst>
                <a:gd name="T0" fmla="*/ 52 w 105"/>
                <a:gd name="T1" fmla="*/ 0 h 106"/>
                <a:gd name="T2" fmla="*/ 89 w 105"/>
                <a:gd name="T3" fmla="*/ 16 h 106"/>
                <a:gd name="T4" fmla="*/ 90 w 105"/>
                <a:gd name="T5" fmla="*/ 16 h 106"/>
                <a:gd name="T6" fmla="*/ 105 w 105"/>
                <a:gd name="T7" fmla="*/ 53 h 106"/>
                <a:gd name="T8" fmla="*/ 89 w 105"/>
                <a:gd name="T9" fmla="*/ 90 h 106"/>
                <a:gd name="T10" fmla="*/ 89 w 105"/>
                <a:gd name="T11" fmla="*/ 90 h 106"/>
                <a:gd name="T12" fmla="*/ 52 w 105"/>
                <a:gd name="T13" fmla="*/ 106 h 106"/>
                <a:gd name="T14" fmla="*/ 15 w 105"/>
                <a:gd name="T15" fmla="*/ 90 h 106"/>
                <a:gd name="T16" fmla="*/ 0 w 105"/>
                <a:gd name="T17" fmla="*/ 53 h 106"/>
                <a:gd name="T18" fmla="*/ 15 w 105"/>
                <a:gd name="T19" fmla="*/ 16 h 106"/>
                <a:gd name="T20" fmla="*/ 15 w 105"/>
                <a:gd name="T21" fmla="*/ 16 h 106"/>
                <a:gd name="T22" fmla="*/ 15 w 105"/>
                <a:gd name="T23" fmla="*/ 16 h 106"/>
                <a:gd name="T24" fmla="*/ 52 w 105"/>
                <a:gd name="T25" fmla="*/ 0 h 106"/>
                <a:gd name="T26" fmla="*/ 75 w 105"/>
                <a:gd name="T27" fmla="*/ 49 h 106"/>
                <a:gd name="T28" fmla="*/ 75 w 105"/>
                <a:gd name="T29" fmla="*/ 49 h 106"/>
                <a:gd name="T30" fmla="*/ 56 w 105"/>
                <a:gd name="T31" fmla="*/ 49 h 106"/>
                <a:gd name="T32" fmla="*/ 56 w 105"/>
                <a:gd name="T33" fmla="*/ 17 h 106"/>
                <a:gd name="T34" fmla="*/ 52 w 105"/>
                <a:gd name="T35" fmla="*/ 13 h 106"/>
                <a:gd name="T36" fmla="*/ 48 w 105"/>
                <a:gd name="T37" fmla="*/ 17 h 106"/>
                <a:gd name="T38" fmla="*/ 48 w 105"/>
                <a:gd name="T39" fmla="*/ 53 h 106"/>
                <a:gd name="T40" fmla="*/ 48 w 105"/>
                <a:gd name="T41" fmla="*/ 53 h 106"/>
                <a:gd name="T42" fmla="*/ 52 w 105"/>
                <a:gd name="T43" fmla="*/ 57 h 106"/>
                <a:gd name="T44" fmla="*/ 75 w 105"/>
                <a:gd name="T45" fmla="*/ 57 h 106"/>
                <a:gd name="T46" fmla="*/ 79 w 105"/>
                <a:gd name="T47" fmla="*/ 53 h 106"/>
                <a:gd name="T48" fmla="*/ 75 w 105"/>
                <a:gd name="T49" fmla="*/ 49 h 106"/>
                <a:gd name="T50" fmla="*/ 84 w 105"/>
                <a:gd name="T51" fmla="*/ 22 h 106"/>
                <a:gd name="T52" fmla="*/ 84 w 105"/>
                <a:gd name="T53" fmla="*/ 22 h 106"/>
                <a:gd name="T54" fmla="*/ 52 w 105"/>
                <a:gd name="T55" fmla="*/ 8 h 106"/>
                <a:gd name="T56" fmla="*/ 21 w 105"/>
                <a:gd name="T57" fmla="*/ 21 h 106"/>
                <a:gd name="T58" fmla="*/ 21 w 105"/>
                <a:gd name="T59" fmla="*/ 22 h 106"/>
                <a:gd name="T60" fmla="*/ 8 w 105"/>
                <a:gd name="T61" fmla="*/ 53 h 106"/>
                <a:gd name="T62" fmla="*/ 21 w 105"/>
                <a:gd name="T63" fmla="*/ 84 h 106"/>
                <a:gd name="T64" fmla="*/ 52 w 105"/>
                <a:gd name="T65" fmla="*/ 98 h 106"/>
                <a:gd name="T66" fmla="*/ 83 w 105"/>
                <a:gd name="T67" fmla="*/ 85 h 106"/>
                <a:gd name="T68" fmla="*/ 84 w 105"/>
                <a:gd name="T69" fmla="*/ 84 h 106"/>
                <a:gd name="T70" fmla="*/ 97 w 105"/>
                <a:gd name="T71" fmla="*/ 53 h 106"/>
                <a:gd name="T72" fmla="*/ 84 w 105"/>
                <a:gd name="T73" fmla="*/ 22 h 106"/>
                <a:gd name="T74" fmla="*/ 84 w 105"/>
                <a:gd name="T75" fmla="*/ 2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6">
                  <a:moveTo>
                    <a:pt x="52" y="0"/>
                  </a:moveTo>
                  <a:cubicBezTo>
                    <a:pt x="67" y="0"/>
                    <a:pt x="80" y="6"/>
                    <a:pt x="89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9" y="26"/>
                    <a:pt x="105" y="39"/>
                    <a:pt x="105" y="53"/>
                  </a:cubicBezTo>
                  <a:cubicBezTo>
                    <a:pt x="105" y="68"/>
                    <a:pt x="99" y="81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0" y="100"/>
                    <a:pt x="67" y="106"/>
                    <a:pt x="52" y="106"/>
                  </a:cubicBezTo>
                  <a:cubicBezTo>
                    <a:pt x="38" y="106"/>
                    <a:pt x="24" y="100"/>
                    <a:pt x="15" y="90"/>
                  </a:cubicBezTo>
                  <a:cubicBezTo>
                    <a:pt x="5" y="81"/>
                    <a:pt x="0" y="68"/>
                    <a:pt x="0" y="53"/>
                  </a:cubicBezTo>
                  <a:cubicBezTo>
                    <a:pt x="0" y="39"/>
                    <a:pt x="5" y="25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4" y="6"/>
                    <a:pt x="38" y="0"/>
                    <a:pt x="52" y="0"/>
                  </a:cubicBezTo>
                  <a:close/>
                  <a:moveTo>
                    <a:pt x="75" y="49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5"/>
                    <a:pt x="54" y="13"/>
                    <a:pt x="52" y="13"/>
                  </a:cubicBezTo>
                  <a:cubicBezTo>
                    <a:pt x="50" y="13"/>
                    <a:pt x="48" y="15"/>
                    <a:pt x="48" y="17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5"/>
                    <a:pt x="50" y="57"/>
                    <a:pt x="52" y="57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7"/>
                    <a:pt x="79" y="55"/>
                    <a:pt x="79" y="53"/>
                  </a:cubicBezTo>
                  <a:cubicBezTo>
                    <a:pt x="79" y="51"/>
                    <a:pt x="77" y="49"/>
                    <a:pt x="75" y="49"/>
                  </a:cubicBezTo>
                  <a:close/>
                  <a:moveTo>
                    <a:pt x="84" y="22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76" y="13"/>
                    <a:pt x="64" y="8"/>
                    <a:pt x="52" y="8"/>
                  </a:cubicBezTo>
                  <a:cubicBezTo>
                    <a:pt x="40" y="8"/>
                    <a:pt x="29" y="13"/>
                    <a:pt x="21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3" y="30"/>
                    <a:pt x="8" y="41"/>
                    <a:pt x="8" y="53"/>
                  </a:cubicBezTo>
                  <a:cubicBezTo>
                    <a:pt x="8" y="65"/>
                    <a:pt x="13" y="76"/>
                    <a:pt x="21" y="84"/>
                  </a:cubicBezTo>
                  <a:cubicBezTo>
                    <a:pt x="29" y="93"/>
                    <a:pt x="40" y="98"/>
                    <a:pt x="52" y="98"/>
                  </a:cubicBezTo>
                  <a:cubicBezTo>
                    <a:pt x="64" y="98"/>
                    <a:pt x="75" y="93"/>
                    <a:pt x="83" y="85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92" y="76"/>
                    <a:pt x="97" y="65"/>
                    <a:pt x="97" y="53"/>
                  </a:cubicBezTo>
                  <a:cubicBezTo>
                    <a:pt x="97" y="41"/>
                    <a:pt x="92" y="30"/>
                    <a:pt x="84" y="22"/>
                  </a:cubicBezTo>
                  <a:cubicBezTo>
                    <a:pt x="84" y="22"/>
                    <a:pt x="84" y="22"/>
                    <a:pt x="8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025775" y="2234422"/>
            <a:ext cx="1011238" cy="1165585"/>
            <a:chOff x="3025775" y="2234422"/>
            <a:chExt cx="1011238" cy="1165585"/>
          </a:xfrm>
        </p:grpSpPr>
        <p:sp>
          <p:nvSpPr>
            <p:cNvPr id="13" name="Freeform 12"/>
            <p:cNvSpPr/>
            <p:nvPr/>
          </p:nvSpPr>
          <p:spPr bwMode="auto">
            <a:xfrm>
              <a:off x="3025775" y="2234422"/>
              <a:ext cx="1011238" cy="1165585"/>
            </a:xfrm>
            <a:custGeom>
              <a:avLst/>
              <a:gdLst>
                <a:gd name="T0" fmla="*/ 319 w 637"/>
                <a:gd name="T1" fmla="*/ 0 h 734"/>
                <a:gd name="T2" fmla="*/ 0 w 637"/>
                <a:gd name="T3" fmla="*/ 182 h 734"/>
                <a:gd name="T4" fmla="*/ 0 w 637"/>
                <a:gd name="T5" fmla="*/ 551 h 734"/>
                <a:gd name="T6" fmla="*/ 319 w 637"/>
                <a:gd name="T7" fmla="*/ 734 h 734"/>
                <a:gd name="T8" fmla="*/ 637 w 637"/>
                <a:gd name="T9" fmla="*/ 551 h 734"/>
                <a:gd name="T10" fmla="*/ 637 w 637"/>
                <a:gd name="T11" fmla="*/ 182 h 734"/>
                <a:gd name="T12" fmla="*/ 319 w 637"/>
                <a:gd name="T13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734">
                  <a:moveTo>
                    <a:pt x="319" y="0"/>
                  </a:move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7" y="551"/>
                  </a:lnTo>
                  <a:lnTo>
                    <a:pt x="637" y="182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27"/>
            <p:cNvSpPr>
              <a:spLocks noEditPoints="1"/>
            </p:cNvSpPr>
            <p:nvPr/>
          </p:nvSpPr>
          <p:spPr bwMode="auto">
            <a:xfrm>
              <a:off x="3395664" y="2640948"/>
              <a:ext cx="276225" cy="352534"/>
            </a:xfrm>
            <a:custGeom>
              <a:avLst/>
              <a:gdLst>
                <a:gd name="T0" fmla="*/ 59 w 83"/>
                <a:gd name="T1" fmla="*/ 70 h 106"/>
                <a:gd name="T2" fmla="*/ 59 w 83"/>
                <a:gd name="T3" fmla="*/ 70 h 106"/>
                <a:gd name="T4" fmla="*/ 75 w 83"/>
                <a:gd name="T5" fmla="*/ 42 h 106"/>
                <a:gd name="T6" fmla="*/ 41 w 83"/>
                <a:gd name="T7" fmla="*/ 8 h 106"/>
                <a:gd name="T8" fmla="*/ 8 w 83"/>
                <a:gd name="T9" fmla="*/ 42 h 106"/>
                <a:gd name="T10" fmla="*/ 24 w 83"/>
                <a:gd name="T11" fmla="*/ 70 h 106"/>
                <a:gd name="T12" fmla="*/ 24 w 83"/>
                <a:gd name="T13" fmla="*/ 70 h 106"/>
                <a:gd name="T14" fmla="*/ 41 w 83"/>
                <a:gd name="T15" fmla="*/ 75 h 106"/>
                <a:gd name="T16" fmla="*/ 43 w 83"/>
                <a:gd name="T17" fmla="*/ 46 h 106"/>
                <a:gd name="T18" fmla="*/ 40 w 83"/>
                <a:gd name="T19" fmla="*/ 46 h 106"/>
                <a:gd name="T20" fmla="*/ 30 w 83"/>
                <a:gd name="T21" fmla="*/ 42 h 106"/>
                <a:gd name="T22" fmla="*/ 20 w 83"/>
                <a:gd name="T23" fmla="*/ 46 h 106"/>
                <a:gd name="T24" fmla="*/ 17 w 83"/>
                <a:gd name="T25" fmla="*/ 42 h 106"/>
                <a:gd name="T26" fmla="*/ 30 w 83"/>
                <a:gd name="T27" fmla="*/ 37 h 106"/>
                <a:gd name="T28" fmla="*/ 41 w 83"/>
                <a:gd name="T29" fmla="*/ 41 h 106"/>
                <a:gd name="T30" fmla="*/ 52 w 83"/>
                <a:gd name="T31" fmla="*/ 37 h 106"/>
                <a:gd name="T32" fmla="*/ 65 w 83"/>
                <a:gd name="T33" fmla="*/ 42 h 106"/>
                <a:gd name="T34" fmla="*/ 62 w 83"/>
                <a:gd name="T35" fmla="*/ 46 h 106"/>
                <a:gd name="T36" fmla="*/ 52 w 83"/>
                <a:gd name="T37" fmla="*/ 42 h 106"/>
                <a:gd name="T38" fmla="*/ 43 w 83"/>
                <a:gd name="T39" fmla="*/ 46 h 106"/>
                <a:gd name="T40" fmla="*/ 65 w 83"/>
                <a:gd name="T41" fmla="*/ 76 h 106"/>
                <a:gd name="T42" fmla="*/ 61 w 83"/>
                <a:gd name="T43" fmla="*/ 97 h 106"/>
                <a:gd name="T44" fmla="*/ 53 w 83"/>
                <a:gd name="T45" fmla="*/ 97 h 106"/>
                <a:gd name="T46" fmla="*/ 41 w 83"/>
                <a:gd name="T47" fmla="*/ 106 h 106"/>
                <a:gd name="T48" fmla="*/ 29 w 83"/>
                <a:gd name="T49" fmla="*/ 97 h 106"/>
                <a:gd name="T50" fmla="*/ 18 w 83"/>
                <a:gd name="T51" fmla="*/ 93 h 106"/>
                <a:gd name="T52" fmla="*/ 18 w 83"/>
                <a:gd name="T53" fmla="*/ 76 h 106"/>
                <a:gd name="T54" fmla="*/ 0 w 83"/>
                <a:gd name="T55" fmla="*/ 42 h 106"/>
                <a:gd name="T56" fmla="*/ 41 w 83"/>
                <a:gd name="T57" fmla="*/ 0 h 106"/>
                <a:gd name="T58" fmla="*/ 83 w 83"/>
                <a:gd name="T59" fmla="*/ 42 h 106"/>
                <a:gd name="T60" fmla="*/ 65 w 83"/>
                <a:gd name="T61" fmla="*/ 76 h 106"/>
                <a:gd name="T62" fmla="*/ 26 w 83"/>
                <a:gd name="T63" fmla="*/ 80 h 106"/>
                <a:gd name="T64" fmla="*/ 32 w 83"/>
                <a:gd name="T65" fmla="*/ 89 h 106"/>
                <a:gd name="T66" fmla="*/ 37 w 83"/>
                <a:gd name="T67" fmla="*/ 93 h 106"/>
                <a:gd name="T68" fmla="*/ 38 w 83"/>
                <a:gd name="T69" fmla="*/ 96 h 106"/>
                <a:gd name="T70" fmla="*/ 41 w 83"/>
                <a:gd name="T71" fmla="*/ 98 h 106"/>
                <a:gd name="T72" fmla="*/ 45 w 83"/>
                <a:gd name="T73" fmla="*/ 96 h 106"/>
                <a:gd name="T74" fmla="*/ 46 w 83"/>
                <a:gd name="T75" fmla="*/ 93 h 106"/>
                <a:gd name="T76" fmla="*/ 57 w 83"/>
                <a:gd name="T77" fmla="*/ 89 h 106"/>
                <a:gd name="T78" fmla="*/ 41 w 83"/>
                <a:gd name="T79" fmla="*/ 8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3" h="106">
                  <a:moveTo>
                    <a:pt x="59" y="70"/>
                  </a:moveTo>
                  <a:cubicBezTo>
                    <a:pt x="59" y="70"/>
                    <a:pt x="59" y="70"/>
                    <a:pt x="59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1" y="69"/>
                    <a:pt x="63" y="67"/>
                    <a:pt x="65" y="66"/>
                  </a:cubicBezTo>
                  <a:cubicBezTo>
                    <a:pt x="71" y="59"/>
                    <a:pt x="75" y="51"/>
                    <a:pt x="75" y="42"/>
                  </a:cubicBezTo>
                  <a:cubicBezTo>
                    <a:pt x="75" y="33"/>
                    <a:pt x="71" y="24"/>
                    <a:pt x="65" y="18"/>
                  </a:cubicBezTo>
                  <a:cubicBezTo>
                    <a:pt x="59" y="12"/>
                    <a:pt x="50" y="8"/>
                    <a:pt x="41" y="8"/>
                  </a:cubicBezTo>
                  <a:cubicBezTo>
                    <a:pt x="32" y="8"/>
                    <a:pt x="24" y="12"/>
                    <a:pt x="18" y="18"/>
                  </a:cubicBezTo>
                  <a:cubicBezTo>
                    <a:pt x="12" y="24"/>
                    <a:pt x="8" y="33"/>
                    <a:pt x="8" y="42"/>
                  </a:cubicBezTo>
                  <a:cubicBezTo>
                    <a:pt x="8" y="51"/>
                    <a:pt x="12" y="59"/>
                    <a:pt x="18" y="66"/>
                  </a:cubicBezTo>
                  <a:cubicBezTo>
                    <a:pt x="19" y="67"/>
                    <a:pt x="22" y="69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73"/>
                    <a:pt x="35" y="75"/>
                    <a:pt x="41" y="75"/>
                  </a:cubicBezTo>
                  <a:cubicBezTo>
                    <a:pt x="48" y="75"/>
                    <a:pt x="53" y="73"/>
                    <a:pt x="59" y="70"/>
                  </a:cubicBezTo>
                  <a:close/>
                  <a:moveTo>
                    <a:pt x="43" y="46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2" y="47"/>
                    <a:pt x="40" y="47"/>
                    <a:pt x="40" y="46"/>
                  </a:cubicBezTo>
                  <a:cubicBezTo>
                    <a:pt x="38" y="45"/>
                    <a:pt x="37" y="44"/>
                    <a:pt x="35" y="43"/>
                  </a:cubicBezTo>
                  <a:cubicBezTo>
                    <a:pt x="34" y="42"/>
                    <a:pt x="32" y="42"/>
                    <a:pt x="30" y="42"/>
                  </a:cubicBezTo>
                  <a:cubicBezTo>
                    <a:pt x="28" y="42"/>
                    <a:pt x="26" y="42"/>
                    <a:pt x="25" y="43"/>
                  </a:cubicBezTo>
                  <a:cubicBezTo>
                    <a:pt x="23" y="44"/>
                    <a:pt x="22" y="45"/>
                    <a:pt x="20" y="46"/>
                  </a:cubicBezTo>
                  <a:cubicBezTo>
                    <a:pt x="19" y="47"/>
                    <a:pt x="18" y="47"/>
                    <a:pt x="17" y="46"/>
                  </a:cubicBezTo>
                  <a:cubicBezTo>
                    <a:pt x="16" y="45"/>
                    <a:pt x="16" y="43"/>
                    <a:pt x="17" y="42"/>
                  </a:cubicBezTo>
                  <a:cubicBezTo>
                    <a:pt x="19" y="41"/>
                    <a:pt x="21" y="39"/>
                    <a:pt x="23" y="39"/>
                  </a:cubicBezTo>
                  <a:cubicBezTo>
                    <a:pt x="25" y="38"/>
                    <a:pt x="28" y="37"/>
                    <a:pt x="30" y="37"/>
                  </a:cubicBezTo>
                  <a:cubicBezTo>
                    <a:pt x="32" y="37"/>
                    <a:pt x="35" y="38"/>
                    <a:pt x="37" y="39"/>
                  </a:cubicBezTo>
                  <a:cubicBezTo>
                    <a:pt x="39" y="39"/>
                    <a:pt x="40" y="40"/>
                    <a:pt x="41" y="41"/>
                  </a:cubicBezTo>
                  <a:cubicBezTo>
                    <a:pt x="43" y="40"/>
                    <a:pt x="44" y="39"/>
                    <a:pt x="45" y="39"/>
                  </a:cubicBezTo>
                  <a:cubicBezTo>
                    <a:pt x="48" y="38"/>
                    <a:pt x="50" y="37"/>
                    <a:pt x="52" y="37"/>
                  </a:cubicBezTo>
                  <a:cubicBezTo>
                    <a:pt x="55" y="37"/>
                    <a:pt x="57" y="38"/>
                    <a:pt x="59" y="39"/>
                  </a:cubicBezTo>
                  <a:cubicBezTo>
                    <a:pt x="62" y="39"/>
                    <a:pt x="64" y="41"/>
                    <a:pt x="65" y="42"/>
                  </a:cubicBezTo>
                  <a:cubicBezTo>
                    <a:pt x="66" y="43"/>
                    <a:pt x="66" y="45"/>
                    <a:pt x="65" y="46"/>
                  </a:cubicBezTo>
                  <a:cubicBezTo>
                    <a:pt x="65" y="47"/>
                    <a:pt x="63" y="47"/>
                    <a:pt x="62" y="46"/>
                  </a:cubicBezTo>
                  <a:cubicBezTo>
                    <a:pt x="61" y="45"/>
                    <a:pt x="59" y="44"/>
                    <a:pt x="58" y="43"/>
                  </a:cubicBezTo>
                  <a:cubicBezTo>
                    <a:pt x="56" y="42"/>
                    <a:pt x="54" y="42"/>
                    <a:pt x="52" y="42"/>
                  </a:cubicBezTo>
                  <a:cubicBezTo>
                    <a:pt x="51" y="42"/>
                    <a:pt x="49" y="42"/>
                    <a:pt x="47" y="43"/>
                  </a:cubicBezTo>
                  <a:cubicBezTo>
                    <a:pt x="46" y="44"/>
                    <a:pt x="44" y="45"/>
                    <a:pt x="43" y="46"/>
                  </a:cubicBezTo>
                  <a:close/>
                  <a:moveTo>
                    <a:pt x="65" y="76"/>
                  </a:moveTo>
                  <a:cubicBezTo>
                    <a:pt x="65" y="76"/>
                    <a:pt x="65" y="76"/>
                    <a:pt x="65" y="76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5"/>
                    <a:pt x="63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3" y="99"/>
                    <a:pt x="52" y="100"/>
                    <a:pt x="50" y="102"/>
                  </a:cubicBezTo>
                  <a:cubicBezTo>
                    <a:pt x="48" y="104"/>
                    <a:pt x="45" y="106"/>
                    <a:pt x="41" y="106"/>
                  </a:cubicBezTo>
                  <a:cubicBezTo>
                    <a:pt x="38" y="106"/>
                    <a:pt x="35" y="104"/>
                    <a:pt x="32" y="102"/>
                  </a:cubicBezTo>
                  <a:cubicBezTo>
                    <a:pt x="31" y="100"/>
                    <a:pt x="30" y="99"/>
                    <a:pt x="29" y="97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0" y="97"/>
                    <a:pt x="18" y="95"/>
                    <a:pt x="18" y="93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6" y="75"/>
                    <a:pt x="14" y="73"/>
                    <a:pt x="12" y="71"/>
                  </a:cubicBezTo>
                  <a:cubicBezTo>
                    <a:pt x="4" y="64"/>
                    <a:pt x="0" y="53"/>
                    <a:pt x="0" y="42"/>
                  </a:cubicBezTo>
                  <a:cubicBezTo>
                    <a:pt x="0" y="30"/>
                    <a:pt x="4" y="20"/>
                    <a:pt x="12" y="13"/>
                  </a:cubicBezTo>
                  <a:cubicBezTo>
                    <a:pt x="19" y="5"/>
                    <a:pt x="30" y="0"/>
                    <a:pt x="41" y="0"/>
                  </a:cubicBezTo>
                  <a:cubicBezTo>
                    <a:pt x="53" y="0"/>
                    <a:pt x="63" y="5"/>
                    <a:pt x="71" y="13"/>
                  </a:cubicBezTo>
                  <a:cubicBezTo>
                    <a:pt x="78" y="20"/>
                    <a:pt x="83" y="30"/>
                    <a:pt x="83" y="42"/>
                  </a:cubicBezTo>
                  <a:cubicBezTo>
                    <a:pt x="83" y="53"/>
                    <a:pt x="78" y="64"/>
                    <a:pt x="71" y="71"/>
                  </a:cubicBezTo>
                  <a:cubicBezTo>
                    <a:pt x="69" y="73"/>
                    <a:pt x="67" y="75"/>
                    <a:pt x="65" y="76"/>
                  </a:cubicBezTo>
                  <a:close/>
                  <a:moveTo>
                    <a:pt x="26" y="80"/>
                  </a:moveTo>
                  <a:cubicBezTo>
                    <a:pt x="26" y="80"/>
                    <a:pt x="26" y="80"/>
                    <a:pt x="26" y="80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5" y="89"/>
                    <a:pt x="37" y="90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4"/>
                    <a:pt x="37" y="95"/>
                    <a:pt x="38" y="96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9" y="97"/>
                    <a:pt x="40" y="98"/>
                    <a:pt x="41" y="98"/>
                  </a:cubicBezTo>
                  <a:cubicBezTo>
                    <a:pt x="43" y="98"/>
                    <a:pt x="44" y="97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5"/>
                    <a:pt x="46" y="94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0"/>
                    <a:pt x="48" y="89"/>
                    <a:pt x="50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2" y="82"/>
                    <a:pt x="47" y="83"/>
                    <a:pt x="41" y="83"/>
                  </a:cubicBezTo>
                  <a:cubicBezTo>
                    <a:pt x="36" y="83"/>
                    <a:pt x="31" y="82"/>
                    <a:pt x="26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102226" y="2234422"/>
            <a:ext cx="1012825" cy="1165585"/>
            <a:chOff x="5102226" y="2234422"/>
            <a:chExt cx="1012825" cy="1165585"/>
          </a:xfrm>
        </p:grpSpPr>
        <p:sp>
          <p:nvSpPr>
            <p:cNvPr id="16" name="Freeform 13"/>
            <p:cNvSpPr/>
            <p:nvPr/>
          </p:nvSpPr>
          <p:spPr bwMode="auto">
            <a:xfrm>
              <a:off x="5102226" y="2234422"/>
              <a:ext cx="1012825" cy="1165585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28"/>
            <p:cNvSpPr>
              <a:spLocks noEditPoints="1"/>
            </p:cNvSpPr>
            <p:nvPr/>
          </p:nvSpPr>
          <p:spPr bwMode="auto">
            <a:xfrm>
              <a:off x="5449888" y="2647300"/>
              <a:ext cx="315912" cy="339830"/>
            </a:xfrm>
            <a:custGeom>
              <a:avLst/>
              <a:gdLst>
                <a:gd name="T0" fmla="*/ 4 w 95"/>
                <a:gd name="T1" fmla="*/ 12 h 102"/>
                <a:gd name="T2" fmla="*/ 4 w 95"/>
                <a:gd name="T3" fmla="*/ 12 h 102"/>
                <a:gd name="T4" fmla="*/ 43 w 95"/>
                <a:gd name="T5" fmla="*/ 12 h 102"/>
                <a:gd name="T6" fmla="*/ 45 w 95"/>
                <a:gd name="T7" fmla="*/ 2 h 102"/>
                <a:gd name="T8" fmla="*/ 46 w 95"/>
                <a:gd name="T9" fmla="*/ 1 h 102"/>
                <a:gd name="T10" fmla="*/ 47 w 95"/>
                <a:gd name="T11" fmla="*/ 0 h 102"/>
                <a:gd name="T12" fmla="*/ 48 w 95"/>
                <a:gd name="T13" fmla="*/ 0 h 102"/>
                <a:gd name="T14" fmla="*/ 49 w 95"/>
                <a:gd name="T15" fmla="*/ 0 h 102"/>
                <a:gd name="T16" fmla="*/ 50 w 95"/>
                <a:gd name="T17" fmla="*/ 1 h 102"/>
                <a:gd name="T18" fmla="*/ 50 w 95"/>
                <a:gd name="T19" fmla="*/ 2 h 102"/>
                <a:gd name="T20" fmla="*/ 53 w 95"/>
                <a:gd name="T21" fmla="*/ 12 h 102"/>
                <a:gd name="T22" fmla="*/ 91 w 95"/>
                <a:gd name="T23" fmla="*/ 12 h 102"/>
                <a:gd name="T24" fmla="*/ 95 w 95"/>
                <a:gd name="T25" fmla="*/ 16 h 102"/>
                <a:gd name="T26" fmla="*/ 95 w 95"/>
                <a:gd name="T27" fmla="*/ 16 h 102"/>
                <a:gd name="T28" fmla="*/ 95 w 95"/>
                <a:gd name="T29" fmla="*/ 71 h 102"/>
                <a:gd name="T30" fmla="*/ 91 w 95"/>
                <a:gd name="T31" fmla="*/ 75 h 102"/>
                <a:gd name="T32" fmla="*/ 91 w 95"/>
                <a:gd name="T33" fmla="*/ 75 h 102"/>
                <a:gd name="T34" fmla="*/ 70 w 95"/>
                <a:gd name="T35" fmla="*/ 75 h 102"/>
                <a:gd name="T36" fmla="*/ 76 w 95"/>
                <a:gd name="T37" fmla="*/ 99 h 102"/>
                <a:gd name="T38" fmla="*/ 74 w 95"/>
                <a:gd name="T39" fmla="*/ 102 h 102"/>
                <a:gd name="T40" fmla="*/ 71 w 95"/>
                <a:gd name="T41" fmla="*/ 100 h 102"/>
                <a:gd name="T42" fmla="*/ 65 w 95"/>
                <a:gd name="T43" fmla="*/ 75 h 102"/>
                <a:gd name="T44" fmla="*/ 50 w 95"/>
                <a:gd name="T45" fmla="*/ 75 h 102"/>
                <a:gd name="T46" fmla="*/ 50 w 95"/>
                <a:gd name="T47" fmla="*/ 89 h 102"/>
                <a:gd name="T48" fmla="*/ 48 w 95"/>
                <a:gd name="T49" fmla="*/ 92 h 102"/>
                <a:gd name="T50" fmla="*/ 45 w 95"/>
                <a:gd name="T51" fmla="*/ 89 h 102"/>
                <a:gd name="T52" fmla="*/ 45 w 95"/>
                <a:gd name="T53" fmla="*/ 75 h 102"/>
                <a:gd name="T54" fmla="*/ 31 w 95"/>
                <a:gd name="T55" fmla="*/ 75 h 102"/>
                <a:gd name="T56" fmla="*/ 24 w 95"/>
                <a:gd name="T57" fmla="*/ 100 h 102"/>
                <a:gd name="T58" fmla="*/ 21 w 95"/>
                <a:gd name="T59" fmla="*/ 102 h 102"/>
                <a:gd name="T60" fmla="*/ 19 w 95"/>
                <a:gd name="T61" fmla="*/ 99 h 102"/>
                <a:gd name="T62" fmla="*/ 26 w 95"/>
                <a:gd name="T63" fmla="*/ 75 h 102"/>
                <a:gd name="T64" fmla="*/ 4 w 95"/>
                <a:gd name="T65" fmla="*/ 75 h 102"/>
                <a:gd name="T66" fmla="*/ 0 w 95"/>
                <a:gd name="T67" fmla="*/ 71 h 102"/>
                <a:gd name="T68" fmla="*/ 0 w 95"/>
                <a:gd name="T69" fmla="*/ 71 h 102"/>
                <a:gd name="T70" fmla="*/ 0 w 95"/>
                <a:gd name="T71" fmla="*/ 16 h 102"/>
                <a:gd name="T72" fmla="*/ 4 w 95"/>
                <a:gd name="T73" fmla="*/ 12 h 102"/>
                <a:gd name="T74" fmla="*/ 25 w 95"/>
                <a:gd name="T75" fmla="*/ 64 h 102"/>
                <a:gd name="T76" fmla="*/ 25 w 95"/>
                <a:gd name="T77" fmla="*/ 64 h 102"/>
                <a:gd name="T78" fmla="*/ 71 w 95"/>
                <a:gd name="T79" fmla="*/ 64 h 102"/>
                <a:gd name="T80" fmla="*/ 73 w 95"/>
                <a:gd name="T81" fmla="*/ 61 h 102"/>
                <a:gd name="T82" fmla="*/ 71 w 95"/>
                <a:gd name="T83" fmla="*/ 59 h 102"/>
                <a:gd name="T84" fmla="*/ 25 w 95"/>
                <a:gd name="T85" fmla="*/ 59 h 102"/>
                <a:gd name="T86" fmla="*/ 22 w 95"/>
                <a:gd name="T87" fmla="*/ 61 h 102"/>
                <a:gd name="T88" fmla="*/ 25 w 95"/>
                <a:gd name="T89" fmla="*/ 64 h 102"/>
                <a:gd name="T90" fmla="*/ 87 w 95"/>
                <a:gd name="T91" fmla="*/ 20 h 102"/>
                <a:gd name="T92" fmla="*/ 87 w 95"/>
                <a:gd name="T93" fmla="*/ 20 h 102"/>
                <a:gd name="T94" fmla="*/ 8 w 95"/>
                <a:gd name="T95" fmla="*/ 20 h 102"/>
                <a:gd name="T96" fmla="*/ 8 w 95"/>
                <a:gd name="T97" fmla="*/ 67 h 102"/>
                <a:gd name="T98" fmla="*/ 87 w 95"/>
                <a:gd name="T99" fmla="*/ 67 h 102"/>
                <a:gd name="T100" fmla="*/ 87 w 95"/>
                <a:gd name="T101" fmla="*/ 2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02"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2"/>
                    <a:pt x="45" y="2"/>
                    <a:pt x="46" y="1"/>
                  </a:cubicBezTo>
                  <a:cubicBezTo>
                    <a:pt x="46" y="1"/>
                    <a:pt x="46" y="1"/>
                    <a:pt x="47" y="0"/>
                  </a:cubicBezTo>
                  <a:cubicBezTo>
                    <a:pt x="47" y="0"/>
                    <a:pt x="47" y="0"/>
                    <a:pt x="48" y="0"/>
                  </a:cubicBezTo>
                  <a:cubicBezTo>
                    <a:pt x="48" y="0"/>
                    <a:pt x="48" y="0"/>
                    <a:pt x="49" y="0"/>
                  </a:cubicBezTo>
                  <a:cubicBezTo>
                    <a:pt x="49" y="1"/>
                    <a:pt x="50" y="1"/>
                    <a:pt x="50" y="1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3" y="12"/>
                    <a:pt x="95" y="13"/>
                    <a:pt x="95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3" y="75"/>
                    <a:pt x="91" y="75"/>
                  </a:cubicBezTo>
                  <a:cubicBezTo>
                    <a:pt x="91" y="75"/>
                    <a:pt x="91" y="75"/>
                    <a:pt x="91" y="75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0"/>
                    <a:pt x="76" y="102"/>
                    <a:pt x="74" y="102"/>
                  </a:cubicBezTo>
                  <a:cubicBezTo>
                    <a:pt x="73" y="102"/>
                    <a:pt x="72" y="102"/>
                    <a:pt x="71" y="100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1"/>
                    <a:pt x="49" y="92"/>
                    <a:pt x="48" y="92"/>
                  </a:cubicBezTo>
                  <a:cubicBezTo>
                    <a:pt x="46" y="92"/>
                    <a:pt x="45" y="91"/>
                    <a:pt x="45" y="89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2"/>
                    <a:pt x="22" y="102"/>
                    <a:pt x="21" y="102"/>
                  </a:cubicBezTo>
                  <a:cubicBezTo>
                    <a:pt x="20" y="102"/>
                    <a:pt x="19" y="100"/>
                    <a:pt x="19" y="99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2" y="75"/>
                    <a:pt x="0" y="73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2"/>
                    <a:pt x="4" y="12"/>
                  </a:cubicBezTo>
                  <a:close/>
                  <a:moveTo>
                    <a:pt x="25" y="64"/>
                  </a:moveTo>
                  <a:cubicBezTo>
                    <a:pt x="25" y="64"/>
                    <a:pt x="25" y="64"/>
                    <a:pt x="25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2" y="64"/>
                    <a:pt x="73" y="63"/>
                    <a:pt x="73" y="61"/>
                  </a:cubicBezTo>
                  <a:cubicBezTo>
                    <a:pt x="73" y="60"/>
                    <a:pt x="72" y="59"/>
                    <a:pt x="71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3" y="59"/>
                    <a:pt x="22" y="60"/>
                    <a:pt x="22" y="61"/>
                  </a:cubicBezTo>
                  <a:cubicBezTo>
                    <a:pt x="22" y="63"/>
                    <a:pt x="23" y="64"/>
                    <a:pt x="25" y="64"/>
                  </a:cubicBezTo>
                  <a:close/>
                  <a:moveTo>
                    <a:pt x="87" y="20"/>
                  </a:moveTo>
                  <a:cubicBezTo>
                    <a:pt x="87" y="20"/>
                    <a:pt x="87" y="20"/>
                    <a:pt x="8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20"/>
                    <a:pt x="87" y="20"/>
                    <a:pt x="8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83114" y="1335620"/>
            <a:ext cx="1012825" cy="1165585"/>
            <a:chOff x="4583114" y="1335620"/>
            <a:chExt cx="1012825" cy="1165585"/>
          </a:xfrm>
        </p:grpSpPr>
        <p:sp>
          <p:nvSpPr>
            <p:cNvPr id="19" name="Freeform 8"/>
            <p:cNvSpPr/>
            <p:nvPr/>
          </p:nvSpPr>
          <p:spPr bwMode="auto">
            <a:xfrm>
              <a:off x="4583114" y="1335620"/>
              <a:ext cx="1012825" cy="1165585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29"/>
            <p:cNvSpPr>
              <a:spLocks noEditPoints="1"/>
            </p:cNvSpPr>
            <p:nvPr/>
          </p:nvSpPr>
          <p:spPr bwMode="auto">
            <a:xfrm>
              <a:off x="4959350" y="1748498"/>
              <a:ext cx="287338" cy="339830"/>
            </a:xfrm>
            <a:custGeom>
              <a:avLst/>
              <a:gdLst>
                <a:gd name="T0" fmla="*/ 76 w 86"/>
                <a:gd name="T1" fmla="*/ 1 h 102"/>
                <a:gd name="T2" fmla="*/ 74 w 86"/>
                <a:gd name="T3" fmla="*/ 7 h 102"/>
                <a:gd name="T4" fmla="*/ 86 w 86"/>
                <a:gd name="T5" fmla="*/ 39 h 102"/>
                <a:gd name="T6" fmla="*/ 72 w 86"/>
                <a:gd name="T7" fmla="*/ 72 h 102"/>
                <a:gd name="T8" fmla="*/ 56 w 86"/>
                <a:gd name="T9" fmla="*/ 83 h 102"/>
                <a:gd name="T10" fmla="*/ 42 w 86"/>
                <a:gd name="T11" fmla="*/ 87 h 102"/>
                <a:gd name="T12" fmla="*/ 58 w 86"/>
                <a:gd name="T13" fmla="*/ 94 h 102"/>
                <a:gd name="T14" fmla="*/ 58 w 86"/>
                <a:gd name="T15" fmla="*/ 102 h 102"/>
                <a:gd name="T16" fmla="*/ 38 w 86"/>
                <a:gd name="T17" fmla="*/ 102 h 102"/>
                <a:gd name="T18" fmla="*/ 19 w 86"/>
                <a:gd name="T19" fmla="*/ 102 h 102"/>
                <a:gd name="T20" fmla="*/ 19 w 86"/>
                <a:gd name="T21" fmla="*/ 94 h 102"/>
                <a:gd name="T22" fmla="*/ 34 w 86"/>
                <a:gd name="T23" fmla="*/ 87 h 102"/>
                <a:gd name="T24" fmla="*/ 20 w 86"/>
                <a:gd name="T25" fmla="*/ 82 h 102"/>
                <a:gd name="T26" fmla="*/ 7 w 86"/>
                <a:gd name="T27" fmla="*/ 74 h 102"/>
                <a:gd name="T28" fmla="*/ 1 w 86"/>
                <a:gd name="T29" fmla="*/ 76 h 102"/>
                <a:gd name="T30" fmla="*/ 9 w 86"/>
                <a:gd name="T31" fmla="*/ 64 h 102"/>
                <a:gd name="T32" fmla="*/ 11 w 86"/>
                <a:gd name="T33" fmla="*/ 11 h 102"/>
                <a:gd name="T34" fmla="*/ 38 w 86"/>
                <a:gd name="T35" fmla="*/ 0 h 102"/>
                <a:gd name="T36" fmla="*/ 69 w 86"/>
                <a:gd name="T37" fmla="*/ 5 h 102"/>
                <a:gd name="T38" fmla="*/ 69 w 86"/>
                <a:gd name="T39" fmla="*/ 5 h 102"/>
                <a:gd name="T40" fmla="*/ 73 w 86"/>
                <a:gd name="T41" fmla="*/ 1 h 102"/>
                <a:gd name="T42" fmla="*/ 70 w 86"/>
                <a:gd name="T43" fmla="*/ 10 h 102"/>
                <a:gd name="T44" fmla="*/ 77 w 86"/>
                <a:gd name="T45" fmla="*/ 39 h 102"/>
                <a:gd name="T46" fmla="*/ 65 w 86"/>
                <a:gd name="T47" fmla="*/ 66 h 102"/>
                <a:gd name="T48" fmla="*/ 13 w 86"/>
                <a:gd name="T49" fmla="*/ 67 h 102"/>
                <a:gd name="T50" fmla="*/ 22 w 86"/>
                <a:gd name="T51" fmla="*/ 78 h 102"/>
                <a:gd name="T52" fmla="*/ 55 w 86"/>
                <a:gd name="T53" fmla="*/ 78 h 102"/>
                <a:gd name="T54" fmla="*/ 69 w 86"/>
                <a:gd name="T55" fmla="*/ 69 h 102"/>
                <a:gd name="T56" fmla="*/ 69 w 86"/>
                <a:gd name="T57" fmla="*/ 69 h 102"/>
                <a:gd name="T58" fmla="*/ 81 w 86"/>
                <a:gd name="T59" fmla="*/ 39 h 102"/>
                <a:gd name="T60" fmla="*/ 70 w 86"/>
                <a:gd name="T61" fmla="*/ 10 h 102"/>
                <a:gd name="T62" fmla="*/ 60 w 86"/>
                <a:gd name="T63" fmla="*/ 17 h 102"/>
                <a:gd name="T64" fmla="*/ 17 w 86"/>
                <a:gd name="T65" fmla="*/ 17 h 102"/>
                <a:gd name="T66" fmla="*/ 17 w 86"/>
                <a:gd name="T67" fmla="*/ 60 h 102"/>
                <a:gd name="T68" fmla="*/ 60 w 86"/>
                <a:gd name="T69" fmla="*/ 60 h 102"/>
                <a:gd name="T70" fmla="*/ 69 w 86"/>
                <a:gd name="T71" fmla="*/ 39 h 102"/>
                <a:gd name="T72" fmla="*/ 60 w 86"/>
                <a:gd name="T73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102">
                  <a:moveTo>
                    <a:pt x="73" y="1"/>
                  </a:moveTo>
                  <a:cubicBezTo>
                    <a:pt x="74" y="0"/>
                    <a:pt x="75" y="0"/>
                    <a:pt x="76" y="1"/>
                  </a:cubicBezTo>
                  <a:cubicBezTo>
                    <a:pt x="77" y="2"/>
                    <a:pt x="77" y="3"/>
                    <a:pt x="76" y="4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7" y="11"/>
                    <a:pt x="80" y="15"/>
                    <a:pt x="82" y="20"/>
                  </a:cubicBezTo>
                  <a:cubicBezTo>
                    <a:pt x="85" y="26"/>
                    <a:pt x="86" y="32"/>
                    <a:pt x="86" y="39"/>
                  </a:cubicBezTo>
                  <a:cubicBezTo>
                    <a:pt x="86" y="45"/>
                    <a:pt x="85" y="51"/>
                    <a:pt x="82" y="57"/>
                  </a:cubicBezTo>
                  <a:cubicBezTo>
                    <a:pt x="80" y="63"/>
                    <a:pt x="76" y="68"/>
                    <a:pt x="72" y="72"/>
                  </a:cubicBezTo>
                  <a:cubicBezTo>
                    <a:pt x="68" y="77"/>
                    <a:pt x="62" y="80"/>
                    <a:pt x="57" y="8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4"/>
                    <a:pt x="47" y="85"/>
                    <a:pt x="42" y="86"/>
                  </a:cubicBezTo>
                  <a:cubicBezTo>
                    <a:pt x="42" y="86"/>
                    <a:pt x="42" y="86"/>
                    <a:pt x="42" y="87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60" y="94"/>
                    <a:pt x="62" y="96"/>
                    <a:pt x="62" y="98"/>
                  </a:cubicBezTo>
                  <a:cubicBezTo>
                    <a:pt x="62" y="100"/>
                    <a:pt x="60" y="102"/>
                    <a:pt x="5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7" y="102"/>
                    <a:pt x="15" y="100"/>
                    <a:pt x="15" y="98"/>
                  </a:cubicBezTo>
                  <a:cubicBezTo>
                    <a:pt x="15" y="96"/>
                    <a:pt x="17" y="94"/>
                    <a:pt x="19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29" y="85"/>
                    <a:pt x="25" y="84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5" y="80"/>
                    <a:pt x="11" y="77"/>
                    <a:pt x="7" y="7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3" y="77"/>
                    <a:pt x="2" y="77"/>
                    <a:pt x="1" y="76"/>
                  </a:cubicBezTo>
                  <a:cubicBezTo>
                    <a:pt x="0" y="75"/>
                    <a:pt x="0" y="74"/>
                    <a:pt x="1" y="73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3" y="57"/>
                    <a:pt x="0" y="48"/>
                    <a:pt x="0" y="39"/>
                  </a:cubicBezTo>
                  <a:cubicBezTo>
                    <a:pt x="0" y="28"/>
                    <a:pt x="4" y="18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4"/>
                    <a:pt x="28" y="0"/>
                    <a:pt x="38" y="0"/>
                  </a:cubicBezTo>
                  <a:cubicBezTo>
                    <a:pt x="48" y="0"/>
                    <a:pt x="57" y="4"/>
                    <a:pt x="64" y="1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3" y="1"/>
                    <a:pt x="73" y="1"/>
                    <a:pt x="73" y="1"/>
                  </a:cubicBezTo>
                  <a:close/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73" y="20"/>
                    <a:pt x="77" y="29"/>
                    <a:pt x="77" y="39"/>
                  </a:cubicBezTo>
                  <a:cubicBezTo>
                    <a:pt x="77" y="49"/>
                    <a:pt x="73" y="59"/>
                    <a:pt x="66" y="6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59" y="73"/>
                    <a:pt x="49" y="77"/>
                    <a:pt x="38" y="77"/>
                  </a:cubicBezTo>
                  <a:cubicBezTo>
                    <a:pt x="29" y="77"/>
                    <a:pt x="20" y="73"/>
                    <a:pt x="13" y="67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3" y="74"/>
                    <a:pt x="18" y="76"/>
                    <a:pt x="22" y="78"/>
                  </a:cubicBezTo>
                  <a:cubicBezTo>
                    <a:pt x="27" y="80"/>
                    <a:pt x="33" y="81"/>
                    <a:pt x="38" y="81"/>
                  </a:cubicBezTo>
                  <a:cubicBezTo>
                    <a:pt x="44" y="81"/>
                    <a:pt x="50" y="80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60" y="76"/>
                    <a:pt x="65" y="73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3" y="65"/>
                    <a:pt x="76" y="60"/>
                    <a:pt x="78" y="55"/>
                  </a:cubicBezTo>
                  <a:cubicBezTo>
                    <a:pt x="80" y="50"/>
                    <a:pt x="81" y="44"/>
                    <a:pt x="81" y="39"/>
                  </a:cubicBezTo>
                  <a:cubicBezTo>
                    <a:pt x="81" y="33"/>
                    <a:pt x="80" y="27"/>
                    <a:pt x="78" y="22"/>
                  </a:cubicBezTo>
                  <a:cubicBezTo>
                    <a:pt x="76" y="18"/>
                    <a:pt x="73" y="14"/>
                    <a:pt x="70" y="10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54" y="11"/>
                    <a:pt x="47" y="8"/>
                    <a:pt x="38" y="8"/>
                  </a:cubicBezTo>
                  <a:cubicBezTo>
                    <a:pt x="30" y="8"/>
                    <a:pt x="22" y="11"/>
                    <a:pt x="17" y="17"/>
                  </a:cubicBezTo>
                  <a:cubicBezTo>
                    <a:pt x="11" y="22"/>
                    <a:pt x="8" y="30"/>
                    <a:pt x="8" y="39"/>
                  </a:cubicBezTo>
                  <a:cubicBezTo>
                    <a:pt x="8" y="47"/>
                    <a:pt x="11" y="55"/>
                    <a:pt x="17" y="60"/>
                  </a:cubicBezTo>
                  <a:cubicBezTo>
                    <a:pt x="22" y="66"/>
                    <a:pt x="30" y="69"/>
                    <a:pt x="38" y="69"/>
                  </a:cubicBezTo>
                  <a:cubicBezTo>
                    <a:pt x="47" y="69"/>
                    <a:pt x="54" y="66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6" y="55"/>
                    <a:pt x="69" y="47"/>
                    <a:pt x="69" y="39"/>
                  </a:cubicBezTo>
                  <a:cubicBezTo>
                    <a:pt x="69" y="30"/>
                    <a:pt x="66" y="22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583114" y="3133225"/>
            <a:ext cx="1012825" cy="1165585"/>
            <a:chOff x="4583114" y="3133225"/>
            <a:chExt cx="1012825" cy="1165585"/>
          </a:xfrm>
        </p:grpSpPr>
        <p:sp>
          <p:nvSpPr>
            <p:cNvPr id="22" name="Freeform 10"/>
            <p:cNvSpPr/>
            <p:nvPr/>
          </p:nvSpPr>
          <p:spPr bwMode="auto">
            <a:xfrm>
              <a:off x="4583114" y="3133225"/>
              <a:ext cx="1012825" cy="1165585"/>
            </a:xfrm>
            <a:custGeom>
              <a:avLst/>
              <a:gdLst>
                <a:gd name="T0" fmla="*/ 638 w 638"/>
                <a:gd name="T1" fmla="*/ 552 h 734"/>
                <a:gd name="T2" fmla="*/ 638 w 638"/>
                <a:gd name="T3" fmla="*/ 183 h 734"/>
                <a:gd name="T4" fmla="*/ 319 w 638"/>
                <a:gd name="T5" fmla="*/ 0 h 734"/>
                <a:gd name="T6" fmla="*/ 0 w 638"/>
                <a:gd name="T7" fmla="*/ 183 h 734"/>
                <a:gd name="T8" fmla="*/ 0 w 638"/>
                <a:gd name="T9" fmla="*/ 552 h 734"/>
                <a:gd name="T10" fmla="*/ 319 w 638"/>
                <a:gd name="T11" fmla="*/ 734 h 734"/>
                <a:gd name="T12" fmla="*/ 638 w 638"/>
                <a:gd name="T13" fmla="*/ 552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2"/>
                  </a:moveTo>
                  <a:lnTo>
                    <a:pt x="638" y="183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52"/>
                  </a:lnTo>
                  <a:lnTo>
                    <a:pt x="319" y="734"/>
                  </a:lnTo>
                  <a:lnTo>
                    <a:pt x="638" y="5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0"/>
            <p:cNvSpPr>
              <a:spLocks noEditPoints="1"/>
            </p:cNvSpPr>
            <p:nvPr/>
          </p:nvSpPr>
          <p:spPr bwMode="auto">
            <a:xfrm>
              <a:off x="4962525" y="3515930"/>
              <a:ext cx="280988" cy="352534"/>
            </a:xfrm>
            <a:custGeom>
              <a:avLst/>
              <a:gdLst>
                <a:gd name="T0" fmla="*/ 62 w 84"/>
                <a:gd name="T1" fmla="*/ 60 h 106"/>
                <a:gd name="T2" fmla="*/ 55 w 84"/>
                <a:gd name="T3" fmla="*/ 96 h 106"/>
                <a:gd name="T4" fmla="*/ 80 w 84"/>
                <a:gd name="T5" fmla="*/ 98 h 106"/>
                <a:gd name="T6" fmla="*/ 80 w 84"/>
                <a:gd name="T7" fmla="*/ 106 h 106"/>
                <a:gd name="T8" fmla="*/ 0 w 84"/>
                <a:gd name="T9" fmla="*/ 102 h 106"/>
                <a:gd name="T10" fmla="*/ 30 w 84"/>
                <a:gd name="T11" fmla="*/ 98 h 106"/>
                <a:gd name="T12" fmla="*/ 49 w 84"/>
                <a:gd name="T13" fmla="*/ 91 h 106"/>
                <a:gd name="T14" fmla="*/ 6 w 84"/>
                <a:gd name="T15" fmla="*/ 88 h 106"/>
                <a:gd name="T16" fmla="*/ 6 w 84"/>
                <a:gd name="T17" fmla="*/ 83 h 106"/>
                <a:gd name="T18" fmla="*/ 56 w 84"/>
                <a:gd name="T19" fmla="*/ 72 h 106"/>
                <a:gd name="T20" fmla="*/ 50 w 84"/>
                <a:gd name="T21" fmla="*/ 55 h 106"/>
                <a:gd name="T22" fmla="*/ 42 w 84"/>
                <a:gd name="T23" fmla="*/ 56 h 106"/>
                <a:gd name="T24" fmla="*/ 32 w 84"/>
                <a:gd name="T25" fmla="*/ 68 h 106"/>
                <a:gd name="T26" fmla="*/ 28 w 84"/>
                <a:gd name="T27" fmla="*/ 70 h 106"/>
                <a:gd name="T28" fmla="*/ 14 w 84"/>
                <a:gd name="T29" fmla="*/ 65 h 106"/>
                <a:gd name="T30" fmla="*/ 16 w 84"/>
                <a:gd name="T31" fmla="*/ 58 h 106"/>
                <a:gd name="T32" fmla="*/ 13 w 84"/>
                <a:gd name="T33" fmla="*/ 54 h 106"/>
                <a:gd name="T34" fmla="*/ 38 w 84"/>
                <a:gd name="T35" fmla="*/ 15 h 106"/>
                <a:gd name="T36" fmla="*/ 40 w 84"/>
                <a:gd name="T37" fmla="*/ 16 h 106"/>
                <a:gd name="T38" fmla="*/ 41 w 84"/>
                <a:gd name="T39" fmla="*/ 9 h 106"/>
                <a:gd name="T40" fmla="*/ 45 w 84"/>
                <a:gd name="T41" fmla="*/ 2 h 106"/>
                <a:gd name="T42" fmla="*/ 66 w 84"/>
                <a:gd name="T43" fmla="*/ 18 h 106"/>
                <a:gd name="T44" fmla="*/ 58 w 84"/>
                <a:gd name="T45" fmla="*/ 18 h 106"/>
                <a:gd name="T46" fmla="*/ 57 w 84"/>
                <a:gd name="T47" fmla="*/ 26 h 106"/>
                <a:gd name="T48" fmla="*/ 52 w 84"/>
                <a:gd name="T49" fmla="*/ 38 h 106"/>
                <a:gd name="T50" fmla="*/ 55 w 84"/>
                <a:gd name="T51" fmla="*/ 49 h 106"/>
                <a:gd name="T52" fmla="*/ 54 w 84"/>
                <a:gd name="T53" fmla="*/ 16 h 106"/>
                <a:gd name="T54" fmla="*/ 44 w 84"/>
                <a:gd name="T55" fmla="*/ 19 h 106"/>
                <a:gd name="T56" fmla="*/ 54 w 84"/>
                <a:gd name="T57" fmla="*/ 16 h 106"/>
                <a:gd name="T58" fmla="*/ 48 w 84"/>
                <a:gd name="T59" fmla="*/ 35 h 106"/>
                <a:gd name="T60" fmla="*/ 37 w 84"/>
                <a:gd name="T61" fmla="*/ 20 h 106"/>
                <a:gd name="T62" fmla="*/ 33 w 84"/>
                <a:gd name="T63" fmla="*/ 62 h 106"/>
                <a:gd name="T64" fmla="*/ 34 w 84"/>
                <a:gd name="T65" fmla="*/ 46 h 106"/>
                <a:gd name="T66" fmla="*/ 37 w 84"/>
                <a:gd name="T67" fmla="*/ 38 h 106"/>
                <a:gd name="T68" fmla="*/ 49 w 84"/>
                <a:gd name="T69" fmla="*/ 42 h 106"/>
                <a:gd name="T70" fmla="*/ 40 w 84"/>
                <a:gd name="T71" fmla="*/ 42 h 106"/>
                <a:gd name="T72" fmla="*/ 40 w 84"/>
                <a:gd name="T73" fmla="*/ 42 h 106"/>
                <a:gd name="T74" fmla="*/ 45 w 84"/>
                <a:gd name="T75" fmla="*/ 52 h 106"/>
                <a:gd name="T76" fmla="*/ 49 w 84"/>
                <a:gd name="T77" fmla="*/ 50 h 106"/>
                <a:gd name="T78" fmla="*/ 49 w 84"/>
                <a:gd name="T79" fmla="*/ 42 h 106"/>
                <a:gd name="T80" fmla="*/ 20 w 84"/>
                <a:gd name="T81" fmla="*/ 61 h 106"/>
                <a:gd name="T82" fmla="*/ 19 w 84"/>
                <a:gd name="T83" fmla="*/ 62 h 106"/>
                <a:gd name="T84" fmla="*/ 26 w 84"/>
                <a:gd name="T85" fmla="*/ 6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106">
                  <a:moveTo>
                    <a:pt x="55" y="49"/>
                  </a:moveTo>
                  <a:cubicBezTo>
                    <a:pt x="58" y="52"/>
                    <a:pt x="61" y="56"/>
                    <a:pt x="62" y="60"/>
                  </a:cubicBezTo>
                  <a:cubicBezTo>
                    <a:pt x="64" y="63"/>
                    <a:pt x="65" y="68"/>
                    <a:pt x="65" y="72"/>
                  </a:cubicBezTo>
                  <a:cubicBezTo>
                    <a:pt x="65" y="82"/>
                    <a:pt x="61" y="90"/>
                    <a:pt x="55" y="96"/>
                  </a:cubicBezTo>
                  <a:cubicBezTo>
                    <a:pt x="54" y="97"/>
                    <a:pt x="53" y="98"/>
                    <a:pt x="53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100"/>
                    <a:pt x="84" y="102"/>
                  </a:cubicBezTo>
                  <a:cubicBezTo>
                    <a:pt x="84" y="104"/>
                    <a:pt x="82" y="106"/>
                    <a:pt x="80" y="106"/>
                  </a:cubicBezTo>
                  <a:cubicBezTo>
                    <a:pt x="54" y="106"/>
                    <a:pt x="29" y="106"/>
                    <a:pt x="4" y="106"/>
                  </a:cubicBezTo>
                  <a:cubicBezTo>
                    <a:pt x="2" y="106"/>
                    <a:pt x="0" y="104"/>
                    <a:pt x="0" y="102"/>
                  </a:cubicBezTo>
                  <a:cubicBezTo>
                    <a:pt x="0" y="100"/>
                    <a:pt x="2" y="98"/>
                    <a:pt x="4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8" y="98"/>
                    <a:pt x="44" y="95"/>
                    <a:pt x="49" y="91"/>
                  </a:cubicBezTo>
                  <a:cubicBezTo>
                    <a:pt x="50" y="90"/>
                    <a:pt x="50" y="89"/>
                    <a:pt x="51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5" y="88"/>
                    <a:pt x="4" y="87"/>
                    <a:pt x="4" y="86"/>
                  </a:cubicBezTo>
                  <a:cubicBezTo>
                    <a:pt x="4" y="85"/>
                    <a:pt x="5" y="83"/>
                    <a:pt x="6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6" y="80"/>
                    <a:pt x="56" y="76"/>
                    <a:pt x="56" y="72"/>
                  </a:cubicBezTo>
                  <a:cubicBezTo>
                    <a:pt x="56" y="69"/>
                    <a:pt x="56" y="66"/>
                    <a:pt x="55" y="63"/>
                  </a:cubicBezTo>
                  <a:cubicBezTo>
                    <a:pt x="54" y="60"/>
                    <a:pt x="52" y="58"/>
                    <a:pt x="50" y="55"/>
                  </a:cubicBezTo>
                  <a:cubicBezTo>
                    <a:pt x="49" y="56"/>
                    <a:pt x="47" y="57"/>
                    <a:pt x="45" y="57"/>
                  </a:cubicBezTo>
                  <a:cubicBezTo>
                    <a:pt x="44" y="57"/>
                    <a:pt x="43" y="57"/>
                    <a:pt x="42" y="56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8"/>
                    <a:pt x="33" y="68"/>
                    <a:pt x="32" y="68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7" y="71"/>
                    <a:pt x="25" y="72"/>
                    <a:pt x="24" y="71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3" y="65"/>
                    <a:pt x="13" y="63"/>
                    <a:pt x="14" y="62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2" y="56"/>
                    <a:pt x="12" y="55"/>
                    <a:pt x="13" y="54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5"/>
                    <a:pt x="37" y="14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9" y="7"/>
                    <a:pt x="39" y="5"/>
                    <a:pt x="40" y="3"/>
                  </a:cubicBezTo>
                  <a:cubicBezTo>
                    <a:pt x="41" y="1"/>
                    <a:pt x="43" y="0"/>
                    <a:pt x="45" y="2"/>
                  </a:cubicBezTo>
                  <a:cubicBezTo>
                    <a:pt x="52" y="5"/>
                    <a:pt x="58" y="9"/>
                    <a:pt x="64" y="12"/>
                  </a:cubicBezTo>
                  <a:cubicBezTo>
                    <a:pt x="66" y="13"/>
                    <a:pt x="67" y="16"/>
                    <a:pt x="66" y="18"/>
                  </a:cubicBezTo>
                  <a:cubicBezTo>
                    <a:pt x="64" y="20"/>
                    <a:pt x="62" y="21"/>
                    <a:pt x="60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8" y="26"/>
                    <a:pt x="58" y="28"/>
                    <a:pt x="57" y="29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5" y="40"/>
                    <a:pt x="56" y="43"/>
                    <a:pt x="56" y="46"/>
                  </a:cubicBezTo>
                  <a:cubicBezTo>
                    <a:pt x="56" y="47"/>
                    <a:pt x="56" y="48"/>
                    <a:pt x="55" y="49"/>
                  </a:cubicBezTo>
                  <a:close/>
                  <a:moveTo>
                    <a:pt x="54" y="16"/>
                  </a:moveTo>
                  <a:cubicBezTo>
                    <a:pt x="54" y="16"/>
                    <a:pt x="54" y="16"/>
                    <a:pt x="54" y="16"/>
                  </a:cubicBezTo>
                  <a:cubicBezTo>
                    <a:pt x="52" y="15"/>
                    <a:pt x="50" y="13"/>
                    <a:pt x="48" y="12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4" y="16"/>
                    <a:pt x="54" y="16"/>
                    <a:pt x="54" y="16"/>
                  </a:cubicBezTo>
                  <a:close/>
                  <a:moveTo>
                    <a:pt x="48" y="35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47" y="26"/>
                    <a:pt x="42" y="23"/>
                    <a:pt x="37" y="2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23" y="57"/>
                    <a:pt x="28" y="60"/>
                    <a:pt x="33" y="62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5" y="52"/>
                    <a:pt x="34" y="49"/>
                    <a:pt x="34" y="46"/>
                  </a:cubicBezTo>
                  <a:cubicBezTo>
                    <a:pt x="34" y="43"/>
                    <a:pt x="35" y="40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40" y="35"/>
                    <a:pt x="44" y="34"/>
                    <a:pt x="48" y="35"/>
                  </a:cubicBezTo>
                  <a:close/>
                  <a:moveTo>
                    <a:pt x="49" y="42"/>
                  </a:moveTo>
                  <a:cubicBezTo>
                    <a:pt x="49" y="42"/>
                    <a:pt x="49" y="42"/>
                    <a:pt x="49" y="42"/>
                  </a:cubicBezTo>
                  <a:cubicBezTo>
                    <a:pt x="47" y="39"/>
                    <a:pt x="43" y="39"/>
                    <a:pt x="40" y="42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3"/>
                    <a:pt x="39" y="44"/>
                    <a:pt x="39" y="46"/>
                  </a:cubicBezTo>
                  <a:cubicBezTo>
                    <a:pt x="39" y="49"/>
                    <a:pt x="41" y="52"/>
                    <a:pt x="45" y="52"/>
                  </a:cubicBezTo>
                  <a:cubicBezTo>
                    <a:pt x="47" y="52"/>
                    <a:pt x="48" y="51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50" y="49"/>
                    <a:pt x="51" y="48"/>
                    <a:pt x="51" y="46"/>
                  </a:cubicBezTo>
                  <a:cubicBezTo>
                    <a:pt x="51" y="44"/>
                    <a:pt x="50" y="43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lose/>
                  <a:moveTo>
                    <a:pt x="20" y="61"/>
                  </a:moveTo>
                  <a:cubicBezTo>
                    <a:pt x="20" y="61"/>
                    <a:pt x="20" y="61"/>
                    <a:pt x="20" y="61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0" y="61"/>
                    <a:pt x="20" y="61"/>
                    <a:pt x="20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544889" y="3133225"/>
            <a:ext cx="1012825" cy="1165585"/>
            <a:chOff x="3544889" y="3133225"/>
            <a:chExt cx="1012825" cy="1165585"/>
          </a:xfrm>
        </p:grpSpPr>
        <p:sp>
          <p:nvSpPr>
            <p:cNvPr id="25" name="Freeform 11"/>
            <p:cNvSpPr/>
            <p:nvPr/>
          </p:nvSpPr>
          <p:spPr bwMode="auto">
            <a:xfrm>
              <a:off x="3544889" y="3133225"/>
              <a:ext cx="1012825" cy="1165585"/>
            </a:xfrm>
            <a:custGeom>
              <a:avLst/>
              <a:gdLst>
                <a:gd name="T0" fmla="*/ 638 w 638"/>
                <a:gd name="T1" fmla="*/ 552 h 734"/>
                <a:gd name="T2" fmla="*/ 638 w 638"/>
                <a:gd name="T3" fmla="*/ 183 h 734"/>
                <a:gd name="T4" fmla="*/ 319 w 638"/>
                <a:gd name="T5" fmla="*/ 0 h 734"/>
                <a:gd name="T6" fmla="*/ 0 w 638"/>
                <a:gd name="T7" fmla="*/ 183 h 734"/>
                <a:gd name="T8" fmla="*/ 0 w 638"/>
                <a:gd name="T9" fmla="*/ 552 h 734"/>
                <a:gd name="T10" fmla="*/ 319 w 638"/>
                <a:gd name="T11" fmla="*/ 734 h 734"/>
                <a:gd name="T12" fmla="*/ 638 w 638"/>
                <a:gd name="T13" fmla="*/ 552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2"/>
                  </a:moveTo>
                  <a:lnTo>
                    <a:pt x="638" y="183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52"/>
                  </a:lnTo>
                  <a:lnTo>
                    <a:pt x="319" y="734"/>
                  </a:lnTo>
                  <a:lnTo>
                    <a:pt x="638" y="5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31"/>
            <p:cNvSpPr>
              <a:spLocks noEditPoints="1"/>
            </p:cNvSpPr>
            <p:nvPr/>
          </p:nvSpPr>
          <p:spPr bwMode="auto">
            <a:xfrm>
              <a:off x="3930650" y="3542926"/>
              <a:ext cx="239713" cy="346182"/>
            </a:xfrm>
            <a:custGeom>
              <a:avLst/>
              <a:gdLst>
                <a:gd name="T0" fmla="*/ 2 w 72"/>
                <a:gd name="T1" fmla="*/ 71 h 104"/>
                <a:gd name="T2" fmla="*/ 14 w 72"/>
                <a:gd name="T3" fmla="*/ 69 h 104"/>
                <a:gd name="T4" fmla="*/ 23 w 72"/>
                <a:gd name="T5" fmla="*/ 44 h 104"/>
                <a:gd name="T6" fmla="*/ 23 w 72"/>
                <a:gd name="T7" fmla="*/ 44 h 104"/>
                <a:gd name="T8" fmla="*/ 23 w 72"/>
                <a:gd name="T9" fmla="*/ 17 h 104"/>
                <a:gd name="T10" fmla="*/ 32 w 72"/>
                <a:gd name="T11" fmla="*/ 13 h 104"/>
                <a:gd name="T12" fmla="*/ 36 w 72"/>
                <a:gd name="T13" fmla="*/ 0 h 104"/>
                <a:gd name="T14" fmla="*/ 40 w 72"/>
                <a:gd name="T15" fmla="*/ 13 h 104"/>
                <a:gd name="T16" fmla="*/ 55 w 72"/>
                <a:gd name="T17" fmla="*/ 31 h 104"/>
                <a:gd name="T18" fmla="*/ 49 w 72"/>
                <a:gd name="T19" fmla="*/ 44 h 104"/>
                <a:gd name="T20" fmla="*/ 58 w 72"/>
                <a:gd name="T21" fmla="*/ 69 h 104"/>
                <a:gd name="T22" fmla="*/ 70 w 72"/>
                <a:gd name="T23" fmla="*/ 71 h 104"/>
                <a:gd name="T24" fmla="*/ 61 w 72"/>
                <a:gd name="T25" fmla="*/ 74 h 104"/>
                <a:gd name="T26" fmla="*/ 69 w 72"/>
                <a:gd name="T27" fmla="*/ 95 h 104"/>
                <a:gd name="T28" fmla="*/ 72 w 72"/>
                <a:gd name="T29" fmla="*/ 100 h 104"/>
                <a:gd name="T30" fmla="*/ 67 w 72"/>
                <a:gd name="T31" fmla="*/ 102 h 104"/>
                <a:gd name="T32" fmla="*/ 65 w 72"/>
                <a:gd name="T33" fmla="*/ 97 h 104"/>
                <a:gd name="T34" fmla="*/ 52 w 72"/>
                <a:gd name="T35" fmla="*/ 74 h 104"/>
                <a:gd name="T36" fmla="*/ 40 w 72"/>
                <a:gd name="T37" fmla="*/ 77 h 104"/>
                <a:gd name="T38" fmla="*/ 32 w 72"/>
                <a:gd name="T39" fmla="*/ 77 h 104"/>
                <a:gd name="T40" fmla="*/ 20 w 72"/>
                <a:gd name="T41" fmla="*/ 74 h 104"/>
                <a:gd name="T42" fmla="*/ 7 w 72"/>
                <a:gd name="T43" fmla="*/ 97 h 104"/>
                <a:gd name="T44" fmla="*/ 5 w 72"/>
                <a:gd name="T45" fmla="*/ 102 h 104"/>
                <a:gd name="T46" fmla="*/ 0 w 72"/>
                <a:gd name="T47" fmla="*/ 100 h 104"/>
                <a:gd name="T48" fmla="*/ 3 w 72"/>
                <a:gd name="T49" fmla="*/ 95 h 104"/>
                <a:gd name="T50" fmla="*/ 11 w 72"/>
                <a:gd name="T51" fmla="*/ 74 h 104"/>
                <a:gd name="T52" fmla="*/ 32 w 72"/>
                <a:gd name="T53" fmla="*/ 69 h 104"/>
                <a:gd name="T54" fmla="*/ 32 w 72"/>
                <a:gd name="T55" fmla="*/ 66 h 104"/>
                <a:gd name="T56" fmla="*/ 40 w 72"/>
                <a:gd name="T57" fmla="*/ 66 h 104"/>
                <a:gd name="T58" fmla="*/ 49 w 72"/>
                <a:gd name="T59" fmla="*/ 69 h 104"/>
                <a:gd name="T60" fmla="*/ 32 w 72"/>
                <a:gd name="T61" fmla="*/ 49 h 104"/>
                <a:gd name="T62" fmla="*/ 32 w 72"/>
                <a:gd name="T63" fmla="*/ 69 h 104"/>
                <a:gd name="T64" fmla="*/ 44 w 72"/>
                <a:gd name="T65" fmla="*/ 23 h 104"/>
                <a:gd name="T66" fmla="*/ 29 w 72"/>
                <a:gd name="T67" fmla="*/ 23 h 104"/>
                <a:gd name="T68" fmla="*/ 29 w 72"/>
                <a:gd name="T69" fmla="*/ 38 h 104"/>
                <a:gd name="T70" fmla="*/ 40 w 72"/>
                <a:gd name="T71" fmla="*/ 40 h 104"/>
                <a:gd name="T72" fmla="*/ 44 w 72"/>
                <a:gd name="T73" fmla="*/ 38 h 104"/>
                <a:gd name="T74" fmla="*/ 44 w 72"/>
                <a:gd name="T7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104">
                  <a:moveTo>
                    <a:pt x="4" y="74"/>
                  </a:moveTo>
                  <a:cubicBezTo>
                    <a:pt x="3" y="74"/>
                    <a:pt x="2" y="73"/>
                    <a:pt x="2" y="71"/>
                  </a:cubicBezTo>
                  <a:cubicBezTo>
                    <a:pt x="2" y="70"/>
                    <a:pt x="3" y="69"/>
                    <a:pt x="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5"/>
                    <a:pt x="24" y="45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0" y="40"/>
                    <a:pt x="17" y="36"/>
                    <a:pt x="17" y="31"/>
                  </a:cubicBezTo>
                  <a:cubicBezTo>
                    <a:pt x="17" y="26"/>
                    <a:pt x="20" y="21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6" y="15"/>
                    <a:pt x="29" y="13"/>
                    <a:pt x="32" y="1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4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4" y="13"/>
                    <a:pt x="47" y="15"/>
                    <a:pt x="49" y="17"/>
                  </a:cubicBezTo>
                  <a:cubicBezTo>
                    <a:pt x="53" y="21"/>
                    <a:pt x="55" y="26"/>
                    <a:pt x="55" y="31"/>
                  </a:cubicBezTo>
                  <a:cubicBezTo>
                    <a:pt x="55" y="36"/>
                    <a:pt x="53" y="40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8" y="45"/>
                    <a:pt x="48" y="45"/>
                    <a:pt x="47" y="46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9" y="69"/>
                    <a:pt x="70" y="70"/>
                    <a:pt x="70" y="71"/>
                  </a:cubicBezTo>
                  <a:cubicBezTo>
                    <a:pt x="70" y="73"/>
                    <a:pt x="69" y="74"/>
                    <a:pt x="68" y="7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0" y="92"/>
                    <a:pt x="70" y="94"/>
                    <a:pt x="69" y="95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102"/>
                    <a:pt x="72" y="103"/>
                    <a:pt x="71" y="104"/>
                  </a:cubicBezTo>
                  <a:cubicBezTo>
                    <a:pt x="69" y="104"/>
                    <a:pt x="68" y="104"/>
                    <a:pt x="67" y="102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4" y="97"/>
                    <a:pt x="62" y="96"/>
                    <a:pt x="62" y="95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79"/>
                    <a:pt x="38" y="81"/>
                    <a:pt x="36" y="81"/>
                  </a:cubicBezTo>
                  <a:cubicBezTo>
                    <a:pt x="34" y="81"/>
                    <a:pt x="32" y="79"/>
                    <a:pt x="32" y="77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6"/>
                    <a:pt x="9" y="97"/>
                    <a:pt x="7" y="97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4" y="104"/>
                    <a:pt x="3" y="104"/>
                    <a:pt x="2" y="104"/>
                  </a:cubicBezTo>
                  <a:cubicBezTo>
                    <a:pt x="0" y="103"/>
                    <a:pt x="0" y="102"/>
                    <a:pt x="0" y="100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4"/>
                    <a:pt x="3" y="92"/>
                    <a:pt x="3" y="91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4" y="74"/>
                    <a:pt x="4" y="74"/>
                    <a:pt x="4" y="74"/>
                  </a:cubicBezTo>
                  <a:close/>
                  <a:moveTo>
                    <a:pt x="32" y="69"/>
                  </a:moveTo>
                  <a:cubicBezTo>
                    <a:pt x="32" y="69"/>
                    <a:pt x="32" y="69"/>
                    <a:pt x="32" y="69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4"/>
                    <a:pt x="34" y="62"/>
                    <a:pt x="36" y="62"/>
                  </a:cubicBezTo>
                  <a:cubicBezTo>
                    <a:pt x="38" y="62"/>
                    <a:pt x="40" y="64"/>
                    <a:pt x="40" y="66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7" y="49"/>
                    <a:pt x="35" y="49"/>
                    <a:pt x="32" y="4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32" y="69"/>
                    <a:pt x="32" y="69"/>
                    <a:pt x="32" y="69"/>
                  </a:cubicBezTo>
                  <a:close/>
                  <a:moveTo>
                    <a:pt x="44" y="23"/>
                  </a:moveTo>
                  <a:cubicBezTo>
                    <a:pt x="44" y="23"/>
                    <a:pt x="44" y="23"/>
                    <a:pt x="44" y="23"/>
                  </a:cubicBezTo>
                  <a:cubicBezTo>
                    <a:pt x="40" y="19"/>
                    <a:pt x="33" y="19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7" y="25"/>
                    <a:pt x="26" y="28"/>
                    <a:pt x="26" y="31"/>
                  </a:cubicBezTo>
                  <a:cubicBezTo>
                    <a:pt x="26" y="34"/>
                    <a:pt x="27" y="36"/>
                    <a:pt x="29" y="38"/>
                  </a:cubicBezTo>
                  <a:cubicBezTo>
                    <a:pt x="32" y="41"/>
                    <a:pt x="36" y="42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1" y="40"/>
                    <a:pt x="43" y="39"/>
                    <a:pt x="43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5" y="36"/>
                    <a:pt x="47" y="34"/>
                    <a:pt x="47" y="31"/>
                  </a:cubicBezTo>
                  <a:cubicBezTo>
                    <a:pt x="47" y="28"/>
                    <a:pt x="45" y="25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5775326" y="1576994"/>
            <a:ext cx="246856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zh-CN" altLang="en-US" sz="120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zh-CN" altLang="en-US" sz="120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6327776" y="2478973"/>
            <a:ext cx="246856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zh-CN" altLang="en-US" sz="120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5775326" y="3374599"/>
            <a:ext cx="246856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zh-CN" altLang="en-US" sz="120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zh-CN" altLang="en-US" sz="120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41"/>
          <p:cNvSpPr>
            <a:spLocks noChangeArrowheads="1"/>
          </p:cNvSpPr>
          <p:nvPr/>
        </p:nvSpPr>
        <p:spPr bwMode="auto">
          <a:xfrm>
            <a:off x="862013" y="1576994"/>
            <a:ext cx="246856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>
              <a:buFont typeface="Arial" panose="020B0604020202020204" pitchFamily="34" charset="0"/>
              <a:buNone/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372269" y="2432806"/>
            <a:ext cx="246856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>
              <a:buFont typeface="Arial" panose="020B0604020202020204" pitchFamily="34" charset="0"/>
              <a:buNone/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Rectangle 41"/>
          <p:cNvSpPr>
            <a:spLocks noChangeArrowheads="1"/>
          </p:cNvSpPr>
          <p:nvPr/>
        </p:nvSpPr>
        <p:spPr bwMode="auto">
          <a:xfrm>
            <a:off x="915987" y="3406257"/>
            <a:ext cx="246856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>
              <a:buFont typeface="Arial" panose="020B0604020202020204" pitchFamily="34" charset="0"/>
              <a:buNone/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5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27459" y="1958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3531332" y="3750912"/>
            <a:ext cx="2261874" cy="14041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79490" y="4290972"/>
            <a:ext cx="2547868" cy="8640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89927" y="4579005"/>
            <a:ext cx="5237430" cy="5760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40"/>
          <p:cNvGrpSpPr/>
          <p:nvPr/>
        </p:nvGrpSpPr>
        <p:grpSpPr>
          <a:xfrm>
            <a:off x="6188964" y="3255632"/>
            <a:ext cx="698522" cy="1183472"/>
            <a:chOff x="3605364" y="1960593"/>
            <a:chExt cx="1933273" cy="3275453"/>
          </a:xfrm>
          <a:effectLst/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364" y="1960593"/>
              <a:ext cx="1933273" cy="3275453"/>
            </a:xfrm>
            <a:prstGeom prst="rect">
              <a:avLst/>
            </a:prstGeom>
          </p:spPr>
        </p:pic>
        <p:sp>
          <p:nvSpPr>
            <p:cNvPr id="14" name="任意多边形 13"/>
            <p:cNvSpPr/>
            <p:nvPr/>
          </p:nvSpPr>
          <p:spPr>
            <a:xfrm>
              <a:off x="4583492" y="2297562"/>
              <a:ext cx="841496" cy="1920009"/>
            </a:xfrm>
            <a:custGeom>
              <a:avLst/>
              <a:gdLst>
                <a:gd name="connsiteX0" fmla="*/ 0 w 841495"/>
                <a:gd name="connsiteY0" fmla="*/ 0 h 1920008"/>
                <a:gd name="connsiteX1" fmla="*/ 841495 w 841495"/>
                <a:gd name="connsiteY1" fmla="*/ 0 h 1920008"/>
                <a:gd name="connsiteX2" fmla="*/ 841495 w 841495"/>
                <a:gd name="connsiteY2" fmla="*/ 1920008 h 192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495" h="1920008">
                  <a:moveTo>
                    <a:pt x="0" y="0"/>
                  </a:moveTo>
                  <a:lnTo>
                    <a:pt x="841495" y="0"/>
                  </a:lnTo>
                  <a:lnTo>
                    <a:pt x="841495" y="192000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62000">
                  <a:schemeClr val="bg1">
                    <a:alpha val="0"/>
                  </a:schemeClr>
                </a:gs>
              </a:gsLst>
              <a:lin ang="2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45"/>
          <p:cNvGrpSpPr/>
          <p:nvPr/>
        </p:nvGrpSpPr>
        <p:grpSpPr>
          <a:xfrm>
            <a:off x="3528143" y="2470322"/>
            <a:ext cx="2268252" cy="1327040"/>
            <a:chOff x="664749" y="2230735"/>
            <a:chExt cx="3963734" cy="231898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49" y="2230735"/>
              <a:ext cx="3963734" cy="2318981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185813" y="2383135"/>
              <a:ext cx="2926606" cy="1824608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l="-1570" r="-157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3"/>
            <p:cNvSpPr/>
            <p:nvPr/>
          </p:nvSpPr>
          <p:spPr>
            <a:xfrm>
              <a:off x="3016509" y="2383135"/>
              <a:ext cx="1095910" cy="1824608"/>
            </a:xfrm>
            <a:custGeom>
              <a:avLst/>
              <a:gdLst/>
              <a:ahLst/>
              <a:cxnLst/>
              <a:rect l="l" t="t" r="r" b="b"/>
              <a:pathLst>
                <a:path w="1095910" h="1824608">
                  <a:moveTo>
                    <a:pt x="0" y="0"/>
                  </a:moveTo>
                  <a:lnTo>
                    <a:pt x="1095910" y="0"/>
                  </a:lnTo>
                  <a:lnTo>
                    <a:pt x="1095910" y="1824608"/>
                  </a:lnTo>
                  <a:lnTo>
                    <a:pt x="1084499" y="182460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37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TextBox 20"/>
          <p:cNvSpPr txBox="1"/>
          <p:nvPr/>
        </p:nvSpPr>
        <p:spPr>
          <a:xfrm>
            <a:off x="4472313" y="3771490"/>
            <a:ext cx="379912" cy="6309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1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  <a:endParaRPr lang="zh-CN" altLang="en-US" sz="41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348270" y="4342147"/>
            <a:ext cx="379912" cy="6309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1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  <a:endParaRPr lang="zh-CN" altLang="en-US" sz="41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56093" y="4531821"/>
            <a:ext cx="379912" cy="6309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1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</a:t>
            </a:r>
            <a:endParaRPr lang="zh-CN" altLang="en-US" sz="41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3531580" y="1199019"/>
            <a:ext cx="21603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06"/>
          <p:cNvSpPr txBox="1"/>
          <p:nvPr/>
        </p:nvSpPr>
        <p:spPr>
          <a:xfrm>
            <a:off x="3271892" y="1861901"/>
            <a:ext cx="267976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6174156" y="2236902"/>
            <a:ext cx="14079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06"/>
          <p:cNvSpPr txBox="1"/>
          <p:nvPr/>
        </p:nvSpPr>
        <p:spPr>
          <a:xfrm>
            <a:off x="6174156" y="2759443"/>
            <a:ext cx="244576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1839675" y="3020624"/>
            <a:ext cx="14079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4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06"/>
          <p:cNvSpPr txBox="1"/>
          <p:nvPr/>
        </p:nvSpPr>
        <p:spPr>
          <a:xfrm>
            <a:off x="801858" y="3543164"/>
            <a:ext cx="244576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35" y="3807895"/>
            <a:ext cx="1229934" cy="771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7" y="1277883"/>
            <a:ext cx="4339836" cy="2699683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5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27459" y="1958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10" name="Rectangle 10"/>
          <p:cNvSpPr/>
          <p:nvPr/>
        </p:nvSpPr>
        <p:spPr>
          <a:xfrm>
            <a:off x="5367130" y="1262627"/>
            <a:ext cx="3776870" cy="2714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Placeholder 1"/>
          <p:cNvSpPr txBox="1"/>
          <p:nvPr/>
        </p:nvSpPr>
        <p:spPr>
          <a:xfrm>
            <a:off x="5901691" y="1420988"/>
            <a:ext cx="2887590" cy="217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Placeholder 40"/>
          <p:cNvSpPr txBox="1"/>
          <p:nvPr/>
        </p:nvSpPr>
        <p:spPr>
          <a:xfrm>
            <a:off x="5901691" y="1638872"/>
            <a:ext cx="2878376" cy="502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AU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Group 11"/>
          <p:cNvGrpSpPr/>
          <p:nvPr/>
        </p:nvGrpSpPr>
        <p:grpSpPr>
          <a:xfrm>
            <a:off x="5029940" y="1410422"/>
            <a:ext cx="674378" cy="674379"/>
            <a:chOff x="4586241" y="2250523"/>
            <a:chExt cx="899171" cy="899172"/>
          </a:xfrm>
        </p:grpSpPr>
        <p:sp>
          <p:nvSpPr>
            <p:cNvPr id="14" name="Oval 12"/>
            <p:cNvSpPr/>
            <p:nvPr/>
          </p:nvSpPr>
          <p:spPr>
            <a:xfrm>
              <a:off x="4586241" y="2250523"/>
              <a:ext cx="899171" cy="89917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AutoShape 66"/>
            <p:cNvSpPr>
              <a:spLocks noChangeAspect="1"/>
            </p:cNvSpPr>
            <p:nvPr/>
          </p:nvSpPr>
          <p:spPr bwMode="auto">
            <a:xfrm>
              <a:off x="4849404" y="2513637"/>
              <a:ext cx="372847" cy="372944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092" tIns="38092" rIns="38092" bIns="38092" anchor="ctr"/>
            <a:lstStyle/>
            <a:p>
              <a:pPr defTabSz="342900">
                <a:defRPr/>
              </a:pPr>
              <a:endParaRPr lang="es-ES" sz="27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4"/>
          <p:cNvGrpSpPr/>
          <p:nvPr/>
        </p:nvGrpSpPr>
        <p:grpSpPr>
          <a:xfrm>
            <a:off x="5029940" y="2288746"/>
            <a:ext cx="674378" cy="674379"/>
            <a:chOff x="4586241" y="3421622"/>
            <a:chExt cx="899171" cy="899172"/>
          </a:xfrm>
        </p:grpSpPr>
        <p:sp>
          <p:nvSpPr>
            <p:cNvPr id="17" name="Oval 15"/>
            <p:cNvSpPr/>
            <p:nvPr/>
          </p:nvSpPr>
          <p:spPr>
            <a:xfrm>
              <a:off x="4586241" y="3421622"/>
              <a:ext cx="899171" cy="89917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8" name="Group 16"/>
            <p:cNvGrpSpPr/>
            <p:nvPr/>
          </p:nvGrpSpPr>
          <p:grpSpPr>
            <a:xfrm>
              <a:off x="4849404" y="3689779"/>
              <a:ext cx="369512" cy="371872"/>
              <a:chOff x="3886200" y="3605213"/>
              <a:chExt cx="1243013" cy="1250950"/>
            </a:xfrm>
            <a:solidFill>
              <a:schemeClr val="bg1"/>
            </a:solidFill>
          </p:grpSpPr>
          <p:sp>
            <p:nvSpPr>
              <p:cNvPr id="19" name="Freeform 38"/>
              <p:cNvSpPr/>
              <p:nvPr/>
            </p:nvSpPr>
            <p:spPr bwMode="auto">
              <a:xfrm>
                <a:off x="4732338" y="3605213"/>
                <a:ext cx="174625" cy="263525"/>
              </a:xfrm>
              <a:custGeom>
                <a:avLst/>
                <a:gdLst>
                  <a:gd name="T0" fmla="*/ 23 w 46"/>
                  <a:gd name="T1" fmla="*/ 70 h 70"/>
                  <a:gd name="T2" fmla="*/ 46 w 46"/>
                  <a:gd name="T3" fmla="*/ 47 h 70"/>
                  <a:gd name="T4" fmla="*/ 46 w 46"/>
                  <a:gd name="T5" fmla="*/ 23 h 70"/>
                  <a:gd name="T6" fmla="*/ 23 w 46"/>
                  <a:gd name="T7" fmla="*/ 0 h 70"/>
                  <a:gd name="T8" fmla="*/ 0 w 46"/>
                  <a:gd name="T9" fmla="*/ 23 h 70"/>
                  <a:gd name="T10" fmla="*/ 0 w 46"/>
                  <a:gd name="T11" fmla="*/ 47 h 70"/>
                  <a:gd name="T12" fmla="*/ 23 w 46"/>
                  <a:gd name="T1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70">
                    <a:moveTo>
                      <a:pt x="23" y="70"/>
                    </a:moveTo>
                    <a:cubicBezTo>
                      <a:pt x="35" y="70"/>
                      <a:pt x="46" y="60"/>
                      <a:pt x="46" y="47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10"/>
                      <a:pt x="35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60"/>
                      <a:pt x="10" y="70"/>
                      <a:pt x="23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9"/>
              <p:cNvSpPr>
                <a:spLocks noEditPoints="1"/>
              </p:cNvSpPr>
              <p:nvPr/>
            </p:nvSpPr>
            <p:spPr bwMode="auto">
              <a:xfrm>
                <a:off x="3886200" y="3751263"/>
                <a:ext cx="1243013" cy="1104900"/>
              </a:xfrm>
              <a:custGeom>
                <a:avLst/>
                <a:gdLst>
                  <a:gd name="T0" fmla="*/ 329 w 329"/>
                  <a:gd name="T1" fmla="*/ 1 h 294"/>
                  <a:gd name="T2" fmla="*/ 282 w 329"/>
                  <a:gd name="T3" fmla="*/ 1 h 294"/>
                  <a:gd name="T4" fmla="*/ 282 w 329"/>
                  <a:gd name="T5" fmla="*/ 13 h 294"/>
                  <a:gd name="T6" fmla="*/ 247 w 329"/>
                  <a:gd name="T7" fmla="*/ 48 h 294"/>
                  <a:gd name="T8" fmla="*/ 212 w 329"/>
                  <a:gd name="T9" fmla="*/ 13 h 294"/>
                  <a:gd name="T10" fmla="*/ 212 w 329"/>
                  <a:gd name="T11" fmla="*/ 1 h 294"/>
                  <a:gd name="T12" fmla="*/ 118 w 329"/>
                  <a:gd name="T13" fmla="*/ 1 h 294"/>
                  <a:gd name="T14" fmla="*/ 118 w 329"/>
                  <a:gd name="T15" fmla="*/ 13 h 294"/>
                  <a:gd name="T16" fmla="*/ 83 w 329"/>
                  <a:gd name="T17" fmla="*/ 48 h 294"/>
                  <a:gd name="T18" fmla="*/ 47 w 329"/>
                  <a:gd name="T19" fmla="*/ 13 h 294"/>
                  <a:gd name="T20" fmla="*/ 47 w 329"/>
                  <a:gd name="T21" fmla="*/ 1 h 294"/>
                  <a:gd name="T22" fmla="*/ 0 w 329"/>
                  <a:gd name="T23" fmla="*/ 0 h 294"/>
                  <a:gd name="T24" fmla="*/ 0 w 329"/>
                  <a:gd name="T25" fmla="*/ 294 h 294"/>
                  <a:gd name="T26" fmla="*/ 24 w 329"/>
                  <a:gd name="T27" fmla="*/ 294 h 294"/>
                  <a:gd name="T28" fmla="*/ 306 w 329"/>
                  <a:gd name="T29" fmla="*/ 294 h 294"/>
                  <a:gd name="T30" fmla="*/ 329 w 329"/>
                  <a:gd name="T31" fmla="*/ 294 h 294"/>
                  <a:gd name="T32" fmla="*/ 329 w 329"/>
                  <a:gd name="T33" fmla="*/ 1 h 294"/>
                  <a:gd name="T34" fmla="*/ 306 w 329"/>
                  <a:gd name="T35" fmla="*/ 271 h 294"/>
                  <a:gd name="T36" fmla="*/ 24 w 329"/>
                  <a:gd name="T37" fmla="*/ 271 h 294"/>
                  <a:gd name="T38" fmla="*/ 24 w 329"/>
                  <a:gd name="T39" fmla="*/ 83 h 294"/>
                  <a:gd name="T40" fmla="*/ 306 w 329"/>
                  <a:gd name="T41" fmla="*/ 83 h 294"/>
                  <a:gd name="T42" fmla="*/ 306 w 329"/>
                  <a:gd name="T43" fmla="*/ 27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9" h="294">
                    <a:moveTo>
                      <a:pt x="329" y="1"/>
                    </a:moveTo>
                    <a:cubicBezTo>
                      <a:pt x="282" y="1"/>
                      <a:pt x="282" y="1"/>
                      <a:pt x="282" y="1"/>
                    </a:cubicBezTo>
                    <a:cubicBezTo>
                      <a:pt x="282" y="13"/>
                      <a:pt x="282" y="13"/>
                      <a:pt x="282" y="13"/>
                    </a:cubicBezTo>
                    <a:cubicBezTo>
                      <a:pt x="282" y="32"/>
                      <a:pt x="266" y="48"/>
                      <a:pt x="247" y="48"/>
                    </a:cubicBezTo>
                    <a:cubicBezTo>
                      <a:pt x="228" y="48"/>
                      <a:pt x="212" y="32"/>
                      <a:pt x="212" y="13"/>
                    </a:cubicBezTo>
                    <a:cubicBezTo>
                      <a:pt x="212" y="1"/>
                      <a:pt x="212" y="1"/>
                      <a:pt x="212" y="1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8" y="32"/>
                      <a:pt x="102" y="48"/>
                      <a:pt x="83" y="48"/>
                    </a:cubicBezTo>
                    <a:cubicBezTo>
                      <a:pt x="63" y="48"/>
                      <a:pt x="47" y="32"/>
                      <a:pt x="47" y="13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24" y="294"/>
                      <a:pt x="24" y="294"/>
                      <a:pt x="24" y="294"/>
                    </a:cubicBezTo>
                    <a:cubicBezTo>
                      <a:pt x="306" y="294"/>
                      <a:pt x="306" y="294"/>
                      <a:pt x="306" y="294"/>
                    </a:cubicBezTo>
                    <a:cubicBezTo>
                      <a:pt x="329" y="294"/>
                      <a:pt x="329" y="294"/>
                      <a:pt x="329" y="294"/>
                    </a:cubicBezTo>
                    <a:lnTo>
                      <a:pt x="329" y="1"/>
                    </a:lnTo>
                    <a:close/>
                    <a:moveTo>
                      <a:pt x="306" y="271"/>
                    </a:moveTo>
                    <a:cubicBezTo>
                      <a:pt x="24" y="271"/>
                      <a:pt x="24" y="271"/>
                      <a:pt x="24" y="271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306" y="83"/>
                      <a:pt x="306" y="83"/>
                      <a:pt x="306" y="83"/>
                    </a:cubicBezTo>
                    <a:lnTo>
                      <a:pt x="306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40"/>
              <p:cNvSpPr/>
              <p:nvPr/>
            </p:nvSpPr>
            <p:spPr bwMode="auto">
              <a:xfrm>
                <a:off x="4108450" y="3605213"/>
                <a:ext cx="174625" cy="263525"/>
              </a:xfrm>
              <a:custGeom>
                <a:avLst/>
                <a:gdLst>
                  <a:gd name="T0" fmla="*/ 23 w 46"/>
                  <a:gd name="T1" fmla="*/ 70 h 70"/>
                  <a:gd name="T2" fmla="*/ 46 w 46"/>
                  <a:gd name="T3" fmla="*/ 47 h 70"/>
                  <a:gd name="T4" fmla="*/ 46 w 46"/>
                  <a:gd name="T5" fmla="*/ 23 h 70"/>
                  <a:gd name="T6" fmla="*/ 23 w 46"/>
                  <a:gd name="T7" fmla="*/ 0 h 70"/>
                  <a:gd name="T8" fmla="*/ 0 w 46"/>
                  <a:gd name="T9" fmla="*/ 23 h 70"/>
                  <a:gd name="T10" fmla="*/ 0 w 46"/>
                  <a:gd name="T11" fmla="*/ 47 h 70"/>
                  <a:gd name="T12" fmla="*/ 23 w 46"/>
                  <a:gd name="T1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70">
                    <a:moveTo>
                      <a:pt x="23" y="70"/>
                    </a:moveTo>
                    <a:cubicBezTo>
                      <a:pt x="36" y="70"/>
                      <a:pt x="46" y="60"/>
                      <a:pt x="46" y="47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60"/>
                      <a:pt x="10" y="70"/>
                      <a:pt x="23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Rectangle 41"/>
              <p:cNvSpPr>
                <a:spLocks noChangeArrowheads="1"/>
              </p:cNvSpPr>
              <p:nvPr/>
            </p:nvSpPr>
            <p:spPr bwMode="auto">
              <a:xfrm>
                <a:off x="4332288" y="4157663"/>
                <a:ext cx="139700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42"/>
              <p:cNvSpPr>
                <a:spLocks noChangeArrowheads="1"/>
              </p:cNvSpPr>
              <p:nvPr/>
            </p:nvSpPr>
            <p:spPr bwMode="auto">
              <a:xfrm>
                <a:off x="4559300" y="4157663"/>
                <a:ext cx="139700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43"/>
              <p:cNvSpPr>
                <a:spLocks noChangeArrowheads="1"/>
              </p:cNvSpPr>
              <p:nvPr/>
            </p:nvSpPr>
            <p:spPr bwMode="auto">
              <a:xfrm>
                <a:off x="4767263" y="4157663"/>
                <a:ext cx="139700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44"/>
              <p:cNvSpPr>
                <a:spLocks noChangeArrowheads="1"/>
              </p:cNvSpPr>
              <p:nvPr/>
            </p:nvSpPr>
            <p:spPr bwMode="auto">
              <a:xfrm>
                <a:off x="4332288" y="4364038"/>
                <a:ext cx="139700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Rectangle 45"/>
              <p:cNvSpPr>
                <a:spLocks noChangeArrowheads="1"/>
              </p:cNvSpPr>
              <p:nvPr/>
            </p:nvSpPr>
            <p:spPr bwMode="auto">
              <a:xfrm>
                <a:off x="4559300" y="4364038"/>
                <a:ext cx="139700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Rectangle 46"/>
              <p:cNvSpPr>
                <a:spLocks noChangeArrowheads="1"/>
              </p:cNvSpPr>
              <p:nvPr/>
            </p:nvSpPr>
            <p:spPr bwMode="auto">
              <a:xfrm>
                <a:off x="4767263" y="4364038"/>
                <a:ext cx="139700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Rectangle 47"/>
              <p:cNvSpPr>
                <a:spLocks noChangeArrowheads="1"/>
              </p:cNvSpPr>
              <p:nvPr/>
            </p:nvSpPr>
            <p:spPr bwMode="auto">
              <a:xfrm>
                <a:off x="4332288" y="4570413"/>
                <a:ext cx="139700" cy="125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Rectangle 48"/>
              <p:cNvSpPr>
                <a:spLocks noChangeArrowheads="1"/>
              </p:cNvSpPr>
              <p:nvPr/>
            </p:nvSpPr>
            <p:spPr bwMode="auto">
              <a:xfrm>
                <a:off x="4108450" y="4364038"/>
                <a:ext cx="141288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Rectangle 49"/>
              <p:cNvSpPr>
                <a:spLocks noChangeArrowheads="1"/>
              </p:cNvSpPr>
              <p:nvPr/>
            </p:nvSpPr>
            <p:spPr bwMode="auto">
              <a:xfrm>
                <a:off x="4108450" y="4570413"/>
                <a:ext cx="141288" cy="125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Rectangle 50"/>
              <p:cNvSpPr>
                <a:spLocks noChangeArrowheads="1"/>
              </p:cNvSpPr>
              <p:nvPr/>
            </p:nvSpPr>
            <p:spPr bwMode="auto">
              <a:xfrm>
                <a:off x="4559300" y="4570413"/>
                <a:ext cx="139700" cy="125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Rectangle 51"/>
              <p:cNvSpPr>
                <a:spLocks noChangeArrowheads="1"/>
              </p:cNvSpPr>
              <p:nvPr/>
            </p:nvSpPr>
            <p:spPr bwMode="auto">
              <a:xfrm>
                <a:off x="4767263" y="4570413"/>
                <a:ext cx="139700" cy="125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31"/>
          <p:cNvGrpSpPr/>
          <p:nvPr/>
        </p:nvGrpSpPr>
        <p:grpSpPr>
          <a:xfrm>
            <a:off x="5029940" y="3155361"/>
            <a:ext cx="674378" cy="674379"/>
            <a:chOff x="4586241" y="4577109"/>
            <a:chExt cx="899171" cy="899172"/>
          </a:xfrm>
        </p:grpSpPr>
        <p:sp>
          <p:nvSpPr>
            <p:cNvPr id="34" name="Oval 32"/>
            <p:cNvSpPr/>
            <p:nvPr/>
          </p:nvSpPr>
          <p:spPr>
            <a:xfrm>
              <a:off x="4586241" y="4577109"/>
              <a:ext cx="899171" cy="89917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35" name="Group 33"/>
            <p:cNvGrpSpPr/>
            <p:nvPr/>
          </p:nvGrpSpPr>
          <p:grpSpPr>
            <a:xfrm>
              <a:off x="4853716" y="4874277"/>
              <a:ext cx="397627" cy="339438"/>
              <a:chOff x="3440113" y="1050925"/>
              <a:chExt cx="390525" cy="333376"/>
            </a:xfrm>
            <a:solidFill>
              <a:schemeClr val="bg1"/>
            </a:solidFill>
          </p:grpSpPr>
          <p:sp>
            <p:nvSpPr>
              <p:cNvPr id="36" name="Freeform 8"/>
              <p:cNvSpPr/>
              <p:nvPr/>
            </p:nvSpPr>
            <p:spPr bwMode="auto">
              <a:xfrm>
                <a:off x="3563938" y="1244600"/>
                <a:ext cx="69850" cy="71438"/>
              </a:xfrm>
              <a:custGeom>
                <a:avLst/>
                <a:gdLst>
                  <a:gd name="T0" fmla="*/ 44 w 44"/>
                  <a:gd name="T1" fmla="*/ 25 h 45"/>
                  <a:gd name="T2" fmla="*/ 19 w 44"/>
                  <a:gd name="T3" fmla="*/ 0 h 45"/>
                  <a:gd name="T4" fmla="*/ 19 w 44"/>
                  <a:gd name="T5" fmla="*/ 0 h 45"/>
                  <a:gd name="T6" fmla="*/ 0 w 44"/>
                  <a:gd name="T7" fmla="*/ 45 h 45"/>
                  <a:gd name="T8" fmla="*/ 44 w 44"/>
                  <a:gd name="T9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44" y="25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45"/>
                    </a:lnTo>
                    <a:lnTo>
                      <a:pt x="44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Rectangle 9"/>
              <p:cNvSpPr>
                <a:spLocks noChangeArrowheads="1"/>
              </p:cNvSpPr>
              <p:nvPr/>
            </p:nvSpPr>
            <p:spPr bwMode="auto">
              <a:xfrm>
                <a:off x="3633788" y="128428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10"/>
              <p:cNvSpPr/>
              <p:nvPr/>
            </p:nvSpPr>
            <p:spPr bwMode="auto">
              <a:xfrm>
                <a:off x="3605213" y="1074738"/>
                <a:ext cx="176213" cy="176213"/>
              </a:xfrm>
              <a:custGeom>
                <a:avLst/>
                <a:gdLst>
                  <a:gd name="T0" fmla="*/ 101 w 111"/>
                  <a:gd name="T1" fmla="*/ 0 h 111"/>
                  <a:gd name="T2" fmla="*/ 0 w 111"/>
                  <a:gd name="T3" fmla="*/ 101 h 111"/>
                  <a:gd name="T4" fmla="*/ 10 w 111"/>
                  <a:gd name="T5" fmla="*/ 111 h 111"/>
                  <a:gd name="T6" fmla="*/ 111 w 111"/>
                  <a:gd name="T7" fmla="*/ 10 h 111"/>
                  <a:gd name="T8" fmla="*/ 101 w 111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1">
                    <a:moveTo>
                      <a:pt x="101" y="0"/>
                    </a:moveTo>
                    <a:lnTo>
                      <a:pt x="0" y="101"/>
                    </a:lnTo>
                    <a:lnTo>
                      <a:pt x="10" y="111"/>
                    </a:lnTo>
                    <a:lnTo>
                      <a:pt x="111" y="10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11"/>
              <p:cNvSpPr/>
              <p:nvPr/>
            </p:nvSpPr>
            <p:spPr bwMode="auto">
              <a:xfrm>
                <a:off x="3629025" y="1098550"/>
                <a:ext cx="177800" cy="177800"/>
              </a:xfrm>
              <a:custGeom>
                <a:avLst/>
                <a:gdLst>
                  <a:gd name="T0" fmla="*/ 0 w 112"/>
                  <a:gd name="T1" fmla="*/ 102 h 112"/>
                  <a:gd name="T2" fmla="*/ 10 w 112"/>
                  <a:gd name="T3" fmla="*/ 112 h 112"/>
                  <a:gd name="T4" fmla="*/ 112 w 112"/>
                  <a:gd name="T5" fmla="*/ 12 h 112"/>
                  <a:gd name="T6" fmla="*/ 102 w 112"/>
                  <a:gd name="T7" fmla="*/ 0 h 112"/>
                  <a:gd name="T8" fmla="*/ 0 w 112"/>
                  <a:gd name="T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2">
                    <a:moveTo>
                      <a:pt x="0" y="102"/>
                    </a:moveTo>
                    <a:lnTo>
                      <a:pt x="10" y="112"/>
                    </a:lnTo>
                    <a:lnTo>
                      <a:pt x="112" y="12"/>
                    </a:lnTo>
                    <a:lnTo>
                      <a:pt x="102" y="0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12"/>
              <p:cNvSpPr/>
              <p:nvPr/>
            </p:nvSpPr>
            <p:spPr bwMode="auto">
              <a:xfrm>
                <a:off x="3775075" y="1050925"/>
                <a:ext cx="55563" cy="52388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13"/>
              <p:cNvSpPr/>
              <p:nvPr/>
            </p:nvSpPr>
            <p:spPr bwMode="auto">
              <a:xfrm>
                <a:off x="3440113" y="1058863"/>
                <a:ext cx="327025" cy="325438"/>
              </a:xfrm>
              <a:custGeom>
                <a:avLst/>
                <a:gdLst>
                  <a:gd name="T0" fmla="*/ 182 w 206"/>
                  <a:gd name="T1" fmla="*/ 180 h 205"/>
                  <a:gd name="T2" fmla="*/ 25 w 206"/>
                  <a:gd name="T3" fmla="*/ 180 h 205"/>
                  <a:gd name="T4" fmla="*/ 25 w 206"/>
                  <a:gd name="T5" fmla="*/ 25 h 205"/>
                  <a:gd name="T6" fmla="*/ 172 w 206"/>
                  <a:gd name="T7" fmla="*/ 25 h 205"/>
                  <a:gd name="T8" fmla="*/ 198 w 206"/>
                  <a:gd name="T9" fmla="*/ 0 h 205"/>
                  <a:gd name="T10" fmla="*/ 0 w 206"/>
                  <a:gd name="T11" fmla="*/ 0 h 205"/>
                  <a:gd name="T12" fmla="*/ 0 w 206"/>
                  <a:gd name="T13" fmla="*/ 205 h 205"/>
                  <a:gd name="T14" fmla="*/ 206 w 206"/>
                  <a:gd name="T15" fmla="*/ 205 h 205"/>
                  <a:gd name="T16" fmla="*/ 206 w 206"/>
                  <a:gd name="T17" fmla="*/ 76 h 205"/>
                  <a:gd name="T18" fmla="*/ 182 w 206"/>
                  <a:gd name="T19" fmla="*/ 101 h 205"/>
                  <a:gd name="T20" fmla="*/ 182 w 206"/>
                  <a:gd name="T21" fmla="*/ 18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05">
                    <a:moveTo>
                      <a:pt x="182" y="180"/>
                    </a:moveTo>
                    <a:lnTo>
                      <a:pt x="25" y="180"/>
                    </a:lnTo>
                    <a:lnTo>
                      <a:pt x="25" y="25"/>
                    </a:lnTo>
                    <a:lnTo>
                      <a:pt x="172" y="25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205"/>
                    </a:lnTo>
                    <a:lnTo>
                      <a:pt x="206" y="205"/>
                    </a:lnTo>
                    <a:lnTo>
                      <a:pt x="206" y="76"/>
                    </a:lnTo>
                    <a:lnTo>
                      <a:pt x="182" y="101"/>
                    </a:lnTo>
                    <a:lnTo>
                      <a:pt x="182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2" name="Text Placeholder 1"/>
          <p:cNvSpPr txBox="1"/>
          <p:nvPr/>
        </p:nvSpPr>
        <p:spPr>
          <a:xfrm>
            <a:off x="5892476" y="2299561"/>
            <a:ext cx="2887590" cy="2178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id-ID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 Placeholder 40"/>
          <p:cNvSpPr txBox="1"/>
          <p:nvPr/>
        </p:nvSpPr>
        <p:spPr>
          <a:xfrm>
            <a:off x="5892476" y="2517446"/>
            <a:ext cx="2878376" cy="50232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AU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 Placeholder 1"/>
          <p:cNvSpPr txBox="1"/>
          <p:nvPr/>
        </p:nvSpPr>
        <p:spPr>
          <a:xfrm>
            <a:off x="5901691" y="3117441"/>
            <a:ext cx="2887590" cy="2178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id-ID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40"/>
          <p:cNvSpPr txBox="1"/>
          <p:nvPr/>
        </p:nvSpPr>
        <p:spPr>
          <a:xfrm>
            <a:off x="5901691" y="3335326"/>
            <a:ext cx="2878376" cy="50232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AU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kstvak 8"/>
          <p:cNvSpPr txBox="1"/>
          <p:nvPr/>
        </p:nvSpPr>
        <p:spPr>
          <a:xfrm>
            <a:off x="611174" y="4143003"/>
            <a:ext cx="776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Doulos SIL" panose="02000500070000020004" pitchFamily="2" charset="0"/>
                <a:sym typeface="Arial" panose="020B0604020202020204" pitchFamily="34" charset="0"/>
              </a:rPr>
              <a:t>点击输入简要文字内容，概括精炼言简意赅的说明分项内容。点击输入简要文字内容，概括精炼言简意赅的说明分项内容。点击输入简要文字内容，概括精炼言简意赅的说明分项内容。</a:t>
            </a:r>
            <a:endParaRPr lang="nl-NL" sz="900" dirty="0">
              <a:latin typeface="Arial" panose="020B0604020202020204" pitchFamily="34" charset="0"/>
              <a:ea typeface="微软雅黑" panose="020B0503020204020204" pitchFamily="34" charset="-122"/>
              <a:cs typeface="Doulos SIL" panose="02000500070000020004" pitchFamily="2" charset="0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-4365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  <p:bldP spid="12" grpId="0" build="p"/>
      <p:bldP spid="42" grpId="0"/>
      <p:bldP spid="43" grpId="0"/>
      <p:bldP spid="44" grpId="0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5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27459" y="1958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9" name="Rectangle 2"/>
          <p:cNvSpPr/>
          <p:nvPr/>
        </p:nvSpPr>
        <p:spPr>
          <a:xfrm>
            <a:off x="3349913" y="1703361"/>
            <a:ext cx="2444183" cy="19384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Oval 5"/>
          <p:cNvSpPr>
            <a:spLocks noChangeAspect="1"/>
          </p:cNvSpPr>
          <p:nvPr/>
        </p:nvSpPr>
        <p:spPr>
          <a:xfrm>
            <a:off x="4291052" y="1973390"/>
            <a:ext cx="561913" cy="5619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: Shape 4"/>
          <p:cNvSpPr/>
          <p:nvPr/>
        </p:nvSpPr>
        <p:spPr bwMode="auto">
          <a:xfrm>
            <a:off x="4448176" y="2152147"/>
            <a:ext cx="252141" cy="204398"/>
          </a:xfrm>
          <a:custGeom>
            <a:avLst/>
            <a:gdLst>
              <a:gd name="T0" fmla="*/ 68 w 186"/>
              <a:gd name="T1" fmla="*/ 84 h 151"/>
              <a:gd name="T2" fmla="*/ 118 w 186"/>
              <a:gd name="T3" fmla="*/ 84 h 151"/>
              <a:gd name="T4" fmla="*/ 93 w 186"/>
              <a:gd name="T5" fmla="*/ 101 h 151"/>
              <a:gd name="T6" fmla="*/ 93 w 186"/>
              <a:gd name="T7" fmla="*/ 67 h 151"/>
              <a:gd name="T8" fmla="*/ 93 w 186"/>
              <a:gd name="T9" fmla="*/ 101 h 151"/>
              <a:gd name="T10" fmla="*/ 114 w 186"/>
              <a:gd name="T11" fmla="*/ 25 h 151"/>
              <a:gd name="T12" fmla="*/ 114 w 186"/>
              <a:gd name="T13" fmla="*/ 16 h 151"/>
              <a:gd name="T14" fmla="*/ 68 w 186"/>
              <a:gd name="T15" fmla="*/ 21 h 151"/>
              <a:gd name="T16" fmla="*/ 156 w 186"/>
              <a:gd name="T17" fmla="*/ 33 h 151"/>
              <a:gd name="T18" fmla="*/ 156 w 186"/>
              <a:gd name="T19" fmla="*/ 59 h 151"/>
              <a:gd name="T20" fmla="*/ 156 w 186"/>
              <a:gd name="T21" fmla="*/ 33 h 151"/>
              <a:gd name="T22" fmla="*/ 152 w 186"/>
              <a:gd name="T23" fmla="*/ 46 h 151"/>
              <a:gd name="T24" fmla="*/ 160 w 186"/>
              <a:gd name="T25" fmla="*/ 46 h 151"/>
              <a:gd name="T26" fmla="*/ 169 w 186"/>
              <a:gd name="T27" fmla="*/ 16 h 151"/>
              <a:gd name="T28" fmla="*/ 122 w 186"/>
              <a:gd name="T29" fmla="*/ 0 h 151"/>
              <a:gd name="T30" fmla="*/ 63 w 186"/>
              <a:gd name="T31" fmla="*/ 0 h 151"/>
              <a:gd name="T32" fmla="*/ 17 w 186"/>
              <a:gd name="T33" fmla="*/ 16 h 151"/>
              <a:gd name="T34" fmla="*/ 0 w 186"/>
              <a:gd name="T35" fmla="*/ 135 h 151"/>
              <a:gd name="T36" fmla="*/ 169 w 186"/>
              <a:gd name="T37" fmla="*/ 151 h 151"/>
              <a:gd name="T38" fmla="*/ 186 w 186"/>
              <a:gd name="T39" fmla="*/ 33 h 151"/>
              <a:gd name="T40" fmla="*/ 177 w 186"/>
              <a:gd name="T41" fmla="*/ 101 h 151"/>
              <a:gd name="T42" fmla="*/ 137 w 186"/>
              <a:gd name="T43" fmla="*/ 109 h 151"/>
              <a:gd name="T44" fmla="*/ 177 w 186"/>
              <a:gd name="T45" fmla="*/ 135 h 151"/>
              <a:gd name="T46" fmla="*/ 17 w 186"/>
              <a:gd name="T47" fmla="*/ 143 h 151"/>
              <a:gd name="T48" fmla="*/ 9 w 186"/>
              <a:gd name="T49" fmla="*/ 109 h 151"/>
              <a:gd name="T50" fmla="*/ 45 w 186"/>
              <a:gd name="T51" fmla="*/ 101 h 151"/>
              <a:gd name="T52" fmla="*/ 9 w 186"/>
              <a:gd name="T53" fmla="*/ 33 h 151"/>
              <a:gd name="T54" fmla="*/ 34 w 186"/>
              <a:gd name="T55" fmla="*/ 25 h 151"/>
              <a:gd name="T56" fmla="*/ 93 w 186"/>
              <a:gd name="T57" fmla="*/ 8 h 151"/>
              <a:gd name="T58" fmla="*/ 152 w 186"/>
              <a:gd name="T59" fmla="*/ 25 h 151"/>
              <a:gd name="T60" fmla="*/ 177 w 186"/>
              <a:gd name="T61" fmla="*/ 33 h 151"/>
              <a:gd name="T62" fmla="*/ 156 w 186"/>
              <a:gd name="T63" fmla="*/ 67 h 151"/>
              <a:gd name="T64" fmla="*/ 156 w 186"/>
              <a:gd name="T65" fmla="*/ 75 h 151"/>
              <a:gd name="T66" fmla="*/ 156 w 186"/>
              <a:gd name="T67" fmla="*/ 67 h 151"/>
              <a:gd name="T68" fmla="*/ 51 w 186"/>
              <a:gd name="T69" fmla="*/ 84 h 151"/>
              <a:gd name="T70" fmla="*/ 135 w 186"/>
              <a:gd name="T71" fmla="*/ 84 h 151"/>
              <a:gd name="T72" fmla="*/ 93 w 186"/>
              <a:gd name="T73" fmla="*/ 118 h 151"/>
              <a:gd name="T74" fmla="*/ 93 w 186"/>
              <a:gd name="T75" fmla="*/ 50 h 151"/>
              <a:gd name="T76" fmla="*/ 93 w 186"/>
              <a:gd name="T77" fmla="*/ 11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6" h="151">
                <a:moveTo>
                  <a:pt x="93" y="59"/>
                </a:moveTo>
                <a:cubicBezTo>
                  <a:pt x="79" y="59"/>
                  <a:pt x="68" y="70"/>
                  <a:pt x="68" y="84"/>
                </a:cubicBezTo>
                <a:cubicBezTo>
                  <a:pt x="68" y="98"/>
                  <a:pt x="79" y="109"/>
                  <a:pt x="93" y="109"/>
                </a:cubicBezTo>
                <a:cubicBezTo>
                  <a:pt x="107" y="109"/>
                  <a:pt x="118" y="98"/>
                  <a:pt x="118" y="84"/>
                </a:cubicBezTo>
                <a:cubicBezTo>
                  <a:pt x="118" y="70"/>
                  <a:pt x="107" y="59"/>
                  <a:pt x="93" y="59"/>
                </a:cubicBezTo>
                <a:close/>
                <a:moveTo>
                  <a:pt x="93" y="101"/>
                </a:moveTo>
                <a:cubicBezTo>
                  <a:pt x="84" y="101"/>
                  <a:pt x="76" y="93"/>
                  <a:pt x="76" y="84"/>
                </a:cubicBezTo>
                <a:cubicBezTo>
                  <a:pt x="76" y="75"/>
                  <a:pt x="84" y="67"/>
                  <a:pt x="93" y="67"/>
                </a:cubicBezTo>
                <a:cubicBezTo>
                  <a:pt x="102" y="67"/>
                  <a:pt x="110" y="75"/>
                  <a:pt x="110" y="84"/>
                </a:cubicBezTo>
                <a:cubicBezTo>
                  <a:pt x="110" y="93"/>
                  <a:pt x="102" y="101"/>
                  <a:pt x="93" y="101"/>
                </a:cubicBezTo>
                <a:close/>
                <a:moveTo>
                  <a:pt x="72" y="25"/>
                </a:moveTo>
                <a:cubicBezTo>
                  <a:pt x="114" y="25"/>
                  <a:pt x="114" y="25"/>
                  <a:pt x="114" y="25"/>
                </a:cubicBezTo>
                <a:cubicBezTo>
                  <a:pt x="116" y="25"/>
                  <a:pt x="118" y="23"/>
                  <a:pt x="118" y="21"/>
                </a:cubicBezTo>
                <a:cubicBezTo>
                  <a:pt x="118" y="18"/>
                  <a:pt x="116" y="16"/>
                  <a:pt x="114" y="16"/>
                </a:cubicBezTo>
                <a:cubicBezTo>
                  <a:pt x="72" y="16"/>
                  <a:pt x="72" y="16"/>
                  <a:pt x="72" y="16"/>
                </a:cubicBezTo>
                <a:cubicBezTo>
                  <a:pt x="70" y="16"/>
                  <a:pt x="68" y="18"/>
                  <a:pt x="68" y="21"/>
                </a:cubicBezTo>
                <a:cubicBezTo>
                  <a:pt x="68" y="23"/>
                  <a:pt x="70" y="25"/>
                  <a:pt x="72" y="25"/>
                </a:cubicBezTo>
                <a:close/>
                <a:moveTo>
                  <a:pt x="156" y="33"/>
                </a:moveTo>
                <a:cubicBezTo>
                  <a:pt x="149" y="33"/>
                  <a:pt x="144" y="39"/>
                  <a:pt x="144" y="46"/>
                </a:cubicBezTo>
                <a:cubicBezTo>
                  <a:pt x="144" y="53"/>
                  <a:pt x="149" y="59"/>
                  <a:pt x="156" y="59"/>
                </a:cubicBezTo>
                <a:cubicBezTo>
                  <a:pt x="163" y="59"/>
                  <a:pt x="169" y="53"/>
                  <a:pt x="169" y="46"/>
                </a:cubicBezTo>
                <a:cubicBezTo>
                  <a:pt x="169" y="39"/>
                  <a:pt x="163" y="33"/>
                  <a:pt x="156" y="33"/>
                </a:cubicBezTo>
                <a:close/>
                <a:moveTo>
                  <a:pt x="156" y="50"/>
                </a:moveTo>
                <a:cubicBezTo>
                  <a:pt x="154" y="50"/>
                  <a:pt x="152" y="48"/>
                  <a:pt x="152" y="46"/>
                </a:cubicBezTo>
                <a:cubicBezTo>
                  <a:pt x="152" y="44"/>
                  <a:pt x="154" y="42"/>
                  <a:pt x="156" y="42"/>
                </a:cubicBezTo>
                <a:cubicBezTo>
                  <a:pt x="159" y="42"/>
                  <a:pt x="160" y="44"/>
                  <a:pt x="160" y="46"/>
                </a:cubicBezTo>
                <a:cubicBezTo>
                  <a:pt x="160" y="48"/>
                  <a:pt x="159" y="50"/>
                  <a:pt x="156" y="50"/>
                </a:cubicBezTo>
                <a:close/>
                <a:moveTo>
                  <a:pt x="169" y="16"/>
                </a:moveTo>
                <a:cubicBezTo>
                  <a:pt x="152" y="16"/>
                  <a:pt x="152" y="16"/>
                  <a:pt x="152" y="16"/>
                </a:cubicBezTo>
                <a:cubicBezTo>
                  <a:pt x="139" y="16"/>
                  <a:pt x="139" y="0"/>
                  <a:pt x="122" y="0"/>
                </a:cubicBezTo>
                <a:cubicBezTo>
                  <a:pt x="106" y="0"/>
                  <a:pt x="93" y="0"/>
                  <a:pt x="93" y="0"/>
                </a:cubicBezTo>
                <a:cubicBezTo>
                  <a:pt x="93" y="0"/>
                  <a:pt x="80" y="0"/>
                  <a:pt x="63" y="0"/>
                </a:cubicBezTo>
                <a:cubicBezTo>
                  <a:pt x="47" y="0"/>
                  <a:pt x="47" y="16"/>
                  <a:pt x="34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8" y="16"/>
                  <a:pt x="0" y="24"/>
                  <a:pt x="0" y="33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4"/>
                  <a:pt x="8" y="151"/>
                  <a:pt x="17" y="15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78" y="151"/>
                  <a:pt x="186" y="144"/>
                  <a:pt x="186" y="135"/>
                </a:cubicBezTo>
                <a:cubicBezTo>
                  <a:pt x="186" y="33"/>
                  <a:pt x="186" y="33"/>
                  <a:pt x="186" y="33"/>
                </a:cubicBezTo>
                <a:cubicBezTo>
                  <a:pt x="186" y="24"/>
                  <a:pt x="178" y="16"/>
                  <a:pt x="169" y="16"/>
                </a:cubicBezTo>
                <a:close/>
                <a:moveTo>
                  <a:pt x="177" y="101"/>
                </a:moveTo>
                <a:cubicBezTo>
                  <a:pt x="141" y="101"/>
                  <a:pt x="141" y="101"/>
                  <a:pt x="141" y="101"/>
                </a:cubicBezTo>
                <a:cubicBezTo>
                  <a:pt x="140" y="104"/>
                  <a:pt x="138" y="107"/>
                  <a:pt x="137" y="109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7" y="135"/>
                  <a:pt x="177" y="135"/>
                  <a:pt x="177" y="135"/>
                </a:cubicBezTo>
                <a:cubicBezTo>
                  <a:pt x="177" y="139"/>
                  <a:pt x="174" y="143"/>
                  <a:pt x="169" y="143"/>
                </a:cubicBezTo>
                <a:cubicBezTo>
                  <a:pt x="17" y="143"/>
                  <a:pt x="17" y="143"/>
                  <a:pt x="17" y="143"/>
                </a:cubicBezTo>
                <a:cubicBezTo>
                  <a:pt x="12" y="143"/>
                  <a:pt x="9" y="139"/>
                  <a:pt x="9" y="135"/>
                </a:cubicBezTo>
                <a:cubicBezTo>
                  <a:pt x="9" y="109"/>
                  <a:pt x="9" y="109"/>
                  <a:pt x="9" y="109"/>
                </a:cubicBezTo>
                <a:cubicBezTo>
                  <a:pt x="49" y="109"/>
                  <a:pt x="49" y="109"/>
                  <a:pt x="49" y="109"/>
                </a:cubicBezTo>
                <a:cubicBezTo>
                  <a:pt x="48" y="107"/>
                  <a:pt x="46" y="104"/>
                  <a:pt x="45" y="101"/>
                </a:cubicBezTo>
                <a:cubicBezTo>
                  <a:pt x="9" y="101"/>
                  <a:pt x="9" y="101"/>
                  <a:pt x="9" y="101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29"/>
                  <a:pt x="12" y="25"/>
                  <a:pt x="17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51" y="25"/>
                  <a:pt x="51" y="8"/>
                  <a:pt x="63" y="8"/>
                </a:cubicBezTo>
                <a:cubicBezTo>
                  <a:pt x="72" y="8"/>
                  <a:pt x="93" y="8"/>
                  <a:pt x="93" y="8"/>
                </a:cubicBezTo>
                <a:cubicBezTo>
                  <a:pt x="93" y="8"/>
                  <a:pt x="114" y="8"/>
                  <a:pt x="122" y="8"/>
                </a:cubicBezTo>
                <a:cubicBezTo>
                  <a:pt x="135" y="8"/>
                  <a:pt x="135" y="25"/>
                  <a:pt x="152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74" y="25"/>
                  <a:pt x="177" y="29"/>
                  <a:pt x="177" y="33"/>
                </a:cubicBezTo>
                <a:lnTo>
                  <a:pt x="177" y="101"/>
                </a:lnTo>
                <a:close/>
                <a:moveTo>
                  <a:pt x="156" y="67"/>
                </a:moveTo>
                <a:cubicBezTo>
                  <a:pt x="154" y="67"/>
                  <a:pt x="152" y="69"/>
                  <a:pt x="152" y="71"/>
                </a:cubicBezTo>
                <a:cubicBezTo>
                  <a:pt x="152" y="74"/>
                  <a:pt x="154" y="75"/>
                  <a:pt x="156" y="75"/>
                </a:cubicBezTo>
                <a:cubicBezTo>
                  <a:pt x="159" y="75"/>
                  <a:pt x="160" y="74"/>
                  <a:pt x="160" y="71"/>
                </a:cubicBezTo>
                <a:cubicBezTo>
                  <a:pt x="160" y="69"/>
                  <a:pt x="159" y="67"/>
                  <a:pt x="156" y="67"/>
                </a:cubicBezTo>
                <a:close/>
                <a:moveTo>
                  <a:pt x="93" y="42"/>
                </a:moveTo>
                <a:cubicBezTo>
                  <a:pt x="70" y="42"/>
                  <a:pt x="51" y="61"/>
                  <a:pt x="51" y="84"/>
                </a:cubicBezTo>
                <a:cubicBezTo>
                  <a:pt x="51" y="107"/>
                  <a:pt x="70" y="126"/>
                  <a:pt x="93" y="126"/>
                </a:cubicBezTo>
                <a:cubicBezTo>
                  <a:pt x="116" y="126"/>
                  <a:pt x="135" y="107"/>
                  <a:pt x="135" y="84"/>
                </a:cubicBezTo>
                <a:cubicBezTo>
                  <a:pt x="135" y="61"/>
                  <a:pt x="116" y="42"/>
                  <a:pt x="93" y="42"/>
                </a:cubicBezTo>
                <a:close/>
                <a:moveTo>
                  <a:pt x="93" y="118"/>
                </a:moveTo>
                <a:cubicBezTo>
                  <a:pt x="74" y="118"/>
                  <a:pt x="59" y="103"/>
                  <a:pt x="59" y="84"/>
                </a:cubicBezTo>
                <a:cubicBezTo>
                  <a:pt x="59" y="65"/>
                  <a:pt x="74" y="50"/>
                  <a:pt x="93" y="50"/>
                </a:cubicBezTo>
                <a:cubicBezTo>
                  <a:pt x="112" y="50"/>
                  <a:pt x="127" y="65"/>
                  <a:pt x="127" y="84"/>
                </a:cubicBezTo>
                <a:cubicBezTo>
                  <a:pt x="127" y="103"/>
                  <a:pt x="112" y="118"/>
                  <a:pt x="9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539357" y="1703361"/>
            <a:ext cx="2810554" cy="193841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ectangle 7"/>
          <p:cNvSpPr/>
          <p:nvPr/>
        </p:nvSpPr>
        <p:spPr>
          <a:xfrm>
            <a:off x="5794094" y="1703361"/>
            <a:ext cx="2810554" cy="193841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3495559" y="2714053"/>
            <a:ext cx="2152892" cy="21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0"/>
                  </a:schemeClr>
                </a:solidFill>
              </a14:hiddenFill>
            </a:ext>
          </a:extLst>
        </p:spPr>
        <p:txBody>
          <a:bodyPr wrap="none" lIns="72000" tIns="0" rIns="72000" bIns="0" anchor="b" anchorCtr="0">
            <a:normAutofit fontScale="92500" lnSpcReduction="10000"/>
          </a:bodyPr>
          <a:lstStyle/>
          <a:p>
            <a:pPr algn="ctr"/>
            <a:r>
              <a:rPr lang="zh-CN" altLang="en-US" sz="16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95559" y="2926320"/>
            <a:ext cx="2152892" cy="46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0"/>
                  </a:schemeClr>
                </a:solidFill>
              </a14:hiddenFill>
            </a:ext>
          </a:extLst>
        </p:spPr>
        <p:txBody>
          <a:bodyPr wrap="square" lIns="72000" tIns="0" rIns="72000" bIns="0" anchor="t" anchorCtr="0">
            <a:normAutofit fontScale="92500"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1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zh-CN" altLang="en-US" sz="11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（建议使用主题字体）</a:t>
            </a:r>
          </a:p>
        </p:txBody>
      </p:sp>
      <p:sp>
        <p:nvSpPr>
          <p:cNvPr id="16" name="TextBox 18"/>
          <p:cNvSpPr txBox="1"/>
          <p:nvPr/>
        </p:nvSpPr>
        <p:spPr>
          <a:xfrm>
            <a:off x="539355" y="956471"/>
            <a:ext cx="8065294" cy="34624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17" name="TextBox 19"/>
          <p:cNvSpPr txBox="1"/>
          <p:nvPr/>
        </p:nvSpPr>
        <p:spPr>
          <a:xfrm>
            <a:off x="539355" y="1302720"/>
            <a:ext cx="8065294" cy="39708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此部分内容作为文字排版占位显示（建议使用主题字体）如需更改请在（设置形状格式）菜单下（文本选项）中调整</a:t>
            </a:r>
          </a:p>
        </p:txBody>
      </p:sp>
      <p:sp>
        <p:nvSpPr>
          <p:cNvPr id="18" name="矩形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38491" y="1549400"/>
            <a:ext cx="66785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-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感谢您的聆听</a:t>
            </a:r>
            <a:endParaRPr lang="en-US" altLang="zh-CN" sz="6600" b="1" spc="-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5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27459" y="1958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9" name="Rounded Rectangle 21"/>
          <p:cNvSpPr/>
          <p:nvPr/>
        </p:nvSpPr>
        <p:spPr>
          <a:xfrm rot="16200000">
            <a:off x="1653344" y="807962"/>
            <a:ext cx="716717" cy="237040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70" rIns="0" bIns="182870"/>
          <a:lstStyle/>
          <a:p>
            <a:pPr algn="ctr">
              <a:defRPr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ounded Rectangle 22"/>
          <p:cNvSpPr/>
          <p:nvPr/>
        </p:nvSpPr>
        <p:spPr>
          <a:xfrm rot="16200000">
            <a:off x="4117802" y="807962"/>
            <a:ext cx="716717" cy="237040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70" rIns="0" bIns="182870"/>
          <a:lstStyle/>
          <a:p>
            <a:pPr algn="ctr">
              <a:defRPr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ounded Rectangle 23"/>
          <p:cNvSpPr/>
          <p:nvPr/>
        </p:nvSpPr>
        <p:spPr>
          <a:xfrm rot="16200000">
            <a:off x="6581666" y="791890"/>
            <a:ext cx="716717" cy="236921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70" rIns="0" bIns="182870"/>
          <a:lstStyle/>
          <a:p>
            <a:pPr algn="ctr">
              <a:defRPr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ounded Rectangle 24"/>
          <p:cNvSpPr/>
          <p:nvPr/>
        </p:nvSpPr>
        <p:spPr>
          <a:xfrm rot="16200000">
            <a:off x="1653344" y="1694929"/>
            <a:ext cx="716717" cy="237040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70" rIns="0" bIns="182870"/>
          <a:lstStyle/>
          <a:p>
            <a:pPr algn="ctr">
              <a:defRPr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ounded Rectangle 25"/>
          <p:cNvSpPr/>
          <p:nvPr/>
        </p:nvSpPr>
        <p:spPr>
          <a:xfrm rot="16200000">
            <a:off x="4117802" y="1694929"/>
            <a:ext cx="716717" cy="237040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70" rIns="0" bIns="182870"/>
          <a:lstStyle/>
          <a:p>
            <a:pPr algn="ctr">
              <a:defRPr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ounded Rectangle 26"/>
          <p:cNvSpPr/>
          <p:nvPr/>
        </p:nvSpPr>
        <p:spPr>
          <a:xfrm rot="16200000">
            <a:off x="6581666" y="1678857"/>
            <a:ext cx="716717" cy="236921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70" rIns="0" bIns="182870"/>
          <a:lstStyle/>
          <a:p>
            <a:pPr algn="ctr">
              <a:defRPr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Rounded Rectangle 27"/>
          <p:cNvSpPr/>
          <p:nvPr/>
        </p:nvSpPr>
        <p:spPr>
          <a:xfrm rot="16200000">
            <a:off x="1653344" y="2598564"/>
            <a:ext cx="716717" cy="237040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70" rIns="0" bIns="182870"/>
          <a:lstStyle/>
          <a:p>
            <a:pPr algn="ctr">
              <a:defRPr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ounded Rectangle 28"/>
          <p:cNvSpPr/>
          <p:nvPr/>
        </p:nvSpPr>
        <p:spPr>
          <a:xfrm rot="16200000">
            <a:off x="4117802" y="2598564"/>
            <a:ext cx="716717" cy="237040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70" rIns="0" bIns="182870"/>
          <a:lstStyle/>
          <a:p>
            <a:pPr algn="ctr">
              <a:defRPr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ounded Rectangle 29"/>
          <p:cNvSpPr/>
          <p:nvPr/>
        </p:nvSpPr>
        <p:spPr>
          <a:xfrm rot="16200000">
            <a:off x="6581666" y="2582492"/>
            <a:ext cx="716717" cy="236921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70" rIns="0" bIns="182870"/>
          <a:lstStyle/>
          <a:p>
            <a:pPr algn="ctr">
              <a:defRPr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Group 30"/>
          <p:cNvGrpSpPr/>
          <p:nvPr/>
        </p:nvGrpSpPr>
        <p:grpSpPr bwMode="auto">
          <a:xfrm rot="16200000" flipH="1">
            <a:off x="986035" y="1880062"/>
            <a:ext cx="455985" cy="263113"/>
            <a:chOff x="5256213" y="3154363"/>
            <a:chExt cx="455612" cy="263525"/>
          </a:xfrm>
        </p:grpSpPr>
        <p:sp>
          <p:nvSpPr>
            <p:cNvPr id="19" name="Freeform 12"/>
            <p:cNvSpPr/>
            <p:nvPr/>
          </p:nvSpPr>
          <p:spPr bwMode="auto">
            <a:xfrm>
              <a:off x="5256213" y="3205163"/>
              <a:ext cx="287337" cy="60325"/>
            </a:xfrm>
            <a:custGeom>
              <a:avLst/>
              <a:gdLst>
                <a:gd name="T0" fmla="*/ 58306892 w 1416"/>
                <a:gd name="T1" fmla="*/ 0 h 292"/>
                <a:gd name="T2" fmla="*/ 58306892 w 1416"/>
                <a:gd name="T3" fmla="*/ 0 h 292"/>
                <a:gd name="T4" fmla="*/ 6011958 w 1416"/>
                <a:gd name="T5" fmla="*/ 0 h 292"/>
                <a:gd name="T6" fmla="*/ 0 w 1416"/>
                <a:gd name="T7" fmla="*/ 6231448 h 292"/>
                <a:gd name="T8" fmla="*/ 6011958 w 1416"/>
                <a:gd name="T9" fmla="*/ 12462689 h 292"/>
                <a:gd name="T10" fmla="*/ 37224143 w 1416"/>
                <a:gd name="T11" fmla="*/ 12462689 h 2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6"/>
                <a:gd name="T19" fmla="*/ 0 h 292"/>
                <a:gd name="T20" fmla="*/ 1416 w 1416"/>
                <a:gd name="T21" fmla="*/ 292 h 2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6" h="292">
                  <a:moveTo>
                    <a:pt x="1416" y="0"/>
                  </a:moveTo>
                  <a:lnTo>
                    <a:pt x="1416" y="0"/>
                  </a:lnTo>
                  <a:lnTo>
                    <a:pt x="146" y="0"/>
                  </a:lnTo>
                  <a:cubicBezTo>
                    <a:pt x="65" y="0"/>
                    <a:pt x="0" y="65"/>
                    <a:pt x="0" y="146"/>
                  </a:cubicBezTo>
                  <a:cubicBezTo>
                    <a:pt x="0" y="227"/>
                    <a:pt x="65" y="292"/>
                    <a:pt x="146" y="292"/>
                  </a:cubicBezTo>
                  <a:lnTo>
                    <a:pt x="904" y="292"/>
                  </a:lnTo>
                </a:path>
              </a:pathLst>
            </a:custGeom>
            <a:noFill/>
            <a:ln w="12700" cap="rnd">
              <a:solidFill>
                <a:srgbClr val="FEFEFE"/>
              </a:solidFill>
              <a:round/>
            </a:ln>
          </p:spPr>
          <p:txBody>
            <a:bodyPr lIns="91435" tIns="45717" rIns="91435" bIns="45717"/>
            <a:lstStyle/>
            <a:p>
              <a:endParaRPr lang="en-US" altLang="zh-CN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5368925" y="3265488"/>
              <a:ext cx="87312" cy="50800"/>
            </a:xfrm>
            <a:custGeom>
              <a:avLst/>
              <a:gdLst>
                <a:gd name="T0" fmla="*/ 2100407 w 426"/>
                <a:gd name="T1" fmla="*/ 0 h 256"/>
                <a:gd name="T2" fmla="*/ 2100407 w 426"/>
                <a:gd name="T3" fmla="*/ 0 h 256"/>
                <a:gd name="T4" fmla="*/ 0 w 426"/>
                <a:gd name="T5" fmla="*/ 4331493 h 256"/>
                <a:gd name="T6" fmla="*/ 6133155 w 426"/>
                <a:gd name="T7" fmla="*/ 10080623 h 256"/>
                <a:gd name="T8" fmla="*/ 17895272 w 426"/>
                <a:gd name="T9" fmla="*/ 10080623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6"/>
                <a:gd name="T16" fmla="*/ 0 h 256"/>
                <a:gd name="T17" fmla="*/ 426 w 42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6" h="256">
                  <a:moveTo>
                    <a:pt x="50" y="0"/>
                  </a:moveTo>
                  <a:lnTo>
                    <a:pt x="50" y="0"/>
                  </a:lnTo>
                  <a:cubicBezTo>
                    <a:pt x="19" y="27"/>
                    <a:pt x="0" y="66"/>
                    <a:pt x="0" y="110"/>
                  </a:cubicBezTo>
                  <a:cubicBezTo>
                    <a:pt x="0" y="191"/>
                    <a:pt x="65" y="256"/>
                    <a:pt x="146" y="256"/>
                  </a:cubicBezTo>
                  <a:lnTo>
                    <a:pt x="426" y="256"/>
                  </a:lnTo>
                </a:path>
              </a:pathLst>
            </a:custGeom>
            <a:noFill/>
            <a:ln w="12700" cap="rnd">
              <a:solidFill>
                <a:srgbClr val="FEFEFE"/>
              </a:solidFill>
              <a:round/>
            </a:ln>
          </p:spPr>
          <p:txBody>
            <a:bodyPr lIns="91435" tIns="45717" rIns="91435" bIns="45717"/>
            <a:lstStyle/>
            <a:p>
              <a:endParaRPr lang="en-US" altLang="zh-CN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5405438" y="3316288"/>
              <a:ext cx="66675" cy="50800"/>
            </a:xfrm>
            <a:custGeom>
              <a:avLst/>
              <a:gdLst>
                <a:gd name="T0" fmla="*/ 1632931 w 330"/>
                <a:gd name="T1" fmla="*/ 0 h 247"/>
                <a:gd name="T2" fmla="*/ 1632931 w 330"/>
                <a:gd name="T3" fmla="*/ 0 h 247"/>
                <a:gd name="T4" fmla="*/ 0 w 330"/>
                <a:gd name="T5" fmla="*/ 4272137 h 247"/>
                <a:gd name="T6" fmla="*/ 5960138 w 330"/>
                <a:gd name="T7" fmla="*/ 10447936 h 247"/>
                <a:gd name="T8" fmla="*/ 13471382 w 330"/>
                <a:gd name="T9" fmla="*/ 10447936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0"/>
                <a:gd name="T16" fmla="*/ 0 h 247"/>
                <a:gd name="T17" fmla="*/ 330 w 330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0" h="247">
                  <a:moveTo>
                    <a:pt x="40" y="0"/>
                  </a:moveTo>
                  <a:lnTo>
                    <a:pt x="40" y="0"/>
                  </a:lnTo>
                  <a:cubicBezTo>
                    <a:pt x="15" y="27"/>
                    <a:pt x="0" y="62"/>
                    <a:pt x="0" y="101"/>
                  </a:cubicBezTo>
                  <a:cubicBezTo>
                    <a:pt x="0" y="182"/>
                    <a:pt x="65" y="247"/>
                    <a:pt x="146" y="247"/>
                  </a:cubicBezTo>
                  <a:lnTo>
                    <a:pt x="330" y="247"/>
                  </a:lnTo>
                </a:path>
              </a:pathLst>
            </a:custGeom>
            <a:noFill/>
            <a:ln w="12700" cap="rnd">
              <a:solidFill>
                <a:srgbClr val="FEFEFE"/>
              </a:solidFill>
              <a:round/>
            </a:ln>
          </p:spPr>
          <p:txBody>
            <a:bodyPr lIns="91435" tIns="45717" rIns="91435" bIns="45717"/>
            <a:lstStyle/>
            <a:p>
              <a:endParaRPr lang="en-US" altLang="zh-CN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5432425" y="3154363"/>
              <a:ext cx="279400" cy="263525"/>
            </a:xfrm>
            <a:custGeom>
              <a:avLst/>
              <a:gdLst>
                <a:gd name="T0" fmla="*/ 3782241 w 1378"/>
                <a:gd name="T1" fmla="*/ 43222566 h 1297"/>
                <a:gd name="T2" fmla="*/ 3782241 w 1378"/>
                <a:gd name="T3" fmla="*/ 43222566 h 1297"/>
                <a:gd name="T4" fmla="*/ 2014397 w 1378"/>
                <a:gd name="T5" fmla="*/ 47515970 h 1297"/>
                <a:gd name="T6" fmla="*/ 8016631 w 1378"/>
                <a:gd name="T7" fmla="*/ 53543124 h 1297"/>
                <a:gd name="T8" fmla="*/ 29969606 w 1378"/>
                <a:gd name="T9" fmla="*/ 53543124 h 1297"/>
                <a:gd name="T10" fmla="*/ 56650484 w 1378"/>
                <a:gd name="T11" fmla="*/ 26750939 h 1297"/>
                <a:gd name="T12" fmla="*/ 29969606 w 1378"/>
                <a:gd name="T13" fmla="*/ 0 h 1297"/>
                <a:gd name="T14" fmla="*/ 6043190 w 1378"/>
                <a:gd name="T15" fmla="*/ 0 h 1297"/>
                <a:gd name="T16" fmla="*/ 0 w 1378"/>
                <a:gd name="T17" fmla="*/ 6027143 h 1297"/>
                <a:gd name="T18" fmla="*/ 1767844 w 1378"/>
                <a:gd name="T19" fmla="*/ 10279303 h 12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78"/>
                <a:gd name="T31" fmla="*/ 0 h 1297"/>
                <a:gd name="T32" fmla="*/ 1378 w 1378"/>
                <a:gd name="T33" fmla="*/ 1297 h 12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78" h="1297">
                  <a:moveTo>
                    <a:pt x="92" y="1047"/>
                  </a:moveTo>
                  <a:lnTo>
                    <a:pt x="92" y="1047"/>
                  </a:lnTo>
                  <a:cubicBezTo>
                    <a:pt x="65" y="1074"/>
                    <a:pt x="49" y="1111"/>
                    <a:pt x="49" y="1151"/>
                  </a:cubicBezTo>
                  <a:cubicBezTo>
                    <a:pt x="49" y="1232"/>
                    <a:pt x="114" y="1297"/>
                    <a:pt x="195" y="1297"/>
                  </a:cubicBezTo>
                  <a:lnTo>
                    <a:pt x="729" y="1297"/>
                  </a:lnTo>
                  <a:cubicBezTo>
                    <a:pt x="1087" y="1297"/>
                    <a:pt x="1378" y="1007"/>
                    <a:pt x="1378" y="648"/>
                  </a:cubicBezTo>
                  <a:cubicBezTo>
                    <a:pt x="1378" y="290"/>
                    <a:pt x="1087" y="0"/>
                    <a:pt x="729" y="0"/>
                  </a:cubicBezTo>
                  <a:lnTo>
                    <a:pt x="147" y="0"/>
                  </a:lnTo>
                  <a:cubicBezTo>
                    <a:pt x="66" y="0"/>
                    <a:pt x="0" y="65"/>
                    <a:pt x="0" y="146"/>
                  </a:cubicBezTo>
                  <a:cubicBezTo>
                    <a:pt x="0" y="186"/>
                    <a:pt x="17" y="223"/>
                    <a:pt x="43" y="249"/>
                  </a:cubicBezTo>
                </a:path>
              </a:pathLst>
            </a:custGeom>
            <a:noFill/>
            <a:ln w="12700" cap="rnd">
              <a:solidFill>
                <a:srgbClr val="FEFEFE"/>
              </a:solidFill>
              <a:round/>
            </a:ln>
          </p:spPr>
          <p:txBody>
            <a:bodyPr lIns="91435" tIns="45717" rIns="91435" bIns="45717"/>
            <a:lstStyle/>
            <a:p>
              <a:endParaRPr lang="en-US" altLang="zh-CN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Freeform 5"/>
          <p:cNvSpPr>
            <a:spLocks noEditPoints="1"/>
          </p:cNvSpPr>
          <p:nvPr/>
        </p:nvSpPr>
        <p:spPr bwMode="auto">
          <a:xfrm>
            <a:off x="3546930" y="1832438"/>
            <a:ext cx="377407" cy="360740"/>
          </a:xfrm>
          <a:custGeom>
            <a:avLst/>
            <a:gdLst>
              <a:gd name="T0" fmla="*/ 108189927 w 1835"/>
              <a:gd name="T1" fmla="*/ 68917302 h 1745"/>
              <a:gd name="T2" fmla="*/ 108189927 w 1835"/>
              <a:gd name="T3" fmla="*/ 68917302 h 1745"/>
              <a:gd name="T4" fmla="*/ 92605216 w 1835"/>
              <a:gd name="T5" fmla="*/ 68917302 h 1745"/>
              <a:gd name="T6" fmla="*/ 92605216 w 1835"/>
              <a:gd name="T7" fmla="*/ 26109719 h 1745"/>
              <a:gd name="T8" fmla="*/ 108189927 w 1835"/>
              <a:gd name="T9" fmla="*/ 26109719 h 1745"/>
              <a:gd name="T10" fmla="*/ 108189927 w 1835"/>
              <a:gd name="T11" fmla="*/ 68917302 h 1745"/>
              <a:gd name="T12" fmla="*/ 82591762 w 1835"/>
              <a:gd name="T13" fmla="*/ 112104743 h 1745"/>
              <a:gd name="T14" fmla="*/ 82591762 w 1835"/>
              <a:gd name="T15" fmla="*/ 112104743 h 1745"/>
              <a:gd name="T16" fmla="*/ 55487709 w 1835"/>
              <a:gd name="T17" fmla="*/ 112104743 h 1745"/>
              <a:gd name="T18" fmla="*/ 55487709 w 1835"/>
              <a:gd name="T19" fmla="*/ 97759563 h 1745"/>
              <a:gd name="T20" fmla="*/ 69039727 w 1835"/>
              <a:gd name="T21" fmla="*/ 84097448 h 1745"/>
              <a:gd name="T22" fmla="*/ 82591762 w 1835"/>
              <a:gd name="T23" fmla="*/ 97759563 h 1745"/>
              <a:gd name="T24" fmla="*/ 82591762 w 1835"/>
              <a:gd name="T25" fmla="*/ 112104743 h 1745"/>
              <a:gd name="T26" fmla="*/ 82591762 w 1835"/>
              <a:gd name="T27" fmla="*/ 112104743 h 1745"/>
              <a:gd name="T28" fmla="*/ 45549672 w 1835"/>
              <a:gd name="T29" fmla="*/ 68917302 h 1745"/>
              <a:gd name="T30" fmla="*/ 45549672 w 1835"/>
              <a:gd name="T31" fmla="*/ 68917302 h 1745"/>
              <a:gd name="T32" fmla="*/ 29964953 w 1835"/>
              <a:gd name="T33" fmla="*/ 68917302 h 1745"/>
              <a:gd name="T34" fmla="*/ 29964953 w 1835"/>
              <a:gd name="T35" fmla="*/ 26109719 h 1745"/>
              <a:gd name="T36" fmla="*/ 45549672 w 1835"/>
              <a:gd name="T37" fmla="*/ 26109719 h 1745"/>
              <a:gd name="T38" fmla="*/ 45549672 w 1835"/>
              <a:gd name="T39" fmla="*/ 68917302 h 1745"/>
              <a:gd name="T40" fmla="*/ 103522028 w 1835"/>
              <a:gd name="T41" fmla="*/ 0 h 1745"/>
              <a:gd name="T42" fmla="*/ 103522028 w 1835"/>
              <a:gd name="T43" fmla="*/ 0 h 1745"/>
              <a:gd name="T44" fmla="*/ 34632852 w 1835"/>
              <a:gd name="T45" fmla="*/ 0 h 1745"/>
              <a:gd name="T46" fmla="*/ 0 w 1835"/>
              <a:gd name="T47" fmla="*/ 34914027 h 1745"/>
              <a:gd name="T48" fmla="*/ 0 w 1835"/>
              <a:gd name="T49" fmla="*/ 97531875 h 1745"/>
              <a:gd name="T50" fmla="*/ 34632852 w 1835"/>
              <a:gd name="T51" fmla="*/ 132445894 h 1745"/>
              <a:gd name="T52" fmla="*/ 103522028 w 1835"/>
              <a:gd name="T53" fmla="*/ 132445894 h 1745"/>
              <a:gd name="T54" fmla="*/ 138154872 w 1835"/>
              <a:gd name="T55" fmla="*/ 97531875 h 1745"/>
              <a:gd name="T56" fmla="*/ 138154872 w 1835"/>
              <a:gd name="T57" fmla="*/ 34914027 h 1745"/>
              <a:gd name="T58" fmla="*/ 103522028 w 1835"/>
              <a:gd name="T59" fmla="*/ 0 h 1745"/>
              <a:gd name="T60" fmla="*/ 103522028 w 1835"/>
              <a:gd name="T61" fmla="*/ 0 h 174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835"/>
              <a:gd name="T94" fmla="*/ 0 h 1745"/>
              <a:gd name="T95" fmla="*/ 1835 w 1835"/>
              <a:gd name="T96" fmla="*/ 1745 h 174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835" h="1745">
                <a:moveTo>
                  <a:pt x="1437" y="908"/>
                </a:moveTo>
                <a:lnTo>
                  <a:pt x="1437" y="908"/>
                </a:lnTo>
                <a:lnTo>
                  <a:pt x="1230" y="908"/>
                </a:lnTo>
                <a:lnTo>
                  <a:pt x="1230" y="344"/>
                </a:lnTo>
                <a:lnTo>
                  <a:pt x="1437" y="344"/>
                </a:lnTo>
                <a:lnTo>
                  <a:pt x="1437" y="908"/>
                </a:lnTo>
                <a:close/>
                <a:moveTo>
                  <a:pt x="1097" y="1477"/>
                </a:moveTo>
                <a:lnTo>
                  <a:pt x="1097" y="1477"/>
                </a:lnTo>
                <a:lnTo>
                  <a:pt x="737" y="1477"/>
                </a:lnTo>
                <a:lnTo>
                  <a:pt x="737" y="1288"/>
                </a:lnTo>
                <a:cubicBezTo>
                  <a:pt x="737" y="1189"/>
                  <a:pt x="818" y="1108"/>
                  <a:pt x="917" y="1108"/>
                </a:cubicBezTo>
                <a:cubicBezTo>
                  <a:pt x="1017" y="1108"/>
                  <a:pt x="1097" y="1189"/>
                  <a:pt x="1097" y="1288"/>
                </a:cubicBezTo>
                <a:lnTo>
                  <a:pt x="1097" y="1477"/>
                </a:lnTo>
                <a:close/>
                <a:moveTo>
                  <a:pt x="605" y="908"/>
                </a:moveTo>
                <a:lnTo>
                  <a:pt x="605" y="908"/>
                </a:lnTo>
                <a:lnTo>
                  <a:pt x="398" y="908"/>
                </a:lnTo>
                <a:lnTo>
                  <a:pt x="398" y="344"/>
                </a:lnTo>
                <a:lnTo>
                  <a:pt x="605" y="344"/>
                </a:lnTo>
                <a:lnTo>
                  <a:pt x="605" y="908"/>
                </a:lnTo>
                <a:close/>
                <a:moveTo>
                  <a:pt x="1375" y="0"/>
                </a:moveTo>
                <a:lnTo>
                  <a:pt x="1375" y="0"/>
                </a:lnTo>
                <a:lnTo>
                  <a:pt x="460" y="0"/>
                </a:lnTo>
                <a:cubicBezTo>
                  <a:pt x="206" y="0"/>
                  <a:pt x="0" y="206"/>
                  <a:pt x="0" y="460"/>
                </a:cubicBezTo>
                <a:lnTo>
                  <a:pt x="0" y="1285"/>
                </a:lnTo>
                <a:cubicBezTo>
                  <a:pt x="0" y="1539"/>
                  <a:pt x="206" y="1745"/>
                  <a:pt x="460" y="1745"/>
                </a:cubicBezTo>
                <a:lnTo>
                  <a:pt x="1375" y="1745"/>
                </a:lnTo>
                <a:cubicBezTo>
                  <a:pt x="1629" y="1745"/>
                  <a:pt x="1835" y="1539"/>
                  <a:pt x="1835" y="1285"/>
                </a:cubicBezTo>
                <a:lnTo>
                  <a:pt x="1835" y="460"/>
                </a:lnTo>
                <a:cubicBezTo>
                  <a:pt x="1835" y="206"/>
                  <a:pt x="1629" y="0"/>
                  <a:pt x="1375" y="0"/>
                </a:cubicBezTo>
                <a:close/>
              </a:path>
            </a:pathLst>
          </a:custGeom>
          <a:noFill/>
          <a:ln w="12700" cap="rnd">
            <a:solidFill>
              <a:srgbClr val="FEFEFE"/>
            </a:solidFill>
            <a:round/>
          </a:ln>
        </p:spPr>
        <p:txBody>
          <a:bodyPr lIns="91435" tIns="45717" rIns="91435" bIns="45717"/>
          <a:lstStyle/>
          <a:p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Group 8"/>
          <p:cNvGrpSpPr>
            <a:grpSpLocks noChangeAspect="1"/>
          </p:cNvGrpSpPr>
          <p:nvPr/>
        </p:nvGrpSpPr>
        <p:grpSpPr bwMode="auto">
          <a:xfrm>
            <a:off x="3585027" y="2717024"/>
            <a:ext cx="301211" cy="326214"/>
            <a:chOff x="2853" y="1431"/>
            <a:chExt cx="190" cy="206"/>
          </a:xfrm>
        </p:grpSpPr>
        <p:sp>
          <p:nvSpPr>
            <p:cNvPr id="25" name="Freeform 9"/>
            <p:cNvSpPr/>
            <p:nvPr/>
          </p:nvSpPr>
          <p:spPr bwMode="auto">
            <a:xfrm>
              <a:off x="2906" y="1450"/>
              <a:ext cx="84" cy="0"/>
            </a:xfrm>
            <a:custGeom>
              <a:avLst/>
              <a:gdLst>
                <a:gd name="T0" fmla="*/ 0 w 785"/>
                <a:gd name="T1" fmla="*/ 0 w 785"/>
                <a:gd name="T2" fmla="*/ 9 w 785"/>
                <a:gd name="T3" fmla="*/ 0 60000 65536"/>
                <a:gd name="T4" fmla="*/ 0 60000 65536"/>
                <a:gd name="T5" fmla="*/ 0 60000 65536"/>
                <a:gd name="T6" fmla="*/ 0 w 785"/>
                <a:gd name="T7" fmla="*/ 785 w 785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785">
                  <a:moveTo>
                    <a:pt x="0" y="0"/>
                  </a:moveTo>
                  <a:lnTo>
                    <a:pt x="0" y="0"/>
                  </a:lnTo>
                  <a:lnTo>
                    <a:pt x="785" y="0"/>
                  </a:lnTo>
                </a:path>
              </a:pathLst>
            </a:custGeom>
            <a:noFill/>
            <a:ln w="12700" cap="rnd">
              <a:solidFill>
                <a:srgbClr val="FEFEFE"/>
              </a:solidFill>
              <a:round/>
            </a:ln>
          </p:spPr>
          <p:txBody>
            <a:bodyPr lIns="91435" tIns="45717" rIns="91435" bIns="45717"/>
            <a:lstStyle/>
            <a:p>
              <a:endParaRPr lang="en-US" altLang="zh-CN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10"/>
            <p:cNvSpPr/>
            <p:nvPr/>
          </p:nvSpPr>
          <p:spPr bwMode="auto">
            <a:xfrm>
              <a:off x="2853" y="1450"/>
              <a:ext cx="190" cy="187"/>
            </a:xfrm>
            <a:custGeom>
              <a:avLst/>
              <a:gdLst>
                <a:gd name="T0" fmla="*/ 16 w 1778"/>
                <a:gd name="T1" fmla="*/ 0 h 1745"/>
                <a:gd name="T2" fmla="*/ 16 w 1778"/>
                <a:gd name="T3" fmla="*/ 0 h 1745"/>
                <a:gd name="T4" fmla="*/ 20 w 1778"/>
                <a:gd name="T5" fmla="*/ 0 h 1745"/>
                <a:gd name="T6" fmla="*/ 20 w 1778"/>
                <a:gd name="T7" fmla="*/ 20 h 1745"/>
                <a:gd name="T8" fmla="*/ 0 w 1778"/>
                <a:gd name="T9" fmla="*/ 20 h 1745"/>
                <a:gd name="T10" fmla="*/ 0 w 1778"/>
                <a:gd name="T11" fmla="*/ 0 h 1745"/>
                <a:gd name="T12" fmla="*/ 4 w 1778"/>
                <a:gd name="T13" fmla="*/ 0 h 17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8"/>
                <a:gd name="T22" fmla="*/ 0 h 1745"/>
                <a:gd name="T23" fmla="*/ 1778 w 1778"/>
                <a:gd name="T24" fmla="*/ 1745 h 17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8" h="1745">
                  <a:moveTo>
                    <a:pt x="1427" y="0"/>
                  </a:moveTo>
                  <a:lnTo>
                    <a:pt x="1427" y="0"/>
                  </a:lnTo>
                  <a:lnTo>
                    <a:pt x="1778" y="0"/>
                  </a:lnTo>
                  <a:lnTo>
                    <a:pt x="1778" y="1745"/>
                  </a:lnTo>
                  <a:lnTo>
                    <a:pt x="0" y="1745"/>
                  </a:lnTo>
                  <a:lnTo>
                    <a:pt x="0" y="0"/>
                  </a:lnTo>
                  <a:lnTo>
                    <a:pt x="350" y="0"/>
                  </a:lnTo>
                </a:path>
              </a:pathLst>
            </a:custGeom>
            <a:noFill/>
            <a:ln w="12700" cap="rnd">
              <a:solidFill>
                <a:srgbClr val="FEFEFE"/>
              </a:solidFill>
              <a:round/>
            </a:ln>
          </p:spPr>
          <p:txBody>
            <a:bodyPr lIns="91435" tIns="45717" rIns="91435" bIns="45717"/>
            <a:lstStyle/>
            <a:p>
              <a:endParaRPr lang="en-US" altLang="zh-CN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11"/>
            <p:cNvSpPr/>
            <p:nvPr/>
          </p:nvSpPr>
          <p:spPr bwMode="auto">
            <a:xfrm>
              <a:off x="2853" y="1494"/>
              <a:ext cx="190" cy="0"/>
            </a:xfrm>
            <a:custGeom>
              <a:avLst/>
              <a:gdLst>
                <a:gd name="T0" fmla="*/ 0 w 1778"/>
                <a:gd name="T1" fmla="*/ 0 w 1778"/>
                <a:gd name="T2" fmla="*/ 20 w 1778"/>
                <a:gd name="T3" fmla="*/ 0 60000 65536"/>
                <a:gd name="T4" fmla="*/ 0 60000 65536"/>
                <a:gd name="T5" fmla="*/ 0 60000 65536"/>
                <a:gd name="T6" fmla="*/ 0 w 1778"/>
                <a:gd name="T7" fmla="*/ 1778 w 177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778">
                  <a:moveTo>
                    <a:pt x="0" y="0"/>
                  </a:moveTo>
                  <a:lnTo>
                    <a:pt x="0" y="0"/>
                  </a:lnTo>
                  <a:lnTo>
                    <a:pt x="1778" y="0"/>
                  </a:lnTo>
                </a:path>
              </a:pathLst>
            </a:custGeom>
            <a:noFill/>
            <a:ln w="12700" cap="rnd">
              <a:solidFill>
                <a:srgbClr val="FEFEFE"/>
              </a:solidFill>
              <a:round/>
            </a:ln>
          </p:spPr>
          <p:txBody>
            <a:bodyPr lIns="91435" tIns="45717" rIns="91435" bIns="45717"/>
            <a:lstStyle/>
            <a:p>
              <a:endParaRPr lang="en-US" altLang="zh-CN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12"/>
            <p:cNvSpPr/>
            <p:nvPr/>
          </p:nvSpPr>
          <p:spPr bwMode="auto">
            <a:xfrm>
              <a:off x="2890" y="1431"/>
              <a:ext cx="16" cy="38"/>
            </a:xfrm>
            <a:custGeom>
              <a:avLst/>
              <a:gdLst>
                <a:gd name="T0" fmla="*/ 0 w 146"/>
                <a:gd name="T1" fmla="*/ 1 h 356"/>
                <a:gd name="T2" fmla="*/ 0 w 146"/>
                <a:gd name="T3" fmla="*/ 1 h 356"/>
                <a:gd name="T4" fmla="*/ 1 w 146"/>
                <a:gd name="T5" fmla="*/ 0 h 356"/>
                <a:gd name="T6" fmla="*/ 2 w 146"/>
                <a:gd name="T7" fmla="*/ 1 h 356"/>
                <a:gd name="T8" fmla="*/ 2 w 146"/>
                <a:gd name="T9" fmla="*/ 3 h 356"/>
                <a:gd name="T10" fmla="*/ 1 w 146"/>
                <a:gd name="T11" fmla="*/ 4 h 356"/>
                <a:gd name="T12" fmla="*/ 0 w 146"/>
                <a:gd name="T13" fmla="*/ 3 h 356"/>
                <a:gd name="T14" fmla="*/ 0 w 146"/>
                <a:gd name="T15" fmla="*/ 1 h 356"/>
                <a:gd name="T16" fmla="*/ 0 w 146"/>
                <a:gd name="T17" fmla="*/ 1 h 3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6"/>
                <a:gd name="T28" fmla="*/ 0 h 356"/>
                <a:gd name="T29" fmla="*/ 146 w 146"/>
                <a:gd name="T30" fmla="*/ 356 h 3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6" h="356">
                  <a:moveTo>
                    <a:pt x="0" y="73"/>
                  </a:moveTo>
                  <a:lnTo>
                    <a:pt x="0" y="73"/>
                  </a:lnTo>
                  <a:cubicBezTo>
                    <a:pt x="0" y="33"/>
                    <a:pt x="32" y="0"/>
                    <a:pt x="73" y="0"/>
                  </a:cubicBezTo>
                  <a:cubicBezTo>
                    <a:pt x="113" y="0"/>
                    <a:pt x="146" y="33"/>
                    <a:pt x="146" y="73"/>
                  </a:cubicBezTo>
                  <a:lnTo>
                    <a:pt x="146" y="283"/>
                  </a:lnTo>
                  <a:cubicBezTo>
                    <a:pt x="146" y="323"/>
                    <a:pt x="113" y="356"/>
                    <a:pt x="73" y="356"/>
                  </a:cubicBezTo>
                  <a:cubicBezTo>
                    <a:pt x="32" y="356"/>
                    <a:pt x="0" y="323"/>
                    <a:pt x="0" y="283"/>
                  </a:cubicBezTo>
                  <a:lnTo>
                    <a:pt x="0" y="73"/>
                  </a:lnTo>
                  <a:close/>
                </a:path>
              </a:pathLst>
            </a:custGeom>
            <a:noFill/>
            <a:ln w="12700" cap="rnd">
              <a:solidFill>
                <a:srgbClr val="FEFEFE"/>
              </a:solidFill>
              <a:round/>
            </a:ln>
          </p:spPr>
          <p:txBody>
            <a:bodyPr lIns="91435" tIns="45717" rIns="91435" bIns="45717"/>
            <a:lstStyle/>
            <a:p>
              <a:endParaRPr lang="en-US" altLang="zh-CN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13"/>
            <p:cNvSpPr/>
            <p:nvPr/>
          </p:nvSpPr>
          <p:spPr bwMode="auto">
            <a:xfrm>
              <a:off x="2990" y="1431"/>
              <a:ext cx="15" cy="38"/>
            </a:xfrm>
            <a:custGeom>
              <a:avLst/>
              <a:gdLst>
                <a:gd name="T0" fmla="*/ 0 w 146"/>
                <a:gd name="T1" fmla="*/ 1 h 356"/>
                <a:gd name="T2" fmla="*/ 0 w 146"/>
                <a:gd name="T3" fmla="*/ 1 h 356"/>
                <a:gd name="T4" fmla="*/ 1 w 146"/>
                <a:gd name="T5" fmla="*/ 0 h 356"/>
                <a:gd name="T6" fmla="*/ 2 w 146"/>
                <a:gd name="T7" fmla="*/ 1 h 356"/>
                <a:gd name="T8" fmla="*/ 2 w 146"/>
                <a:gd name="T9" fmla="*/ 3 h 356"/>
                <a:gd name="T10" fmla="*/ 1 w 146"/>
                <a:gd name="T11" fmla="*/ 4 h 356"/>
                <a:gd name="T12" fmla="*/ 0 w 146"/>
                <a:gd name="T13" fmla="*/ 3 h 356"/>
                <a:gd name="T14" fmla="*/ 0 w 146"/>
                <a:gd name="T15" fmla="*/ 1 h 356"/>
                <a:gd name="T16" fmla="*/ 0 w 146"/>
                <a:gd name="T17" fmla="*/ 1 h 3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6"/>
                <a:gd name="T28" fmla="*/ 0 h 356"/>
                <a:gd name="T29" fmla="*/ 146 w 146"/>
                <a:gd name="T30" fmla="*/ 356 h 3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6" h="356">
                  <a:moveTo>
                    <a:pt x="0" y="73"/>
                  </a:moveTo>
                  <a:lnTo>
                    <a:pt x="0" y="73"/>
                  </a:lnTo>
                  <a:cubicBezTo>
                    <a:pt x="0" y="33"/>
                    <a:pt x="32" y="0"/>
                    <a:pt x="73" y="0"/>
                  </a:cubicBezTo>
                  <a:cubicBezTo>
                    <a:pt x="113" y="0"/>
                    <a:pt x="146" y="33"/>
                    <a:pt x="146" y="73"/>
                  </a:cubicBezTo>
                  <a:lnTo>
                    <a:pt x="146" y="283"/>
                  </a:lnTo>
                  <a:cubicBezTo>
                    <a:pt x="146" y="323"/>
                    <a:pt x="113" y="356"/>
                    <a:pt x="73" y="356"/>
                  </a:cubicBezTo>
                  <a:cubicBezTo>
                    <a:pt x="32" y="356"/>
                    <a:pt x="0" y="323"/>
                    <a:pt x="0" y="283"/>
                  </a:cubicBezTo>
                  <a:lnTo>
                    <a:pt x="0" y="73"/>
                  </a:lnTo>
                  <a:close/>
                </a:path>
              </a:pathLst>
            </a:custGeom>
            <a:noFill/>
            <a:ln w="12700" cap="rnd">
              <a:solidFill>
                <a:srgbClr val="FEFEFE"/>
              </a:solidFill>
              <a:round/>
            </a:ln>
          </p:spPr>
          <p:txBody>
            <a:bodyPr lIns="91435" tIns="45717" rIns="91435" bIns="45717"/>
            <a:lstStyle/>
            <a:p>
              <a:endParaRPr lang="en-US" altLang="zh-CN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14"/>
            <p:cNvSpPr/>
            <p:nvPr/>
          </p:nvSpPr>
          <p:spPr bwMode="auto">
            <a:xfrm>
              <a:off x="2892" y="1520"/>
              <a:ext cx="112" cy="93"/>
            </a:xfrm>
            <a:custGeom>
              <a:avLst/>
              <a:gdLst>
                <a:gd name="T0" fmla="*/ 0 w 1040"/>
                <a:gd name="T1" fmla="*/ 6 h 863"/>
                <a:gd name="T2" fmla="*/ 0 w 1040"/>
                <a:gd name="T3" fmla="*/ 6 h 863"/>
                <a:gd name="T4" fmla="*/ 4 w 1040"/>
                <a:gd name="T5" fmla="*/ 10 h 863"/>
                <a:gd name="T6" fmla="*/ 12 w 1040"/>
                <a:gd name="T7" fmla="*/ 0 h 8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0"/>
                <a:gd name="T13" fmla="*/ 0 h 863"/>
                <a:gd name="T14" fmla="*/ 1040 w 1040"/>
                <a:gd name="T15" fmla="*/ 863 h 8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0" h="863">
                  <a:moveTo>
                    <a:pt x="0" y="554"/>
                  </a:moveTo>
                  <a:lnTo>
                    <a:pt x="0" y="554"/>
                  </a:lnTo>
                  <a:lnTo>
                    <a:pt x="346" y="863"/>
                  </a:lnTo>
                  <a:lnTo>
                    <a:pt x="1040" y="0"/>
                  </a:lnTo>
                </a:path>
              </a:pathLst>
            </a:custGeom>
            <a:noFill/>
            <a:ln w="12700" cap="rnd">
              <a:solidFill>
                <a:srgbClr val="FEFEFE"/>
              </a:solidFill>
              <a:round/>
            </a:ln>
          </p:spPr>
          <p:txBody>
            <a:bodyPr lIns="91435" tIns="45717" rIns="91435" bIns="45717"/>
            <a:lstStyle/>
            <a:p>
              <a:endParaRPr lang="en-US" altLang="zh-CN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17"/>
          <p:cNvGrpSpPr>
            <a:grpSpLocks noChangeAspect="1"/>
          </p:cNvGrpSpPr>
          <p:nvPr/>
        </p:nvGrpSpPr>
        <p:grpSpPr bwMode="auto">
          <a:xfrm>
            <a:off x="1032467" y="2694404"/>
            <a:ext cx="363120" cy="371455"/>
            <a:chOff x="3263" y="1117"/>
            <a:chExt cx="229" cy="234"/>
          </a:xfrm>
        </p:grpSpPr>
        <p:sp>
          <p:nvSpPr>
            <p:cNvPr id="32" name="Freeform 18"/>
            <p:cNvSpPr/>
            <p:nvPr/>
          </p:nvSpPr>
          <p:spPr bwMode="auto">
            <a:xfrm>
              <a:off x="3263" y="1202"/>
              <a:ext cx="133" cy="46"/>
            </a:xfrm>
            <a:custGeom>
              <a:avLst/>
              <a:gdLst>
                <a:gd name="T0" fmla="*/ 16 w 1088"/>
                <a:gd name="T1" fmla="*/ 3 h 368"/>
                <a:gd name="T2" fmla="*/ 16 w 1088"/>
                <a:gd name="T3" fmla="*/ 3 h 368"/>
                <a:gd name="T4" fmla="*/ 8 w 1088"/>
                <a:gd name="T5" fmla="*/ 6 h 368"/>
                <a:gd name="T6" fmla="*/ 0 w 1088"/>
                <a:gd name="T7" fmla="*/ 3 h 368"/>
                <a:gd name="T8" fmla="*/ 8 w 1088"/>
                <a:gd name="T9" fmla="*/ 0 h 368"/>
                <a:gd name="T10" fmla="*/ 16 w 1088"/>
                <a:gd name="T11" fmla="*/ 3 h 368"/>
                <a:gd name="T12" fmla="*/ 16 w 1088"/>
                <a:gd name="T13" fmla="*/ 3 h 3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8"/>
                <a:gd name="T22" fmla="*/ 0 h 368"/>
                <a:gd name="T23" fmla="*/ 1088 w 1088"/>
                <a:gd name="T24" fmla="*/ 368 h 3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6"/>
                    <a:pt x="844" y="368"/>
                    <a:pt x="544" y="368"/>
                  </a:cubicBezTo>
                  <a:cubicBezTo>
                    <a:pt x="243" y="368"/>
                    <a:pt x="0" y="286"/>
                    <a:pt x="0" y="184"/>
                  </a:cubicBezTo>
                  <a:cubicBezTo>
                    <a:pt x="0" y="83"/>
                    <a:pt x="243" y="0"/>
                    <a:pt x="544" y="0"/>
                  </a:cubicBezTo>
                  <a:cubicBezTo>
                    <a:pt x="844" y="0"/>
                    <a:pt x="1088" y="83"/>
                    <a:pt x="1088" y="184"/>
                  </a:cubicBezTo>
                  <a:close/>
                </a:path>
              </a:pathLst>
            </a:custGeom>
            <a:noFill/>
            <a:ln w="12700" cap="rnd">
              <a:solidFill>
                <a:srgbClr val="FEFEFE"/>
              </a:solidFill>
              <a:round/>
            </a:ln>
          </p:spPr>
          <p:txBody>
            <a:bodyPr lIns="91435" tIns="45717" rIns="91435" bIns="45717"/>
            <a:lstStyle/>
            <a:p>
              <a:endParaRPr lang="en-US" altLang="zh-CN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3263" y="1225"/>
              <a:ext cx="133" cy="126"/>
            </a:xfrm>
            <a:custGeom>
              <a:avLst/>
              <a:gdLst>
                <a:gd name="T0" fmla="*/ 16 w 1088"/>
                <a:gd name="T1" fmla="*/ 0 h 1020"/>
                <a:gd name="T2" fmla="*/ 16 w 1088"/>
                <a:gd name="T3" fmla="*/ 0 h 1020"/>
                <a:gd name="T4" fmla="*/ 16 w 1088"/>
                <a:gd name="T5" fmla="*/ 13 h 1020"/>
                <a:gd name="T6" fmla="*/ 8 w 1088"/>
                <a:gd name="T7" fmla="*/ 16 h 1020"/>
                <a:gd name="T8" fmla="*/ 0 w 1088"/>
                <a:gd name="T9" fmla="*/ 13 h 1020"/>
                <a:gd name="T10" fmla="*/ 0 w 1088"/>
                <a:gd name="T11" fmla="*/ 0 h 10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8"/>
                <a:gd name="T19" fmla="*/ 0 h 1020"/>
                <a:gd name="T20" fmla="*/ 1088 w 1088"/>
                <a:gd name="T21" fmla="*/ 1020 h 10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8" h="1020">
                  <a:moveTo>
                    <a:pt x="1088" y="0"/>
                  </a:moveTo>
                  <a:lnTo>
                    <a:pt x="1088" y="0"/>
                  </a:lnTo>
                  <a:lnTo>
                    <a:pt x="1088" y="836"/>
                  </a:lnTo>
                  <a:cubicBezTo>
                    <a:pt x="1088" y="938"/>
                    <a:pt x="844" y="1020"/>
                    <a:pt x="544" y="1020"/>
                  </a:cubicBezTo>
                  <a:cubicBezTo>
                    <a:pt x="243" y="1020"/>
                    <a:pt x="0" y="938"/>
                    <a:pt x="0" y="836"/>
                  </a:cubicBez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FEFEFE"/>
              </a:solidFill>
              <a:round/>
            </a:ln>
          </p:spPr>
          <p:txBody>
            <a:bodyPr lIns="91435" tIns="45717" rIns="91435" bIns="45717"/>
            <a:lstStyle/>
            <a:p>
              <a:endParaRPr lang="en-US" altLang="zh-CN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3263" y="1295"/>
              <a:ext cx="133" cy="23"/>
            </a:xfrm>
            <a:custGeom>
              <a:avLst/>
              <a:gdLst>
                <a:gd name="T0" fmla="*/ 16 w 1088"/>
                <a:gd name="T1" fmla="*/ 0 h 184"/>
                <a:gd name="T2" fmla="*/ 16 w 1088"/>
                <a:gd name="T3" fmla="*/ 0 h 184"/>
                <a:gd name="T4" fmla="*/ 8 w 1088"/>
                <a:gd name="T5" fmla="*/ 3 h 184"/>
                <a:gd name="T6" fmla="*/ 0 w 1088"/>
                <a:gd name="T7" fmla="*/ 0 h 1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8"/>
                <a:gd name="T13" fmla="*/ 0 h 184"/>
                <a:gd name="T14" fmla="*/ 1088 w 1088"/>
                <a:gd name="T15" fmla="*/ 184 h 1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FEFEFE"/>
              </a:solidFill>
              <a:round/>
            </a:ln>
          </p:spPr>
          <p:txBody>
            <a:bodyPr lIns="91435" tIns="45717" rIns="91435" bIns="45717"/>
            <a:lstStyle/>
            <a:p>
              <a:endParaRPr lang="en-US" altLang="zh-CN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21"/>
            <p:cNvSpPr/>
            <p:nvPr/>
          </p:nvSpPr>
          <p:spPr bwMode="auto">
            <a:xfrm>
              <a:off x="3263" y="1261"/>
              <a:ext cx="133" cy="23"/>
            </a:xfrm>
            <a:custGeom>
              <a:avLst/>
              <a:gdLst>
                <a:gd name="T0" fmla="*/ 16 w 1088"/>
                <a:gd name="T1" fmla="*/ 0 h 184"/>
                <a:gd name="T2" fmla="*/ 16 w 1088"/>
                <a:gd name="T3" fmla="*/ 0 h 184"/>
                <a:gd name="T4" fmla="*/ 8 w 1088"/>
                <a:gd name="T5" fmla="*/ 3 h 184"/>
                <a:gd name="T6" fmla="*/ 0 w 1088"/>
                <a:gd name="T7" fmla="*/ 0 h 1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8"/>
                <a:gd name="T13" fmla="*/ 0 h 184"/>
                <a:gd name="T14" fmla="*/ 1088 w 1088"/>
                <a:gd name="T15" fmla="*/ 184 h 1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FEFEFE"/>
              </a:solidFill>
              <a:round/>
            </a:ln>
          </p:spPr>
          <p:txBody>
            <a:bodyPr lIns="91435" tIns="45717" rIns="91435" bIns="45717"/>
            <a:lstStyle/>
            <a:p>
              <a:endParaRPr lang="en-US" altLang="zh-CN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3359" y="1117"/>
              <a:ext cx="133" cy="46"/>
            </a:xfrm>
            <a:custGeom>
              <a:avLst/>
              <a:gdLst>
                <a:gd name="T0" fmla="*/ 16 w 1088"/>
                <a:gd name="T1" fmla="*/ 3 h 368"/>
                <a:gd name="T2" fmla="*/ 16 w 1088"/>
                <a:gd name="T3" fmla="*/ 3 h 368"/>
                <a:gd name="T4" fmla="*/ 8 w 1088"/>
                <a:gd name="T5" fmla="*/ 6 h 368"/>
                <a:gd name="T6" fmla="*/ 0 w 1088"/>
                <a:gd name="T7" fmla="*/ 3 h 368"/>
                <a:gd name="T8" fmla="*/ 8 w 1088"/>
                <a:gd name="T9" fmla="*/ 0 h 368"/>
                <a:gd name="T10" fmla="*/ 16 w 1088"/>
                <a:gd name="T11" fmla="*/ 3 h 368"/>
                <a:gd name="T12" fmla="*/ 16 w 1088"/>
                <a:gd name="T13" fmla="*/ 3 h 3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8"/>
                <a:gd name="T22" fmla="*/ 0 h 368"/>
                <a:gd name="T23" fmla="*/ 1088 w 1088"/>
                <a:gd name="T24" fmla="*/ 368 h 3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5"/>
                    <a:pt x="845" y="368"/>
                    <a:pt x="544" y="368"/>
                  </a:cubicBezTo>
                  <a:cubicBezTo>
                    <a:pt x="244" y="368"/>
                    <a:pt x="0" y="285"/>
                    <a:pt x="0" y="184"/>
                  </a:cubicBezTo>
                  <a:cubicBezTo>
                    <a:pt x="0" y="82"/>
                    <a:pt x="244" y="0"/>
                    <a:pt x="544" y="0"/>
                  </a:cubicBezTo>
                  <a:cubicBezTo>
                    <a:pt x="845" y="0"/>
                    <a:pt x="1088" y="82"/>
                    <a:pt x="1088" y="184"/>
                  </a:cubicBezTo>
                  <a:close/>
                </a:path>
              </a:pathLst>
            </a:custGeom>
            <a:noFill/>
            <a:ln w="12700" cap="rnd">
              <a:solidFill>
                <a:srgbClr val="FEFEFE"/>
              </a:solidFill>
              <a:round/>
            </a:ln>
          </p:spPr>
          <p:txBody>
            <a:bodyPr lIns="91435" tIns="45717" rIns="91435" bIns="45717"/>
            <a:lstStyle/>
            <a:p>
              <a:endParaRPr lang="en-US" altLang="zh-CN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3359" y="1140"/>
              <a:ext cx="0" cy="64"/>
            </a:xfrm>
            <a:custGeom>
              <a:avLst/>
              <a:gdLst>
                <a:gd name="T0" fmla="*/ 8 h 519"/>
                <a:gd name="T1" fmla="*/ 8 h 519"/>
                <a:gd name="T2" fmla="*/ 0 h 519"/>
                <a:gd name="T3" fmla="*/ 0 60000 65536"/>
                <a:gd name="T4" fmla="*/ 0 60000 65536"/>
                <a:gd name="T5" fmla="*/ 0 60000 65536"/>
                <a:gd name="T6" fmla="*/ 0 h 519"/>
                <a:gd name="T7" fmla="*/ 519 h 519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519">
                  <a:moveTo>
                    <a:pt x="0" y="519"/>
                  </a:moveTo>
                  <a:lnTo>
                    <a:pt x="0" y="519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FEFEFE"/>
              </a:solidFill>
              <a:round/>
            </a:ln>
          </p:spPr>
          <p:txBody>
            <a:bodyPr lIns="91435" tIns="45717" rIns="91435" bIns="45717"/>
            <a:lstStyle/>
            <a:p>
              <a:endParaRPr lang="en-US" altLang="zh-CN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24"/>
            <p:cNvSpPr/>
            <p:nvPr/>
          </p:nvSpPr>
          <p:spPr bwMode="auto">
            <a:xfrm>
              <a:off x="3396" y="1140"/>
              <a:ext cx="96" cy="166"/>
            </a:xfrm>
            <a:custGeom>
              <a:avLst/>
              <a:gdLst>
                <a:gd name="T0" fmla="*/ 12 w 780"/>
                <a:gd name="T1" fmla="*/ 0 h 1340"/>
                <a:gd name="T2" fmla="*/ 12 w 780"/>
                <a:gd name="T3" fmla="*/ 0 h 1340"/>
                <a:gd name="T4" fmla="*/ 12 w 780"/>
                <a:gd name="T5" fmla="*/ 18 h 1340"/>
                <a:gd name="T6" fmla="*/ 4 w 780"/>
                <a:gd name="T7" fmla="*/ 21 h 1340"/>
                <a:gd name="T8" fmla="*/ 0 w 780"/>
                <a:gd name="T9" fmla="*/ 20 h 1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0"/>
                <a:gd name="T16" fmla="*/ 0 h 1340"/>
                <a:gd name="T17" fmla="*/ 780 w 780"/>
                <a:gd name="T18" fmla="*/ 1340 h 1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0" h="1340">
                  <a:moveTo>
                    <a:pt x="780" y="0"/>
                  </a:moveTo>
                  <a:lnTo>
                    <a:pt x="780" y="0"/>
                  </a:lnTo>
                  <a:lnTo>
                    <a:pt x="780" y="1156"/>
                  </a:lnTo>
                  <a:cubicBezTo>
                    <a:pt x="780" y="1258"/>
                    <a:pt x="537" y="1340"/>
                    <a:pt x="236" y="1340"/>
                  </a:cubicBezTo>
                  <a:cubicBezTo>
                    <a:pt x="152" y="1340"/>
                    <a:pt x="71" y="1334"/>
                    <a:pt x="0" y="1322"/>
                  </a:cubicBezTo>
                </a:path>
              </a:pathLst>
            </a:custGeom>
            <a:noFill/>
            <a:ln w="12700" cap="rnd">
              <a:solidFill>
                <a:srgbClr val="FEFEFE"/>
              </a:solidFill>
              <a:round/>
            </a:ln>
          </p:spPr>
          <p:txBody>
            <a:bodyPr lIns="91435" tIns="45717" rIns="91435" bIns="45717"/>
            <a:lstStyle/>
            <a:p>
              <a:endParaRPr lang="en-US" altLang="zh-CN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25"/>
            <p:cNvSpPr/>
            <p:nvPr/>
          </p:nvSpPr>
          <p:spPr bwMode="auto">
            <a:xfrm>
              <a:off x="3396" y="1250"/>
              <a:ext cx="96" cy="22"/>
            </a:xfrm>
            <a:custGeom>
              <a:avLst/>
              <a:gdLst>
                <a:gd name="T0" fmla="*/ 12 w 780"/>
                <a:gd name="T1" fmla="*/ 0 h 184"/>
                <a:gd name="T2" fmla="*/ 12 w 780"/>
                <a:gd name="T3" fmla="*/ 0 h 184"/>
                <a:gd name="T4" fmla="*/ 4 w 780"/>
                <a:gd name="T5" fmla="*/ 3 h 184"/>
                <a:gd name="T6" fmla="*/ 0 w 780"/>
                <a:gd name="T7" fmla="*/ 2 h 1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184"/>
                <a:gd name="T14" fmla="*/ 780 w 780"/>
                <a:gd name="T15" fmla="*/ 184 h 1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noFill/>
            <a:ln w="12700" cap="rnd">
              <a:solidFill>
                <a:srgbClr val="FEFEFE"/>
              </a:solidFill>
              <a:round/>
            </a:ln>
          </p:spPr>
          <p:txBody>
            <a:bodyPr lIns="91435" tIns="45717" rIns="91435" bIns="45717"/>
            <a:lstStyle/>
            <a:p>
              <a:endParaRPr lang="en-US" altLang="zh-CN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26"/>
            <p:cNvSpPr/>
            <p:nvPr/>
          </p:nvSpPr>
          <p:spPr bwMode="auto">
            <a:xfrm>
              <a:off x="3396" y="1214"/>
              <a:ext cx="96" cy="23"/>
            </a:xfrm>
            <a:custGeom>
              <a:avLst/>
              <a:gdLst>
                <a:gd name="T0" fmla="*/ 12 w 780"/>
                <a:gd name="T1" fmla="*/ 0 h 184"/>
                <a:gd name="T2" fmla="*/ 12 w 780"/>
                <a:gd name="T3" fmla="*/ 0 h 184"/>
                <a:gd name="T4" fmla="*/ 4 w 780"/>
                <a:gd name="T5" fmla="*/ 3 h 184"/>
                <a:gd name="T6" fmla="*/ 0 w 780"/>
                <a:gd name="T7" fmla="*/ 3 h 1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184"/>
                <a:gd name="T14" fmla="*/ 780 w 780"/>
                <a:gd name="T15" fmla="*/ 184 h 1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noFill/>
            <a:ln w="12700" cap="rnd">
              <a:solidFill>
                <a:srgbClr val="FEFEFE"/>
              </a:solidFill>
              <a:round/>
            </a:ln>
          </p:spPr>
          <p:txBody>
            <a:bodyPr lIns="91435" tIns="45717" rIns="91435" bIns="45717"/>
            <a:lstStyle/>
            <a:p>
              <a:endParaRPr lang="en-US" altLang="zh-CN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27"/>
            <p:cNvSpPr/>
            <p:nvPr/>
          </p:nvSpPr>
          <p:spPr bwMode="auto">
            <a:xfrm>
              <a:off x="3359" y="1179"/>
              <a:ext cx="133" cy="23"/>
            </a:xfrm>
            <a:custGeom>
              <a:avLst/>
              <a:gdLst>
                <a:gd name="T0" fmla="*/ 16 w 1088"/>
                <a:gd name="T1" fmla="*/ 0 h 184"/>
                <a:gd name="T2" fmla="*/ 16 w 1088"/>
                <a:gd name="T3" fmla="*/ 0 h 184"/>
                <a:gd name="T4" fmla="*/ 8 w 1088"/>
                <a:gd name="T5" fmla="*/ 3 h 184"/>
                <a:gd name="T6" fmla="*/ 0 w 1088"/>
                <a:gd name="T7" fmla="*/ 0 h 1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8"/>
                <a:gd name="T13" fmla="*/ 0 h 184"/>
                <a:gd name="T14" fmla="*/ 1088 w 1088"/>
                <a:gd name="T15" fmla="*/ 184 h 1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5" y="184"/>
                    <a:pt x="544" y="184"/>
                  </a:cubicBezTo>
                  <a:cubicBezTo>
                    <a:pt x="244" y="184"/>
                    <a:pt x="0" y="102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FEFEFE"/>
              </a:solidFill>
              <a:round/>
            </a:ln>
          </p:spPr>
          <p:txBody>
            <a:bodyPr lIns="91435" tIns="45717" rIns="91435" bIns="45717"/>
            <a:lstStyle/>
            <a:p>
              <a:endParaRPr lang="en-US" altLang="zh-CN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30"/>
          <p:cNvGrpSpPr>
            <a:grpSpLocks noChangeAspect="1"/>
          </p:cNvGrpSpPr>
          <p:nvPr/>
        </p:nvGrpSpPr>
        <p:grpSpPr bwMode="auto">
          <a:xfrm>
            <a:off x="5917333" y="1765769"/>
            <a:ext cx="314308" cy="348833"/>
            <a:chOff x="3714" y="830"/>
            <a:chExt cx="198" cy="220"/>
          </a:xfrm>
        </p:grpSpPr>
        <p:sp>
          <p:nvSpPr>
            <p:cNvPr id="43" name="Freeform 31"/>
            <p:cNvSpPr/>
            <p:nvPr/>
          </p:nvSpPr>
          <p:spPr bwMode="auto">
            <a:xfrm>
              <a:off x="3785" y="959"/>
              <a:ext cx="57" cy="91"/>
            </a:xfrm>
            <a:custGeom>
              <a:avLst/>
              <a:gdLst>
                <a:gd name="T0" fmla="*/ 0 w 536"/>
                <a:gd name="T1" fmla="*/ 10 h 864"/>
                <a:gd name="T2" fmla="*/ 0 w 536"/>
                <a:gd name="T3" fmla="*/ 10 h 864"/>
                <a:gd name="T4" fmla="*/ 6 w 536"/>
                <a:gd name="T5" fmla="*/ 10 h 864"/>
                <a:gd name="T6" fmla="*/ 6 w 536"/>
                <a:gd name="T7" fmla="*/ 0 h 864"/>
                <a:gd name="T8" fmla="*/ 0 w 536"/>
                <a:gd name="T9" fmla="*/ 0 h 864"/>
                <a:gd name="T10" fmla="*/ 0 w 536"/>
                <a:gd name="T11" fmla="*/ 10 h 8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6"/>
                <a:gd name="T19" fmla="*/ 0 h 864"/>
                <a:gd name="T20" fmla="*/ 536 w 536"/>
                <a:gd name="T21" fmla="*/ 864 h 8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6" h="864">
                  <a:moveTo>
                    <a:pt x="0" y="864"/>
                  </a:moveTo>
                  <a:lnTo>
                    <a:pt x="0" y="864"/>
                  </a:lnTo>
                  <a:lnTo>
                    <a:pt x="536" y="864"/>
                  </a:lnTo>
                  <a:lnTo>
                    <a:pt x="536" y="0"/>
                  </a:lnTo>
                  <a:lnTo>
                    <a:pt x="0" y="0"/>
                  </a:lnTo>
                  <a:lnTo>
                    <a:pt x="0" y="864"/>
                  </a:lnTo>
                  <a:close/>
                </a:path>
              </a:pathLst>
            </a:custGeom>
            <a:noFill/>
            <a:ln w="12700" cap="rnd">
              <a:solidFill>
                <a:srgbClr val="FEFEFE"/>
              </a:solidFill>
              <a:round/>
            </a:ln>
          </p:spPr>
          <p:txBody>
            <a:bodyPr lIns="91435" tIns="45717" rIns="91435" bIns="45717"/>
            <a:lstStyle/>
            <a:p>
              <a:endParaRPr lang="en-US" altLang="zh-CN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32"/>
            <p:cNvSpPr/>
            <p:nvPr/>
          </p:nvSpPr>
          <p:spPr bwMode="auto">
            <a:xfrm>
              <a:off x="3715" y="1005"/>
              <a:ext cx="57" cy="45"/>
            </a:xfrm>
            <a:custGeom>
              <a:avLst/>
              <a:gdLst>
                <a:gd name="T0" fmla="*/ 0 w 536"/>
                <a:gd name="T1" fmla="*/ 5 h 432"/>
                <a:gd name="T2" fmla="*/ 0 w 536"/>
                <a:gd name="T3" fmla="*/ 5 h 432"/>
                <a:gd name="T4" fmla="*/ 6 w 536"/>
                <a:gd name="T5" fmla="*/ 5 h 432"/>
                <a:gd name="T6" fmla="*/ 6 w 536"/>
                <a:gd name="T7" fmla="*/ 0 h 432"/>
                <a:gd name="T8" fmla="*/ 0 w 536"/>
                <a:gd name="T9" fmla="*/ 0 h 432"/>
                <a:gd name="T10" fmla="*/ 0 w 536"/>
                <a:gd name="T11" fmla="*/ 5 h 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6"/>
                <a:gd name="T19" fmla="*/ 0 h 432"/>
                <a:gd name="T20" fmla="*/ 536 w 536"/>
                <a:gd name="T21" fmla="*/ 432 h 4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6" h="432">
                  <a:moveTo>
                    <a:pt x="0" y="432"/>
                  </a:moveTo>
                  <a:lnTo>
                    <a:pt x="0" y="432"/>
                  </a:lnTo>
                  <a:lnTo>
                    <a:pt x="536" y="432"/>
                  </a:lnTo>
                  <a:lnTo>
                    <a:pt x="536" y="0"/>
                  </a:lnTo>
                  <a:lnTo>
                    <a:pt x="0" y="0"/>
                  </a:lnTo>
                  <a:lnTo>
                    <a:pt x="0" y="432"/>
                  </a:lnTo>
                  <a:close/>
                </a:path>
              </a:pathLst>
            </a:custGeom>
            <a:noFill/>
            <a:ln w="12700" cap="rnd">
              <a:solidFill>
                <a:srgbClr val="FEFEFE"/>
              </a:solidFill>
              <a:round/>
            </a:ln>
          </p:spPr>
          <p:txBody>
            <a:bodyPr lIns="91435" tIns="45717" rIns="91435" bIns="45717"/>
            <a:lstStyle/>
            <a:p>
              <a:endParaRPr lang="en-US" altLang="zh-CN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33"/>
            <p:cNvSpPr/>
            <p:nvPr/>
          </p:nvSpPr>
          <p:spPr bwMode="auto">
            <a:xfrm>
              <a:off x="3714" y="830"/>
              <a:ext cx="145" cy="143"/>
            </a:xfrm>
            <a:custGeom>
              <a:avLst/>
              <a:gdLst>
                <a:gd name="T0" fmla="*/ 15 w 1368"/>
                <a:gd name="T1" fmla="*/ 0 h 1353"/>
                <a:gd name="T2" fmla="*/ 15 w 1368"/>
                <a:gd name="T3" fmla="*/ 0 h 1353"/>
                <a:gd name="T4" fmla="*/ 10 w 1368"/>
                <a:gd name="T5" fmla="*/ 0 h 1353"/>
                <a:gd name="T6" fmla="*/ 11 w 1368"/>
                <a:gd name="T7" fmla="*/ 1 h 1353"/>
                <a:gd name="T8" fmla="*/ 0 w 1368"/>
                <a:gd name="T9" fmla="*/ 14 h 1353"/>
                <a:gd name="T10" fmla="*/ 0 w 1368"/>
                <a:gd name="T11" fmla="*/ 15 h 1353"/>
                <a:gd name="T12" fmla="*/ 1 w 1368"/>
                <a:gd name="T13" fmla="*/ 15 h 1353"/>
                <a:gd name="T14" fmla="*/ 14 w 1368"/>
                <a:gd name="T15" fmla="*/ 4 h 1353"/>
                <a:gd name="T16" fmla="*/ 15 w 1368"/>
                <a:gd name="T17" fmla="*/ 6 h 1353"/>
                <a:gd name="T18" fmla="*/ 15 w 1368"/>
                <a:gd name="T19" fmla="*/ 0 h 1353"/>
                <a:gd name="T20" fmla="*/ 15 w 1368"/>
                <a:gd name="T21" fmla="*/ 0 h 1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8"/>
                <a:gd name="T34" fmla="*/ 0 h 1353"/>
                <a:gd name="T35" fmla="*/ 1368 w 1368"/>
                <a:gd name="T36" fmla="*/ 1353 h 1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8" h="1353">
                  <a:moveTo>
                    <a:pt x="1368" y="0"/>
                  </a:moveTo>
                  <a:lnTo>
                    <a:pt x="1368" y="0"/>
                  </a:lnTo>
                  <a:lnTo>
                    <a:pt x="851" y="0"/>
                  </a:lnTo>
                  <a:lnTo>
                    <a:pt x="982" y="133"/>
                  </a:lnTo>
                  <a:lnTo>
                    <a:pt x="12" y="1286"/>
                  </a:lnTo>
                  <a:cubicBezTo>
                    <a:pt x="0" y="1300"/>
                    <a:pt x="0" y="1320"/>
                    <a:pt x="11" y="1335"/>
                  </a:cubicBezTo>
                  <a:cubicBezTo>
                    <a:pt x="25" y="1351"/>
                    <a:pt x="48" y="1353"/>
                    <a:pt x="65" y="1340"/>
                  </a:cubicBezTo>
                  <a:lnTo>
                    <a:pt x="1236" y="389"/>
                  </a:lnTo>
                  <a:lnTo>
                    <a:pt x="1368" y="521"/>
                  </a:lnTo>
                  <a:lnTo>
                    <a:pt x="1368" y="0"/>
                  </a:lnTo>
                  <a:close/>
                </a:path>
              </a:pathLst>
            </a:custGeom>
            <a:noFill/>
            <a:ln w="12700" cap="rnd">
              <a:solidFill>
                <a:srgbClr val="FEFEFE"/>
              </a:solidFill>
              <a:round/>
            </a:ln>
          </p:spPr>
          <p:txBody>
            <a:bodyPr lIns="91435" tIns="45717" rIns="91435" bIns="45717"/>
            <a:lstStyle/>
            <a:p>
              <a:endParaRPr lang="en-US" altLang="zh-CN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34"/>
            <p:cNvSpPr/>
            <p:nvPr/>
          </p:nvSpPr>
          <p:spPr bwMode="auto">
            <a:xfrm>
              <a:off x="3855" y="914"/>
              <a:ext cx="57" cy="136"/>
            </a:xfrm>
            <a:custGeom>
              <a:avLst/>
              <a:gdLst>
                <a:gd name="T0" fmla="*/ 0 w 536"/>
                <a:gd name="T1" fmla="*/ 14 h 1290"/>
                <a:gd name="T2" fmla="*/ 0 w 536"/>
                <a:gd name="T3" fmla="*/ 14 h 1290"/>
                <a:gd name="T4" fmla="*/ 6 w 536"/>
                <a:gd name="T5" fmla="*/ 14 h 1290"/>
                <a:gd name="T6" fmla="*/ 6 w 536"/>
                <a:gd name="T7" fmla="*/ 0 h 1290"/>
                <a:gd name="T8" fmla="*/ 0 w 536"/>
                <a:gd name="T9" fmla="*/ 0 h 1290"/>
                <a:gd name="T10" fmla="*/ 0 w 536"/>
                <a:gd name="T11" fmla="*/ 14 h 1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6"/>
                <a:gd name="T19" fmla="*/ 0 h 1290"/>
                <a:gd name="T20" fmla="*/ 536 w 536"/>
                <a:gd name="T21" fmla="*/ 1290 h 12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6" h="1290">
                  <a:moveTo>
                    <a:pt x="0" y="1290"/>
                  </a:moveTo>
                  <a:lnTo>
                    <a:pt x="0" y="1290"/>
                  </a:lnTo>
                  <a:lnTo>
                    <a:pt x="536" y="1290"/>
                  </a:lnTo>
                  <a:lnTo>
                    <a:pt x="536" y="0"/>
                  </a:lnTo>
                  <a:lnTo>
                    <a:pt x="0" y="0"/>
                  </a:lnTo>
                  <a:lnTo>
                    <a:pt x="0" y="1290"/>
                  </a:lnTo>
                  <a:close/>
                </a:path>
              </a:pathLst>
            </a:custGeom>
            <a:noFill/>
            <a:ln w="12700" cap="rnd">
              <a:solidFill>
                <a:srgbClr val="FEFEFE"/>
              </a:solidFill>
              <a:round/>
            </a:ln>
          </p:spPr>
          <p:txBody>
            <a:bodyPr lIns="91435" tIns="45717" rIns="91435" bIns="45717"/>
            <a:lstStyle/>
            <a:p>
              <a:endParaRPr lang="en-US" altLang="zh-CN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7" name="Picture 5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6929" y="3550417"/>
            <a:ext cx="451222" cy="46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5906" y="3496842"/>
            <a:ext cx="480986" cy="54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6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9131" y="3513509"/>
            <a:ext cx="488129" cy="49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6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74479" y="2671784"/>
            <a:ext cx="290497" cy="38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63"/>
          <p:cNvSpPr txBox="1">
            <a:spLocks noChangeArrowheads="1"/>
          </p:cNvSpPr>
          <p:nvPr/>
        </p:nvSpPr>
        <p:spPr bwMode="auto">
          <a:xfrm>
            <a:off x="1449163" y="1780054"/>
            <a:ext cx="1425099" cy="4778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1708" tIns="30854" rIns="61708" bIns="30854">
            <a:spAutoFit/>
          </a:bodyPr>
          <a:lstStyle/>
          <a:p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/>
              <a:sym typeface="Arial" panose="020B0604020202020204" pitchFamily="34" charset="0"/>
            </a:endParaRPr>
          </a:p>
        </p:txBody>
      </p:sp>
      <p:sp>
        <p:nvSpPr>
          <p:cNvPr id="52" name="TextBox 64"/>
          <p:cNvSpPr txBox="1">
            <a:spLocks noChangeArrowheads="1"/>
          </p:cNvSpPr>
          <p:nvPr/>
        </p:nvSpPr>
        <p:spPr bwMode="auto">
          <a:xfrm>
            <a:off x="4074346" y="1774101"/>
            <a:ext cx="1425100" cy="4778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1708" tIns="30854" rIns="61708" bIns="30854">
            <a:spAutoFit/>
          </a:bodyPr>
          <a:lstStyle/>
          <a:p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/>
              <a:sym typeface="Arial" panose="020B0604020202020204" pitchFamily="34" charset="0"/>
            </a:endParaRPr>
          </a:p>
        </p:txBody>
      </p:sp>
      <p:sp>
        <p:nvSpPr>
          <p:cNvPr id="53" name="TextBox 65"/>
          <p:cNvSpPr txBox="1">
            <a:spLocks noChangeArrowheads="1"/>
          </p:cNvSpPr>
          <p:nvPr/>
        </p:nvSpPr>
        <p:spPr bwMode="auto">
          <a:xfrm>
            <a:off x="6436417" y="1749100"/>
            <a:ext cx="1425100" cy="4778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1708" tIns="30854" rIns="61708" bIns="30854">
            <a:spAutoFit/>
          </a:bodyPr>
          <a:lstStyle/>
          <a:p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/>
              <a:sym typeface="Arial" panose="020B0604020202020204" pitchFamily="34" charset="0"/>
            </a:endParaRPr>
          </a:p>
        </p:txBody>
      </p:sp>
      <p:sp>
        <p:nvSpPr>
          <p:cNvPr id="54" name="TextBox 67"/>
          <p:cNvSpPr txBox="1">
            <a:spLocks noChangeArrowheads="1"/>
          </p:cNvSpPr>
          <p:nvPr/>
        </p:nvSpPr>
        <p:spPr bwMode="auto">
          <a:xfrm>
            <a:off x="1487261" y="2647972"/>
            <a:ext cx="1423910" cy="4778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1708" tIns="30854" rIns="61708" bIns="30854">
            <a:spAutoFit/>
          </a:bodyPr>
          <a:lstStyle/>
          <a:p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/>
              <a:sym typeface="Arial" panose="020B0604020202020204" pitchFamily="34" charset="0"/>
            </a:endParaRPr>
          </a:p>
        </p:txBody>
      </p:sp>
      <p:sp>
        <p:nvSpPr>
          <p:cNvPr id="55" name="TextBox 68"/>
          <p:cNvSpPr txBox="1">
            <a:spLocks noChangeArrowheads="1"/>
          </p:cNvSpPr>
          <p:nvPr/>
        </p:nvSpPr>
        <p:spPr bwMode="auto">
          <a:xfrm>
            <a:off x="4112444" y="2642019"/>
            <a:ext cx="1425100" cy="4778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1708" tIns="30854" rIns="61708" bIns="30854">
            <a:spAutoFit/>
          </a:bodyPr>
          <a:lstStyle/>
          <a:p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/>
              <a:sym typeface="Arial" panose="020B0604020202020204" pitchFamily="34" charset="0"/>
            </a:endParaRPr>
          </a:p>
        </p:txBody>
      </p:sp>
      <p:sp>
        <p:nvSpPr>
          <p:cNvPr id="56" name="TextBox 69"/>
          <p:cNvSpPr txBox="1">
            <a:spLocks noChangeArrowheads="1"/>
          </p:cNvSpPr>
          <p:nvPr/>
        </p:nvSpPr>
        <p:spPr bwMode="auto">
          <a:xfrm>
            <a:off x="6474515" y="2617017"/>
            <a:ext cx="1423910" cy="4778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1708" tIns="30854" rIns="61708" bIns="30854">
            <a:spAutoFit/>
          </a:bodyPr>
          <a:lstStyle/>
          <a:p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/>
              <a:sym typeface="Arial" panose="020B0604020202020204" pitchFamily="34" charset="0"/>
            </a:endParaRPr>
          </a:p>
        </p:txBody>
      </p:sp>
      <p:sp>
        <p:nvSpPr>
          <p:cNvPr id="57" name="TextBox 70"/>
          <p:cNvSpPr txBox="1">
            <a:spLocks noChangeArrowheads="1"/>
          </p:cNvSpPr>
          <p:nvPr/>
        </p:nvSpPr>
        <p:spPr bwMode="auto">
          <a:xfrm>
            <a:off x="1503929" y="3527795"/>
            <a:ext cx="1425099" cy="4778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1708" tIns="30854" rIns="61708" bIns="30854">
            <a:spAutoFit/>
          </a:bodyPr>
          <a:lstStyle/>
          <a:p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/>
              <a:sym typeface="Arial" panose="020B0604020202020204" pitchFamily="34" charset="0"/>
            </a:endParaRPr>
          </a:p>
        </p:txBody>
      </p:sp>
      <p:sp>
        <p:nvSpPr>
          <p:cNvPr id="58" name="TextBox 71"/>
          <p:cNvSpPr txBox="1">
            <a:spLocks noChangeArrowheads="1"/>
          </p:cNvSpPr>
          <p:nvPr/>
        </p:nvSpPr>
        <p:spPr bwMode="auto">
          <a:xfrm>
            <a:off x="4130303" y="3521843"/>
            <a:ext cx="1423910" cy="4778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1708" tIns="30854" rIns="61708" bIns="30854">
            <a:spAutoFit/>
          </a:bodyPr>
          <a:lstStyle/>
          <a:p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/>
              <a:sym typeface="Arial" panose="020B0604020202020204" pitchFamily="34" charset="0"/>
            </a:endParaRPr>
          </a:p>
        </p:txBody>
      </p:sp>
      <p:sp>
        <p:nvSpPr>
          <p:cNvPr id="59" name="TextBox 72"/>
          <p:cNvSpPr txBox="1">
            <a:spLocks noChangeArrowheads="1"/>
          </p:cNvSpPr>
          <p:nvPr/>
        </p:nvSpPr>
        <p:spPr bwMode="auto">
          <a:xfrm>
            <a:off x="6491183" y="3496842"/>
            <a:ext cx="1425100" cy="4778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1708" tIns="30854" rIns="61708" bIns="30854">
            <a:spAutoFit/>
          </a:bodyPr>
          <a:lstStyle/>
          <a:p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5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27459" y="1958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grpSp>
        <p:nvGrpSpPr>
          <p:cNvPr id="9" name="Group 1"/>
          <p:cNvGrpSpPr/>
          <p:nvPr/>
        </p:nvGrpSpPr>
        <p:grpSpPr bwMode="auto">
          <a:xfrm>
            <a:off x="1933416" y="1737194"/>
            <a:ext cx="5651587" cy="2623994"/>
            <a:chOff x="3947498" y="1066799"/>
            <a:chExt cx="3984421" cy="2176160"/>
          </a:xfrm>
        </p:grpSpPr>
        <p:sp>
          <p:nvSpPr>
            <p:cNvPr id="10" name="Cube 3"/>
            <p:cNvSpPr/>
            <p:nvPr/>
          </p:nvSpPr>
          <p:spPr>
            <a:xfrm>
              <a:off x="3947498" y="1960367"/>
              <a:ext cx="543902" cy="1282592"/>
            </a:xfrm>
            <a:prstGeom prst="cube">
              <a:avLst>
                <a:gd name="adj" fmla="val 53105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Cube 4"/>
            <p:cNvSpPr/>
            <p:nvPr/>
          </p:nvSpPr>
          <p:spPr>
            <a:xfrm>
              <a:off x="4392356" y="1674030"/>
              <a:ext cx="544742" cy="1568929"/>
            </a:xfrm>
            <a:prstGeom prst="cube">
              <a:avLst>
                <a:gd name="adj" fmla="val 53105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Cube 5"/>
            <p:cNvSpPr/>
            <p:nvPr/>
          </p:nvSpPr>
          <p:spPr>
            <a:xfrm>
              <a:off x="4838054" y="1467671"/>
              <a:ext cx="543902" cy="1775288"/>
            </a:xfrm>
            <a:prstGeom prst="cube">
              <a:avLst>
                <a:gd name="adj" fmla="val 53105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Cube 6"/>
            <p:cNvSpPr/>
            <p:nvPr/>
          </p:nvSpPr>
          <p:spPr>
            <a:xfrm>
              <a:off x="5282913" y="1467671"/>
              <a:ext cx="543902" cy="1775288"/>
            </a:xfrm>
            <a:prstGeom prst="cube">
              <a:avLst>
                <a:gd name="adj" fmla="val 53105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Cube 7"/>
            <p:cNvSpPr/>
            <p:nvPr/>
          </p:nvSpPr>
          <p:spPr>
            <a:xfrm>
              <a:off x="5716020" y="1066799"/>
              <a:ext cx="543902" cy="2176160"/>
            </a:xfrm>
            <a:prstGeom prst="cube">
              <a:avLst>
                <a:gd name="adj" fmla="val 53105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Cube 8"/>
            <p:cNvSpPr/>
            <p:nvPr/>
          </p:nvSpPr>
          <p:spPr>
            <a:xfrm>
              <a:off x="6089533" y="1467671"/>
              <a:ext cx="543902" cy="1775288"/>
            </a:xfrm>
            <a:prstGeom prst="cube">
              <a:avLst>
                <a:gd name="adj" fmla="val 53105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Cube 9"/>
            <p:cNvSpPr/>
            <p:nvPr/>
          </p:nvSpPr>
          <p:spPr>
            <a:xfrm>
              <a:off x="6497460" y="1674030"/>
              <a:ext cx="543902" cy="1568929"/>
            </a:xfrm>
            <a:prstGeom prst="cube">
              <a:avLst>
                <a:gd name="adj" fmla="val 53105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Cube 10"/>
            <p:cNvSpPr/>
            <p:nvPr/>
          </p:nvSpPr>
          <p:spPr>
            <a:xfrm>
              <a:off x="6942319" y="2223995"/>
              <a:ext cx="544742" cy="1018964"/>
            </a:xfrm>
            <a:prstGeom prst="cube">
              <a:avLst>
                <a:gd name="adj" fmla="val 53105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Cube 11"/>
            <p:cNvSpPr/>
            <p:nvPr/>
          </p:nvSpPr>
          <p:spPr>
            <a:xfrm>
              <a:off x="7388017" y="1833984"/>
              <a:ext cx="543902" cy="1408975"/>
            </a:xfrm>
            <a:prstGeom prst="cube">
              <a:avLst>
                <a:gd name="adj" fmla="val 53105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Shape 2574"/>
          <p:cNvSpPr/>
          <p:nvPr/>
        </p:nvSpPr>
        <p:spPr>
          <a:xfrm>
            <a:off x="2059615" y="4013544"/>
            <a:ext cx="190490" cy="209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3" tIns="14283" rIns="14283" bIns="14283" anchor="ctr"/>
          <a:lstStyle/>
          <a:p>
            <a:pPr defTabSz="17081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/>
              <a:sym typeface="Arial" panose="020B0604020202020204" pitchFamily="34" charset="0"/>
            </a:endParaRPr>
          </a:p>
        </p:txBody>
      </p:sp>
      <p:sp>
        <p:nvSpPr>
          <p:cNvPr id="20" name="Shape 2625"/>
          <p:cNvSpPr/>
          <p:nvPr/>
        </p:nvSpPr>
        <p:spPr>
          <a:xfrm>
            <a:off x="2645371" y="4013544"/>
            <a:ext cx="208348" cy="171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3" tIns="14283" rIns="14283" bIns="14283" anchor="ctr"/>
          <a:lstStyle/>
          <a:p>
            <a:pPr defTabSz="17081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/>
              <a:sym typeface="Arial" panose="020B0604020202020204" pitchFamily="34" charset="0"/>
            </a:endParaRPr>
          </a:p>
        </p:txBody>
      </p:sp>
      <p:sp>
        <p:nvSpPr>
          <p:cNvPr id="21" name="Shape 2633"/>
          <p:cNvSpPr/>
          <p:nvPr/>
        </p:nvSpPr>
        <p:spPr>
          <a:xfrm>
            <a:off x="3268033" y="3994495"/>
            <a:ext cx="208348" cy="209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3" tIns="14283" rIns="14283" bIns="14283" anchor="ctr"/>
          <a:lstStyle/>
          <a:p>
            <a:pPr defTabSz="17081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/>
              <a:sym typeface="Arial" panose="020B0604020202020204" pitchFamily="34" charset="0"/>
            </a:endParaRPr>
          </a:p>
        </p:txBody>
      </p:sp>
      <p:sp>
        <p:nvSpPr>
          <p:cNvPr id="22" name="Shape 2553"/>
          <p:cNvSpPr/>
          <p:nvPr/>
        </p:nvSpPr>
        <p:spPr>
          <a:xfrm>
            <a:off x="3918079" y="4004019"/>
            <a:ext cx="209539" cy="190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3" tIns="14283" rIns="14283" bIns="14283" anchor="ctr"/>
          <a:lstStyle/>
          <a:p>
            <a:pPr defTabSz="17081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/>
              <a:sym typeface="Arial" panose="020B0604020202020204" pitchFamily="34" charset="0"/>
            </a:endParaRPr>
          </a:p>
        </p:txBody>
      </p:sp>
      <p:sp>
        <p:nvSpPr>
          <p:cNvPr id="23" name="Shape 2551"/>
          <p:cNvSpPr/>
          <p:nvPr/>
        </p:nvSpPr>
        <p:spPr>
          <a:xfrm>
            <a:off x="4532408" y="3975446"/>
            <a:ext cx="209539" cy="209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3" tIns="14283" rIns="14283" bIns="14283" anchor="ctr"/>
          <a:lstStyle/>
          <a:p>
            <a:pPr defTabSz="17081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/>
              <a:sym typeface="Arial" panose="020B0604020202020204" pitchFamily="34" charset="0"/>
            </a:endParaRPr>
          </a:p>
        </p:txBody>
      </p:sp>
      <p:sp>
        <p:nvSpPr>
          <p:cNvPr id="24" name="Shape 2587"/>
          <p:cNvSpPr/>
          <p:nvPr/>
        </p:nvSpPr>
        <p:spPr>
          <a:xfrm>
            <a:off x="5058635" y="3994495"/>
            <a:ext cx="209539" cy="209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3" tIns="14283" rIns="14283" bIns="14283" anchor="ctr"/>
          <a:lstStyle/>
          <a:p>
            <a:pPr defTabSz="17081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/>
              <a:sym typeface="Arial" panose="020B0604020202020204" pitchFamily="34" charset="0"/>
            </a:endParaRPr>
          </a:p>
        </p:txBody>
      </p:sp>
      <p:sp>
        <p:nvSpPr>
          <p:cNvPr id="25" name="Shape 2583"/>
          <p:cNvSpPr/>
          <p:nvPr/>
        </p:nvSpPr>
        <p:spPr>
          <a:xfrm>
            <a:off x="5636056" y="4013544"/>
            <a:ext cx="209539" cy="209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3" tIns="14283" rIns="14283" bIns="14283" anchor="ctr"/>
          <a:lstStyle/>
          <a:p>
            <a:pPr defTabSz="17081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/>
              <a:sym typeface="Arial" panose="020B0604020202020204" pitchFamily="34" charset="0"/>
            </a:endParaRPr>
          </a:p>
        </p:txBody>
      </p:sp>
      <p:sp>
        <p:nvSpPr>
          <p:cNvPr id="26" name="Shape 2591"/>
          <p:cNvSpPr/>
          <p:nvPr/>
        </p:nvSpPr>
        <p:spPr>
          <a:xfrm>
            <a:off x="6252766" y="4013544"/>
            <a:ext cx="209539" cy="209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3" tIns="14283" rIns="14283" bIns="14283" anchor="ctr"/>
          <a:lstStyle/>
          <a:p>
            <a:pPr defTabSz="17081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/>
              <a:sym typeface="Arial" panose="020B0604020202020204" pitchFamily="34" charset="0"/>
            </a:endParaRPr>
          </a:p>
        </p:txBody>
      </p:sp>
      <p:sp>
        <p:nvSpPr>
          <p:cNvPr id="27" name="Shape 2549"/>
          <p:cNvSpPr/>
          <p:nvPr/>
        </p:nvSpPr>
        <p:spPr>
          <a:xfrm>
            <a:off x="6900430" y="4013544"/>
            <a:ext cx="209539" cy="209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3" tIns="14283" rIns="14283" bIns="14283" anchor="ctr"/>
          <a:lstStyle/>
          <a:p>
            <a:pPr defTabSz="17081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/>
              <a:sym typeface="Arial" panose="020B0604020202020204" pitchFamily="34" charset="0"/>
            </a:endParaRPr>
          </a:p>
        </p:txBody>
      </p:sp>
      <p:grpSp>
        <p:nvGrpSpPr>
          <p:cNvPr id="28" name="Group 25"/>
          <p:cNvGrpSpPr/>
          <p:nvPr/>
        </p:nvGrpSpPr>
        <p:grpSpPr bwMode="auto">
          <a:xfrm>
            <a:off x="7736202" y="3132530"/>
            <a:ext cx="1512133" cy="716375"/>
            <a:chOff x="9593209" y="4780132"/>
            <a:chExt cx="2016475" cy="955930"/>
          </a:xfrm>
        </p:grpSpPr>
        <p:sp>
          <p:nvSpPr>
            <p:cNvPr id="29" name="TextBox 26"/>
            <p:cNvSpPr txBox="1">
              <a:spLocks noChangeArrowheads="1"/>
            </p:cNvSpPr>
            <p:nvPr/>
          </p:nvSpPr>
          <p:spPr bwMode="auto">
            <a:xfrm>
              <a:off x="9593209" y="5058413"/>
              <a:ext cx="2016475" cy="6776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900" dirty="0">
                  <a:latin typeface="Arial" panose="020B0604020202020204" pitchFamily="34" charset="0"/>
                  <a:ea typeface="微软雅黑" panose="020B0503020204020204" pitchFamily="34" charset="-122"/>
                  <a:cs typeface="Lato Light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cs typeface="Lato Light"/>
                <a:sym typeface="Arial" panose="020B0604020202020204" pitchFamily="34" charset="0"/>
              </a:endParaRPr>
            </a:p>
          </p:txBody>
        </p:sp>
        <p:sp>
          <p:nvSpPr>
            <p:cNvPr id="30" name="Rectangle 27"/>
            <p:cNvSpPr/>
            <p:nvPr/>
          </p:nvSpPr>
          <p:spPr>
            <a:xfrm>
              <a:off x="9615436" y="4780132"/>
              <a:ext cx="1272331" cy="338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050" b="1" spc="45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Montserrat" charset="0"/>
                  <a:sym typeface="Arial" panose="020B0604020202020204" pitchFamily="34" charset="0"/>
                </a:rPr>
                <a:t>添加标题</a:t>
              </a:r>
              <a:endParaRPr lang="en-US" sz="1050" b="1" spc="45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Montserrat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28"/>
          <p:cNvGrpSpPr/>
          <p:nvPr/>
        </p:nvGrpSpPr>
        <p:grpSpPr bwMode="auto">
          <a:xfrm>
            <a:off x="361877" y="3165866"/>
            <a:ext cx="1515583" cy="716375"/>
            <a:chOff x="9593209" y="4780132"/>
            <a:chExt cx="2021075" cy="955930"/>
          </a:xfrm>
        </p:grpSpPr>
        <p:sp>
          <p:nvSpPr>
            <p:cNvPr id="32" name="TextBox 29"/>
            <p:cNvSpPr txBox="1">
              <a:spLocks noChangeArrowheads="1"/>
            </p:cNvSpPr>
            <p:nvPr/>
          </p:nvSpPr>
          <p:spPr bwMode="auto">
            <a:xfrm>
              <a:off x="9593209" y="5058413"/>
              <a:ext cx="2016476" cy="6776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/>
              <a:r>
                <a:rPr lang="zh-CN" altLang="en-US" sz="900" dirty="0">
                  <a:latin typeface="Arial" panose="020B0604020202020204" pitchFamily="34" charset="0"/>
                  <a:ea typeface="微软雅黑" panose="020B0503020204020204" pitchFamily="34" charset="-122"/>
                  <a:cs typeface="Lato Light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cs typeface="Lato Light"/>
                <a:sym typeface="Arial" panose="020B0604020202020204" pitchFamily="34" charset="0"/>
              </a:endParaRPr>
            </a:p>
          </p:txBody>
        </p:sp>
        <p:sp>
          <p:nvSpPr>
            <p:cNvPr id="33" name="Rectangle 30"/>
            <p:cNvSpPr/>
            <p:nvPr/>
          </p:nvSpPr>
          <p:spPr>
            <a:xfrm>
              <a:off x="10341954" y="4780132"/>
              <a:ext cx="1272330" cy="338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sz="1050" b="1" spc="45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Montserrat" charset="0"/>
                  <a:sym typeface="Arial" panose="020B0604020202020204" pitchFamily="34" charset="0"/>
                </a:rPr>
                <a:t>添加标题</a:t>
              </a:r>
              <a:endParaRPr lang="en-US" sz="1050" b="1" spc="45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Montserrat" charset="0"/>
                <a:sym typeface="Arial" panose="020B0604020202020204" pitchFamily="34" charset="0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323528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3"/>
          <p:cNvSpPr txBox="1"/>
          <p:nvPr/>
        </p:nvSpPr>
        <p:spPr>
          <a:xfrm>
            <a:off x="4176472" y="1197599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5400" spc="-3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5400" spc="-300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12263" y="2045164"/>
            <a:ext cx="3123376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defTabSz="914400"/>
            <a:r>
              <a:rPr lang="zh-CN" altLang="en-US" sz="2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2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3336791" y="2504311"/>
            <a:ext cx="1759696" cy="218967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marL="121920" lvl="1" indent="-121920" defTabSz="91440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4744212" y="2504311"/>
            <a:ext cx="1759696" cy="218967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marL="121920" lvl="1" indent="-121920" defTabSz="91440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1"/>
          <p:cNvSpPr txBox="1"/>
          <p:nvPr/>
        </p:nvSpPr>
        <p:spPr>
          <a:xfrm>
            <a:off x="3336791" y="2766058"/>
            <a:ext cx="1759696" cy="218967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marL="121920" lvl="1" indent="-121920" defTabSz="91440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4744212" y="2766058"/>
            <a:ext cx="1759696" cy="218967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marL="121920" lvl="1" indent="-121920" defTabSz="91440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5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27459" y="1958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2842203" y="3594778"/>
            <a:ext cx="17560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598251" y="3594778"/>
            <a:ext cx="17560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16200000" flipV="1">
            <a:off x="3720229" y="2716755"/>
            <a:ext cx="175604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2700000" flipH="1">
            <a:off x="3099369" y="2973921"/>
            <a:ext cx="17560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18900000">
            <a:off x="4341085" y="2973921"/>
            <a:ext cx="17560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639846" y="3071869"/>
            <a:ext cx="985600" cy="1001132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274" tIns="56136" rIns="112274" bIns="561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33"/>
          <p:cNvSpPr txBox="1"/>
          <p:nvPr/>
        </p:nvSpPr>
        <p:spPr>
          <a:xfrm>
            <a:off x="1685006" y="3253113"/>
            <a:ext cx="890944" cy="482700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关键字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651730" y="2469279"/>
            <a:ext cx="1872208" cy="2674221"/>
            <a:chOff x="3993415" y="3271064"/>
            <a:chExt cx="1872208" cy="2674221"/>
          </a:xfrm>
        </p:grpSpPr>
        <p:sp>
          <p:nvSpPr>
            <p:cNvPr id="17" name="椭圆 16"/>
            <p:cNvSpPr/>
            <p:nvPr/>
          </p:nvSpPr>
          <p:spPr>
            <a:xfrm>
              <a:off x="3993415" y="3271064"/>
              <a:ext cx="1872208" cy="1872208"/>
            </a:xfrm>
            <a:prstGeom prst="ellipse">
              <a:avLst/>
            </a:prstGeom>
            <a:ln w="190500">
              <a:solidFill>
                <a:schemeClr val="bg1"/>
              </a:solidFill>
            </a:ln>
            <a:effectLst>
              <a:outerShdw blurRad="127000" dist="38100" dir="60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4735736" y="5143272"/>
              <a:ext cx="396240" cy="8020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Rectangle 11"/>
          <p:cNvSpPr>
            <a:spLocks noChangeArrowheads="1"/>
          </p:cNvSpPr>
          <p:nvPr/>
        </p:nvSpPr>
        <p:spPr bwMode="gray">
          <a:xfrm>
            <a:off x="3856230" y="3070575"/>
            <a:ext cx="146370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标题内容</a:t>
            </a:r>
          </a:p>
        </p:txBody>
      </p:sp>
      <p:sp>
        <p:nvSpPr>
          <p:cNvPr id="20" name="椭圆 19"/>
          <p:cNvSpPr/>
          <p:nvPr/>
        </p:nvSpPr>
        <p:spPr>
          <a:xfrm>
            <a:off x="2382438" y="1354815"/>
            <a:ext cx="985600" cy="1001132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274" tIns="56136" rIns="112274" bIns="561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110630" y="702585"/>
            <a:ext cx="985600" cy="1001132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274" tIns="56136" rIns="112274" bIns="561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766814" y="1409177"/>
            <a:ext cx="985600" cy="1001132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274" tIns="56136" rIns="112274" bIns="561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477046" y="3071869"/>
            <a:ext cx="985600" cy="1001132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274" tIns="56136" rIns="112274" bIns="561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69"/>
          <p:cNvSpPr txBox="1"/>
          <p:nvPr/>
        </p:nvSpPr>
        <p:spPr>
          <a:xfrm>
            <a:off x="2431934" y="1545763"/>
            <a:ext cx="890944" cy="482700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关键字</a:t>
            </a:r>
          </a:p>
        </p:txBody>
      </p:sp>
      <p:sp>
        <p:nvSpPr>
          <p:cNvPr id="25" name="TextBox 70"/>
          <p:cNvSpPr txBox="1"/>
          <p:nvPr/>
        </p:nvSpPr>
        <p:spPr>
          <a:xfrm>
            <a:off x="4160126" y="898141"/>
            <a:ext cx="890944" cy="482700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关键字</a:t>
            </a:r>
          </a:p>
        </p:txBody>
      </p:sp>
      <p:sp>
        <p:nvSpPr>
          <p:cNvPr id="26" name="TextBox 71"/>
          <p:cNvSpPr txBox="1"/>
          <p:nvPr/>
        </p:nvSpPr>
        <p:spPr>
          <a:xfrm>
            <a:off x="5816310" y="1588474"/>
            <a:ext cx="890944" cy="482700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关键字</a:t>
            </a:r>
          </a:p>
        </p:txBody>
      </p:sp>
      <p:sp>
        <p:nvSpPr>
          <p:cNvPr id="27" name="TextBox 72"/>
          <p:cNvSpPr txBox="1"/>
          <p:nvPr/>
        </p:nvSpPr>
        <p:spPr>
          <a:xfrm>
            <a:off x="6536390" y="3253937"/>
            <a:ext cx="890944" cy="482700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关键字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914591" y="928830"/>
            <a:ext cx="2913592" cy="315984"/>
            <a:chOff x="539552" y="1182027"/>
            <a:chExt cx="2913592" cy="315984"/>
          </a:xfrm>
        </p:grpSpPr>
        <p:sp>
          <p:nvSpPr>
            <p:cNvPr id="29" name="TextBox 74"/>
            <p:cNvSpPr txBox="1"/>
            <p:nvPr/>
          </p:nvSpPr>
          <p:spPr>
            <a:xfrm>
              <a:off x="728900" y="1182027"/>
              <a:ext cx="2724244" cy="315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lvl="0">
                <a:defRPr/>
              </a:pPr>
              <a:r>
                <a:rPr lang="zh-CN" altLang="en-US" sz="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点击输入简要文字内容，概括精炼言简意赅的说明分项内容。点击输入简要文字内容，概括精炼言简意赅的说明分项内容。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39552" y="1203485"/>
              <a:ext cx="120566" cy="1205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0" y="-18364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5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27459" y="1958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grpSp>
        <p:nvGrpSpPr>
          <p:cNvPr id="9" name="Group 3"/>
          <p:cNvGrpSpPr/>
          <p:nvPr/>
        </p:nvGrpSpPr>
        <p:grpSpPr>
          <a:xfrm>
            <a:off x="2412405" y="1423108"/>
            <a:ext cx="1952874" cy="2571169"/>
            <a:chOff x="2251455" y="1453526"/>
            <a:chExt cx="2147724" cy="2827719"/>
          </a:xfrm>
        </p:grpSpPr>
        <p:sp>
          <p:nvSpPr>
            <p:cNvPr id="10" name="Rectangle: Rounded Corners 4"/>
            <p:cNvSpPr/>
            <p:nvPr/>
          </p:nvSpPr>
          <p:spPr>
            <a:xfrm>
              <a:off x="3263905" y="2286403"/>
              <a:ext cx="122825" cy="1994842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: Rounded Corners 5"/>
            <p:cNvSpPr/>
            <p:nvPr/>
          </p:nvSpPr>
          <p:spPr>
            <a:xfrm rot="18638012">
              <a:off x="3465912" y="3772852"/>
              <a:ext cx="122825" cy="55932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: Rounded Corners 6"/>
            <p:cNvSpPr/>
            <p:nvPr/>
          </p:nvSpPr>
          <p:spPr>
            <a:xfrm rot="2961988" flipH="1">
              <a:off x="3073088" y="3772851"/>
              <a:ext cx="122825" cy="55932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: Top Corners Rounded 7"/>
            <p:cNvSpPr/>
            <p:nvPr/>
          </p:nvSpPr>
          <p:spPr>
            <a:xfrm rot="10800000">
              <a:off x="2320243" y="1524367"/>
              <a:ext cx="2010148" cy="1281432"/>
            </a:xfrm>
            <a:prstGeom prst="round2SameRect">
              <a:avLst>
                <a:gd name="adj1" fmla="val 8651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8"/>
            <p:cNvSpPr/>
            <p:nvPr/>
          </p:nvSpPr>
          <p:spPr>
            <a:xfrm>
              <a:off x="2251455" y="1453526"/>
              <a:ext cx="2147724" cy="14168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: Top Corners Rounded 9"/>
            <p:cNvSpPr/>
            <p:nvPr/>
          </p:nvSpPr>
          <p:spPr>
            <a:xfrm rot="10800000">
              <a:off x="2388557" y="1624517"/>
              <a:ext cx="1873522" cy="1103192"/>
            </a:xfrm>
            <a:prstGeom prst="round2SameRect">
              <a:avLst>
                <a:gd name="adj1" fmla="val 865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0"/>
          <p:cNvGrpSpPr/>
          <p:nvPr/>
        </p:nvGrpSpPr>
        <p:grpSpPr>
          <a:xfrm>
            <a:off x="1059719" y="1644658"/>
            <a:ext cx="2108233" cy="2628515"/>
            <a:chOff x="763805" y="1583131"/>
            <a:chExt cx="2318591" cy="2890803"/>
          </a:xfrm>
          <a:solidFill>
            <a:schemeClr val="accent1"/>
          </a:solidFill>
        </p:grpSpPr>
        <p:sp>
          <p:nvSpPr>
            <p:cNvPr id="17" name="Rectangle 11"/>
            <p:cNvSpPr/>
            <p:nvPr/>
          </p:nvSpPr>
          <p:spPr>
            <a:xfrm rot="19738725" flipV="1">
              <a:off x="2188157" y="1976141"/>
              <a:ext cx="894239" cy="545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8" name="Group 12"/>
            <p:cNvGrpSpPr/>
            <p:nvPr/>
          </p:nvGrpSpPr>
          <p:grpSpPr>
            <a:xfrm>
              <a:off x="763805" y="1583131"/>
              <a:ext cx="1541131" cy="2890803"/>
              <a:chOff x="1482726" y="1941513"/>
              <a:chExt cx="1290638" cy="2420937"/>
            </a:xfrm>
            <a:grpFill/>
          </p:grpSpPr>
          <p:sp>
            <p:nvSpPr>
              <p:cNvPr id="19" name="Freeform: Shape 13"/>
              <p:cNvSpPr/>
              <p:nvPr/>
            </p:nvSpPr>
            <p:spPr bwMode="auto">
              <a:xfrm>
                <a:off x="1482726" y="2428875"/>
                <a:ext cx="1290638" cy="1933575"/>
              </a:xfrm>
              <a:custGeom>
                <a:avLst/>
                <a:gdLst/>
                <a:ahLst/>
                <a:cxnLst>
                  <a:cxn ang="0">
                    <a:pos x="490" y="13"/>
                  </a:cxn>
                  <a:cxn ang="0">
                    <a:pos x="442" y="12"/>
                  </a:cxn>
                  <a:cxn ang="0">
                    <a:pos x="269" y="31"/>
                  </a:cxn>
                  <a:cxn ang="0">
                    <a:pos x="224" y="11"/>
                  </a:cxn>
                  <a:cxn ang="0">
                    <a:pos x="224" y="11"/>
                  </a:cxn>
                  <a:cxn ang="0">
                    <a:pos x="200" y="36"/>
                  </a:cxn>
                  <a:cxn ang="0">
                    <a:pos x="176" y="11"/>
                  </a:cxn>
                  <a:cxn ang="0">
                    <a:pos x="135" y="30"/>
                  </a:cxn>
                  <a:cxn ang="0">
                    <a:pos x="15" y="333"/>
                  </a:cxn>
                  <a:cxn ang="0">
                    <a:pos x="53" y="368"/>
                  </a:cxn>
                  <a:cxn ang="0">
                    <a:pos x="56" y="368"/>
                  </a:cxn>
                  <a:cxn ang="0">
                    <a:pos x="91" y="327"/>
                  </a:cxn>
                  <a:cxn ang="0">
                    <a:pos x="99" y="192"/>
                  </a:cxn>
                  <a:cxn ang="0">
                    <a:pos x="99" y="315"/>
                  </a:cxn>
                  <a:cxn ang="0">
                    <a:pos x="100" y="352"/>
                  </a:cxn>
                  <a:cxn ang="0">
                    <a:pos x="80" y="713"/>
                  </a:cxn>
                  <a:cxn ang="0">
                    <a:pos x="122" y="762"/>
                  </a:cxn>
                  <a:cxn ang="0">
                    <a:pos x="126" y="762"/>
                  </a:cxn>
                  <a:cxn ang="0">
                    <a:pos x="171" y="720"/>
                  </a:cxn>
                  <a:cxn ang="0">
                    <a:pos x="193" y="402"/>
                  </a:cxn>
                  <a:cxn ang="0">
                    <a:pos x="200" y="402"/>
                  </a:cxn>
                  <a:cxn ang="0">
                    <a:pos x="208" y="402"/>
                  </a:cxn>
                  <a:cxn ang="0">
                    <a:pos x="238" y="721"/>
                  </a:cxn>
                  <a:cxn ang="0">
                    <a:pos x="283" y="762"/>
                  </a:cxn>
                  <a:cxn ang="0">
                    <a:pos x="287" y="762"/>
                  </a:cxn>
                  <a:cxn ang="0">
                    <a:pos x="328" y="713"/>
                  </a:cxn>
                  <a:cxn ang="0">
                    <a:pos x="303" y="350"/>
                  </a:cxn>
                  <a:cxn ang="0">
                    <a:pos x="301" y="315"/>
                  </a:cxn>
                  <a:cxn ang="0">
                    <a:pos x="301" y="133"/>
                  </a:cxn>
                  <a:cxn ang="0">
                    <a:pos x="342" y="138"/>
                  </a:cxn>
                  <a:cxn ang="0">
                    <a:pos x="488" y="73"/>
                  </a:cxn>
                  <a:cxn ang="0">
                    <a:pos x="500" y="26"/>
                  </a:cxn>
                </a:cxnLst>
                <a:rect l="0" t="0" r="r" b="b"/>
                <a:pathLst>
                  <a:path w="507" h="762">
                    <a:moveTo>
                      <a:pt x="490" y="13"/>
                    </a:moveTo>
                    <a:cubicBezTo>
                      <a:pt x="477" y="1"/>
                      <a:pt x="456" y="0"/>
                      <a:pt x="442" y="12"/>
                    </a:cubicBezTo>
                    <a:cubicBezTo>
                      <a:pt x="369" y="67"/>
                      <a:pt x="343" y="79"/>
                      <a:pt x="269" y="31"/>
                    </a:cubicBezTo>
                    <a:cubicBezTo>
                      <a:pt x="263" y="27"/>
                      <a:pt x="237" y="14"/>
                      <a:pt x="224" y="11"/>
                    </a:cubicBezTo>
                    <a:cubicBezTo>
                      <a:pt x="224" y="11"/>
                      <a:pt x="224" y="11"/>
                      <a:pt x="224" y="11"/>
                    </a:cubicBezTo>
                    <a:cubicBezTo>
                      <a:pt x="200" y="36"/>
                      <a:pt x="200" y="36"/>
                      <a:pt x="200" y="36"/>
                    </a:cubicBezTo>
                    <a:cubicBezTo>
                      <a:pt x="176" y="11"/>
                      <a:pt x="176" y="11"/>
                      <a:pt x="176" y="11"/>
                    </a:cubicBezTo>
                    <a:cubicBezTo>
                      <a:pt x="164" y="14"/>
                      <a:pt x="137" y="28"/>
                      <a:pt x="135" y="30"/>
                    </a:cubicBezTo>
                    <a:cubicBezTo>
                      <a:pt x="64" y="73"/>
                      <a:pt x="0" y="140"/>
                      <a:pt x="15" y="333"/>
                    </a:cubicBezTo>
                    <a:cubicBezTo>
                      <a:pt x="17" y="353"/>
                      <a:pt x="33" y="368"/>
                      <a:pt x="53" y="368"/>
                    </a:cubicBezTo>
                    <a:cubicBezTo>
                      <a:pt x="54" y="368"/>
                      <a:pt x="55" y="368"/>
                      <a:pt x="56" y="368"/>
                    </a:cubicBezTo>
                    <a:cubicBezTo>
                      <a:pt x="77" y="367"/>
                      <a:pt x="93" y="348"/>
                      <a:pt x="91" y="327"/>
                    </a:cubicBezTo>
                    <a:cubicBezTo>
                      <a:pt x="87" y="267"/>
                      <a:pt x="90" y="224"/>
                      <a:pt x="99" y="192"/>
                    </a:cubicBezTo>
                    <a:cubicBezTo>
                      <a:pt x="99" y="315"/>
                      <a:pt x="99" y="315"/>
                      <a:pt x="99" y="315"/>
                    </a:cubicBezTo>
                    <a:cubicBezTo>
                      <a:pt x="99" y="328"/>
                      <a:pt x="99" y="319"/>
                      <a:pt x="100" y="352"/>
                    </a:cubicBezTo>
                    <a:cubicBezTo>
                      <a:pt x="80" y="713"/>
                      <a:pt x="80" y="713"/>
                      <a:pt x="80" y="713"/>
                    </a:cubicBezTo>
                    <a:cubicBezTo>
                      <a:pt x="79" y="738"/>
                      <a:pt x="97" y="760"/>
                      <a:pt x="122" y="762"/>
                    </a:cubicBezTo>
                    <a:cubicBezTo>
                      <a:pt x="123" y="762"/>
                      <a:pt x="125" y="762"/>
                      <a:pt x="126" y="762"/>
                    </a:cubicBezTo>
                    <a:cubicBezTo>
                      <a:pt x="149" y="762"/>
                      <a:pt x="169" y="744"/>
                      <a:pt x="171" y="720"/>
                    </a:cubicBezTo>
                    <a:cubicBezTo>
                      <a:pt x="193" y="402"/>
                      <a:pt x="193" y="402"/>
                      <a:pt x="193" y="402"/>
                    </a:cubicBezTo>
                    <a:cubicBezTo>
                      <a:pt x="195" y="402"/>
                      <a:pt x="199" y="402"/>
                      <a:pt x="200" y="402"/>
                    </a:cubicBezTo>
                    <a:cubicBezTo>
                      <a:pt x="204" y="402"/>
                      <a:pt x="205" y="402"/>
                      <a:pt x="208" y="402"/>
                    </a:cubicBezTo>
                    <a:cubicBezTo>
                      <a:pt x="238" y="721"/>
                      <a:pt x="238" y="721"/>
                      <a:pt x="238" y="721"/>
                    </a:cubicBezTo>
                    <a:cubicBezTo>
                      <a:pt x="240" y="744"/>
                      <a:pt x="259" y="762"/>
                      <a:pt x="283" y="762"/>
                    </a:cubicBezTo>
                    <a:cubicBezTo>
                      <a:pt x="284" y="762"/>
                      <a:pt x="285" y="762"/>
                      <a:pt x="287" y="762"/>
                    </a:cubicBezTo>
                    <a:cubicBezTo>
                      <a:pt x="312" y="760"/>
                      <a:pt x="330" y="738"/>
                      <a:pt x="328" y="713"/>
                    </a:cubicBezTo>
                    <a:cubicBezTo>
                      <a:pt x="328" y="713"/>
                      <a:pt x="303" y="351"/>
                      <a:pt x="303" y="350"/>
                    </a:cubicBezTo>
                    <a:cubicBezTo>
                      <a:pt x="301" y="315"/>
                      <a:pt x="301" y="325"/>
                      <a:pt x="301" y="315"/>
                    </a:cubicBezTo>
                    <a:cubicBezTo>
                      <a:pt x="301" y="133"/>
                      <a:pt x="301" y="133"/>
                      <a:pt x="301" y="133"/>
                    </a:cubicBezTo>
                    <a:cubicBezTo>
                      <a:pt x="315" y="136"/>
                      <a:pt x="329" y="138"/>
                      <a:pt x="342" y="138"/>
                    </a:cubicBezTo>
                    <a:cubicBezTo>
                      <a:pt x="395" y="138"/>
                      <a:pt x="441" y="108"/>
                      <a:pt x="488" y="73"/>
                    </a:cubicBezTo>
                    <a:cubicBezTo>
                      <a:pt x="503" y="62"/>
                      <a:pt x="507" y="42"/>
                      <a:pt x="500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: Shape 14"/>
              <p:cNvSpPr/>
              <p:nvPr/>
            </p:nvSpPr>
            <p:spPr bwMode="auto">
              <a:xfrm>
                <a:off x="1931988" y="2530475"/>
                <a:ext cx="122238" cy="484188"/>
              </a:xfrm>
              <a:custGeom>
                <a:avLst/>
                <a:gdLst/>
                <a:ahLst/>
                <a:cxnLst>
                  <a:cxn ang="0">
                    <a:pos x="40" y="305"/>
                  </a:cxn>
                  <a:cxn ang="0">
                    <a:pos x="38" y="305"/>
                  </a:cxn>
                  <a:cxn ang="0">
                    <a:pos x="0" y="254"/>
                  </a:cxn>
                  <a:cxn ang="0">
                    <a:pos x="38" y="0"/>
                  </a:cxn>
                  <a:cxn ang="0">
                    <a:pos x="40" y="0"/>
                  </a:cxn>
                  <a:cxn ang="0">
                    <a:pos x="77" y="254"/>
                  </a:cxn>
                  <a:cxn ang="0">
                    <a:pos x="40" y="305"/>
                  </a:cxn>
                </a:cxnLst>
                <a:rect l="0" t="0" r="r" b="b"/>
                <a:pathLst>
                  <a:path w="77" h="305">
                    <a:moveTo>
                      <a:pt x="40" y="305"/>
                    </a:moveTo>
                    <a:lnTo>
                      <a:pt x="38" y="305"/>
                    </a:lnTo>
                    <a:lnTo>
                      <a:pt x="0" y="254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77" y="254"/>
                    </a:lnTo>
                    <a:lnTo>
                      <a:pt x="40" y="30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: Shape 15"/>
              <p:cNvSpPr/>
              <p:nvPr/>
            </p:nvSpPr>
            <p:spPr bwMode="auto">
              <a:xfrm>
                <a:off x="1743076" y="1941513"/>
                <a:ext cx="501650" cy="501650"/>
              </a:xfrm>
              <a:custGeom>
                <a:avLst/>
                <a:gdLst/>
                <a:ahLst/>
                <a:cxnLst>
                  <a:cxn ang="0">
                    <a:pos x="197" y="99"/>
                  </a:cxn>
                  <a:cxn ang="0">
                    <a:pos x="98" y="198"/>
                  </a:cxn>
                  <a:cxn ang="0">
                    <a:pos x="0" y="99"/>
                  </a:cxn>
                  <a:cxn ang="0">
                    <a:pos x="98" y="0"/>
                  </a:cxn>
                  <a:cxn ang="0">
                    <a:pos x="197" y="99"/>
                  </a:cxn>
                  <a:cxn ang="0">
                    <a:pos x="197" y="99"/>
                  </a:cxn>
                  <a:cxn ang="0">
                    <a:pos x="197" y="99"/>
                  </a:cxn>
                </a:cxnLst>
                <a:rect l="0" t="0" r="r" b="b"/>
                <a:pathLst>
                  <a:path w="197" h="198">
                    <a:moveTo>
                      <a:pt x="197" y="99"/>
                    </a:moveTo>
                    <a:cubicBezTo>
                      <a:pt x="197" y="153"/>
                      <a:pt x="153" y="198"/>
                      <a:pt x="98" y="198"/>
                    </a:cubicBezTo>
                    <a:cubicBezTo>
                      <a:pt x="44" y="198"/>
                      <a:pt x="0" y="153"/>
                      <a:pt x="0" y="99"/>
                    </a:cubicBezTo>
                    <a:cubicBezTo>
                      <a:pt x="0" y="44"/>
                      <a:pt x="44" y="0"/>
                      <a:pt x="98" y="0"/>
                    </a:cubicBezTo>
                    <a:cubicBezTo>
                      <a:pt x="153" y="0"/>
                      <a:pt x="197" y="44"/>
                      <a:pt x="197" y="99"/>
                    </a:cubicBezTo>
                    <a:close/>
                    <a:moveTo>
                      <a:pt x="197" y="99"/>
                    </a:moveTo>
                    <a:cubicBezTo>
                      <a:pt x="197" y="99"/>
                      <a:pt x="197" y="99"/>
                      <a:pt x="197" y="9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4941452" y="901787"/>
            <a:ext cx="3142828" cy="3685692"/>
            <a:chOff x="4941452" y="901787"/>
            <a:chExt cx="3142828" cy="3685692"/>
          </a:xfrm>
        </p:grpSpPr>
        <p:grpSp>
          <p:nvGrpSpPr>
            <p:cNvPr id="23" name="Group 22"/>
            <p:cNvGrpSpPr/>
            <p:nvPr/>
          </p:nvGrpSpPr>
          <p:grpSpPr>
            <a:xfrm>
              <a:off x="4941452" y="1713561"/>
              <a:ext cx="1520912" cy="2324038"/>
              <a:chOff x="712331" y="1623831"/>
              <a:chExt cx="1672669" cy="2555930"/>
            </a:xfrm>
          </p:grpSpPr>
          <p:sp>
            <p:nvSpPr>
              <p:cNvPr id="50" name="Freeform: Shape 23"/>
              <p:cNvSpPr/>
              <p:nvPr/>
            </p:nvSpPr>
            <p:spPr bwMode="auto">
              <a:xfrm>
                <a:off x="712331" y="1623831"/>
                <a:ext cx="871582" cy="2555930"/>
              </a:xfrm>
              <a:custGeom>
                <a:avLst/>
                <a:gdLst/>
                <a:ahLst/>
                <a:cxnLst>
                  <a:cxn ang="0">
                    <a:pos x="408" y="0"/>
                  </a:cxn>
                  <a:cxn ang="0">
                    <a:pos x="339" y="1520"/>
                  </a:cxn>
                  <a:cxn ang="0">
                    <a:pos x="0" y="1420"/>
                  </a:cxn>
                  <a:cxn ang="0">
                    <a:pos x="408" y="0"/>
                  </a:cxn>
                </a:cxnLst>
                <a:rect l="0" t="0" r="r" b="b"/>
                <a:pathLst>
                  <a:path w="408" h="1520">
                    <a:moveTo>
                      <a:pt x="408" y="0"/>
                    </a:moveTo>
                    <a:lnTo>
                      <a:pt x="339" y="1520"/>
                    </a:lnTo>
                    <a:lnTo>
                      <a:pt x="0" y="1420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: Shape 24"/>
              <p:cNvSpPr/>
              <p:nvPr/>
            </p:nvSpPr>
            <p:spPr bwMode="auto">
              <a:xfrm>
                <a:off x="1436514" y="1623831"/>
                <a:ext cx="948486" cy="2555930"/>
              </a:xfrm>
              <a:custGeom>
                <a:avLst/>
                <a:gdLst/>
                <a:ahLst/>
                <a:cxnLst>
                  <a:cxn ang="0">
                    <a:pos x="0" y="1520"/>
                  </a:cxn>
                  <a:cxn ang="0">
                    <a:pos x="69" y="0"/>
                  </a:cxn>
                  <a:cxn ang="0">
                    <a:pos x="444" y="1394"/>
                  </a:cxn>
                  <a:cxn ang="0">
                    <a:pos x="0" y="1520"/>
                  </a:cxn>
                </a:cxnLst>
                <a:rect l="0" t="0" r="r" b="b"/>
                <a:pathLst>
                  <a:path w="444" h="1520">
                    <a:moveTo>
                      <a:pt x="0" y="1520"/>
                    </a:moveTo>
                    <a:lnTo>
                      <a:pt x="69" y="0"/>
                    </a:lnTo>
                    <a:lnTo>
                      <a:pt x="444" y="1394"/>
                    </a:lnTo>
                    <a:lnTo>
                      <a:pt x="0" y="152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5479413" y="901787"/>
              <a:ext cx="2604867" cy="3685692"/>
              <a:chOff x="5479413" y="901787"/>
              <a:chExt cx="2604867" cy="3685692"/>
            </a:xfrm>
          </p:grpSpPr>
          <p:grpSp>
            <p:nvGrpSpPr>
              <p:cNvPr id="25" name="Group 16"/>
              <p:cNvGrpSpPr/>
              <p:nvPr/>
            </p:nvGrpSpPr>
            <p:grpSpPr>
              <a:xfrm>
                <a:off x="5697053" y="1213587"/>
                <a:ext cx="1515086" cy="2824012"/>
                <a:chOff x="1543325" y="1073969"/>
                <a:chExt cx="1666260" cy="3105791"/>
              </a:xfrm>
            </p:grpSpPr>
            <p:sp>
              <p:nvSpPr>
                <p:cNvPr id="48" name="Freeform: Shape 17"/>
                <p:cNvSpPr/>
                <p:nvPr/>
              </p:nvSpPr>
              <p:spPr bwMode="auto">
                <a:xfrm>
                  <a:off x="2263234" y="1073969"/>
                  <a:ext cx="946351" cy="3105791"/>
                </a:xfrm>
                <a:custGeom>
                  <a:avLst/>
                  <a:gdLst/>
                  <a:ahLst/>
                  <a:cxnLst>
                    <a:cxn ang="0">
                      <a:pos x="0" y="1847"/>
                    </a:cxn>
                    <a:cxn ang="0">
                      <a:pos x="71" y="0"/>
                    </a:cxn>
                    <a:cxn ang="0">
                      <a:pos x="443" y="1695"/>
                    </a:cxn>
                    <a:cxn ang="0">
                      <a:pos x="0" y="1847"/>
                    </a:cxn>
                  </a:cxnLst>
                  <a:rect l="0" t="0" r="r" b="b"/>
                  <a:pathLst>
                    <a:path w="443" h="1847">
                      <a:moveTo>
                        <a:pt x="0" y="1847"/>
                      </a:moveTo>
                      <a:lnTo>
                        <a:pt x="71" y="0"/>
                      </a:lnTo>
                      <a:lnTo>
                        <a:pt x="443" y="1695"/>
                      </a:lnTo>
                      <a:lnTo>
                        <a:pt x="0" y="1847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Freeform: Shape 18"/>
                <p:cNvSpPr/>
                <p:nvPr/>
              </p:nvSpPr>
              <p:spPr bwMode="auto">
                <a:xfrm>
                  <a:off x="1543325" y="1073969"/>
                  <a:ext cx="871582" cy="3105791"/>
                </a:xfrm>
                <a:custGeom>
                  <a:avLst/>
                  <a:gdLst/>
                  <a:ahLst/>
                  <a:cxnLst>
                    <a:cxn ang="0">
                      <a:pos x="408" y="0"/>
                    </a:cxn>
                    <a:cxn ang="0">
                      <a:pos x="337" y="1847"/>
                    </a:cxn>
                    <a:cxn ang="0">
                      <a:pos x="0" y="1726"/>
                    </a:cxn>
                    <a:cxn ang="0">
                      <a:pos x="408" y="0"/>
                    </a:cxn>
                  </a:cxnLst>
                  <a:rect l="0" t="0" r="r" b="b"/>
                  <a:pathLst>
                    <a:path w="408" h="1847">
                      <a:moveTo>
                        <a:pt x="408" y="0"/>
                      </a:moveTo>
                      <a:lnTo>
                        <a:pt x="337" y="1847"/>
                      </a:lnTo>
                      <a:lnTo>
                        <a:pt x="0" y="172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Group 19"/>
              <p:cNvGrpSpPr/>
              <p:nvPr/>
            </p:nvGrpSpPr>
            <p:grpSpPr>
              <a:xfrm>
                <a:off x="6710993" y="2244114"/>
                <a:ext cx="1373287" cy="1772079"/>
                <a:chOff x="2658437" y="2207322"/>
                <a:chExt cx="1510314" cy="1948897"/>
              </a:xfrm>
            </p:grpSpPr>
            <p:sp>
              <p:nvSpPr>
                <p:cNvPr id="46" name="Freeform: Shape 20"/>
                <p:cNvSpPr/>
                <p:nvPr/>
              </p:nvSpPr>
              <p:spPr bwMode="auto">
                <a:xfrm>
                  <a:off x="2658437" y="2207322"/>
                  <a:ext cx="816040" cy="1948897"/>
                </a:xfrm>
                <a:custGeom>
                  <a:avLst/>
                  <a:gdLst/>
                  <a:ahLst/>
                  <a:cxnLst>
                    <a:cxn ang="0">
                      <a:pos x="382" y="0"/>
                    </a:cxn>
                    <a:cxn ang="0">
                      <a:pos x="315" y="1159"/>
                    </a:cxn>
                    <a:cxn ang="0">
                      <a:pos x="0" y="1083"/>
                    </a:cxn>
                    <a:cxn ang="0">
                      <a:pos x="382" y="0"/>
                    </a:cxn>
                  </a:cxnLst>
                  <a:rect l="0" t="0" r="r" b="b"/>
                  <a:pathLst>
                    <a:path w="382" h="1159">
                      <a:moveTo>
                        <a:pt x="382" y="0"/>
                      </a:moveTo>
                      <a:lnTo>
                        <a:pt x="315" y="1159"/>
                      </a:lnTo>
                      <a:lnTo>
                        <a:pt x="0" y="1083"/>
                      </a:lnTo>
                      <a:lnTo>
                        <a:pt x="38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Freeform: Shape 21"/>
                <p:cNvSpPr/>
                <p:nvPr/>
              </p:nvSpPr>
              <p:spPr bwMode="auto">
                <a:xfrm>
                  <a:off x="3331349" y="2207322"/>
                  <a:ext cx="837402" cy="1948897"/>
                </a:xfrm>
                <a:custGeom>
                  <a:avLst/>
                  <a:gdLst/>
                  <a:ahLst/>
                  <a:cxnLst>
                    <a:cxn ang="0">
                      <a:pos x="0" y="1159"/>
                    </a:cxn>
                    <a:cxn ang="0">
                      <a:pos x="67" y="0"/>
                    </a:cxn>
                    <a:cxn ang="0">
                      <a:pos x="392" y="990"/>
                    </a:cxn>
                    <a:cxn ang="0">
                      <a:pos x="0" y="1159"/>
                    </a:cxn>
                  </a:cxnLst>
                  <a:rect l="0" t="0" r="r" b="b"/>
                  <a:pathLst>
                    <a:path w="392" h="1159">
                      <a:moveTo>
                        <a:pt x="0" y="1159"/>
                      </a:moveTo>
                      <a:lnTo>
                        <a:pt x="67" y="0"/>
                      </a:lnTo>
                      <a:lnTo>
                        <a:pt x="392" y="990"/>
                      </a:lnTo>
                      <a:lnTo>
                        <a:pt x="0" y="1159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7" name="Group 25"/>
              <p:cNvGrpSpPr/>
              <p:nvPr/>
            </p:nvGrpSpPr>
            <p:grpSpPr>
              <a:xfrm>
                <a:off x="5596047" y="3225714"/>
                <a:ext cx="1726809" cy="1025941"/>
                <a:chOff x="1432241" y="3286866"/>
                <a:chExt cx="1899109" cy="1128309"/>
              </a:xfrm>
            </p:grpSpPr>
            <p:sp>
              <p:nvSpPr>
                <p:cNvPr id="44" name="Freeform: Shape 26"/>
                <p:cNvSpPr/>
                <p:nvPr/>
              </p:nvSpPr>
              <p:spPr bwMode="auto">
                <a:xfrm>
                  <a:off x="1432241" y="3286866"/>
                  <a:ext cx="957031" cy="1128309"/>
                </a:xfrm>
                <a:custGeom>
                  <a:avLst/>
                  <a:gdLst/>
                  <a:ahLst/>
                  <a:cxnLst>
                    <a:cxn ang="0">
                      <a:pos x="448" y="671"/>
                    </a:cxn>
                    <a:cxn ang="0">
                      <a:pos x="0" y="536"/>
                    </a:cxn>
                    <a:cxn ang="0">
                      <a:pos x="448" y="0"/>
                    </a:cxn>
                    <a:cxn ang="0">
                      <a:pos x="448" y="671"/>
                    </a:cxn>
                  </a:cxnLst>
                  <a:rect l="0" t="0" r="r" b="b"/>
                  <a:pathLst>
                    <a:path w="448" h="671">
                      <a:moveTo>
                        <a:pt x="448" y="671"/>
                      </a:moveTo>
                      <a:lnTo>
                        <a:pt x="0" y="536"/>
                      </a:lnTo>
                      <a:lnTo>
                        <a:pt x="448" y="0"/>
                      </a:lnTo>
                      <a:lnTo>
                        <a:pt x="448" y="67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5" name="Freeform: Shape 27"/>
                <p:cNvSpPr/>
                <p:nvPr/>
              </p:nvSpPr>
              <p:spPr bwMode="auto">
                <a:xfrm>
                  <a:off x="2389272" y="3286866"/>
                  <a:ext cx="942078" cy="11283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41" y="517"/>
                    </a:cxn>
                    <a:cxn ang="0">
                      <a:pos x="0" y="67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1" h="671">
                      <a:moveTo>
                        <a:pt x="0" y="0"/>
                      </a:moveTo>
                      <a:lnTo>
                        <a:pt x="441" y="517"/>
                      </a:lnTo>
                      <a:lnTo>
                        <a:pt x="0" y="6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8" name="TextBox 28"/>
              <p:cNvSpPr txBox="1"/>
              <p:nvPr/>
            </p:nvSpPr>
            <p:spPr>
              <a:xfrm>
                <a:off x="5493644" y="1438782"/>
                <a:ext cx="462867" cy="27699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 fontScale="92500" lnSpcReduction="200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80%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240247" y="1969186"/>
                <a:ext cx="462867" cy="27699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 fontScale="92500" lnSpcReduction="200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50%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6268425" y="901787"/>
                <a:ext cx="462867" cy="27699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 fontScale="92500" lnSpcReduction="20000"/>
              </a:bodyPr>
              <a:lstStyle/>
              <a:p>
                <a:pPr marL="0" marR="0" lvl="0" indent="0" defTabSz="914400" eaLnBrk="1" fontAlgn="auto" latinLnBrk="0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70%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6258125" y="4310480"/>
                <a:ext cx="462867" cy="27699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 fontScale="92500" lnSpcReduction="200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30%</a:t>
                </a:r>
              </a:p>
            </p:txBody>
          </p:sp>
          <p:grpSp>
            <p:nvGrpSpPr>
              <p:cNvPr id="32" name="Group 32"/>
              <p:cNvGrpSpPr/>
              <p:nvPr/>
            </p:nvGrpSpPr>
            <p:grpSpPr>
              <a:xfrm>
                <a:off x="5479413" y="2789950"/>
                <a:ext cx="448608" cy="435764"/>
                <a:chOff x="860271" y="1518068"/>
                <a:chExt cx="493370" cy="479245"/>
              </a:xfrm>
            </p:grpSpPr>
            <p:sp>
              <p:nvSpPr>
                <p:cNvPr id="42" name="Rectangle: Rounded Corners 33"/>
                <p:cNvSpPr/>
                <p:nvPr/>
              </p:nvSpPr>
              <p:spPr>
                <a:xfrm>
                  <a:off x="860271" y="1518068"/>
                  <a:ext cx="493370" cy="479245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" name="Freeform: Shape 34"/>
                <p:cNvSpPr/>
                <p:nvPr/>
              </p:nvSpPr>
              <p:spPr bwMode="auto">
                <a:xfrm>
                  <a:off x="997419" y="1671965"/>
                  <a:ext cx="219075" cy="171450"/>
                </a:xfrm>
                <a:custGeom>
                  <a:avLst/>
                  <a:gdLst/>
                  <a:ahLst/>
                  <a:cxnLst>
                    <a:cxn ang="0">
                      <a:pos x="64" y="48"/>
                    </a:cxn>
                    <a:cxn ang="0">
                      <a:pos x="61" y="50"/>
                    </a:cxn>
                    <a:cxn ang="0">
                      <a:pos x="2" y="50"/>
                    </a:cxn>
                    <a:cxn ang="0">
                      <a:pos x="0" y="48"/>
                    </a:cxn>
                    <a:cxn ang="0">
                      <a:pos x="0" y="43"/>
                    </a:cxn>
                    <a:cxn ang="0">
                      <a:pos x="2" y="41"/>
                    </a:cxn>
                    <a:cxn ang="0">
                      <a:pos x="61" y="41"/>
                    </a:cxn>
                    <a:cxn ang="0">
                      <a:pos x="64" y="43"/>
                    </a:cxn>
                    <a:cxn ang="0">
                      <a:pos x="64" y="48"/>
                    </a:cxn>
                    <a:cxn ang="0">
                      <a:pos x="59" y="20"/>
                    </a:cxn>
                    <a:cxn ang="0">
                      <a:pos x="57" y="23"/>
                    </a:cxn>
                    <a:cxn ang="0">
                      <a:pos x="7" y="23"/>
                    </a:cxn>
                    <a:cxn ang="0">
                      <a:pos x="4" y="20"/>
                    </a:cxn>
                    <a:cxn ang="0">
                      <a:pos x="4" y="16"/>
                    </a:cxn>
                    <a:cxn ang="0">
                      <a:pos x="7" y="13"/>
                    </a:cxn>
                    <a:cxn ang="0">
                      <a:pos x="57" y="13"/>
                    </a:cxn>
                    <a:cxn ang="0">
                      <a:pos x="59" y="16"/>
                    </a:cxn>
                    <a:cxn ang="0">
                      <a:pos x="59" y="20"/>
                    </a:cxn>
                    <a:cxn ang="0">
                      <a:pos x="50" y="34"/>
                    </a:cxn>
                    <a:cxn ang="0">
                      <a:pos x="48" y="36"/>
                    </a:cxn>
                    <a:cxn ang="0">
                      <a:pos x="16" y="36"/>
                    </a:cxn>
                    <a:cxn ang="0">
                      <a:pos x="13" y="34"/>
                    </a:cxn>
                    <a:cxn ang="0">
                      <a:pos x="13" y="29"/>
                    </a:cxn>
                    <a:cxn ang="0">
                      <a:pos x="16" y="27"/>
                    </a:cxn>
                    <a:cxn ang="0">
                      <a:pos x="48" y="27"/>
                    </a:cxn>
                    <a:cxn ang="0">
                      <a:pos x="50" y="29"/>
                    </a:cxn>
                    <a:cxn ang="0">
                      <a:pos x="50" y="34"/>
                    </a:cxn>
                    <a:cxn ang="0">
                      <a:pos x="45" y="7"/>
                    </a:cxn>
                    <a:cxn ang="0">
                      <a:pos x="43" y="9"/>
                    </a:cxn>
                    <a:cxn ang="0">
                      <a:pos x="20" y="9"/>
                    </a:cxn>
                    <a:cxn ang="0">
                      <a:pos x="18" y="7"/>
                    </a:cxn>
                    <a:cxn ang="0">
                      <a:pos x="18" y="2"/>
                    </a:cxn>
                    <a:cxn ang="0">
                      <a:pos x="20" y="0"/>
                    </a:cxn>
                    <a:cxn ang="0">
                      <a:pos x="43" y="0"/>
                    </a:cxn>
                    <a:cxn ang="0">
                      <a:pos x="45" y="2"/>
                    </a:cxn>
                    <a:cxn ang="0">
                      <a:pos x="45" y="7"/>
                    </a:cxn>
                  </a:cxnLst>
                  <a:rect l="0" t="0" r="r" b="b"/>
                  <a:pathLst>
                    <a:path w="64" h="50">
                      <a:moveTo>
                        <a:pt x="64" y="48"/>
                      </a:moveTo>
                      <a:cubicBezTo>
                        <a:pt x="64" y="49"/>
                        <a:pt x="63" y="50"/>
                        <a:pt x="61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50"/>
                        <a:pt x="0" y="49"/>
                        <a:pt x="0" y="48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2"/>
                        <a:pt x="1" y="41"/>
                        <a:pt x="2" y="41"/>
                      </a:cubicBezTo>
                      <a:cubicBezTo>
                        <a:pt x="61" y="41"/>
                        <a:pt x="61" y="41"/>
                        <a:pt x="61" y="41"/>
                      </a:cubicBezTo>
                      <a:cubicBezTo>
                        <a:pt x="63" y="41"/>
                        <a:pt x="64" y="42"/>
                        <a:pt x="64" y="43"/>
                      </a:cubicBezTo>
                      <a:lnTo>
                        <a:pt x="64" y="48"/>
                      </a:lnTo>
                      <a:close/>
                      <a:moveTo>
                        <a:pt x="59" y="20"/>
                      </a:moveTo>
                      <a:cubicBezTo>
                        <a:pt x="59" y="22"/>
                        <a:pt x="58" y="23"/>
                        <a:pt x="5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5" y="23"/>
                        <a:pt x="4" y="22"/>
                        <a:pt x="4" y="20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4"/>
                        <a:pt x="5" y="13"/>
                        <a:pt x="7" y="13"/>
                      </a:cubicBezTo>
                      <a:cubicBezTo>
                        <a:pt x="57" y="13"/>
                        <a:pt x="57" y="13"/>
                        <a:pt x="57" y="13"/>
                      </a:cubicBezTo>
                      <a:cubicBezTo>
                        <a:pt x="58" y="13"/>
                        <a:pt x="59" y="14"/>
                        <a:pt x="59" y="16"/>
                      </a:cubicBezTo>
                      <a:lnTo>
                        <a:pt x="59" y="20"/>
                      </a:lnTo>
                      <a:close/>
                      <a:moveTo>
                        <a:pt x="50" y="34"/>
                      </a:moveTo>
                      <a:cubicBezTo>
                        <a:pt x="50" y="35"/>
                        <a:pt x="49" y="36"/>
                        <a:pt x="48" y="36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5" y="36"/>
                        <a:pt x="13" y="35"/>
                        <a:pt x="13" y="34"/>
                      </a:cubicBezTo>
                      <a:cubicBezTo>
                        <a:pt x="13" y="29"/>
                        <a:pt x="13" y="29"/>
                        <a:pt x="13" y="29"/>
                      </a:cubicBezTo>
                      <a:cubicBezTo>
                        <a:pt x="13" y="28"/>
                        <a:pt x="15" y="27"/>
                        <a:pt x="16" y="27"/>
                      </a:cubicBezTo>
                      <a:cubicBezTo>
                        <a:pt x="48" y="27"/>
                        <a:pt x="48" y="27"/>
                        <a:pt x="48" y="27"/>
                      </a:cubicBezTo>
                      <a:cubicBezTo>
                        <a:pt x="49" y="27"/>
                        <a:pt x="50" y="28"/>
                        <a:pt x="50" y="29"/>
                      </a:cubicBezTo>
                      <a:lnTo>
                        <a:pt x="50" y="34"/>
                      </a:lnTo>
                      <a:close/>
                      <a:moveTo>
                        <a:pt x="45" y="7"/>
                      </a:moveTo>
                      <a:cubicBezTo>
                        <a:pt x="45" y="8"/>
                        <a:pt x="44" y="9"/>
                        <a:pt x="43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9" y="9"/>
                        <a:pt x="18" y="8"/>
                        <a:pt x="18" y="7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1"/>
                        <a:pt x="19" y="0"/>
                        <a:pt x="20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4" y="0"/>
                        <a:pt x="45" y="1"/>
                        <a:pt x="45" y="2"/>
                      </a:cubicBezTo>
                      <a:lnTo>
                        <a:pt x="45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3" name="Group 35"/>
              <p:cNvGrpSpPr/>
              <p:nvPr/>
            </p:nvGrpSpPr>
            <p:grpSpPr>
              <a:xfrm>
                <a:off x="6265255" y="2303651"/>
                <a:ext cx="448608" cy="435764"/>
                <a:chOff x="840159" y="2185414"/>
                <a:chExt cx="493370" cy="479245"/>
              </a:xfrm>
            </p:grpSpPr>
            <p:sp>
              <p:nvSpPr>
                <p:cNvPr id="40" name="Rectangle: Rounded Corners 36"/>
                <p:cNvSpPr/>
                <p:nvPr/>
              </p:nvSpPr>
              <p:spPr>
                <a:xfrm>
                  <a:off x="840159" y="2185414"/>
                  <a:ext cx="493370" cy="479245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Freeform: Shape 37"/>
                <p:cNvSpPr/>
                <p:nvPr/>
              </p:nvSpPr>
              <p:spPr bwMode="auto">
                <a:xfrm>
                  <a:off x="971750" y="2314705"/>
                  <a:ext cx="230188" cy="220663"/>
                </a:xfrm>
                <a:custGeom>
                  <a:avLst/>
                  <a:gdLst/>
                  <a:ahLst/>
                  <a:cxnLst>
                    <a:cxn ang="0">
                      <a:pos x="63" y="49"/>
                    </a:cxn>
                    <a:cxn ang="0">
                      <a:pos x="58" y="44"/>
                    </a:cxn>
                    <a:cxn ang="0">
                      <a:pos x="54" y="48"/>
                    </a:cxn>
                    <a:cxn ang="0">
                      <a:pos x="63" y="57"/>
                    </a:cxn>
                    <a:cxn ang="0">
                      <a:pos x="64" y="60"/>
                    </a:cxn>
                    <a:cxn ang="0">
                      <a:pos x="59" y="64"/>
                    </a:cxn>
                    <a:cxn ang="0">
                      <a:pos x="56" y="63"/>
                    </a:cxn>
                    <a:cxn ang="0">
                      <a:pos x="29" y="36"/>
                    </a:cxn>
                    <a:cxn ang="0">
                      <a:pos x="15" y="42"/>
                    </a:cxn>
                    <a:cxn ang="0">
                      <a:pos x="0" y="27"/>
                    </a:cxn>
                    <a:cxn ang="0">
                      <a:pos x="26" y="0"/>
                    </a:cxn>
                    <a:cxn ang="0">
                      <a:pos x="41" y="15"/>
                    </a:cxn>
                    <a:cxn ang="0">
                      <a:pos x="36" y="30"/>
                    </a:cxn>
                    <a:cxn ang="0">
                      <a:pos x="50" y="44"/>
                    </a:cxn>
                    <a:cxn ang="0">
                      <a:pos x="54" y="40"/>
                    </a:cxn>
                    <a:cxn ang="0">
                      <a:pos x="49" y="35"/>
                    </a:cxn>
                    <a:cxn ang="0">
                      <a:pos x="54" y="31"/>
                    </a:cxn>
                    <a:cxn ang="0">
                      <a:pos x="55" y="31"/>
                    </a:cxn>
                    <a:cxn ang="0">
                      <a:pos x="67" y="44"/>
                    </a:cxn>
                    <a:cxn ang="0">
                      <a:pos x="63" y="49"/>
                    </a:cxn>
                    <a:cxn ang="0">
                      <a:pos x="25" y="8"/>
                    </a:cxn>
                    <a:cxn ang="0">
                      <a:pos x="18" y="16"/>
                    </a:cxn>
                    <a:cxn ang="0">
                      <a:pos x="19" y="19"/>
                    </a:cxn>
                    <a:cxn ang="0">
                      <a:pos x="15" y="18"/>
                    </a:cxn>
                    <a:cxn ang="0">
                      <a:pos x="7" y="26"/>
                    </a:cxn>
                    <a:cxn ang="0">
                      <a:pos x="15" y="34"/>
                    </a:cxn>
                    <a:cxn ang="0">
                      <a:pos x="23" y="26"/>
                    </a:cxn>
                    <a:cxn ang="0">
                      <a:pos x="22" y="23"/>
                    </a:cxn>
                    <a:cxn ang="0">
                      <a:pos x="25" y="24"/>
                    </a:cxn>
                    <a:cxn ang="0">
                      <a:pos x="33" y="16"/>
                    </a:cxn>
                    <a:cxn ang="0">
                      <a:pos x="25" y="8"/>
                    </a:cxn>
                  </a:cxnLst>
                  <a:rect l="0" t="0" r="r" b="b"/>
                  <a:pathLst>
                    <a:path w="67" h="64">
                      <a:moveTo>
                        <a:pt x="63" y="49"/>
                      </a:moveTo>
                      <a:cubicBezTo>
                        <a:pt x="62" y="49"/>
                        <a:pt x="58" y="45"/>
                        <a:pt x="58" y="44"/>
                      </a:cubicBezTo>
                      <a:cubicBezTo>
                        <a:pt x="54" y="48"/>
                        <a:pt x="54" y="48"/>
                        <a:pt x="54" y="48"/>
                      </a:cubicBezTo>
                      <a:cubicBezTo>
                        <a:pt x="63" y="57"/>
                        <a:pt x="63" y="57"/>
                        <a:pt x="63" y="57"/>
                      </a:cubicBezTo>
                      <a:cubicBezTo>
                        <a:pt x="63" y="58"/>
                        <a:pt x="64" y="59"/>
                        <a:pt x="64" y="60"/>
                      </a:cubicBezTo>
                      <a:cubicBezTo>
                        <a:pt x="64" y="62"/>
                        <a:pt x="61" y="64"/>
                        <a:pt x="59" y="64"/>
                      </a:cubicBezTo>
                      <a:cubicBezTo>
                        <a:pt x="58" y="64"/>
                        <a:pt x="57" y="64"/>
                        <a:pt x="56" y="63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25" y="39"/>
                        <a:pt x="20" y="42"/>
                        <a:pt x="15" y="42"/>
                      </a:cubicBezTo>
                      <a:cubicBezTo>
                        <a:pt x="6" y="42"/>
                        <a:pt x="0" y="36"/>
                        <a:pt x="0" y="27"/>
                      </a:cubicBezTo>
                      <a:cubicBezTo>
                        <a:pt x="0" y="14"/>
                        <a:pt x="13" y="0"/>
                        <a:pt x="26" y="0"/>
                      </a:cubicBezTo>
                      <a:cubicBezTo>
                        <a:pt x="35" y="0"/>
                        <a:pt x="41" y="6"/>
                        <a:pt x="41" y="15"/>
                      </a:cubicBezTo>
                      <a:cubicBezTo>
                        <a:pt x="41" y="21"/>
                        <a:pt x="39" y="26"/>
                        <a:pt x="36" y="30"/>
                      </a:cubicBezTo>
                      <a:cubicBezTo>
                        <a:pt x="50" y="44"/>
                        <a:pt x="50" y="44"/>
                        <a:pt x="50" y="44"/>
                      </a:cubicBezTo>
                      <a:cubicBezTo>
                        <a:pt x="54" y="40"/>
                        <a:pt x="54" y="40"/>
                        <a:pt x="54" y="40"/>
                      </a:cubicBezTo>
                      <a:cubicBezTo>
                        <a:pt x="53" y="39"/>
                        <a:pt x="49" y="36"/>
                        <a:pt x="49" y="35"/>
                      </a:cubicBezTo>
                      <a:cubicBezTo>
                        <a:pt x="49" y="34"/>
                        <a:pt x="53" y="31"/>
                        <a:pt x="54" y="31"/>
                      </a:cubicBezTo>
                      <a:cubicBezTo>
                        <a:pt x="54" y="31"/>
                        <a:pt x="54" y="31"/>
                        <a:pt x="55" y="31"/>
                      </a:cubicBezTo>
                      <a:cubicBezTo>
                        <a:pt x="56" y="32"/>
                        <a:pt x="67" y="43"/>
                        <a:pt x="67" y="44"/>
                      </a:cubicBezTo>
                      <a:cubicBezTo>
                        <a:pt x="67" y="45"/>
                        <a:pt x="64" y="49"/>
                        <a:pt x="63" y="49"/>
                      </a:cubicBezTo>
                      <a:close/>
                      <a:moveTo>
                        <a:pt x="25" y="8"/>
                      </a:moveTo>
                      <a:cubicBezTo>
                        <a:pt x="21" y="8"/>
                        <a:pt x="18" y="12"/>
                        <a:pt x="18" y="16"/>
                      </a:cubicBezTo>
                      <a:cubicBezTo>
                        <a:pt x="18" y="17"/>
                        <a:pt x="18" y="18"/>
                        <a:pt x="19" y="19"/>
                      </a:cubicBezTo>
                      <a:cubicBezTo>
                        <a:pt x="17" y="19"/>
                        <a:pt x="16" y="18"/>
                        <a:pt x="15" y="18"/>
                      </a:cubicBezTo>
                      <a:cubicBezTo>
                        <a:pt x="11" y="18"/>
                        <a:pt x="7" y="22"/>
                        <a:pt x="7" y="26"/>
                      </a:cubicBezTo>
                      <a:cubicBezTo>
                        <a:pt x="7" y="30"/>
                        <a:pt x="11" y="34"/>
                        <a:pt x="15" y="34"/>
                      </a:cubicBezTo>
                      <a:cubicBezTo>
                        <a:pt x="19" y="34"/>
                        <a:pt x="23" y="30"/>
                        <a:pt x="23" y="26"/>
                      </a:cubicBezTo>
                      <a:cubicBezTo>
                        <a:pt x="23" y="25"/>
                        <a:pt x="23" y="24"/>
                        <a:pt x="22" y="23"/>
                      </a:cubicBezTo>
                      <a:cubicBezTo>
                        <a:pt x="23" y="23"/>
                        <a:pt x="24" y="24"/>
                        <a:pt x="25" y="24"/>
                      </a:cubicBezTo>
                      <a:cubicBezTo>
                        <a:pt x="30" y="24"/>
                        <a:pt x="33" y="20"/>
                        <a:pt x="33" y="16"/>
                      </a:cubicBezTo>
                      <a:cubicBezTo>
                        <a:pt x="33" y="12"/>
                        <a:pt x="30" y="8"/>
                        <a:pt x="25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4" name="Group 38"/>
              <p:cNvGrpSpPr/>
              <p:nvPr/>
            </p:nvGrpSpPr>
            <p:grpSpPr>
              <a:xfrm>
                <a:off x="6236598" y="3627913"/>
                <a:ext cx="448608" cy="435764"/>
                <a:chOff x="840159" y="2852760"/>
                <a:chExt cx="493370" cy="479245"/>
              </a:xfrm>
            </p:grpSpPr>
            <p:sp>
              <p:nvSpPr>
                <p:cNvPr id="38" name="Rectangle: Rounded Corners 39"/>
                <p:cNvSpPr/>
                <p:nvPr/>
              </p:nvSpPr>
              <p:spPr>
                <a:xfrm>
                  <a:off x="840159" y="2852760"/>
                  <a:ext cx="493370" cy="479245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Freeform: Shape 40"/>
                <p:cNvSpPr/>
                <p:nvPr/>
              </p:nvSpPr>
              <p:spPr bwMode="auto">
                <a:xfrm>
                  <a:off x="955869" y="2990792"/>
                  <a:ext cx="261950" cy="203180"/>
                </a:xfrm>
                <a:custGeom>
                  <a:avLst/>
                  <a:gdLst/>
                  <a:ahLst/>
                  <a:cxnLst>
                    <a:cxn ang="0">
                      <a:pos x="67" y="55"/>
                    </a:cxn>
                    <a:cxn ang="0">
                      <a:pos x="65" y="56"/>
                    </a:cxn>
                    <a:cxn ang="0">
                      <a:pos x="8" y="56"/>
                    </a:cxn>
                    <a:cxn ang="0">
                      <a:pos x="6" y="55"/>
                    </a:cxn>
                    <a:cxn ang="0">
                      <a:pos x="0" y="36"/>
                    </a:cxn>
                    <a:cxn ang="0">
                      <a:pos x="36" y="0"/>
                    </a:cxn>
                    <a:cxn ang="0">
                      <a:pos x="72" y="36"/>
                    </a:cxn>
                    <a:cxn ang="0">
                      <a:pos x="67" y="55"/>
                    </a:cxn>
                    <a:cxn ang="0">
                      <a:pos x="11" y="30"/>
                    </a:cxn>
                    <a:cxn ang="0">
                      <a:pos x="6" y="36"/>
                    </a:cxn>
                    <a:cxn ang="0">
                      <a:pos x="11" y="41"/>
                    </a:cxn>
                    <a:cxn ang="0">
                      <a:pos x="16" y="36"/>
                    </a:cxn>
                    <a:cxn ang="0">
                      <a:pos x="11" y="30"/>
                    </a:cxn>
                    <a:cxn ang="0">
                      <a:pos x="18" y="12"/>
                    </a:cxn>
                    <a:cxn ang="0">
                      <a:pos x="13" y="18"/>
                    </a:cxn>
                    <a:cxn ang="0">
                      <a:pos x="18" y="23"/>
                    </a:cxn>
                    <a:cxn ang="0">
                      <a:pos x="24" y="18"/>
                    </a:cxn>
                    <a:cxn ang="0">
                      <a:pos x="18" y="12"/>
                    </a:cxn>
                    <a:cxn ang="0">
                      <a:pos x="45" y="22"/>
                    </a:cxn>
                    <a:cxn ang="0">
                      <a:pos x="43" y="18"/>
                    </a:cxn>
                    <a:cxn ang="0">
                      <a:pos x="40" y="20"/>
                    </a:cxn>
                    <a:cxn ang="0">
                      <a:pos x="36" y="36"/>
                    </a:cxn>
                    <a:cxn ang="0">
                      <a:pos x="29" y="41"/>
                    </a:cxn>
                    <a:cxn ang="0">
                      <a:pos x="34" y="51"/>
                    </a:cxn>
                    <a:cxn ang="0">
                      <a:pos x="44" y="45"/>
                    </a:cxn>
                    <a:cxn ang="0">
                      <a:pos x="41" y="37"/>
                    </a:cxn>
                    <a:cxn ang="0">
                      <a:pos x="45" y="22"/>
                    </a:cxn>
                    <a:cxn ang="0">
                      <a:pos x="36" y="5"/>
                    </a:cxn>
                    <a:cxn ang="0">
                      <a:pos x="31" y="10"/>
                    </a:cxn>
                    <a:cxn ang="0">
                      <a:pos x="36" y="15"/>
                    </a:cxn>
                    <a:cxn ang="0">
                      <a:pos x="42" y="10"/>
                    </a:cxn>
                    <a:cxn ang="0">
                      <a:pos x="36" y="5"/>
                    </a:cxn>
                    <a:cxn ang="0">
                      <a:pos x="54" y="12"/>
                    </a:cxn>
                    <a:cxn ang="0">
                      <a:pos x="49" y="18"/>
                    </a:cxn>
                    <a:cxn ang="0">
                      <a:pos x="54" y="23"/>
                    </a:cxn>
                    <a:cxn ang="0">
                      <a:pos x="60" y="18"/>
                    </a:cxn>
                    <a:cxn ang="0">
                      <a:pos x="54" y="12"/>
                    </a:cxn>
                    <a:cxn ang="0">
                      <a:pos x="62" y="30"/>
                    </a:cxn>
                    <a:cxn ang="0">
                      <a:pos x="57" y="36"/>
                    </a:cxn>
                    <a:cxn ang="0">
                      <a:pos x="62" y="41"/>
                    </a:cxn>
                    <a:cxn ang="0">
                      <a:pos x="67" y="36"/>
                    </a:cxn>
                    <a:cxn ang="0">
                      <a:pos x="62" y="30"/>
                    </a:cxn>
                  </a:cxnLst>
                  <a:rect l="0" t="0" r="r" b="b"/>
                  <a:pathLst>
                    <a:path w="72" h="56">
                      <a:moveTo>
                        <a:pt x="67" y="55"/>
                      </a:moveTo>
                      <a:cubicBezTo>
                        <a:pt x="66" y="56"/>
                        <a:pt x="66" y="56"/>
                        <a:pt x="65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7" y="56"/>
                        <a:pt x="7" y="56"/>
                        <a:pt x="6" y="55"/>
                      </a:cubicBezTo>
                      <a:cubicBezTo>
                        <a:pt x="2" y="49"/>
                        <a:pt x="0" y="42"/>
                        <a:pt x="0" y="36"/>
                      </a:cubicBezTo>
                      <a:cubicBezTo>
                        <a:pt x="0" y="16"/>
                        <a:pt x="17" y="0"/>
                        <a:pt x="36" y="0"/>
                      </a:cubicBezTo>
                      <a:cubicBezTo>
                        <a:pt x="56" y="0"/>
                        <a:pt x="72" y="16"/>
                        <a:pt x="72" y="36"/>
                      </a:cubicBezTo>
                      <a:cubicBezTo>
                        <a:pt x="72" y="42"/>
                        <a:pt x="70" y="49"/>
                        <a:pt x="67" y="55"/>
                      </a:cubicBezTo>
                      <a:close/>
                      <a:moveTo>
                        <a:pt x="11" y="30"/>
                      </a:moveTo>
                      <a:cubicBezTo>
                        <a:pt x="8" y="30"/>
                        <a:pt x="6" y="33"/>
                        <a:pt x="6" y="36"/>
                      </a:cubicBezTo>
                      <a:cubicBezTo>
                        <a:pt x="6" y="38"/>
                        <a:pt x="8" y="41"/>
                        <a:pt x="11" y="41"/>
                      </a:cubicBezTo>
                      <a:cubicBezTo>
                        <a:pt x="14" y="41"/>
                        <a:pt x="16" y="38"/>
                        <a:pt x="16" y="36"/>
                      </a:cubicBezTo>
                      <a:cubicBezTo>
                        <a:pt x="16" y="33"/>
                        <a:pt x="14" y="30"/>
                        <a:pt x="11" y="30"/>
                      </a:cubicBezTo>
                      <a:close/>
                      <a:moveTo>
                        <a:pt x="18" y="12"/>
                      </a:moveTo>
                      <a:cubicBezTo>
                        <a:pt x="16" y="12"/>
                        <a:pt x="13" y="15"/>
                        <a:pt x="13" y="18"/>
                      </a:cubicBezTo>
                      <a:cubicBezTo>
                        <a:pt x="13" y="20"/>
                        <a:pt x="16" y="23"/>
                        <a:pt x="18" y="23"/>
                      </a:cubicBezTo>
                      <a:cubicBezTo>
                        <a:pt x="21" y="23"/>
                        <a:pt x="24" y="20"/>
                        <a:pt x="24" y="18"/>
                      </a:cubicBezTo>
                      <a:cubicBezTo>
                        <a:pt x="24" y="15"/>
                        <a:pt x="21" y="12"/>
                        <a:pt x="18" y="12"/>
                      </a:cubicBezTo>
                      <a:close/>
                      <a:moveTo>
                        <a:pt x="45" y="22"/>
                      </a:moveTo>
                      <a:cubicBezTo>
                        <a:pt x="45" y="20"/>
                        <a:pt x="44" y="19"/>
                        <a:pt x="43" y="18"/>
                      </a:cubicBezTo>
                      <a:cubicBezTo>
                        <a:pt x="42" y="18"/>
                        <a:pt x="40" y="19"/>
                        <a:pt x="40" y="20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3" y="36"/>
                        <a:pt x="30" y="38"/>
                        <a:pt x="29" y="41"/>
                      </a:cubicBezTo>
                      <a:cubicBezTo>
                        <a:pt x="28" y="45"/>
                        <a:pt x="30" y="50"/>
                        <a:pt x="34" y="51"/>
                      </a:cubicBezTo>
                      <a:cubicBezTo>
                        <a:pt x="39" y="52"/>
                        <a:pt x="43" y="49"/>
                        <a:pt x="44" y="45"/>
                      </a:cubicBezTo>
                      <a:cubicBezTo>
                        <a:pt x="45" y="42"/>
                        <a:pt x="43" y="39"/>
                        <a:pt x="41" y="37"/>
                      </a:cubicBezTo>
                      <a:lnTo>
                        <a:pt x="45" y="22"/>
                      </a:lnTo>
                      <a:close/>
                      <a:moveTo>
                        <a:pt x="36" y="5"/>
                      </a:moveTo>
                      <a:cubicBezTo>
                        <a:pt x="34" y="5"/>
                        <a:pt x="31" y="7"/>
                        <a:pt x="31" y="10"/>
                      </a:cubicBezTo>
                      <a:cubicBezTo>
                        <a:pt x="31" y="13"/>
                        <a:pt x="34" y="15"/>
                        <a:pt x="36" y="15"/>
                      </a:cubicBezTo>
                      <a:cubicBezTo>
                        <a:pt x="39" y="15"/>
                        <a:pt x="42" y="13"/>
                        <a:pt x="42" y="10"/>
                      </a:cubicBezTo>
                      <a:cubicBezTo>
                        <a:pt x="42" y="7"/>
                        <a:pt x="39" y="5"/>
                        <a:pt x="36" y="5"/>
                      </a:cubicBezTo>
                      <a:close/>
                      <a:moveTo>
                        <a:pt x="54" y="12"/>
                      </a:moveTo>
                      <a:cubicBezTo>
                        <a:pt x="52" y="12"/>
                        <a:pt x="49" y="15"/>
                        <a:pt x="49" y="18"/>
                      </a:cubicBezTo>
                      <a:cubicBezTo>
                        <a:pt x="49" y="20"/>
                        <a:pt x="52" y="23"/>
                        <a:pt x="54" y="23"/>
                      </a:cubicBezTo>
                      <a:cubicBezTo>
                        <a:pt x="57" y="23"/>
                        <a:pt x="60" y="20"/>
                        <a:pt x="60" y="18"/>
                      </a:cubicBezTo>
                      <a:cubicBezTo>
                        <a:pt x="60" y="15"/>
                        <a:pt x="57" y="12"/>
                        <a:pt x="54" y="12"/>
                      </a:cubicBezTo>
                      <a:close/>
                      <a:moveTo>
                        <a:pt x="62" y="30"/>
                      </a:moveTo>
                      <a:cubicBezTo>
                        <a:pt x="59" y="30"/>
                        <a:pt x="57" y="33"/>
                        <a:pt x="57" y="36"/>
                      </a:cubicBezTo>
                      <a:cubicBezTo>
                        <a:pt x="57" y="38"/>
                        <a:pt x="59" y="41"/>
                        <a:pt x="62" y="41"/>
                      </a:cubicBezTo>
                      <a:cubicBezTo>
                        <a:pt x="65" y="41"/>
                        <a:pt x="67" y="38"/>
                        <a:pt x="67" y="36"/>
                      </a:cubicBezTo>
                      <a:cubicBezTo>
                        <a:pt x="67" y="33"/>
                        <a:pt x="65" y="30"/>
                        <a:pt x="62" y="3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5" name="Group 41"/>
              <p:cNvGrpSpPr/>
              <p:nvPr/>
            </p:nvGrpSpPr>
            <p:grpSpPr>
              <a:xfrm>
                <a:off x="7191099" y="3034497"/>
                <a:ext cx="448608" cy="435764"/>
                <a:chOff x="840159" y="3520106"/>
                <a:chExt cx="493370" cy="479245"/>
              </a:xfrm>
            </p:grpSpPr>
            <p:sp>
              <p:nvSpPr>
                <p:cNvPr id="36" name="Rectangle: Rounded Corners 42"/>
                <p:cNvSpPr/>
                <p:nvPr/>
              </p:nvSpPr>
              <p:spPr>
                <a:xfrm>
                  <a:off x="840159" y="3520106"/>
                  <a:ext cx="493370" cy="479245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Freeform: Shape 43"/>
                <p:cNvSpPr/>
                <p:nvPr/>
              </p:nvSpPr>
              <p:spPr bwMode="auto">
                <a:xfrm>
                  <a:off x="955869" y="3638690"/>
                  <a:ext cx="261950" cy="242077"/>
                </a:xfrm>
                <a:custGeom>
                  <a:avLst/>
                  <a:gdLst/>
                  <a:ahLst/>
                  <a:cxnLst>
                    <a:cxn ang="0">
                      <a:pos x="67" y="20"/>
                    </a:cxn>
                    <a:cxn ang="0">
                      <a:pos x="46" y="36"/>
                    </a:cxn>
                    <a:cxn ang="0">
                      <a:pos x="42" y="40"/>
                    </a:cxn>
                    <a:cxn ang="0">
                      <a:pos x="39" y="47"/>
                    </a:cxn>
                    <a:cxn ang="0">
                      <a:pos x="44" y="52"/>
                    </a:cxn>
                    <a:cxn ang="0">
                      <a:pos x="52" y="58"/>
                    </a:cxn>
                    <a:cxn ang="0">
                      <a:pos x="52" y="61"/>
                    </a:cxn>
                    <a:cxn ang="0">
                      <a:pos x="51" y="62"/>
                    </a:cxn>
                    <a:cxn ang="0">
                      <a:pos x="17" y="62"/>
                    </a:cxn>
                    <a:cxn ang="0">
                      <a:pos x="16" y="61"/>
                    </a:cxn>
                    <a:cxn ang="0">
                      <a:pos x="16" y="58"/>
                    </a:cxn>
                    <a:cxn ang="0">
                      <a:pos x="24" y="52"/>
                    </a:cxn>
                    <a:cxn ang="0">
                      <a:pos x="29" y="47"/>
                    </a:cxn>
                    <a:cxn ang="0">
                      <a:pos x="26" y="40"/>
                    </a:cxn>
                    <a:cxn ang="0">
                      <a:pos x="22" y="36"/>
                    </a:cxn>
                    <a:cxn ang="0">
                      <a:pos x="0" y="20"/>
                    </a:cxn>
                    <a:cxn ang="0">
                      <a:pos x="0" y="15"/>
                    </a:cxn>
                    <a:cxn ang="0">
                      <a:pos x="4" y="11"/>
                    </a:cxn>
                    <a:cxn ang="0">
                      <a:pos x="16" y="11"/>
                    </a:cxn>
                    <a:cxn ang="0">
                      <a:pos x="16" y="7"/>
                    </a:cxn>
                    <a:cxn ang="0">
                      <a:pos x="22" y="0"/>
                    </a:cxn>
                    <a:cxn ang="0">
                      <a:pos x="45" y="0"/>
                    </a:cxn>
                    <a:cxn ang="0">
                      <a:pos x="52" y="7"/>
                    </a:cxn>
                    <a:cxn ang="0">
                      <a:pos x="52" y="11"/>
                    </a:cxn>
                    <a:cxn ang="0">
                      <a:pos x="63" y="11"/>
                    </a:cxn>
                    <a:cxn ang="0">
                      <a:pos x="67" y="15"/>
                    </a:cxn>
                    <a:cxn ang="0">
                      <a:pos x="67" y="20"/>
                    </a:cxn>
                    <a:cxn ang="0">
                      <a:pos x="16" y="16"/>
                    </a:cxn>
                    <a:cxn ang="0">
                      <a:pos x="6" y="16"/>
                    </a:cxn>
                    <a:cxn ang="0">
                      <a:pos x="6" y="20"/>
                    </a:cxn>
                    <a:cxn ang="0">
                      <a:pos x="19" y="31"/>
                    </a:cxn>
                    <a:cxn ang="0">
                      <a:pos x="16" y="16"/>
                    </a:cxn>
                    <a:cxn ang="0">
                      <a:pos x="62" y="16"/>
                    </a:cxn>
                    <a:cxn ang="0">
                      <a:pos x="52" y="16"/>
                    </a:cxn>
                    <a:cxn ang="0">
                      <a:pos x="49" y="31"/>
                    </a:cxn>
                    <a:cxn ang="0">
                      <a:pos x="62" y="20"/>
                    </a:cxn>
                    <a:cxn ang="0">
                      <a:pos x="62" y="16"/>
                    </a:cxn>
                  </a:cxnLst>
                  <a:rect l="0" t="0" r="r" b="b"/>
                  <a:pathLst>
                    <a:path w="67" h="62">
                      <a:moveTo>
                        <a:pt x="67" y="20"/>
                      </a:moveTo>
                      <a:cubicBezTo>
                        <a:pt x="67" y="27"/>
                        <a:pt x="58" y="36"/>
                        <a:pt x="46" y="36"/>
                      </a:cubicBezTo>
                      <a:cubicBezTo>
                        <a:pt x="44" y="38"/>
                        <a:pt x="42" y="40"/>
                        <a:pt x="42" y="40"/>
                      </a:cubicBezTo>
                      <a:cubicBezTo>
                        <a:pt x="40" y="42"/>
                        <a:pt x="39" y="44"/>
                        <a:pt x="39" y="47"/>
                      </a:cubicBezTo>
                      <a:cubicBezTo>
                        <a:pt x="39" y="49"/>
                        <a:pt x="40" y="52"/>
                        <a:pt x="44" y="52"/>
                      </a:cubicBezTo>
                      <a:cubicBezTo>
                        <a:pt x="48" y="52"/>
                        <a:pt x="52" y="54"/>
                        <a:pt x="52" y="58"/>
                      </a:cubicBezTo>
                      <a:cubicBezTo>
                        <a:pt x="52" y="61"/>
                        <a:pt x="52" y="61"/>
                        <a:pt x="52" y="61"/>
                      </a:cubicBezTo>
                      <a:cubicBezTo>
                        <a:pt x="52" y="62"/>
                        <a:pt x="51" y="62"/>
                        <a:pt x="51" y="62"/>
                      </a:cubicBezTo>
                      <a:cubicBezTo>
                        <a:pt x="17" y="62"/>
                        <a:pt x="17" y="62"/>
                        <a:pt x="17" y="62"/>
                      </a:cubicBezTo>
                      <a:cubicBezTo>
                        <a:pt x="16" y="62"/>
                        <a:pt x="16" y="62"/>
                        <a:pt x="16" y="61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54"/>
                        <a:pt x="20" y="52"/>
                        <a:pt x="24" y="52"/>
                      </a:cubicBezTo>
                      <a:cubicBezTo>
                        <a:pt x="27" y="52"/>
                        <a:pt x="29" y="49"/>
                        <a:pt x="29" y="47"/>
                      </a:cubicBezTo>
                      <a:cubicBezTo>
                        <a:pt x="29" y="44"/>
                        <a:pt x="28" y="42"/>
                        <a:pt x="26" y="40"/>
                      </a:cubicBezTo>
                      <a:cubicBezTo>
                        <a:pt x="25" y="40"/>
                        <a:pt x="24" y="38"/>
                        <a:pt x="22" y="36"/>
                      </a:cubicBezTo>
                      <a:cubicBezTo>
                        <a:pt x="10" y="36"/>
                        <a:pt x="0" y="27"/>
                        <a:pt x="0" y="20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2"/>
                        <a:pt x="2" y="11"/>
                        <a:pt x="4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3"/>
                        <a:pt x="19" y="0"/>
                        <a:pt x="22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9" y="0"/>
                        <a:pt x="52" y="3"/>
                        <a:pt x="52" y="7"/>
                      </a:cubicBezTo>
                      <a:cubicBezTo>
                        <a:pt x="52" y="11"/>
                        <a:pt x="52" y="11"/>
                        <a:pt x="52" y="11"/>
                      </a:cubicBezTo>
                      <a:cubicBezTo>
                        <a:pt x="63" y="11"/>
                        <a:pt x="63" y="11"/>
                        <a:pt x="63" y="11"/>
                      </a:cubicBezTo>
                      <a:cubicBezTo>
                        <a:pt x="66" y="11"/>
                        <a:pt x="67" y="12"/>
                        <a:pt x="67" y="15"/>
                      </a:cubicBezTo>
                      <a:lnTo>
                        <a:pt x="67" y="20"/>
                      </a:lnTo>
                      <a:close/>
                      <a:moveTo>
                        <a:pt x="16" y="16"/>
                      </a:move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24"/>
                        <a:pt x="11" y="29"/>
                        <a:pt x="19" y="31"/>
                      </a:cubicBezTo>
                      <a:cubicBezTo>
                        <a:pt x="17" y="27"/>
                        <a:pt x="16" y="22"/>
                        <a:pt x="16" y="16"/>
                      </a:cubicBezTo>
                      <a:close/>
                      <a:moveTo>
                        <a:pt x="62" y="16"/>
                      </a:moveTo>
                      <a:cubicBezTo>
                        <a:pt x="52" y="16"/>
                        <a:pt x="52" y="16"/>
                        <a:pt x="52" y="16"/>
                      </a:cubicBezTo>
                      <a:cubicBezTo>
                        <a:pt x="52" y="22"/>
                        <a:pt x="51" y="27"/>
                        <a:pt x="49" y="31"/>
                      </a:cubicBezTo>
                      <a:cubicBezTo>
                        <a:pt x="57" y="29"/>
                        <a:pt x="62" y="24"/>
                        <a:pt x="62" y="20"/>
                      </a:cubicBezTo>
                      <a:lnTo>
                        <a:pt x="62" y="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52" name="Group 44"/>
          <p:cNvGrpSpPr/>
          <p:nvPr/>
        </p:nvGrpSpPr>
        <p:grpSpPr>
          <a:xfrm>
            <a:off x="2715611" y="1735228"/>
            <a:ext cx="1348423" cy="674436"/>
            <a:chOff x="2680170" y="1809490"/>
            <a:chExt cx="1482967" cy="741731"/>
          </a:xfrm>
        </p:grpSpPr>
        <p:grpSp>
          <p:nvGrpSpPr>
            <p:cNvPr id="53" name="Group 45"/>
            <p:cNvGrpSpPr/>
            <p:nvPr/>
          </p:nvGrpSpPr>
          <p:grpSpPr>
            <a:xfrm>
              <a:off x="2680170" y="1839066"/>
              <a:ext cx="1225539" cy="679566"/>
              <a:chOff x="2680170" y="1839066"/>
              <a:chExt cx="1225539" cy="679566"/>
            </a:xfrm>
          </p:grpSpPr>
          <p:sp>
            <p:nvSpPr>
              <p:cNvPr id="59" name="Rectangle 51"/>
              <p:cNvSpPr/>
              <p:nvPr/>
            </p:nvSpPr>
            <p:spPr>
              <a:xfrm rot="19277956" flipV="1">
                <a:off x="2680170" y="2259060"/>
                <a:ext cx="679566" cy="457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Rectangle 52"/>
              <p:cNvSpPr/>
              <p:nvPr/>
            </p:nvSpPr>
            <p:spPr>
              <a:xfrm rot="18399238" flipV="1">
                <a:off x="3543067" y="2155989"/>
                <a:ext cx="679566" cy="457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Rectangle 53"/>
              <p:cNvSpPr/>
              <p:nvPr/>
            </p:nvSpPr>
            <p:spPr>
              <a:xfrm rot="2328024" flipV="1">
                <a:off x="3173758" y="2239766"/>
                <a:ext cx="627353" cy="457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4" name="Group 46"/>
            <p:cNvGrpSpPr/>
            <p:nvPr/>
          </p:nvGrpSpPr>
          <p:grpSpPr>
            <a:xfrm>
              <a:off x="2681807" y="1809490"/>
              <a:ext cx="1481330" cy="741731"/>
              <a:chOff x="2694507" y="1809490"/>
              <a:chExt cx="1481330" cy="741731"/>
            </a:xfrm>
          </p:grpSpPr>
          <p:sp>
            <p:nvSpPr>
              <p:cNvPr id="55" name="Oval 47"/>
              <p:cNvSpPr/>
              <p:nvPr/>
            </p:nvSpPr>
            <p:spPr>
              <a:xfrm>
                <a:off x="2694507" y="2371314"/>
                <a:ext cx="179907" cy="17990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Oval 48"/>
              <p:cNvSpPr/>
              <p:nvPr/>
            </p:nvSpPr>
            <p:spPr>
              <a:xfrm>
                <a:off x="3173951" y="1989397"/>
                <a:ext cx="179907" cy="17990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Oval 49"/>
              <p:cNvSpPr/>
              <p:nvPr/>
            </p:nvSpPr>
            <p:spPr>
              <a:xfrm>
                <a:off x="3599645" y="2356452"/>
                <a:ext cx="179907" cy="17990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Oval 50"/>
              <p:cNvSpPr/>
              <p:nvPr/>
            </p:nvSpPr>
            <p:spPr>
              <a:xfrm>
                <a:off x="3995930" y="1809490"/>
                <a:ext cx="179907" cy="17990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2" name="矩形 6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5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27459" y="1958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651979" y="824912"/>
            <a:ext cx="1715900" cy="2546222"/>
            <a:chOff x="2477041" y="765569"/>
            <a:chExt cx="2287867" cy="3394963"/>
          </a:xfrm>
        </p:grpSpPr>
        <p:grpSp>
          <p:nvGrpSpPr>
            <p:cNvPr id="10" name="组合 9"/>
            <p:cNvGrpSpPr/>
            <p:nvPr/>
          </p:nvGrpSpPr>
          <p:grpSpPr bwMode="auto">
            <a:xfrm flipH="1">
              <a:off x="3118043" y="765569"/>
              <a:ext cx="1646865" cy="3394963"/>
              <a:chOff x="3509" y="406"/>
              <a:chExt cx="1485" cy="3131"/>
            </a:xfrm>
          </p:grpSpPr>
          <p:sp>
            <p:nvSpPr>
              <p:cNvPr id="19" name="任意多边形: 形状 25"/>
              <p:cNvSpPr/>
              <p:nvPr/>
            </p:nvSpPr>
            <p:spPr bwMode="auto">
              <a:xfrm>
                <a:off x="4921" y="1988"/>
                <a:ext cx="24" cy="23"/>
              </a:xfrm>
              <a:custGeom>
                <a:avLst/>
                <a:gdLst>
                  <a:gd name="T0" fmla="*/ 12 w 12"/>
                  <a:gd name="T1" fmla="*/ 7 h 12"/>
                  <a:gd name="T2" fmla="*/ 11 w 12"/>
                  <a:gd name="T3" fmla="*/ 6 h 12"/>
                  <a:gd name="T4" fmla="*/ 11 w 12"/>
                  <a:gd name="T5" fmla="*/ 5 h 12"/>
                  <a:gd name="T6" fmla="*/ 12 w 12"/>
                  <a:gd name="T7" fmla="*/ 5 h 12"/>
                  <a:gd name="T8" fmla="*/ 12 w 12"/>
                  <a:gd name="T9" fmla="*/ 4 h 12"/>
                  <a:gd name="T10" fmla="*/ 12 w 12"/>
                  <a:gd name="T11" fmla="*/ 3 h 12"/>
                  <a:gd name="T12" fmla="*/ 10 w 12"/>
                  <a:gd name="T13" fmla="*/ 2 h 12"/>
                  <a:gd name="T14" fmla="*/ 10 w 12"/>
                  <a:gd name="T15" fmla="*/ 3 h 12"/>
                  <a:gd name="T16" fmla="*/ 9 w 12"/>
                  <a:gd name="T17" fmla="*/ 2 h 12"/>
                  <a:gd name="T18" fmla="*/ 9 w 12"/>
                  <a:gd name="T19" fmla="*/ 1 h 12"/>
                  <a:gd name="T20" fmla="*/ 9 w 12"/>
                  <a:gd name="T21" fmla="*/ 0 h 12"/>
                  <a:gd name="T22" fmla="*/ 8 w 12"/>
                  <a:gd name="T23" fmla="*/ 0 h 12"/>
                  <a:gd name="T24" fmla="*/ 7 w 12"/>
                  <a:gd name="T25" fmla="*/ 0 h 12"/>
                  <a:gd name="T26" fmla="*/ 6 w 12"/>
                  <a:gd name="T27" fmla="*/ 1 h 12"/>
                  <a:gd name="T28" fmla="*/ 5 w 12"/>
                  <a:gd name="T29" fmla="*/ 1 h 12"/>
                  <a:gd name="T30" fmla="*/ 5 w 12"/>
                  <a:gd name="T31" fmla="*/ 0 h 12"/>
                  <a:gd name="T32" fmla="*/ 4 w 12"/>
                  <a:gd name="T33" fmla="*/ 0 h 12"/>
                  <a:gd name="T34" fmla="*/ 3 w 12"/>
                  <a:gd name="T35" fmla="*/ 0 h 12"/>
                  <a:gd name="T36" fmla="*/ 3 w 12"/>
                  <a:gd name="T37" fmla="*/ 1 h 12"/>
                  <a:gd name="T38" fmla="*/ 3 w 12"/>
                  <a:gd name="T39" fmla="*/ 2 h 12"/>
                  <a:gd name="T40" fmla="*/ 2 w 12"/>
                  <a:gd name="T41" fmla="*/ 3 h 12"/>
                  <a:gd name="T42" fmla="*/ 2 w 12"/>
                  <a:gd name="T43" fmla="*/ 3 h 12"/>
                  <a:gd name="T44" fmla="*/ 0 w 12"/>
                  <a:gd name="T45" fmla="*/ 3 h 12"/>
                  <a:gd name="T46" fmla="*/ 0 w 12"/>
                  <a:gd name="T47" fmla="*/ 4 h 12"/>
                  <a:gd name="T48" fmla="*/ 1 w 12"/>
                  <a:gd name="T49" fmla="*/ 5 h 12"/>
                  <a:gd name="T50" fmla="*/ 1 w 12"/>
                  <a:gd name="T51" fmla="*/ 5 h 12"/>
                  <a:gd name="T52" fmla="*/ 1 w 12"/>
                  <a:gd name="T53" fmla="*/ 6 h 12"/>
                  <a:gd name="T54" fmla="*/ 1 w 12"/>
                  <a:gd name="T55" fmla="*/ 7 h 12"/>
                  <a:gd name="T56" fmla="*/ 0 w 12"/>
                  <a:gd name="T57" fmla="*/ 8 h 12"/>
                  <a:gd name="T58" fmla="*/ 1 w 12"/>
                  <a:gd name="T59" fmla="*/ 9 h 12"/>
                  <a:gd name="T60" fmla="*/ 2 w 12"/>
                  <a:gd name="T61" fmla="*/ 9 h 12"/>
                  <a:gd name="T62" fmla="*/ 2 w 12"/>
                  <a:gd name="T63" fmla="*/ 9 h 12"/>
                  <a:gd name="T64" fmla="*/ 3 w 12"/>
                  <a:gd name="T65" fmla="*/ 10 h 12"/>
                  <a:gd name="T66" fmla="*/ 3 w 12"/>
                  <a:gd name="T67" fmla="*/ 10 h 12"/>
                  <a:gd name="T68" fmla="*/ 3 w 12"/>
                  <a:gd name="T69" fmla="*/ 11 h 12"/>
                  <a:gd name="T70" fmla="*/ 4 w 12"/>
                  <a:gd name="T71" fmla="*/ 12 h 12"/>
                  <a:gd name="T72" fmla="*/ 5 w 12"/>
                  <a:gd name="T73" fmla="*/ 11 h 12"/>
                  <a:gd name="T74" fmla="*/ 6 w 12"/>
                  <a:gd name="T75" fmla="*/ 11 h 12"/>
                  <a:gd name="T76" fmla="*/ 7 w 12"/>
                  <a:gd name="T77" fmla="*/ 11 h 12"/>
                  <a:gd name="T78" fmla="*/ 7 w 12"/>
                  <a:gd name="T79" fmla="*/ 11 h 12"/>
                  <a:gd name="T80" fmla="*/ 8 w 12"/>
                  <a:gd name="T81" fmla="*/ 12 h 12"/>
                  <a:gd name="T82" fmla="*/ 9 w 12"/>
                  <a:gd name="T83" fmla="*/ 11 h 12"/>
                  <a:gd name="T84" fmla="*/ 9 w 12"/>
                  <a:gd name="T85" fmla="*/ 10 h 12"/>
                  <a:gd name="T86" fmla="*/ 9 w 12"/>
                  <a:gd name="T87" fmla="*/ 9 h 12"/>
                  <a:gd name="T88" fmla="*/ 10 w 12"/>
                  <a:gd name="T89" fmla="*/ 9 h 12"/>
                  <a:gd name="T90" fmla="*/ 11 w 12"/>
                  <a:gd name="T91" fmla="*/ 9 h 12"/>
                  <a:gd name="T92" fmla="*/ 12 w 12"/>
                  <a:gd name="T93" fmla="*/ 9 h 12"/>
                  <a:gd name="T94" fmla="*/ 12 w 12"/>
                  <a:gd name="T95" fmla="*/ 8 h 12"/>
                  <a:gd name="T96" fmla="*/ 12 w 12"/>
                  <a:gd name="T97" fmla="*/ 7 h 12"/>
                  <a:gd name="T98" fmla="*/ 7 w 12"/>
                  <a:gd name="T99" fmla="*/ 8 h 12"/>
                  <a:gd name="T100" fmla="*/ 4 w 12"/>
                  <a:gd name="T101" fmla="*/ 7 h 12"/>
                  <a:gd name="T102" fmla="*/ 5 w 12"/>
                  <a:gd name="T103" fmla="*/ 4 h 12"/>
                  <a:gd name="T104" fmla="*/ 8 w 12"/>
                  <a:gd name="T105" fmla="*/ 5 h 12"/>
                  <a:gd name="T106" fmla="*/ 7 w 12"/>
                  <a:gd name="T10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" h="12">
                    <a:moveTo>
                      <a:pt x="12" y="7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4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8" y="12"/>
                      <a:pt x="8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10" y="11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2" y="9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7"/>
                      <a:pt x="12" y="7"/>
                      <a:pt x="12" y="7"/>
                    </a:cubicBezTo>
                    <a:close/>
                    <a:moveTo>
                      <a:pt x="7" y="8"/>
                    </a:moveTo>
                    <a:cubicBezTo>
                      <a:pt x="6" y="9"/>
                      <a:pt x="4" y="8"/>
                      <a:pt x="4" y="7"/>
                    </a:cubicBezTo>
                    <a:cubicBezTo>
                      <a:pt x="3" y="6"/>
                      <a:pt x="4" y="4"/>
                      <a:pt x="5" y="4"/>
                    </a:cubicBezTo>
                    <a:cubicBezTo>
                      <a:pt x="6" y="3"/>
                      <a:pt x="8" y="4"/>
                      <a:pt x="8" y="5"/>
                    </a:cubicBezTo>
                    <a:cubicBezTo>
                      <a:pt x="9" y="6"/>
                      <a:pt x="8" y="8"/>
                      <a:pt x="7" y="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任意多边形: 形状 26"/>
              <p:cNvSpPr/>
              <p:nvPr/>
            </p:nvSpPr>
            <p:spPr bwMode="auto">
              <a:xfrm>
                <a:off x="4951" y="1847"/>
                <a:ext cx="23" cy="24"/>
              </a:xfrm>
              <a:custGeom>
                <a:avLst/>
                <a:gdLst>
                  <a:gd name="T0" fmla="*/ 12 w 12"/>
                  <a:gd name="T1" fmla="*/ 6 h 12"/>
                  <a:gd name="T2" fmla="*/ 11 w 12"/>
                  <a:gd name="T3" fmla="*/ 6 h 12"/>
                  <a:gd name="T4" fmla="*/ 11 w 12"/>
                  <a:gd name="T5" fmla="*/ 5 h 12"/>
                  <a:gd name="T6" fmla="*/ 12 w 12"/>
                  <a:gd name="T7" fmla="*/ 5 h 12"/>
                  <a:gd name="T8" fmla="*/ 12 w 12"/>
                  <a:gd name="T9" fmla="*/ 4 h 12"/>
                  <a:gd name="T10" fmla="*/ 12 w 12"/>
                  <a:gd name="T11" fmla="*/ 3 h 12"/>
                  <a:gd name="T12" fmla="*/ 10 w 12"/>
                  <a:gd name="T13" fmla="*/ 2 h 12"/>
                  <a:gd name="T14" fmla="*/ 10 w 12"/>
                  <a:gd name="T15" fmla="*/ 3 h 12"/>
                  <a:gd name="T16" fmla="*/ 9 w 12"/>
                  <a:gd name="T17" fmla="*/ 2 h 12"/>
                  <a:gd name="T18" fmla="*/ 9 w 12"/>
                  <a:gd name="T19" fmla="*/ 1 h 12"/>
                  <a:gd name="T20" fmla="*/ 9 w 12"/>
                  <a:gd name="T21" fmla="*/ 0 h 12"/>
                  <a:gd name="T22" fmla="*/ 8 w 12"/>
                  <a:gd name="T23" fmla="*/ 0 h 12"/>
                  <a:gd name="T24" fmla="*/ 7 w 12"/>
                  <a:gd name="T25" fmla="*/ 0 h 12"/>
                  <a:gd name="T26" fmla="*/ 6 w 12"/>
                  <a:gd name="T27" fmla="*/ 1 h 12"/>
                  <a:gd name="T28" fmla="*/ 6 w 12"/>
                  <a:gd name="T29" fmla="*/ 1 h 12"/>
                  <a:gd name="T30" fmla="*/ 5 w 12"/>
                  <a:gd name="T31" fmla="*/ 0 h 12"/>
                  <a:gd name="T32" fmla="*/ 4 w 12"/>
                  <a:gd name="T33" fmla="*/ 0 h 12"/>
                  <a:gd name="T34" fmla="*/ 3 w 12"/>
                  <a:gd name="T35" fmla="*/ 0 h 12"/>
                  <a:gd name="T36" fmla="*/ 3 w 12"/>
                  <a:gd name="T37" fmla="*/ 1 h 12"/>
                  <a:gd name="T38" fmla="*/ 3 w 12"/>
                  <a:gd name="T39" fmla="*/ 2 h 12"/>
                  <a:gd name="T40" fmla="*/ 2 w 12"/>
                  <a:gd name="T41" fmla="*/ 3 h 12"/>
                  <a:gd name="T42" fmla="*/ 2 w 12"/>
                  <a:gd name="T43" fmla="*/ 3 h 12"/>
                  <a:gd name="T44" fmla="*/ 0 w 12"/>
                  <a:gd name="T45" fmla="*/ 3 h 12"/>
                  <a:gd name="T46" fmla="*/ 0 w 12"/>
                  <a:gd name="T47" fmla="*/ 4 h 12"/>
                  <a:gd name="T48" fmla="*/ 1 w 12"/>
                  <a:gd name="T49" fmla="*/ 5 h 12"/>
                  <a:gd name="T50" fmla="*/ 1 w 12"/>
                  <a:gd name="T51" fmla="*/ 5 h 12"/>
                  <a:gd name="T52" fmla="*/ 1 w 12"/>
                  <a:gd name="T53" fmla="*/ 6 h 12"/>
                  <a:gd name="T54" fmla="*/ 1 w 12"/>
                  <a:gd name="T55" fmla="*/ 7 h 12"/>
                  <a:gd name="T56" fmla="*/ 0 w 12"/>
                  <a:gd name="T57" fmla="*/ 8 h 12"/>
                  <a:gd name="T58" fmla="*/ 1 w 12"/>
                  <a:gd name="T59" fmla="*/ 9 h 12"/>
                  <a:gd name="T60" fmla="*/ 2 w 12"/>
                  <a:gd name="T61" fmla="*/ 9 h 12"/>
                  <a:gd name="T62" fmla="*/ 2 w 12"/>
                  <a:gd name="T63" fmla="*/ 9 h 12"/>
                  <a:gd name="T64" fmla="*/ 3 w 12"/>
                  <a:gd name="T65" fmla="*/ 10 h 12"/>
                  <a:gd name="T66" fmla="*/ 3 w 12"/>
                  <a:gd name="T67" fmla="*/ 10 h 12"/>
                  <a:gd name="T68" fmla="*/ 3 w 12"/>
                  <a:gd name="T69" fmla="*/ 11 h 12"/>
                  <a:gd name="T70" fmla="*/ 4 w 12"/>
                  <a:gd name="T71" fmla="*/ 12 h 12"/>
                  <a:gd name="T72" fmla="*/ 5 w 12"/>
                  <a:gd name="T73" fmla="*/ 11 h 12"/>
                  <a:gd name="T74" fmla="*/ 6 w 12"/>
                  <a:gd name="T75" fmla="*/ 11 h 12"/>
                  <a:gd name="T76" fmla="*/ 7 w 12"/>
                  <a:gd name="T77" fmla="*/ 11 h 12"/>
                  <a:gd name="T78" fmla="*/ 7 w 12"/>
                  <a:gd name="T79" fmla="*/ 11 h 12"/>
                  <a:gd name="T80" fmla="*/ 8 w 12"/>
                  <a:gd name="T81" fmla="*/ 12 h 12"/>
                  <a:gd name="T82" fmla="*/ 9 w 12"/>
                  <a:gd name="T83" fmla="*/ 11 h 12"/>
                  <a:gd name="T84" fmla="*/ 9 w 12"/>
                  <a:gd name="T85" fmla="*/ 10 h 12"/>
                  <a:gd name="T86" fmla="*/ 9 w 12"/>
                  <a:gd name="T87" fmla="*/ 9 h 12"/>
                  <a:gd name="T88" fmla="*/ 10 w 12"/>
                  <a:gd name="T89" fmla="*/ 9 h 12"/>
                  <a:gd name="T90" fmla="*/ 11 w 12"/>
                  <a:gd name="T91" fmla="*/ 9 h 12"/>
                  <a:gd name="T92" fmla="*/ 12 w 12"/>
                  <a:gd name="T93" fmla="*/ 9 h 12"/>
                  <a:gd name="T94" fmla="*/ 12 w 12"/>
                  <a:gd name="T95" fmla="*/ 8 h 12"/>
                  <a:gd name="T96" fmla="*/ 12 w 12"/>
                  <a:gd name="T97" fmla="*/ 6 h 12"/>
                  <a:gd name="T98" fmla="*/ 7 w 12"/>
                  <a:gd name="T99" fmla="*/ 8 h 12"/>
                  <a:gd name="T100" fmla="*/ 4 w 12"/>
                  <a:gd name="T101" fmla="*/ 7 h 12"/>
                  <a:gd name="T102" fmla="*/ 5 w 12"/>
                  <a:gd name="T103" fmla="*/ 4 h 12"/>
                  <a:gd name="T104" fmla="*/ 8 w 12"/>
                  <a:gd name="T105" fmla="*/ 5 h 12"/>
                  <a:gd name="T106" fmla="*/ 7 w 12"/>
                  <a:gd name="T10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4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8" y="12"/>
                      <a:pt x="8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10" y="11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2" y="9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7"/>
                      <a:pt x="12" y="7"/>
                      <a:pt x="12" y="6"/>
                    </a:cubicBezTo>
                    <a:close/>
                    <a:moveTo>
                      <a:pt x="7" y="8"/>
                    </a:moveTo>
                    <a:cubicBezTo>
                      <a:pt x="6" y="9"/>
                      <a:pt x="4" y="8"/>
                      <a:pt x="4" y="7"/>
                    </a:cubicBezTo>
                    <a:cubicBezTo>
                      <a:pt x="3" y="6"/>
                      <a:pt x="4" y="4"/>
                      <a:pt x="5" y="4"/>
                    </a:cubicBezTo>
                    <a:cubicBezTo>
                      <a:pt x="6" y="3"/>
                      <a:pt x="8" y="4"/>
                      <a:pt x="8" y="5"/>
                    </a:cubicBezTo>
                    <a:cubicBezTo>
                      <a:pt x="9" y="6"/>
                      <a:pt x="8" y="7"/>
                      <a:pt x="7" y="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任意多边形: 形状 27"/>
              <p:cNvSpPr/>
              <p:nvPr/>
            </p:nvSpPr>
            <p:spPr bwMode="auto">
              <a:xfrm>
                <a:off x="4342" y="756"/>
                <a:ext cx="14" cy="22"/>
              </a:xfrm>
              <a:custGeom>
                <a:avLst/>
                <a:gdLst>
                  <a:gd name="T0" fmla="*/ 0 w 7"/>
                  <a:gd name="T1" fmla="*/ 4 h 11"/>
                  <a:gd name="T2" fmla="*/ 1 w 7"/>
                  <a:gd name="T3" fmla="*/ 5 h 11"/>
                  <a:gd name="T4" fmla="*/ 0 w 7"/>
                  <a:gd name="T5" fmla="*/ 7 h 11"/>
                  <a:gd name="T6" fmla="*/ 5 w 7"/>
                  <a:gd name="T7" fmla="*/ 11 h 11"/>
                  <a:gd name="T8" fmla="*/ 7 w 7"/>
                  <a:gd name="T9" fmla="*/ 5 h 11"/>
                  <a:gd name="T10" fmla="*/ 5 w 7"/>
                  <a:gd name="T11" fmla="*/ 0 h 11"/>
                  <a:gd name="T12" fmla="*/ 0 w 7"/>
                  <a:gd name="T1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0" y="4"/>
                    </a:moveTo>
                    <a:cubicBezTo>
                      <a:pt x="0" y="5"/>
                      <a:pt x="1" y="5"/>
                      <a:pt x="1" y="5"/>
                    </a:cubicBezTo>
                    <a:cubicBezTo>
                      <a:pt x="1" y="6"/>
                      <a:pt x="0" y="6"/>
                      <a:pt x="0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0"/>
                      <a:pt x="7" y="8"/>
                      <a:pt x="7" y="5"/>
                    </a:cubicBezTo>
                    <a:cubicBezTo>
                      <a:pt x="7" y="3"/>
                      <a:pt x="6" y="1"/>
                      <a:pt x="5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任意多边形: 形状 28"/>
              <p:cNvSpPr/>
              <p:nvPr/>
            </p:nvSpPr>
            <p:spPr bwMode="auto">
              <a:xfrm>
                <a:off x="4327" y="748"/>
                <a:ext cx="21" cy="14"/>
              </a:xfrm>
              <a:custGeom>
                <a:avLst/>
                <a:gdLst>
                  <a:gd name="T0" fmla="*/ 5 w 11"/>
                  <a:gd name="T1" fmla="*/ 6 h 7"/>
                  <a:gd name="T2" fmla="*/ 7 w 11"/>
                  <a:gd name="T3" fmla="*/ 7 h 7"/>
                  <a:gd name="T4" fmla="*/ 11 w 11"/>
                  <a:gd name="T5" fmla="*/ 2 h 7"/>
                  <a:gd name="T6" fmla="*/ 5 w 11"/>
                  <a:gd name="T7" fmla="*/ 0 h 7"/>
                  <a:gd name="T8" fmla="*/ 0 w 11"/>
                  <a:gd name="T9" fmla="*/ 2 h 7"/>
                  <a:gd name="T10" fmla="*/ 4 w 11"/>
                  <a:gd name="T11" fmla="*/ 7 h 7"/>
                  <a:gd name="T12" fmla="*/ 5 w 11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5" y="6"/>
                    </a:moveTo>
                    <a:cubicBezTo>
                      <a:pt x="6" y="6"/>
                      <a:pt x="6" y="6"/>
                      <a:pt x="7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1"/>
                      <a:pt x="7" y="0"/>
                      <a:pt x="5" y="0"/>
                    </a:cubicBezTo>
                    <a:cubicBezTo>
                      <a:pt x="3" y="0"/>
                      <a:pt x="1" y="1"/>
                      <a:pt x="0" y="2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任意多边形: 形状 29"/>
              <p:cNvSpPr/>
              <p:nvPr/>
            </p:nvSpPr>
            <p:spPr bwMode="auto">
              <a:xfrm>
                <a:off x="4319" y="756"/>
                <a:ext cx="14" cy="22"/>
              </a:xfrm>
              <a:custGeom>
                <a:avLst/>
                <a:gdLst>
                  <a:gd name="T0" fmla="*/ 6 w 7"/>
                  <a:gd name="T1" fmla="*/ 6 h 11"/>
                  <a:gd name="T2" fmla="*/ 7 w 7"/>
                  <a:gd name="T3" fmla="*/ 4 h 11"/>
                  <a:gd name="T4" fmla="*/ 2 w 7"/>
                  <a:gd name="T5" fmla="*/ 0 h 11"/>
                  <a:gd name="T6" fmla="*/ 0 w 7"/>
                  <a:gd name="T7" fmla="*/ 6 h 11"/>
                  <a:gd name="T8" fmla="*/ 2 w 7"/>
                  <a:gd name="T9" fmla="*/ 11 h 11"/>
                  <a:gd name="T10" fmla="*/ 7 w 7"/>
                  <a:gd name="T11" fmla="*/ 7 h 11"/>
                  <a:gd name="T12" fmla="*/ 6 w 7"/>
                  <a:gd name="T13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6" y="6"/>
                    </a:moveTo>
                    <a:cubicBezTo>
                      <a:pt x="6" y="5"/>
                      <a:pt x="6" y="5"/>
                      <a:pt x="7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3"/>
                      <a:pt x="0" y="6"/>
                    </a:cubicBezTo>
                    <a:cubicBezTo>
                      <a:pt x="0" y="8"/>
                      <a:pt x="1" y="10"/>
                      <a:pt x="2" y="11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6"/>
                      <a:pt x="6" y="6"/>
                      <a:pt x="6" y="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任意多边形: 形状 30"/>
              <p:cNvSpPr/>
              <p:nvPr/>
            </p:nvSpPr>
            <p:spPr bwMode="auto">
              <a:xfrm>
                <a:off x="4327" y="772"/>
                <a:ext cx="21" cy="13"/>
              </a:xfrm>
              <a:custGeom>
                <a:avLst/>
                <a:gdLst>
                  <a:gd name="T0" fmla="*/ 5 w 11"/>
                  <a:gd name="T1" fmla="*/ 1 h 7"/>
                  <a:gd name="T2" fmla="*/ 4 w 11"/>
                  <a:gd name="T3" fmla="*/ 0 h 7"/>
                  <a:gd name="T4" fmla="*/ 0 w 11"/>
                  <a:gd name="T5" fmla="*/ 5 h 7"/>
                  <a:gd name="T6" fmla="*/ 5 w 11"/>
                  <a:gd name="T7" fmla="*/ 7 h 7"/>
                  <a:gd name="T8" fmla="*/ 11 w 11"/>
                  <a:gd name="T9" fmla="*/ 5 h 7"/>
                  <a:gd name="T10" fmla="*/ 7 w 11"/>
                  <a:gd name="T11" fmla="*/ 0 h 7"/>
                  <a:gd name="T12" fmla="*/ 5 w 11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5" y="1"/>
                    </a:moveTo>
                    <a:cubicBezTo>
                      <a:pt x="5" y="1"/>
                      <a:pt x="5" y="1"/>
                      <a:pt x="4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3" y="7"/>
                      <a:pt x="5" y="7"/>
                    </a:cubicBezTo>
                    <a:cubicBezTo>
                      <a:pt x="8" y="7"/>
                      <a:pt x="10" y="6"/>
                      <a:pt x="11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任意多边形: 形状 31"/>
              <p:cNvSpPr/>
              <p:nvPr/>
            </p:nvSpPr>
            <p:spPr bwMode="auto">
              <a:xfrm>
                <a:off x="4303" y="723"/>
                <a:ext cx="84" cy="94"/>
              </a:xfrm>
              <a:custGeom>
                <a:avLst/>
                <a:gdLst>
                  <a:gd name="T0" fmla="*/ 43 w 43"/>
                  <a:gd name="T1" fmla="*/ 34 h 48"/>
                  <a:gd name="T2" fmla="*/ 43 w 43"/>
                  <a:gd name="T3" fmla="*/ 32 h 48"/>
                  <a:gd name="T4" fmla="*/ 42 w 43"/>
                  <a:gd name="T5" fmla="*/ 8 h 48"/>
                  <a:gd name="T6" fmla="*/ 34 w 43"/>
                  <a:gd name="T7" fmla="*/ 0 h 48"/>
                  <a:gd name="T8" fmla="*/ 8 w 43"/>
                  <a:gd name="T9" fmla="*/ 0 h 48"/>
                  <a:gd name="T10" fmla="*/ 0 w 43"/>
                  <a:gd name="T11" fmla="*/ 9 h 48"/>
                  <a:gd name="T12" fmla="*/ 0 w 43"/>
                  <a:gd name="T13" fmla="*/ 31 h 48"/>
                  <a:gd name="T14" fmla="*/ 0 w 43"/>
                  <a:gd name="T15" fmla="*/ 35 h 48"/>
                  <a:gd name="T16" fmla="*/ 0 w 43"/>
                  <a:gd name="T17" fmla="*/ 46 h 48"/>
                  <a:gd name="T18" fmla="*/ 2 w 43"/>
                  <a:gd name="T19" fmla="*/ 48 h 48"/>
                  <a:gd name="T20" fmla="*/ 9 w 43"/>
                  <a:gd name="T21" fmla="*/ 48 h 48"/>
                  <a:gd name="T22" fmla="*/ 11 w 43"/>
                  <a:gd name="T23" fmla="*/ 46 h 48"/>
                  <a:gd name="T24" fmla="*/ 11 w 43"/>
                  <a:gd name="T25" fmla="*/ 45 h 48"/>
                  <a:gd name="T26" fmla="*/ 32 w 43"/>
                  <a:gd name="T27" fmla="*/ 44 h 48"/>
                  <a:gd name="T28" fmla="*/ 32 w 43"/>
                  <a:gd name="T29" fmla="*/ 46 h 48"/>
                  <a:gd name="T30" fmla="*/ 34 w 43"/>
                  <a:gd name="T31" fmla="*/ 48 h 48"/>
                  <a:gd name="T32" fmla="*/ 41 w 43"/>
                  <a:gd name="T33" fmla="*/ 48 h 48"/>
                  <a:gd name="T34" fmla="*/ 43 w 43"/>
                  <a:gd name="T35" fmla="*/ 46 h 48"/>
                  <a:gd name="T36" fmla="*/ 43 w 43"/>
                  <a:gd name="T37" fmla="*/ 34 h 48"/>
                  <a:gd name="T38" fmla="*/ 17 w 43"/>
                  <a:gd name="T39" fmla="*/ 35 h 48"/>
                  <a:gd name="T40" fmla="*/ 5 w 43"/>
                  <a:gd name="T41" fmla="*/ 23 h 48"/>
                  <a:gd name="T42" fmla="*/ 17 w 43"/>
                  <a:gd name="T43" fmla="*/ 10 h 48"/>
                  <a:gd name="T44" fmla="*/ 30 w 43"/>
                  <a:gd name="T45" fmla="*/ 22 h 48"/>
                  <a:gd name="T46" fmla="*/ 17 w 43"/>
                  <a:gd name="T47" fmla="*/ 35 h 48"/>
                  <a:gd name="T48" fmla="*/ 37 w 43"/>
                  <a:gd name="T49" fmla="*/ 20 h 48"/>
                  <a:gd name="T50" fmla="*/ 37 w 43"/>
                  <a:gd name="T51" fmla="*/ 28 h 48"/>
                  <a:gd name="T52" fmla="*/ 36 w 43"/>
                  <a:gd name="T53" fmla="*/ 29 h 48"/>
                  <a:gd name="T54" fmla="*/ 35 w 43"/>
                  <a:gd name="T55" fmla="*/ 28 h 48"/>
                  <a:gd name="T56" fmla="*/ 35 w 43"/>
                  <a:gd name="T57" fmla="*/ 20 h 48"/>
                  <a:gd name="T58" fmla="*/ 34 w 43"/>
                  <a:gd name="T59" fmla="*/ 18 h 48"/>
                  <a:gd name="T60" fmla="*/ 34 w 43"/>
                  <a:gd name="T61" fmla="*/ 18 h 48"/>
                  <a:gd name="T62" fmla="*/ 36 w 43"/>
                  <a:gd name="T63" fmla="*/ 16 h 48"/>
                  <a:gd name="T64" fmla="*/ 38 w 43"/>
                  <a:gd name="T65" fmla="*/ 18 h 48"/>
                  <a:gd name="T66" fmla="*/ 38 w 43"/>
                  <a:gd name="T67" fmla="*/ 18 h 48"/>
                  <a:gd name="T68" fmla="*/ 37 w 43"/>
                  <a:gd name="T69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" h="48">
                    <a:moveTo>
                      <a:pt x="43" y="34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1"/>
                      <a:pt x="39" y="0"/>
                      <a:pt x="3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2"/>
                      <a:pt x="0" y="9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1" y="48"/>
                      <a:pt x="2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48"/>
                      <a:pt x="11" y="47"/>
                      <a:pt x="11" y="46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2" y="47"/>
                      <a:pt x="33" y="48"/>
                      <a:pt x="34" y="48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2" y="48"/>
                      <a:pt x="43" y="47"/>
                      <a:pt x="43" y="46"/>
                    </a:cubicBezTo>
                    <a:lnTo>
                      <a:pt x="43" y="34"/>
                    </a:lnTo>
                    <a:close/>
                    <a:moveTo>
                      <a:pt x="17" y="35"/>
                    </a:moveTo>
                    <a:cubicBezTo>
                      <a:pt x="11" y="35"/>
                      <a:pt x="5" y="30"/>
                      <a:pt x="5" y="23"/>
                    </a:cubicBezTo>
                    <a:cubicBezTo>
                      <a:pt x="5" y="16"/>
                      <a:pt x="10" y="10"/>
                      <a:pt x="17" y="10"/>
                    </a:cubicBezTo>
                    <a:cubicBezTo>
                      <a:pt x="24" y="10"/>
                      <a:pt x="30" y="16"/>
                      <a:pt x="30" y="22"/>
                    </a:cubicBezTo>
                    <a:cubicBezTo>
                      <a:pt x="30" y="29"/>
                      <a:pt x="24" y="35"/>
                      <a:pt x="17" y="35"/>
                    </a:cubicBezTo>
                    <a:close/>
                    <a:moveTo>
                      <a:pt x="37" y="20"/>
                    </a:moveTo>
                    <a:cubicBezTo>
                      <a:pt x="37" y="28"/>
                      <a:pt x="37" y="28"/>
                      <a:pt x="37" y="28"/>
                    </a:cubicBezTo>
                    <a:cubicBezTo>
                      <a:pt x="37" y="29"/>
                      <a:pt x="37" y="29"/>
                      <a:pt x="36" y="29"/>
                    </a:cubicBezTo>
                    <a:cubicBezTo>
                      <a:pt x="35" y="29"/>
                      <a:pt x="35" y="29"/>
                      <a:pt x="35" y="28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4" y="20"/>
                      <a:pt x="34" y="19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6"/>
                      <a:pt x="35" y="16"/>
                      <a:pt x="36" y="16"/>
                    </a:cubicBezTo>
                    <a:cubicBezTo>
                      <a:pt x="37" y="15"/>
                      <a:pt x="38" y="16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9"/>
                      <a:pt x="38" y="20"/>
                      <a:pt x="37" y="2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任意多边形: 形状 32"/>
              <p:cNvSpPr/>
              <p:nvPr/>
            </p:nvSpPr>
            <p:spPr bwMode="auto">
              <a:xfrm>
                <a:off x="4937" y="1947"/>
                <a:ext cx="51" cy="43"/>
              </a:xfrm>
              <a:custGeom>
                <a:avLst/>
                <a:gdLst>
                  <a:gd name="T0" fmla="*/ 22 w 26"/>
                  <a:gd name="T1" fmla="*/ 4 h 22"/>
                  <a:gd name="T2" fmla="*/ 22 w 26"/>
                  <a:gd name="T3" fmla="*/ 3 h 22"/>
                  <a:gd name="T4" fmla="*/ 22 w 26"/>
                  <a:gd name="T5" fmla="*/ 3 h 22"/>
                  <a:gd name="T6" fmla="*/ 19 w 26"/>
                  <a:gd name="T7" fmla="*/ 3 h 22"/>
                  <a:gd name="T8" fmla="*/ 19 w 26"/>
                  <a:gd name="T9" fmla="*/ 4 h 22"/>
                  <a:gd name="T10" fmla="*/ 18 w 26"/>
                  <a:gd name="T11" fmla="*/ 4 h 22"/>
                  <a:gd name="T12" fmla="*/ 17 w 26"/>
                  <a:gd name="T13" fmla="*/ 2 h 22"/>
                  <a:gd name="T14" fmla="*/ 14 w 26"/>
                  <a:gd name="T15" fmla="*/ 0 h 22"/>
                  <a:gd name="T16" fmla="*/ 12 w 26"/>
                  <a:gd name="T17" fmla="*/ 0 h 22"/>
                  <a:gd name="T18" fmla="*/ 9 w 26"/>
                  <a:gd name="T19" fmla="*/ 2 h 22"/>
                  <a:gd name="T20" fmla="*/ 9 w 26"/>
                  <a:gd name="T21" fmla="*/ 4 h 22"/>
                  <a:gd name="T22" fmla="*/ 8 w 26"/>
                  <a:gd name="T23" fmla="*/ 4 h 22"/>
                  <a:gd name="T24" fmla="*/ 7 w 26"/>
                  <a:gd name="T25" fmla="*/ 3 h 22"/>
                  <a:gd name="T26" fmla="*/ 5 w 26"/>
                  <a:gd name="T27" fmla="*/ 3 h 22"/>
                  <a:gd name="T28" fmla="*/ 4 w 26"/>
                  <a:gd name="T29" fmla="*/ 4 h 22"/>
                  <a:gd name="T30" fmla="*/ 4 w 26"/>
                  <a:gd name="T31" fmla="*/ 4 h 22"/>
                  <a:gd name="T32" fmla="*/ 0 w 26"/>
                  <a:gd name="T33" fmla="*/ 8 h 22"/>
                  <a:gd name="T34" fmla="*/ 1 w 26"/>
                  <a:gd name="T35" fmla="*/ 17 h 22"/>
                  <a:gd name="T36" fmla="*/ 5 w 26"/>
                  <a:gd name="T37" fmla="*/ 22 h 22"/>
                  <a:gd name="T38" fmla="*/ 22 w 26"/>
                  <a:gd name="T39" fmla="*/ 21 h 22"/>
                  <a:gd name="T40" fmla="*/ 26 w 26"/>
                  <a:gd name="T41" fmla="*/ 17 h 22"/>
                  <a:gd name="T42" fmla="*/ 26 w 26"/>
                  <a:gd name="T43" fmla="*/ 8 h 22"/>
                  <a:gd name="T44" fmla="*/ 22 w 26"/>
                  <a:gd name="T45" fmla="*/ 4 h 22"/>
                  <a:gd name="T46" fmla="*/ 10 w 26"/>
                  <a:gd name="T47" fmla="*/ 2 h 22"/>
                  <a:gd name="T48" fmla="*/ 12 w 26"/>
                  <a:gd name="T49" fmla="*/ 1 h 22"/>
                  <a:gd name="T50" fmla="*/ 14 w 26"/>
                  <a:gd name="T51" fmla="*/ 1 h 22"/>
                  <a:gd name="T52" fmla="*/ 16 w 26"/>
                  <a:gd name="T53" fmla="*/ 2 h 22"/>
                  <a:gd name="T54" fmla="*/ 16 w 26"/>
                  <a:gd name="T55" fmla="*/ 4 h 22"/>
                  <a:gd name="T56" fmla="*/ 10 w 26"/>
                  <a:gd name="T57" fmla="*/ 4 h 22"/>
                  <a:gd name="T58" fmla="*/ 10 w 26"/>
                  <a:gd name="T5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" h="22">
                    <a:moveTo>
                      <a:pt x="22" y="4"/>
                    </a:moveTo>
                    <a:cubicBezTo>
                      <a:pt x="22" y="4"/>
                      <a:pt x="22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16" y="0"/>
                      <a:pt x="1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9" y="0"/>
                      <a:pt x="9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4"/>
                      <a:pt x="0" y="6"/>
                      <a:pt x="0" y="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20"/>
                      <a:pt x="3" y="22"/>
                      <a:pt x="5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4" y="21"/>
                      <a:pt x="26" y="19"/>
                      <a:pt x="26" y="17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6"/>
                      <a:pt x="24" y="4"/>
                      <a:pt x="22" y="4"/>
                    </a:cubicBezTo>
                    <a:close/>
                    <a:moveTo>
                      <a:pt x="10" y="2"/>
                    </a:moveTo>
                    <a:cubicBezTo>
                      <a:pt x="10" y="2"/>
                      <a:pt x="10" y="1"/>
                      <a:pt x="12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1"/>
                      <a:pt x="16" y="2"/>
                      <a:pt x="16" y="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任意多边形: 形状 33"/>
              <p:cNvSpPr/>
              <p:nvPr/>
            </p:nvSpPr>
            <p:spPr bwMode="auto">
              <a:xfrm>
                <a:off x="4737" y="1106"/>
                <a:ext cx="59" cy="84"/>
              </a:xfrm>
              <a:custGeom>
                <a:avLst/>
                <a:gdLst>
                  <a:gd name="T0" fmla="*/ 29 w 30"/>
                  <a:gd name="T1" fmla="*/ 8 h 43"/>
                  <a:gd name="T2" fmla="*/ 22 w 30"/>
                  <a:gd name="T3" fmla="*/ 0 h 43"/>
                  <a:gd name="T4" fmla="*/ 7 w 30"/>
                  <a:gd name="T5" fmla="*/ 1 h 43"/>
                  <a:gd name="T6" fmla="*/ 0 w 30"/>
                  <a:gd name="T7" fmla="*/ 8 h 43"/>
                  <a:gd name="T8" fmla="*/ 1 w 30"/>
                  <a:gd name="T9" fmla="*/ 36 h 43"/>
                  <a:gd name="T10" fmla="*/ 8 w 30"/>
                  <a:gd name="T11" fmla="*/ 43 h 43"/>
                  <a:gd name="T12" fmla="*/ 23 w 30"/>
                  <a:gd name="T13" fmla="*/ 43 h 43"/>
                  <a:gd name="T14" fmla="*/ 30 w 30"/>
                  <a:gd name="T15" fmla="*/ 35 h 43"/>
                  <a:gd name="T16" fmla="*/ 29 w 30"/>
                  <a:gd name="T17" fmla="*/ 8 h 43"/>
                  <a:gd name="T18" fmla="*/ 17 w 30"/>
                  <a:gd name="T19" fmla="*/ 40 h 43"/>
                  <a:gd name="T20" fmla="*/ 14 w 30"/>
                  <a:gd name="T21" fmla="*/ 40 h 43"/>
                  <a:gd name="T22" fmla="*/ 13 w 30"/>
                  <a:gd name="T23" fmla="*/ 40 h 43"/>
                  <a:gd name="T24" fmla="*/ 13 w 30"/>
                  <a:gd name="T25" fmla="*/ 38 h 43"/>
                  <a:gd name="T26" fmla="*/ 14 w 30"/>
                  <a:gd name="T27" fmla="*/ 37 h 43"/>
                  <a:gd name="T28" fmla="*/ 17 w 30"/>
                  <a:gd name="T29" fmla="*/ 37 h 43"/>
                  <a:gd name="T30" fmla="*/ 18 w 30"/>
                  <a:gd name="T31" fmla="*/ 38 h 43"/>
                  <a:gd name="T32" fmla="*/ 18 w 30"/>
                  <a:gd name="T33" fmla="*/ 40 h 43"/>
                  <a:gd name="T34" fmla="*/ 17 w 30"/>
                  <a:gd name="T35" fmla="*/ 40 h 43"/>
                  <a:gd name="T36" fmla="*/ 22 w 30"/>
                  <a:gd name="T37" fmla="*/ 33 h 43"/>
                  <a:gd name="T38" fmla="*/ 9 w 30"/>
                  <a:gd name="T39" fmla="*/ 34 h 43"/>
                  <a:gd name="T40" fmla="*/ 4 w 30"/>
                  <a:gd name="T41" fmla="*/ 29 h 43"/>
                  <a:gd name="T42" fmla="*/ 4 w 30"/>
                  <a:gd name="T43" fmla="*/ 9 h 43"/>
                  <a:gd name="T44" fmla="*/ 8 w 30"/>
                  <a:gd name="T45" fmla="*/ 4 h 43"/>
                  <a:gd name="T46" fmla="*/ 21 w 30"/>
                  <a:gd name="T47" fmla="*/ 4 h 43"/>
                  <a:gd name="T48" fmla="*/ 26 w 30"/>
                  <a:gd name="T49" fmla="*/ 9 h 43"/>
                  <a:gd name="T50" fmla="*/ 26 w 30"/>
                  <a:gd name="T51" fmla="*/ 29 h 43"/>
                  <a:gd name="T52" fmla="*/ 22 w 30"/>
                  <a:gd name="T53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43">
                    <a:moveTo>
                      <a:pt x="29" y="8"/>
                    </a:moveTo>
                    <a:cubicBezTo>
                      <a:pt x="29" y="4"/>
                      <a:pt x="26" y="0"/>
                      <a:pt x="22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0" y="4"/>
                      <a:pt x="0" y="8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40"/>
                      <a:pt x="4" y="43"/>
                      <a:pt x="8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7" y="43"/>
                      <a:pt x="30" y="39"/>
                      <a:pt x="30" y="35"/>
                    </a:cubicBezTo>
                    <a:lnTo>
                      <a:pt x="29" y="8"/>
                    </a:lnTo>
                    <a:close/>
                    <a:moveTo>
                      <a:pt x="17" y="40"/>
                    </a:move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7"/>
                      <a:pt x="13" y="37"/>
                      <a:pt x="14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8" y="37"/>
                      <a:pt x="18" y="38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0"/>
                      <a:pt x="17" y="40"/>
                      <a:pt x="17" y="40"/>
                    </a:cubicBezTo>
                    <a:close/>
                    <a:moveTo>
                      <a:pt x="22" y="33"/>
                    </a:moveTo>
                    <a:cubicBezTo>
                      <a:pt x="9" y="34"/>
                      <a:pt x="9" y="34"/>
                      <a:pt x="9" y="34"/>
                    </a:cubicBezTo>
                    <a:cubicBezTo>
                      <a:pt x="6" y="34"/>
                      <a:pt x="4" y="32"/>
                      <a:pt x="4" y="2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5" y="5"/>
                      <a:pt x="8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4" y="4"/>
                      <a:pt x="26" y="6"/>
                      <a:pt x="26" y="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4" y="33"/>
                      <a:pt x="22" y="3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任意多边形: 形状 34"/>
              <p:cNvSpPr/>
              <p:nvPr/>
            </p:nvSpPr>
            <p:spPr bwMode="auto">
              <a:xfrm>
                <a:off x="4800" y="1112"/>
                <a:ext cx="8" cy="76"/>
              </a:xfrm>
              <a:custGeom>
                <a:avLst/>
                <a:gdLst>
                  <a:gd name="T0" fmla="*/ 2 w 4"/>
                  <a:gd name="T1" fmla="*/ 0 h 39"/>
                  <a:gd name="T2" fmla="*/ 0 w 4"/>
                  <a:gd name="T3" fmla="*/ 1 h 39"/>
                  <a:gd name="T4" fmla="*/ 1 w 4"/>
                  <a:gd name="T5" fmla="*/ 37 h 39"/>
                  <a:gd name="T6" fmla="*/ 3 w 4"/>
                  <a:gd name="T7" fmla="*/ 39 h 39"/>
                  <a:gd name="T8" fmla="*/ 4 w 4"/>
                  <a:gd name="T9" fmla="*/ 37 h 39"/>
                  <a:gd name="T10" fmla="*/ 4 w 4"/>
                  <a:gd name="T11" fmla="*/ 1 h 39"/>
                  <a:gd name="T12" fmla="*/ 2 w 4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9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8"/>
                      <a:pt x="1" y="39"/>
                      <a:pt x="3" y="39"/>
                    </a:cubicBezTo>
                    <a:cubicBezTo>
                      <a:pt x="4" y="39"/>
                      <a:pt x="4" y="38"/>
                      <a:pt x="4" y="3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任意多边形: 形状 35"/>
              <p:cNvSpPr/>
              <p:nvPr/>
            </p:nvSpPr>
            <p:spPr bwMode="auto">
              <a:xfrm>
                <a:off x="4808" y="1114"/>
                <a:ext cx="4" cy="27"/>
              </a:xfrm>
              <a:custGeom>
                <a:avLst/>
                <a:gdLst>
                  <a:gd name="T0" fmla="*/ 1 w 2"/>
                  <a:gd name="T1" fmla="*/ 0 h 14"/>
                  <a:gd name="T2" fmla="*/ 0 w 2"/>
                  <a:gd name="T3" fmla="*/ 1 h 14"/>
                  <a:gd name="T4" fmla="*/ 0 w 2"/>
                  <a:gd name="T5" fmla="*/ 13 h 14"/>
                  <a:gd name="T6" fmla="*/ 1 w 2"/>
                  <a:gd name="T7" fmla="*/ 14 h 14"/>
                  <a:gd name="T8" fmla="*/ 2 w 2"/>
                  <a:gd name="T9" fmla="*/ 13 h 14"/>
                  <a:gd name="T10" fmla="*/ 1 w 2"/>
                  <a:gd name="T11" fmla="*/ 1 h 14"/>
                  <a:gd name="T12" fmla="*/ 1 w 2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4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1" y="14"/>
                      <a:pt x="2" y="14"/>
                      <a:pt x="2" y="1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任意多边形: 形状 36"/>
              <p:cNvSpPr/>
              <p:nvPr/>
            </p:nvSpPr>
            <p:spPr bwMode="auto">
              <a:xfrm>
                <a:off x="4747" y="1126"/>
                <a:ext cx="37" cy="5"/>
              </a:xfrm>
              <a:custGeom>
                <a:avLst/>
                <a:gdLst>
                  <a:gd name="T0" fmla="*/ 19 w 19"/>
                  <a:gd name="T1" fmla="*/ 1 h 3"/>
                  <a:gd name="T2" fmla="*/ 18 w 19"/>
                  <a:gd name="T3" fmla="*/ 3 h 3"/>
                  <a:gd name="T4" fmla="*/ 2 w 19"/>
                  <a:gd name="T5" fmla="*/ 3 h 3"/>
                  <a:gd name="T6" fmla="*/ 0 w 19"/>
                  <a:gd name="T7" fmla="*/ 2 h 3"/>
                  <a:gd name="T8" fmla="*/ 0 w 19"/>
                  <a:gd name="T9" fmla="*/ 2 h 3"/>
                  <a:gd name="T10" fmla="*/ 2 w 19"/>
                  <a:gd name="T11" fmla="*/ 0 h 3"/>
                  <a:gd name="T12" fmla="*/ 18 w 19"/>
                  <a:gd name="T13" fmla="*/ 0 h 3"/>
                  <a:gd name="T14" fmla="*/ 19 w 19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19" y="1"/>
                    </a:moveTo>
                    <a:cubicBezTo>
                      <a:pt x="19" y="2"/>
                      <a:pt x="18" y="3"/>
                      <a:pt x="18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9" y="1"/>
                      <a:pt x="19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任意多边形: 形状 37"/>
              <p:cNvSpPr/>
              <p:nvPr/>
            </p:nvSpPr>
            <p:spPr bwMode="auto">
              <a:xfrm>
                <a:off x="4747" y="1135"/>
                <a:ext cx="37" cy="6"/>
              </a:xfrm>
              <a:custGeom>
                <a:avLst/>
                <a:gdLst>
                  <a:gd name="T0" fmla="*/ 19 w 19"/>
                  <a:gd name="T1" fmla="*/ 1 h 3"/>
                  <a:gd name="T2" fmla="*/ 18 w 19"/>
                  <a:gd name="T3" fmla="*/ 2 h 3"/>
                  <a:gd name="T4" fmla="*/ 2 w 19"/>
                  <a:gd name="T5" fmla="*/ 3 h 3"/>
                  <a:gd name="T6" fmla="*/ 0 w 19"/>
                  <a:gd name="T7" fmla="*/ 2 h 3"/>
                  <a:gd name="T8" fmla="*/ 0 w 19"/>
                  <a:gd name="T9" fmla="*/ 2 h 3"/>
                  <a:gd name="T10" fmla="*/ 2 w 19"/>
                  <a:gd name="T11" fmla="*/ 0 h 3"/>
                  <a:gd name="T12" fmla="*/ 18 w 19"/>
                  <a:gd name="T13" fmla="*/ 0 h 3"/>
                  <a:gd name="T14" fmla="*/ 19 w 19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19" y="1"/>
                    </a:moveTo>
                    <a:cubicBezTo>
                      <a:pt x="19" y="2"/>
                      <a:pt x="18" y="2"/>
                      <a:pt x="18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9" y="0"/>
                      <a:pt x="19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任意多边形: 形状 38"/>
              <p:cNvSpPr/>
              <p:nvPr/>
            </p:nvSpPr>
            <p:spPr bwMode="auto">
              <a:xfrm>
                <a:off x="4747" y="1145"/>
                <a:ext cx="37" cy="6"/>
              </a:xfrm>
              <a:custGeom>
                <a:avLst/>
                <a:gdLst>
                  <a:gd name="T0" fmla="*/ 19 w 19"/>
                  <a:gd name="T1" fmla="*/ 1 h 3"/>
                  <a:gd name="T2" fmla="*/ 18 w 19"/>
                  <a:gd name="T3" fmla="*/ 2 h 3"/>
                  <a:gd name="T4" fmla="*/ 2 w 19"/>
                  <a:gd name="T5" fmla="*/ 3 h 3"/>
                  <a:gd name="T6" fmla="*/ 0 w 19"/>
                  <a:gd name="T7" fmla="*/ 1 h 3"/>
                  <a:gd name="T8" fmla="*/ 0 w 19"/>
                  <a:gd name="T9" fmla="*/ 1 h 3"/>
                  <a:gd name="T10" fmla="*/ 2 w 19"/>
                  <a:gd name="T11" fmla="*/ 0 h 3"/>
                  <a:gd name="T12" fmla="*/ 18 w 19"/>
                  <a:gd name="T13" fmla="*/ 0 h 3"/>
                  <a:gd name="T14" fmla="*/ 19 w 19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19" y="1"/>
                    </a:moveTo>
                    <a:cubicBezTo>
                      <a:pt x="19" y="2"/>
                      <a:pt x="19" y="2"/>
                      <a:pt x="18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任意多边形: 形状 39"/>
              <p:cNvSpPr/>
              <p:nvPr/>
            </p:nvSpPr>
            <p:spPr bwMode="auto">
              <a:xfrm>
                <a:off x="4763" y="1153"/>
                <a:ext cx="21" cy="6"/>
              </a:xfrm>
              <a:custGeom>
                <a:avLst/>
                <a:gdLst>
                  <a:gd name="T0" fmla="*/ 11 w 11"/>
                  <a:gd name="T1" fmla="*/ 2 h 3"/>
                  <a:gd name="T2" fmla="*/ 10 w 11"/>
                  <a:gd name="T3" fmla="*/ 3 h 3"/>
                  <a:gd name="T4" fmla="*/ 2 w 11"/>
                  <a:gd name="T5" fmla="*/ 3 h 3"/>
                  <a:gd name="T6" fmla="*/ 0 w 11"/>
                  <a:gd name="T7" fmla="*/ 2 h 3"/>
                  <a:gd name="T8" fmla="*/ 0 w 11"/>
                  <a:gd name="T9" fmla="*/ 2 h 3"/>
                  <a:gd name="T10" fmla="*/ 1 w 11"/>
                  <a:gd name="T11" fmla="*/ 0 h 3"/>
                  <a:gd name="T12" fmla="*/ 10 w 11"/>
                  <a:gd name="T13" fmla="*/ 0 h 3"/>
                  <a:gd name="T14" fmla="*/ 11 w 11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3">
                    <a:moveTo>
                      <a:pt x="11" y="2"/>
                    </a:moveTo>
                    <a:cubicBezTo>
                      <a:pt x="11" y="2"/>
                      <a:pt x="11" y="3"/>
                      <a:pt x="1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1"/>
                      <a:pt x="11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任意多边形: 形状 40"/>
              <p:cNvSpPr/>
              <p:nvPr/>
            </p:nvSpPr>
            <p:spPr bwMode="auto">
              <a:xfrm>
                <a:off x="4262" y="697"/>
                <a:ext cx="77" cy="10"/>
              </a:xfrm>
              <a:custGeom>
                <a:avLst/>
                <a:gdLst>
                  <a:gd name="T0" fmla="*/ 0 w 39"/>
                  <a:gd name="T1" fmla="*/ 3 h 5"/>
                  <a:gd name="T2" fmla="*/ 2 w 39"/>
                  <a:gd name="T3" fmla="*/ 5 h 5"/>
                  <a:gd name="T4" fmla="*/ 37 w 39"/>
                  <a:gd name="T5" fmla="*/ 4 h 5"/>
                  <a:gd name="T6" fmla="*/ 39 w 39"/>
                  <a:gd name="T7" fmla="*/ 2 h 5"/>
                  <a:gd name="T8" fmla="*/ 37 w 39"/>
                  <a:gd name="T9" fmla="*/ 0 h 5"/>
                  <a:gd name="T10" fmla="*/ 2 w 39"/>
                  <a:gd name="T11" fmla="*/ 1 h 5"/>
                  <a:gd name="T12" fmla="*/ 0 w 39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4"/>
                      <a:pt x="39" y="3"/>
                      <a:pt x="39" y="2"/>
                    </a:cubicBezTo>
                    <a:cubicBezTo>
                      <a:pt x="39" y="1"/>
                      <a:pt x="38" y="0"/>
                      <a:pt x="37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任意多边形: 形状 41"/>
              <p:cNvSpPr/>
              <p:nvPr/>
            </p:nvSpPr>
            <p:spPr bwMode="auto">
              <a:xfrm>
                <a:off x="4266" y="695"/>
                <a:ext cx="26" cy="4"/>
              </a:xfrm>
              <a:custGeom>
                <a:avLst/>
                <a:gdLst>
                  <a:gd name="T0" fmla="*/ 0 w 13"/>
                  <a:gd name="T1" fmla="*/ 1 h 2"/>
                  <a:gd name="T2" fmla="*/ 0 w 13"/>
                  <a:gd name="T3" fmla="*/ 2 h 2"/>
                  <a:gd name="T4" fmla="*/ 13 w 13"/>
                  <a:gd name="T5" fmla="*/ 1 h 2"/>
                  <a:gd name="T6" fmla="*/ 13 w 13"/>
                  <a:gd name="T7" fmla="*/ 1 h 2"/>
                  <a:gd name="T8" fmla="*/ 13 w 13"/>
                  <a:gd name="T9" fmla="*/ 0 h 2"/>
                  <a:gd name="T10" fmla="*/ 0 w 13"/>
                  <a:gd name="T11" fmla="*/ 0 h 2"/>
                  <a:gd name="T12" fmla="*/ 0 w 13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任意多边形: 形状 42"/>
              <p:cNvSpPr/>
              <p:nvPr/>
            </p:nvSpPr>
            <p:spPr bwMode="auto">
              <a:xfrm>
                <a:off x="4475" y="1611"/>
                <a:ext cx="10" cy="76"/>
              </a:xfrm>
              <a:custGeom>
                <a:avLst/>
                <a:gdLst>
                  <a:gd name="T0" fmla="*/ 2 w 5"/>
                  <a:gd name="T1" fmla="*/ 0 h 39"/>
                  <a:gd name="T2" fmla="*/ 0 w 5"/>
                  <a:gd name="T3" fmla="*/ 2 h 39"/>
                  <a:gd name="T4" fmla="*/ 1 w 5"/>
                  <a:gd name="T5" fmla="*/ 37 h 39"/>
                  <a:gd name="T6" fmla="*/ 3 w 5"/>
                  <a:gd name="T7" fmla="*/ 39 h 39"/>
                  <a:gd name="T8" fmla="*/ 5 w 5"/>
                  <a:gd name="T9" fmla="*/ 37 h 39"/>
                  <a:gd name="T10" fmla="*/ 4 w 5"/>
                  <a:gd name="T11" fmla="*/ 2 h 39"/>
                  <a:gd name="T12" fmla="*/ 2 w 5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9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8"/>
                      <a:pt x="2" y="39"/>
                      <a:pt x="3" y="39"/>
                    </a:cubicBezTo>
                    <a:cubicBezTo>
                      <a:pt x="4" y="39"/>
                      <a:pt x="5" y="38"/>
                      <a:pt x="5" y="3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任意多边形: 形状 43"/>
              <p:cNvSpPr/>
              <p:nvPr/>
            </p:nvSpPr>
            <p:spPr bwMode="auto">
              <a:xfrm>
                <a:off x="4483" y="1614"/>
                <a:ext cx="4" cy="26"/>
              </a:xfrm>
              <a:custGeom>
                <a:avLst/>
                <a:gdLst>
                  <a:gd name="T0" fmla="*/ 1 w 2"/>
                  <a:gd name="T1" fmla="*/ 0 h 13"/>
                  <a:gd name="T2" fmla="*/ 0 w 2"/>
                  <a:gd name="T3" fmla="*/ 0 h 13"/>
                  <a:gd name="T4" fmla="*/ 1 w 2"/>
                  <a:gd name="T5" fmla="*/ 12 h 13"/>
                  <a:gd name="T6" fmla="*/ 1 w 2"/>
                  <a:gd name="T7" fmla="*/ 13 h 13"/>
                  <a:gd name="T8" fmla="*/ 2 w 2"/>
                  <a:gd name="T9" fmla="*/ 12 h 13"/>
                  <a:gd name="T10" fmla="*/ 2 w 2"/>
                  <a:gd name="T11" fmla="*/ 0 h 13"/>
                  <a:gd name="T12" fmla="*/ 1 w 2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3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3"/>
                      <a:pt x="2" y="13"/>
                      <a:pt x="2" y="1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任意多边形: 形状 44"/>
              <p:cNvSpPr/>
              <p:nvPr/>
            </p:nvSpPr>
            <p:spPr bwMode="auto">
              <a:xfrm>
                <a:off x="4810" y="1618"/>
                <a:ext cx="76" cy="92"/>
              </a:xfrm>
              <a:custGeom>
                <a:avLst/>
                <a:gdLst>
                  <a:gd name="T0" fmla="*/ 25 w 39"/>
                  <a:gd name="T1" fmla="*/ 0 h 47"/>
                  <a:gd name="T2" fmla="*/ 1 w 39"/>
                  <a:gd name="T3" fmla="*/ 13 h 47"/>
                  <a:gd name="T4" fmla="*/ 14 w 39"/>
                  <a:gd name="T5" fmla="*/ 46 h 47"/>
                  <a:gd name="T6" fmla="*/ 39 w 39"/>
                  <a:gd name="T7" fmla="*/ 34 h 47"/>
                  <a:gd name="T8" fmla="*/ 4 w 39"/>
                  <a:gd name="T9" fmla="*/ 12 h 47"/>
                  <a:gd name="T10" fmla="*/ 26 w 39"/>
                  <a:gd name="T11" fmla="*/ 4 h 47"/>
                  <a:gd name="T12" fmla="*/ 32 w 39"/>
                  <a:gd name="T13" fmla="*/ 11 h 47"/>
                  <a:gd name="T14" fmla="*/ 11 w 39"/>
                  <a:gd name="T15" fmla="*/ 19 h 47"/>
                  <a:gd name="T16" fmla="*/ 4 w 39"/>
                  <a:gd name="T17" fmla="*/ 12 h 47"/>
                  <a:gd name="T18" fmla="*/ 6 w 39"/>
                  <a:gd name="T19" fmla="*/ 22 h 47"/>
                  <a:gd name="T20" fmla="*/ 11 w 39"/>
                  <a:gd name="T21" fmla="*/ 23 h 47"/>
                  <a:gd name="T22" fmla="*/ 11 w 39"/>
                  <a:gd name="T23" fmla="*/ 26 h 47"/>
                  <a:gd name="T24" fmla="*/ 6 w 39"/>
                  <a:gd name="T25" fmla="*/ 26 h 47"/>
                  <a:gd name="T26" fmla="*/ 7 w 39"/>
                  <a:gd name="T27" fmla="*/ 30 h 47"/>
                  <a:gd name="T28" fmla="*/ 11 w 39"/>
                  <a:gd name="T29" fmla="*/ 29 h 47"/>
                  <a:gd name="T30" fmla="*/ 13 w 39"/>
                  <a:gd name="T31" fmla="*/ 32 h 47"/>
                  <a:gd name="T32" fmla="*/ 8 w 39"/>
                  <a:gd name="T33" fmla="*/ 34 h 47"/>
                  <a:gd name="T34" fmla="*/ 7 w 39"/>
                  <a:gd name="T35" fmla="*/ 30 h 47"/>
                  <a:gd name="T36" fmla="*/ 9 w 39"/>
                  <a:gd name="T37" fmla="*/ 41 h 47"/>
                  <a:gd name="T38" fmla="*/ 8 w 39"/>
                  <a:gd name="T39" fmla="*/ 38 h 47"/>
                  <a:gd name="T40" fmla="*/ 12 w 39"/>
                  <a:gd name="T41" fmla="*/ 36 h 47"/>
                  <a:gd name="T42" fmla="*/ 14 w 39"/>
                  <a:gd name="T43" fmla="*/ 39 h 47"/>
                  <a:gd name="T44" fmla="*/ 13 w 39"/>
                  <a:gd name="T45" fmla="*/ 22 h 47"/>
                  <a:gd name="T46" fmla="*/ 18 w 39"/>
                  <a:gd name="T47" fmla="*/ 21 h 47"/>
                  <a:gd name="T48" fmla="*/ 19 w 39"/>
                  <a:gd name="T49" fmla="*/ 24 h 47"/>
                  <a:gd name="T50" fmla="*/ 14 w 39"/>
                  <a:gd name="T51" fmla="*/ 26 h 47"/>
                  <a:gd name="T52" fmla="*/ 13 w 39"/>
                  <a:gd name="T53" fmla="*/ 22 h 47"/>
                  <a:gd name="T54" fmla="*/ 15 w 39"/>
                  <a:gd name="T55" fmla="*/ 29 h 47"/>
                  <a:gd name="T56" fmla="*/ 20 w 39"/>
                  <a:gd name="T57" fmla="*/ 29 h 47"/>
                  <a:gd name="T58" fmla="*/ 19 w 39"/>
                  <a:gd name="T59" fmla="*/ 32 h 47"/>
                  <a:gd name="T60" fmla="*/ 14 w 39"/>
                  <a:gd name="T61" fmla="*/ 32 h 47"/>
                  <a:gd name="T62" fmla="*/ 20 w 39"/>
                  <a:gd name="T63" fmla="*/ 40 h 47"/>
                  <a:gd name="T64" fmla="*/ 15 w 39"/>
                  <a:gd name="T65" fmla="*/ 39 h 47"/>
                  <a:gd name="T66" fmla="*/ 16 w 39"/>
                  <a:gd name="T67" fmla="*/ 36 h 47"/>
                  <a:gd name="T68" fmla="*/ 21 w 39"/>
                  <a:gd name="T69" fmla="*/ 36 h 47"/>
                  <a:gd name="T70" fmla="*/ 20 w 39"/>
                  <a:gd name="T71" fmla="*/ 40 h 47"/>
                  <a:gd name="T72" fmla="*/ 21 w 39"/>
                  <a:gd name="T73" fmla="*/ 20 h 47"/>
                  <a:gd name="T74" fmla="*/ 26 w 39"/>
                  <a:gd name="T75" fmla="*/ 21 h 47"/>
                  <a:gd name="T76" fmla="*/ 26 w 39"/>
                  <a:gd name="T77" fmla="*/ 24 h 47"/>
                  <a:gd name="T78" fmla="*/ 21 w 39"/>
                  <a:gd name="T79" fmla="*/ 24 h 47"/>
                  <a:gd name="T80" fmla="*/ 21 w 39"/>
                  <a:gd name="T81" fmla="*/ 29 h 47"/>
                  <a:gd name="T82" fmla="*/ 26 w 39"/>
                  <a:gd name="T83" fmla="*/ 27 h 47"/>
                  <a:gd name="T84" fmla="*/ 27 w 39"/>
                  <a:gd name="T85" fmla="*/ 30 h 47"/>
                  <a:gd name="T86" fmla="*/ 23 w 39"/>
                  <a:gd name="T87" fmla="*/ 32 h 47"/>
                  <a:gd name="T88" fmla="*/ 21 w 39"/>
                  <a:gd name="T89" fmla="*/ 29 h 47"/>
                  <a:gd name="T90" fmla="*/ 23 w 39"/>
                  <a:gd name="T91" fmla="*/ 39 h 47"/>
                  <a:gd name="T92" fmla="*/ 22 w 39"/>
                  <a:gd name="T93" fmla="*/ 36 h 47"/>
                  <a:gd name="T94" fmla="*/ 27 w 39"/>
                  <a:gd name="T95" fmla="*/ 34 h 47"/>
                  <a:gd name="T96" fmla="*/ 28 w 39"/>
                  <a:gd name="T97" fmla="*/ 38 h 47"/>
                  <a:gd name="T98" fmla="*/ 28 w 39"/>
                  <a:gd name="T99" fmla="*/ 20 h 47"/>
                  <a:gd name="T100" fmla="*/ 32 w 39"/>
                  <a:gd name="T101" fmla="*/ 19 h 47"/>
                  <a:gd name="T102" fmla="*/ 34 w 39"/>
                  <a:gd name="T103" fmla="*/ 22 h 47"/>
                  <a:gd name="T104" fmla="*/ 29 w 39"/>
                  <a:gd name="T105" fmla="*/ 24 h 47"/>
                  <a:gd name="T106" fmla="*/ 28 w 39"/>
                  <a:gd name="T107" fmla="*/ 20 h 47"/>
                  <a:gd name="T108" fmla="*/ 29 w 39"/>
                  <a:gd name="T109" fmla="*/ 27 h 47"/>
                  <a:gd name="T110" fmla="*/ 34 w 39"/>
                  <a:gd name="T111" fmla="*/ 27 h 47"/>
                  <a:gd name="T112" fmla="*/ 34 w 39"/>
                  <a:gd name="T113" fmla="*/ 30 h 47"/>
                  <a:gd name="T114" fmla="*/ 29 w 39"/>
                  <a:gd name="T115" fmla="*/ 30 h 47"/>
                  <a:gd name="T116" fmla="*/ 35 w 39"/>
                  <a:gd name="T117" fmla="*/ 38 h 47"/>
                  <a:gd name="T118" fmla="*/ 30 w 39"/>
                  <a:gd name="T119" fmla="*/ 37 h 47"/>
                  <a:gd name="T120" fmla="*/ 30 w 39"/>
                  <a:gd name="T121" fmla="*/ 34 h 47"/>
                  <a:gd name="T122" fmla="*/ 35 w 39"/>
                  <a:gd name="T123" fmla="*/ 34 h 47"/>
                  <a:gd name="T124" fmla="*/ 35 w 39"/>
                  <a:gd name="T125" fmla="*/ 3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" h="47">
                    <a:moveTo>
                      <a:pt x="35" y="8"/>
                    </a:moveTo>
                    <a:cubicBezTo>
                      <a:pt x="35" y="3"/>
                      <a:pt x="30" y="0"/>
                      <a:pt x="25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4" y="3"/>
                      <a:pt x="0" y="8"/>
                      <a:pt x="1" y="1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5" y="43"/>
                      <a:pt x="9" y="47"/>
                      <a:pt x="14" y="46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6" y="43"/>
                      <a:pt x="39" y="39"/>
                      <a:pt x="39" y="34"/>
                    </a:cubicBezTo>
                    <a:lnTo>
                      <a:pt x="35" y="8"/>
                    </a:lnTo>
                    <a:close/>
                    <a:moveTo>
                      <a:pt x="4" y="12"/>
                    </a:moveTo>
                    <a:cubicBezTo>
                      <a:pt x="4" y="9"/>
                      <a:pt x="6" y="6"/>
                      <a:pt x="9" y="6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9" y="3"/>
                      <a:pt x="31" y="5"/>
                      <a:pt x="32" y="8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3" y="14"/>
                      <a:pt x="30" y="17"/>
                      <a:pt x="27" y="17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8" y="20"/>
                      <a:pt x="5" y="17"/>
                      <a:pt x="5" y="14"/>
                    </a:cubicBezTo>
                    <a:lnTo>
                      <a:pt x="4" y="12"/>
                    </a:lnTo>
                    <a:close/>
                    <a:moveTo>
                      <a:pt x="6" y="23"/>
                    </a:moveTo>
                    <a:cubicBezTo>
                      <a:pt x="6" y="23"/>
                      <a:pt x="6" y="22"/>
                      <a:pt x="6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1" y="22"/>
                      <a:pt x="11" y="23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1" y="26"/>
                      <a:pt x="11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6" y="26"/>
                      <a:pt x="6" y="26"/>
                    </a:cubicBezTo>
                    <a:lnTo>
                      <a:pt x="6" y="23"/>
                    </a:lnTo>
                    <a:close/>
                    <a:moveTo>
                      <a:pt x="7" y="30"/>
                    </a:moveTo>
                    <a:cubicBezTo>
                      <a:pt x="7" y="30"/>
                      <a:pt x="7" y="30"/>
                      <a:pt x="7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2" y="29"/>
                      <a:pt x="12" y="29"/>
                      <a:pt x="12" y="30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3"/>
                      <a:pt x="12" y="33"/>
                      <a:pt x="12" y="33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7" y="34"/>
                      <a:pt x="7" y="34"/>
                      <a:pt x="7" y="33"/>
                    </a:cubicBezTo>
                    <a:lnTo>
                      <a:pt x="7" y="30"/>
                    </a:lnTo>
                    <a:close/>
                    <a:moveTo>
                      <a:pt x="13" y="40"/>
                    </a:moveTo>
                    <a:cubicBezTo>
                      <a:pt x="9" y="41"/>
                      <a:pt x="9" y="41"/>
                      <a:pt x="9" y="41"/>
                    </a:cubicBezTo>
                    <a:cubicBezTo>
                      <a:pt x="8" y="41"/>
                      <a:pt x="8" y="41"/>
                      <a:pt x="8" y="40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7"/>
                      <a:pt x="8" y="37"/>
                      <a:pt x="8" y="37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3" y="36"/>
                      <a:pt x="13" y="36"/>
                      <a:pt x="13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0"/>
                      <a:pt x="13" y="40"/>
                      <a:pt x="13" y="40"/>
                    </a:cubicBezTo>
                    <a:close/>
                    <a:moveTo>
                      <a:pt x="13" y="22"/>
                    </a:moveTo>
                    <a:cubicBezTo>
                      <a:pt x="13" y="22"/>
                      <a:pt x="13" y="21"/>
                      <a:pt x="14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1"/>
                      <a:pt x="19" y="21"/>
                      <a:pt x="19" y="22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5"/>
                      <a:pt x="19" y="25"/>
                      <a:pt x="18" y="25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3" y="25"/>
                      <a:pt x="13" y="25"/>
                    </a:cubicBezTo>
                    <a:lnTo>
                      <a:pt x="13" y="22"/>
                    </a:lnTo>
                    <a:close/>
                    <a:moveTo>
                      <a:pt x="14" y="30"/>
                    </a:moveTo>
                    <a:cubicBezTo>
                      <a:pt x="14" y="29"/>
                      <a:pt x="14" y="29"/>
                      <a:pt x="15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20" y="28"/>
                      <a:pt x="20" y="29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lnTo>
                      <a:pt x="14" y="30"/>
                    </a:lnTo>
                    <a:close/>
                    <a:moveTo>
                      <a:pt x="20" y="40"/>
                    </a:move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0"/>
                      <a:pt x="15" y="40"/>
                      <a:pt x="15" y="39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6"/>
                      <a:pt x="15" y="36"/>
                      <a:pt x="16" y="36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5"/>
                      <a:pt x="20" y="35"/>
                      <a:pt x="21" y="36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9"/>
                      <a:pt x="21" y="39"/>
                      <a:pt x="20" y="40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1" y="21"/>
                      <a:pt x="21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6" y="20"/>
                      <a:pt x="26" y="21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1" y="25"/>
                      <a:pt x="21" y="24"/>
                      <a:pt x="21" y="24"/>
                    </a:cubicBezTo>
                    <a:lnTo>
                      <a:pt x="20" y="21"/>
                    </a:lnTo>
                    <a:close/>
                    <a:moveTo>
                      <a:pt x="21" y="29"/>
                    </a:moveTo>
                    <a:cubicBezTo>
                      <a:pt x="21" y="28"/>
                      <a:pt x="22" y="28"/>
                      <a:pt x="22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7" y="27"/>
                      <a:pt x="27" y="28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31"/>
                      <a:pt x="27" y="31"/>
                      <a:pt x="26" y="31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2" y="32"/>
                      <a:pt x="22" y="32"/>
                      <a:pt x="22" y="31"/>
                    </a:cubicBezTo>
                    <a:lnTo>
                      <a:pt x="21" y="29"/>
                    </a:lnTo>
                    <a:close/>
                    <a:moveTo>
                      <a:pt x="27" y="39"/>
                    </a:move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2" y="38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5"/>
                      <a:pt x="22" y="35"/>
                      <a:pt x="23" y="35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4"/>
                      <a:pt x="28" y="35"/>
                      <a:pt x="28" y="35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7" y="39"/>
                    </a:cubicBezTo>
                    <a:close/>
                    <a:moveTo>
                      <a:pt x="28" y="20"/>
                    </a:moveTo>
                    <a:cubicBezTo>
                      <a:pt x="28" y="20"/>
                      <a:pt x="28" y="20"/>
                      <a:pt x="28" y="2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19"/>
                      <a:pt x="33" y="19"/>
                      <a:pt x="33" y="2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3"/>
                      <a:pt x="33" y="23"/>
                      <a:pt x="33" y="23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8" y="24"/>
                      <a:pt x="28" y="24"/>
                      <a:pt x="28" y="23"/>
                    </a:cubicBezTo>
                    <a:lnTo>
                      <a:pt x="28" y="20"/>
                    </a:lnTo>
                    <a:close/>
                    <a:moveTo>
                      <a:pt x="29" y="28"/>
                    </a:moveTo>
                    <a:cubicBezTo>
                      <a:pt x="28" y="27"/>
                      <a:pt x="29" y="27"/>
                      <a:pt x="29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4" y="26"/>
                      <a:pt x="34" y="26"/>
                      <a:pt x="34" y="27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30"/>
                      <a:pt x="34" y="30"/>
                      <a:pt x="34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1"/>
                      <a:pt x="29" y="31"/>
                      <a:pt x="29" y="30"/>
                    </a:cubicBezTo>
                    <a:lnTo>
                      <a:pt x="29" y="28"/>
                    </a:lnTo>
                    <a:close/>
                    <a:moveTo>
                      <a:pt x="35" y="38"/>
                    </a:moveTo>
                    <a:cubicBezTo>
                      <a:pt x="31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4"/>
                      <a:pt x="30" y="34"/>
                      <a:pt x="30" y="34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5" y="33"/>
                      <a:pt x="35" y="34"/>
                      <a:pt x="35" y="34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7"/>
                      <a:pt x="35" y="38"/>
                      <a:pt x="35" y="3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任意多边形: 形状 45"/>
              <p:cNvSpPr/>
              <p:nvPr/>
            </p:nvSpPr>
            <p:spPr bwMode="auto">
              <a:xfrm>
                <a:off x="4822" y="1632"/>
                <a:ext cx="21" cy="22"/>
              </a:xfrm>
              <a:custGeom>
                <a:avLst/>
                <a:gdLst>
                  <a:gd name="T0" fmla="*/ 9 w 11"/>
                  <a:gd name="T1" fmla="*/ 3 h 11"/>
                  <a:gd name="T2" fmla="*/ 7 w 11"/>
                  <a:gd name="T3" fmla="*/ 4 h 11"/>
                  <a:gd name="T4" fmla="*/ 7 w 11"/>
                  <a:gd name="T5" fmla="*/ 1 h 11"/>
                  <a:gd name="T6" fmla="*/ 5 w 11"/>
                  <a:gd name="T7" fmla="*/ 0 h 11"/>
                  <a:gd name="T8" fmla="*/ 4 w 11"/>
                  <a:gd name="T9" fmla="*/ 2 h 11"/>
                  <a:gd name="T10" fmla="*/ 4 w 11"/>
                  <a:gd name="T11" fmla="*/ 4 h 11"/>
                  <a:gd name="T12" fmla="*/ 2 w 11"/>
                  <a:gd name="T13" fmla="*/ 4 h 11"/>
                  <a:gd name="T14" fmla="*/ 1 w 11"/>
                  <a:gd name="T15" fmla="*/ 6 h 11"/>
                  <a:gd name="T16" fmla="*/ 2 w 11"/>
                  <a:gd name="T17" fmla="*/ 7 h 11"/>
                  <a:gd name="T18" fmla="*/ 5 w 11"/>
                  <a:gd name="T19" fmla="*/ 7 h 11"/>
                  <a:gd name="T20" fmla="*/ 5 w 11"/>
                  <a:gd name="T21" fmla="*/ 9 h 11"/>
                  <a:gd name="T22" fmla="*/ 7 w 11"/>
                  <a:gd name="T23" fmla="*/ 11 h 11"/>
                  <a:gd name="T24" fmla="*/ 8 w 11"/>
                  <a:gd name="T25" fmla="*/ 9 h 11"/>
                  <a:gd name="T26" fmla="*/ 8 w 11"/>
                  <a:gd name="T27" fmla="*/ 7 h 11"/>
                  <a:gd name="T28" fmla="*/ 10 w 11"/>
                  <a:gd name="T29" fmla="*/ 6 h 11"/>
                  <a:gd name="T30" fmla="*/ 11 w 11"/>
                  <a:gd name="T31" fmla="*/ 5 h 11"/>
                  <a:gd name="T32" fmla="*/ 9 w 11"/>
                  <a:gd name="T3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1">
                    <a:moveTo>
                      <a:pt x="9" y="3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6" y="11"/>
                      <a:pt x="7" y="11"/>
                    </a:cubicBezTo>
                    <a:cubicBezTo>
                      <a:pt x="7" y="11"/>
                      <a:pt x="8" y="10"/>
                      <a:pt x="8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4"/>
                      <a:pt x="10" y="3"/>
                      <a:pt x="9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任意多边形: 形状 46"/>
              <p:cNvSpPr/>
              <p:nvPr/>
            </p:nvSpPr>
            <p:spPr bwMode="auto">
              <a:xfrm>
                <a:off x="4847" y="1636"/>
                <a:ext cx="21" cy="8"/>
              </a:xfrm>
              <a:custGeom>
                <a:avLst/>
                <a:gdLst>
                  <a:gd name="T0" fmla="*/ 9 w 11"/>
                  <a:gd name="T1" fmla="*/ 0 h 4"/>
                  <a:gd name="T2" fmla="*/ 1 w 11"/>
                  <a:gd name="T3" fmla="*/ 1 h 4"/>
                  <a:gd name="T4" fmla="*/ 0 w 11"/>
                  <a:gd name="T5" fmla="*/ 2 h 4"/>
                  <a:gd name="T6" fmla="*/ 2 w 11"/>
                  <a:gd name="T7" fmla="*/ 4 h 4"/>
                  <a:gd name="T8" fmla="*/ 9 w 11"/>
                  <a:gd name="T9" fmla="*/ 3 h 4"/>
                  <a:gd name="T10" fmla="*/ 11 w 11"/>
                  <a:gd name="T11" fmla="*/ 1 h 4"/>
                  <a:gd name="T12" fmla="*/ 9 w 1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">
                    <a:moveTo>
                      <a:pt x="9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2"/>
                      <a:pt x="11" y="1"/>
                    </a:cubicBezTo>
                    <a:cubicBezTo>
                      <a:pt x="11" y="0"/>
                      <a:pt x="10" y="0"/>
                      <a:pt x="9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任意多边形: 形状 47"/>
              <p:cNvSpPr/>
              <p:nvPr/>
            </p:nvSpPr>
            <p:spPr bwMode="auto">
              <a:xfrm>
                <a:off x="4434" y="1270"/>
                <a:ext cx="39" cy="61"/>
              </a:xfrm>
              <a:custGeom>
                <a:avLst/>
                <a:gdLst>
                  <a:gd name="T0" fmla="*/ 15 w 20"/>
                  <a:gd name="T1" fmla="*/ 0 h 31"/>
                  <a:gd name="T2" fmla="*/ 5 w 20"/>
                  <a:gd name="T3" fmla="*/ 0 h 31"/>
                  <a:gd name="T4" fmla="*/ 0 w 20"/>
                  <a:gd name="T5" fmla="*/ 5 h 31"/>
                  <a:gd name="T6" fmla="*/ 0 w 20"/>
                  <a:gd name="T7" fmla="*/ 26 h 31"/>
                  <a:gd name="T8" fmla="*/ 5 w 20"/>
                  <a:gd name="T9" fmla="*/ 31 h 31"/>
                  <a:gd name="T10" fmla="*/ 15 w 20"/>
                  <a:gd name="T11" fmla="*/ 30 h 31"/>
                  <a:gd name="T12" fmla="*/ 20 w 20"/>
                  <a:gd name="T13" fmla="*/ 26 h 31"/>
                  <a:gd name="T14" fmla="*/ 19 w 20"/>
                  <a:gd name="T15" fmla="*/ 5 h 31"/>
                  <a:gd name="T16" fmla="*/ 15 w 20"/>
                  <a:gd name="T17" fmla="*/ 0 h 31"/>
                  <a:gd name="T18" fmla="*/ 18 w 20"/>
                  <a:gd name="T19" fmla="*/ 26 h 31"/>
                  <a:gd name="T20" fmla="*/ 15 w 20"/>
                  <a:gd name="T21" fmla="*/ 28 h 31"/>
                  <a:gd name="T22" fmla="*/ 5 w 20"/>
                  <a:gd name="T23" fmla="*/ 29 h 31"/>
                  <a:gd name="T24" fmla="*/ 3 w 20"/>
                  <a:gd name="T25" fmla="*/ 26 h 31"/>
                  <a:gd name="T26" fmla="*/ 2 w 20"/>
                  <a:gd name="T27" fmla="*/ 5 h 31"/>
                  <a:gd name="T28" fmla="*/ 5 w 20"/>
                  <a:gd name="T29" fmla="*/ 2 h 31"/>
                  <a:gd name="T30" fmla="*/ 15 w 20"/>
                  <a:gd name="T31" fmla="*/ 2 h 31"/>
                  <a:gd name="T32" fmla="*/ 17 w 20"/>
                  <a:gd name="T33" fmla="*/ 5 h 31"/>
                  <a:gd name="T34" fmla="*/ 18 w 20"/>
                  <a:gd name="T3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31">
                    <a:moveTo>
                      <a:pt x="1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9"/>
                      <a:pt x="3" y="31"/>
                      <a:pt x="5" y="31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8" y="30"/>
                      <a:pt x="20" y="28"/>
                      <a:pt x="20" y="2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2"/>
                      <a:pt x="17" y="0"/>
                      <a:pt x="15" y="0"/>
                    </a:cubicBezTo>
                    <a:close/>
                    <a:moveTo>
                      <a:pt x="18" y="26"/>
                    </a:moveTo>
                    <a:cubicBezTo>
                      <a:pt x="18" y="27"/>
                      <a:pt x="17" y="28"/>
                      <a:pt x="15" y="28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4" y="29"/>
                      <a:pt x="3" y="28"/>
                      <a:pt x="3" y="2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3" y="2"/>
                      <a:pt x="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7" y="3"/>
                      <a:pt x="17" y="5"/>
                    </a:cubicBez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任意多边形: 形状 48"/>
              <p:cNvSpPr/>
              <p:nvPr/>
            </p:nvSpPr>
            <p:spPr bwMode="auto">
              <a:xfrm>
                <a:off x="4450" y="1315"/>
                <a:ext cx="8" cy="8"/>
              </a:xfrm>
              <a:custGeom>
                <a:avLst/>
                <a:gdLst>
                  <a:gd name="T0" fmla="*/ 3 w 4"/>
                  <a:gd name="T1" fmla="*/ 0 h 4"/>
                  <a:gd name="T2" fmla="*/ 1 w 4"/>
                  <a:gd name="T3" fmla="*/ 0 h 4"/>
                  <a:gd name="T4" fmla="*/ 0 w 4"/>
                  <a:gd name="T5" fmla="*/ 1 h 4"/>
                  <a:gd name="T6" fmla="*/ 0 w 4"/>
                  <a:gd name="T7" fmla="*/ 3 h 4"/>
                  <a:gd name="T8" fmla="*/ 1 w 4"/>
                  <a:gd name="T9" fmla="*/ 4 h 4"/>
                  <a:gd name="T10" fmla="*/ 3 w 4"/>
                  <a:gd name="T11" fmla="*/ 4 h 4"/>
                  <a:gd name="T12" fmla="*/ 4 w 4"/>
                  <a:gd name="T13" fmla="*/ 3 h 4"/>
                  <a:gd name="T14" fmla="*/ 4 w 4"/>
                  <a:gd name="T15" fmla="*/ 1 h 4"/>
                  <a:gd name="T16" fmla="*/ 3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任意多边形: 形状 49"/>
              <p:cNvSpPr/>
              <p:nvPr/>
            </p:nvSpPr>
            <p:spPr bwMode="auto">
              <a:xfrm>
                <a:off x="4440" y="1278"/>
                <a:ext cx="28" cy="35"/>
              </a:xfrm>
              <a:custGeom>
                <a:avLst/>
                <a:gdLst>
                  <a:gd name="T0" fmla="*/ 12 w 14"/>
                  <a:gd name="T1" fmla="*/ 0 h 18"/>
                  <a:gd name="T2" fmla="*/ 1 w 14"/>
                  <a:gd name="T3" fmla="*/ 0 h 18"/>
                  <a:gd name="T4" fmla="*/ 0 w 14"/>
                  <a:gd name="T5" fmla="*/ 1 h 18"/>
                  <a:gd name="T6" fmla="*/ 1 w 14"/>
                  <a:gd name="T7" fmla="*/ 17 h 18"/>
                  <a:gd name="T8" fmla="*/ 1 w 14"/>
                  <a:gd name="T9" fmla="*/ 18 h 18"/>
                  <a:gd name="T10" fmla="*/ 13 w 14"/>
                  <a:gd name="T11" fmla="*/ 18 h 18"/>
                  <a:gd name="T12" fmla="*/ 14 w 14"/>
                  <a:gd name="T13" fmla="*/ 17 h 18"/>
                  <a:gd name="T14" fmla="*/ 13 w 14"/>
                  <a:gd name="T15" fmla="*/ 1 h 18"/>
                  <a:gd name="T16" fmla="*/ 12 w 14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8">
                    <a:moveTo>
                      <a:pt x="1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4" y="17"/>
                      <a:pt x="14" y="1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任意多边形: 形状 50"/>
              <p:cNvSpPr/>
              <p:nvPr/>
            </p:nvSpPr>
            <p:spPr bwMode="auto">
              <a:xfrm>
                <a:off x="4344" y="918"/>
                <a:ext cx="55" cy="67"/>
              </a:xfrm>
              <a:custGeom>
                <a:avLst/>
                <a:gdLst>
                  <a:gd name="T0" fmla="*/ 24 w 28"/>
                  <a:gd name="T1" fmla="*/ 5 h 34"/>
                  <a:gd name="T2" fmla="*/ 15 w 28"/>
                  <a:gd name="T3" fmla="*/ 1 h 34"/>
                  <a:gd name="T4" fmla="*/ 9 w 28"/>
                  <a:gd name="T5" fmla="*/ 4 h 34"/>
                  <a:gd name="T6" fmla="*/ 1 w 28"/>
                  <a:gd name="T7" fmla="*/ 23 h 34"/>
                  <a:gd name="T8" fmla="*/ 3 w 28"/>
                  <a:gd name="T9" fmla="*/ 29 h 34"/>
                  <a:gd name="T10" fmla="*/ 12 w 28"/>
                  <a:gd name="T11" fmla="*/ 33 h 34"/>
                  <a:gd name="T12" fmla="*/ 19 w 28"/>
                  <a:gd name="T13" fmla="*/ 31 h 34"/>
                  <a:gd name="T14" fmla="*/ 27 w 28"/>
                  <a:gd name="T15" fmla="*/ 11 h 34"/>
                  <a:gd name="T16" fmla="*/ 24 w 28"/>
                  <a:gd name="T17" fmla="*/ 5 h 34"/>
                  <a:gd name="T18" fmla="*/ 17 w 28"/>
                  <a:gd name="T19" fmla="*/ 30 h 34"/>
                  <a:gd name="T20" fmla="*/ 13 w 28"/>
                  <a:gd name="T21" fmla="*/ 31 h 34"/>
                  <a:gd name="T22" fmla="*/ 4 w 28"/>
                  <a:gd name="T23" fmla="*/ 27 h 34"/>
                  <a:gd name="T24" fmla="*/ 3 w 28"/>
                  <a:gd name="T25" fmla="*/ 24 h 34"/>
                  <a:gd name="T26" fmla="*/ 11 w 28"/>
                  <a:gd name="T27" fmla="*/ 5 h 34"/>
                  <a:gd name="T28" fmla="*/ 14 w 28"/>
                  <a:gd name="T29" fmla="*/ 3 h 34"/>
                  <a:gd name="T30" fmla="*/ 24 w 28"/>
                  <a:gd name="T31" fmla="*/ 7 h 34"/>
                  <a:gd name="T32" fmla="*/ 25 w 28"/>
                  <a:gd name="T33" fmla="*/ 11 h 34"/>
                  <a:gd name="T34" fmla="*/ 17 w 28"/>
                  <a:gd name="T35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34">
                    <a:moveTo>
                      <a:pt x="24" y="5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13" y="0"/>
                      <a:pt x="10" y="1"/>
                      <a:pt x="9" y="4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5"/>
                      <a:pt x="1" y="28"/>
                      <a:pt x="3" y="29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5" y="34"/>
                      <a:pt x="18" y="33"/>
                      <a:pt x="19" y="3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9"/>
                      <a:pt x="27" y="6"/>
                      <a:pt x="24" y="5"/>
                    </a:cubicBezTo>
                    <a:close/>
                    <a:moveTo>
                      <a:pt x="17" y="30"/>
                    </a:moveTo>
                    <a:cubicBezTo>
                      <a:pt x="16" y="31"/>
                      <a:pt x="15" y="32"/>
                      <a:pt x="13" y="31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3" y="27"/>
                      <a:pt x="2" y="25"/>
                      <a:pt x="3" y="2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3"/>
                      <a:pt x="13" y="3"/>
                      <a:pt x="14" y="3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8"/>
                      <a:pt x="26" y="9"/>
                      <a:pt x="25" y="11"/>
                    </a:cubicBezTo>
                    <a:lnTo>
                      <a:pt x="17" y="3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任意多边形: 形状 51"/>
              <p:cNvSpPr/>
              <p:nvPr/>
            </p:nvSpPr>
            <p:spPr bwMode="auto">
              <a:xfrm>
                <a:off x="4360" y="965"/>
                <a:ext cx="8" cy="8"/>
              </a:xfrm>
              <a:custGeom>
                <a:avLst/>
                <a:gdLst>
                  <a:gd name="T0" fmla="*/ 4 w 4"/>
                  <a:gd name="T1" fmla="*/ 1 h 4"/>
                  <a:gd name="T2" fmla="*/ 2 w 4"/>
                  <a:gd name="T3" fmla="*/ 0 h 4"/>
                  <a:gd name="T4" fmla="*/ 1 w 4"/>
                  <a:gd name="T5" fmla="*/ 1 h 4"/>
                  <a:gd name="T6" fmla="*/ 0 w 4"/>
                  <a:gd name="T7" fmla="*/ 2 h 4"/>
                  <a:gd name="T8" fmla="*/ 0 w 4"/>
                  <a:gd name="T9" fmla="*/ 3 h 4"/>
                  <a:gd name="T10" fmla="*/ 2 w 4"/>
                  <a:gd name="T11" fmla="*/ 4 h 4"/>
                  <a:gd name="T12" fmla="*/ 3 w 4"/>
                  <a:gd name="T13" fmla="*/ 4 h 4"/>
                  <a:gd name="T14" fmla="*/ 4 w 4"/>
                  <a:gd name="T15" fmla="*/ 2 h 4"/>
                  <a:gd name="T16" fmla="*/ 4 w 4"/>
                  <a:gd name="T1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任意多边形: 形状 52"/>
              <p:cNvSpPr/>
              <p:nvPr/>
            </p:nvSpPr>
            <p:spPr bwMode="auto">
              <a:xfrm>
                <a:off x="4354" y="928"/>
                <a:ext cx="37" cy="41"/>
              </a:xfrm>
              <a:custGeom>
                <a:avLst/>
                <a:gdLst>
                  <a:gd name="T0" fmla="*/ 18 w 19"/>
                  <a:gd name="T1" fmla="*/ 4 h 21"/>
                  <a:gd name="T2" fmla="*/ 8 w 19"/>
                  <a:gd name="T3" fmla="*/ 0 h 21"/>
                  <a:gd name="T4" fmla="*/ 7 w 19"/>
                  <a:gd name="T5" fmla="*/ 0 h 21"/>
                  <a:gd name="T6" fmla="*/ 1 w 19"/>
                  <a:gd name="T7" fmla="*/ 15 h 21"/>
                  <a:gd name="T8" fmla="*/ 1 w 19"/>
                  <a:gd name="T9" fmla="*/ 16 h 21"/>
                  <a:gd name="T10" fmla="*/ 11 w 19"/>
                  <a:gd name="T11" fmla="*/ 20 h 21"/>
                  <a:gd name="T12" fmla="*/ 12 w 19"/>
                  <a:gd name="T13" fmla="*/ 20 h 21"/>
                  <a:gd name="T14" fmla="*/ 19 w 19"/>
                  <a:gd name="T15" fmla="*/ 5 h 21"/>
                  <a:gd name="T16" fmla="*/ 18 w 19"/>
                  <a:gd name="T17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1">
                    <a:moveTo>
                      <a:pt x="18" y="4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1" y="16"/>
                      <a:pt x="1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1"/>
                      <a:pt x="12" y="20"/>
                      <a:pt x="12" y="2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4"/>
                      <a:pt x="18" y="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任意多边形: 形状 53"/>
              <p:cNvSpPr/>
              <p:nvPr/>
            </p:nvSpPr>
            <p:spPr bwMode="auto">
              <a:xfrm>
                <a:off x="3701" y="2751"/>
                <a:ext cx="94" cy="127"/>
              </a:xfrm>
              <a:custGeom>
                <a:avLst/>
                <a:gdLst>
                  <a:gd name="T0" fmla="*/ 34 w 48"/>
                  <a:gd name="T1" fmla="*/ 20 h 65"/>
                  <a:gd name="T2" fmla="*/ 41 w 48"/>
                  <a:gd name="T3" fmla="*/ 11 h 65"/>
                  <a:gd name="T4" fmla="*/ 32 w 48"/>
                  <a:gd name="T5" fmla="*/ 0 h 65"/>
                  <a:gd name="T6" fmla="*/ 16 w 48"/>
                  <a:gd name="T7" fmla="*/ 0 h 65"/>
                  <a:gd name="T8" fmla="*/ 7 w 48"/>
                  <a:gd name="T9" fmla="*/ 11 h 65"/>
                  <a:gd name="T10" fmla="*/ 14 w 48"/>
                  <a:gd name="T11" fmla="*/ 19 h 65"/>
                  <a:gd name="T12" fmla="*/ 0 w 48"/>
                  <a:gd name="T13" fmla="*/ 42 h 65"/>
                  <a:gd name="T14" fmla="*/ 24 w 48"/>
                  <a:gd name="T15" fmla="*/ 65 h 65"/>
                  <a:gd name="T16" fmla="*/ 48 w 48"/>
                  <a:gd name="T17" fmla="*/ 41 h 65"/>
                  <a:gd name="T18" fmla="*/ 34 w 48"/>
                  <a:gd name="T19" fmla="*/ 20 h 65"/>
                  <a:gd name="T20" fmla="*/ 29 w 48"/>
                  <a:gd name="T21" fmla="*/ 3 h 65"/>
                  <a:gd name="T22" fmla="*/ 34 w 48"/>
                  <a:gd name="T23" fmla="*/ 11 h 65"/>
                  <a:gd name="T24" fmla="*/ 29 w 48"/>
                  <a:gd name="T25" fmla="*/ 11 h 65"/>
                  <a:gd name="T26" fmla="*/ 29 w 48"/>
                  <a:gd name="T27" fmla="*/ 3 h 65"/>
                  <a:gd name="T28" fmla="*/ 12 w 48"/>
                  <a:gd name="T29" fmla="*/ 11 h 65"/>
                  <a:gd name="T30" fmla="*/ 17 w 48"/>
                  <a:gd name="T31" fmla="*/ 10 h 65"/>
                  <a:gd name="T32" fmla="*/ 18 w 48"/>
                  <a:gd name="T33" fmla="*/ 18 h 65"/>
                  <a:gd name="T34" fmla="*/ 12 w 48"/>
                  <a:gd name="T35" fmla="*/ 11 h 65"/>
                  <a:gd name="T36" fmla="*/ 24 w 48"/>
                  <a:gd name="T37" fmla="*/ 59 h 65"/>
                  <a:gd name="T38" fmla="*/ 6 w 48"/>
                  <a:gd name="T39" fmla="*/ 41 h 65"/>
                  <a:gd name="T40" fmla="*/ 23 w 48"/>
                  <a:gd name="T41" fmla="*/ 24 h 65"/>
                  <a:gd name="T42" fmla="*/ 41 w 48"/>
                  <a:gd name="T43" fmla="*/ 41 h 65"/>
                  <a:gd name="T44" fmla="*/ 24 w 48"/>
                  <a:gd name="T45" fmla="*/ 5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65">
                    <a:moveTo>
                      <a:pt x="34" y="20"/>
                    </a:moveTo>
                    <a:cubicBezTo>
                      <a:pt x="41" y="11"/>
                      <a:pt x="41" y="11"/>
                      <a:pt x="41" y="11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6" y="23"/>
                      <a:pt x="0" y="32"/>
                      <a:pt x="0" y="42"/>
                    </a:cubicBezTo>
                    <a:cubicBezTo>
                      <a:pt x="0" y="55"/>
                      <a:pt x="11" y="65"/>
                      <a:pt x="24" y="65"/>
                    </a:cubicBezTo>
                    <a:cubicBezTo>
                      <a:pt x="37" y="65"/>
                      <a:pt x="48" y="54"/>
                      <a:pt x="48" y="41"/>
                    </a:cubicBezTo>
                    <a:cubicBezTo>
                      <a:pt x="48" y="31"/>
                      <a:pt x="42" y="23"/>
                      <a:pt x="34" y="20"/>
                    </a:cubicBezTo>
                    <a:close/>
                    <a:moveTo>
                      <a:pt x="29" y="3"/>
                    </a:moveTo>
                    <a:cubicBezTo>
                      <a:pt x="34" y="11"/>
                      <a:pt x="34" y="11"/>
                      <a:pt x="34" y="11"/>
                    </a:cubicBezTo>
                    <a:cubicBezTo>
                      <a:pt x="29" y="11"/>
                      <a:pt x="29" y="11"/>
                      <a:pt x="29" y="11"/>
                    </a:cubicBezTo>
                    <a:lnTo>
                      <a:pt x="29" y="3"/>
                    </a:lnTo>
                    <a:close/>
                    <a:moveTo>
                      <a:pt x="12" y="11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12" y="11"/>
                    </a:lnTo>
                    <a:close/>
                    <a:moveTo>
                      <a:pt x="24" y="59"/>
                    </a:moveTo>
                    <a:cubicBezTo>
                      <a:pt x="14" y="59"/>
                      <a:pt x="6" y="51"/>
                      <a:pt x="6" y="41"/>
                    </a:cubicBezTo>
                    <a:cubicBezTo>
                      <a:pt x="6" y="32"/>
                      <a:pt x="14" y="24"/>
                      <a:pt x="23" y="24"/>
                    </a:cubicBezTo>
                    <a:cubicBezTo>
                      <a:pt x="33" y="24"/>
                      <a:pt x="41" y="31"/>
                      <a:pt x="41" y="41"/>
                    </a:cubicBezTo>
                    <a:cubicBezTo>
                      <a:pt x="41" y="51"/>
                      <a:pt x="34" y="59"/>
                      <a:pt x="24" y="5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任意多边形: 形状 54"/>
              <p:cNvSpPr/>
              <p:nvPr/>
            </p:nvSpPr>
            <p:spPr bwMode="auto">
              <a:xfrm>
                <a:off x="4614" y="791"/>
                <a:ext cx="102" cy="215"/>
              </a:xfrm>
              <a:custGeom>
                <a:avLst/>
                <a:gdLst>
                  <a:gd name="T0" fmla="*/ 0 w 52"/>
                  <a:gd name="T1" fmla="*/ 0 h 110"/>
                  <a:gd name="T2" fmla="*/ 2 w 52"/>
                  <a:gd name="T3" fmla="*/ 110 h 110"/>
                  <a:gd name="T4" fmla="*/ 51 w 52"/>
                  <a:gd name="T5" fmla="*/ 54 h 110"/>
                  <a:gd name="T6" fmla="*/ 0 w 5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110">
                    <a:moveTo>
                      <a:pt x="0" y="0"/>
                    </a:moveTo>
                    <a:cubicBezTo>
                      <a:pt x="2" y="110"/>
                      <a:pt x="2" y="110"/>
                      <a:pt x="2" y="110"/>
                    </a:cubicBezTo>
                    <a:cubicBezTo>
                      <a:pt x="30" y="107"/>
                      <a:pt x="52" y="83"/>
                      <a:pt x="51" y="54"/>
                    </a:cubicBezTo>
                    <a:cubicBezTo>
                      <a:pt x="51" y="25"/>
                      <a:pt x="28" y="2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任意多边形: 形状 55"/>
              <p:cNvSpPr/>
              <p:nvPr/>
            </p:nvSpPr>
            <p:spPr bwMode="auto">
              <a:xfrm>
                <a:off x="4499" y="791"/>
                <a:ext cx="100" cy="106"/>
              </a:xfrm>
              <a:custGeom>
                <a:avLst/>
                <a:gdLst>
                  <a:gd name="T0" fmla="*/ 51 w 51"/>
                  <a:gd name="T1" fmla="*/ 53 h 54"/>
                  <a:gd name="T2" fmla="*/ 49 w 51"/>
                  <a:gd name="T3" fmla="*/ 0 h 54"/>
                  <a:gd name="T4" fmla="*/ 0 w 51"/>
                  <a:gd name="T5" fmla="*/ 54 h 54"/>
                  <a:gd name="T6" fmla="*/ 51 w 51"/>
                  <a:gd name="T7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54">
                    <a:moveTo>
                      <a:pt x="51" y="53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3"/>
                      <a:pt x="1" y="26"/>
                      <a:pt x="0" y="54"/>
                    </a:cubicBezTo>
                    <a:lnTo>
                      <a:pt x="51" y="5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任意多边形: 形状 56"/>
              <p:cNvSpPr/>
              <p:nvPr/>
            </p:nvSpPr>
            <p:spPr bwMode="auto">
              <a:xfrm>
                <a:off x="4501" y="912"/>
                <a:ext cx="100" cy="94"/>
              </a:xfrm>
              <a:custGeom>
                <a:avLst/>
                <a:gdLst>
                  <a:gd name="T0" fmla="*/ 0 w 51"/>
                  <a:gd name="T1" fmla="*/ 1 h 48"/>
                  <a:gd name="T2" fmla="*/ 51 w 51"/>
                  <a:gd name="T3" fmla="*/ 48 h 48"/>
                  <a:gd name="T4" fmla="*/ 50 w 51"/>
                  <a:gd name="T5" fmla="*/ 0 h 48"/>
                  <a:gd name="T6" fmla="*/ 0 w 51"/>
                  <a:gd name="T7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8">
                    <a:moveTo>
                      <a:pt x="0" y="1"/>
                    </a:moveTo>
                    <a:cubicBezTo>
                      <a:pt x="4" y="27"/>
                      <a:pt x="25" y="46"/>
                      <a:pt x="51" y="48"/>
                    </a:cubicBezTo>
                    <a:cubicBezTo>
                      <a:pt x="50" y="0"/>
                      <a:pt x="50" y="0"/>
                      <a:pt x="5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任意多边形: 形状 57"/>
              <p:cNvSpPr/>
              <p:nvPr/>
            </p:nvSpPr>
            <p:spPr bwMode="auto">
              <a:xfrm>
                <a:off x="4415" y="1943"/>
                <a:ext cx="37" cy="86"/>
              </a:xfrm>
              <a:custGeom>
                <a:avLst/>
                <a:gdLst>
                  <a:gd name="T0" fmla="*/ 19 w 19"/>
                  <a:gd name="T1" fmla="*/ 38 h 44"/>
                  <a:gd name="T2" fmla="*/ 13 w 19"/>
                  <a:gd name="T3" fmla="*/ 44 h 44"/>
                  <a:gd name="T4" fmla="*/ 7 w 19"/>
                  <a:gd name="T5" fmla="*/ 44 h 44"/>
                  <a:gd name="T6" fmla="*/ 1 w 19"/>
                  <a:gd name="T7" fmla="*/ 38 h 44"/>
                  <a:gd name="T8" fmla="*/ 0 w 19"/>
                  <a:gd name="T9" fmla="*/ 7 h 44"/>
                  <a:gd name="T10" fmla="*/ 6 w 19"/>
                  <a:gd name="T11" fmla="*/ 1 h 44"/>
                  <a:gd name="T12" fmla="*/ 12 w 19"/>
                  <a:gd name="T13" fmla="*/ 1 h 44"/>
                  <a:gd name="T14" fmla="*/ 19 w 19"/>
                  <a:gd name="T15" fmla="*/ 7 h 44"/>
                  <a:gd name="T16" fmla="*/ 19 w 19"/>
                  <a:gd name="T17" fmla="*/ 3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44">
                    <a:moveTo>
                      <a:pt x="19" y="38"/>
                    </a:moveTo>
                    <a:cubicBezTo>
                      <a:pt x="19" y="41"/>
                      <a:pt x="17" y="44"/>
                      <a:pt x="13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4" y="44"/>
                      <a:pt x="1" y="42"/>
                      <a:pt x="1" y="3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3" y="1"/>
                      <a:pt x="6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6" y="0"/>
                      <a:pt x="19" y="3"/>
                      <a:pt x="19" y="7"/>
                    </a:cubicBez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任意多边形: 形状 58"/>
              <p:cNvSpPr/>
              <p:nvPr/>
            </p:nvSpPr>
            <p:spPr bwMode="auto">
              <a:xfrm>
                <a:off x="4466" y="1919"/>
                <a:ext cx="39" cy="110"/>
              </a:xfrm>
              <a:custGeom>
                <a:avLst/>
                <a:gdLst>
                  <a:gd name="T0" fmla="*/ 20 w 20"/>
                  <a:gd name="T1" fmla="*/ 49 h 56"/>
                  <a:gd name="T2" fmla="*/ 14 w 20"/>
                  <a:gd name="T3" fmla="*/ 55 h 56"/>
                  <a:gd name="T4" fmla="*/ 7 w 20"/>
                  <a:gd name="T5" fmla="*/ 56 h 56"/>
                  <a:gd name="T6" fmla="*/ 1 w 20"/>
                  <a:gd name="T7" fmla="*/ 50 h 56"/>
                  <a:gd name="T8" fmla="*/ 0 w 20"/>
                  <a:gd name="T9" fmla="*/ 6 h 56"/>
                  <a:gd name="T10" fmla="*/ 6 w 20"/>
                  <a:gd name="T11" fmla="*/ 0 h 56"/>
                  <a:gd name="T12" fmla="*/ 13 w 20"/>
                  <a:gd name="T13" fmla="*/ 0 h 56"/>
                  <a:gd name="T14" fmla="*/ 19 w 20"/>
                  <a:gd name="T15" fmla="*/ 6 h 56"/>
                  <a:gd name="T16" fmla="*/ 20 w 20"/>
                  <a:gd name="T17" fmla="*/ 4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6">
                    <a:moveTo>
                      <a:pt x="20" y="49"/>
                    </a:moveTo>
                    <a:cubicBezTo>
                      <a:pt x="20" y="53"/>
                      <a:pt x="17" y="55"/>
                      <a:pt x="14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4" y="56"/>
                      <a:pt x="1" y="53"/>
                      <a:pt x="1" y="5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0"/>
                      <a:pt x="19" y="2"/>
                      <a:pt x="19" y="6"/>
                    </a:cubicBezTo>
                    <a:lnTo>
                      <a:pt x="20" y="4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任意多边形: 形状 59"/>
              <p:cNvSpPr/>
              <p:nvPr/>
            </p:nvSpPr>
            <p:spPr bwMode="auto">
              <a:xfrm>
                <a:off x="4518" y="1888"/>
                <a:ext cx="40" cy="139"/>
              </a:xfrm>
              <a:custGeom>
                <a:avLst/>
                <a:gdLst>
                  <a:gd name="T0" fmla="*/ 20 w 20"/>
                  <a:gd name="T1" fmla="*/ 65 h 71"/>
                  <a:gd name="T2" fmla="*/ 14 w 20"/>
                  <a:gd name="T3" fmla="*/ 71 h 71"/>
                  <a:gd name="T4" fmla="*/ 7 w 20"/>
                  <a:gd name="T5" fmla="*/ 71 h 71"/>
                  <a:gd name="T6" fmla="*/ 1 w 20"/>
                  <a:gd name="T7" fmla="*/ 65 h 71"/>
                  <a:gd name="T8" fmla="*/ 0 w 20"/>
                  <a:gd name="T9" fmla="*/ 6 h 71"/>
                  <a:gd name="T10" fmla="*/ 6 w 20"/>
                  <a:gd name="T11" fmla="*/ 0 h 71"/>
                  <a:gd name="T12" fmla="*/ 12 w 20"/>
                  <a:gd name="T13" fmla="*/ 0 h 71"/>
                  <a:gd name="T14" fmla="*/ 18 w 20"/>
                  <a:gd name="T15" fmla="*/ 6 h 71"/>
                  <a:gd name="T16" fmla="*/ 20 w 20"/>
                  <a:gd name="T17" fmla="*/ 6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71">
                    <a:moveTo>
                      <a:pt x="20" y="65"/>
                    </a:moveTo>
                    <a:cubicBezTo>
                      <a:pt x="20" y="68"/>
                      <a:pt x="17" y="71"/>
                      <a:pt x="14" y="71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4" y="71"/>
                      <a:pt x="1" y="68"/>
                      <a:pt x="1" y="6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8" y="2"/>
                      <a:pt x="18" y="6"/>
                    </a:cubicBezTo>
                    <a:lnTo>
                      <a:pt x="20" y="6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任意多边形: 形状 60"/>
              <p:cNvSpPr/>
              <p:nvPr/>
            </p:nvSpPr>
            <p:spPr bwMode="auto">
              <a:xfrm>
                <a:off x="4407" y="2041"/>
                <a:ext cx="209" cy="37"/>
              </a:xfrm>
              <a:custGeom>
                <a:avLst/>
                <a:gdLst>
                  <a:gd name="T0" fmla="*/ 7 w 107"/>
                  <a:gd name="T1" fmla="*/ 19 h 19"/>
                  <a:gd name="T2" fmla="*/ 1 w 107"/>
                  <a:gd name="T3" fmla="*/ 13 h 19"/>
                  <a:gd name="T4" fmla="*/ 0 w 107"/>
                  <a:gd name="T5" fmla="*/ 8 h 19"/>
                  <a:gd name="T6" fmla="*/ 6 w 107"/>
                  <a:gd name="T7" fmla="*/ 2 h 19"/>
                  <a:gd name="T8" fmla="*/ 100 w 107"/>
                  <a:gd name="T9" fmla="*/ 0 h 19"/>
                  <a:gd name="T10" fmla="*/ 106 w 107"/>
                  <a:gd name="T11" fmla="*/ 6 h 19"/>
                  <a:gd name="T12" fmla="*/ 107 w 107"/>
                  <a:gd name="T13" fmla="*/ 11 h 19"/>
                  <a:gd name="T14" fmla="*/ 101 w 107"/>
                  <a:gd name="T15" fmla="*/ 17 h 19"/>
                  <a:gd name="T16" fmla="*/ 7 w 107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9">
                    <a:moveTo>
                      <a:pt x="7" y="19"/>
                    </a:moveTo>
                    <a:cubicBezTo>
                      <a:pt x="3" y="19"/>
                      <a:pt x="1" y="16"/>
                      <a:pt x="1" y="1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2"/>
                      <a:pt x="6" y="2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4" y="0"/>
                      <a:pt x="106" y="2"/>
                      <a:pt x="106" y="6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107" y="14"/>
                      <a:pt x="104" y="17"/>
                      <a:pt x="101" y="17"/>
                    </a:cubicBez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任意多边形: 形状 61"/>
              <p:cNvSpPr/>
              <p:nvPr/>
            </p:nvSpPr>
            <p:spPr bwMode="auto">
              <a:xfrm>
                <a:off x="4567" y="1918"/>
                <a:ext cx="39" cy="109"/>
              </a:xfrm>
              <a:custGeom>
                <a:avLst/>
                <a:gdLst>
                  <a:gd name="T0" fmla="*/ 20 w 20"/>
                  <a:gd name="T1" fmla="*/ 49 h 56"/>
                  <a:gd name="T2" fmla="*/ 14 w 20"/>
                  <a:gd name="T3" fmla="*/ 55 h 56"/>
                  <a:gd name="T4" fmla="*/ 7 w 20"/>
                  <a:gd name="T5" fmla="*/ 55 h 56"/>
                  <a:gd name="T6" fmla="*/ 1 w 20"/>
                  <a:gd name="T7" fmla="*/ 50 h 56"/>
                  <a:gd name="T8" fmla="*/ 0 w 20"/>
                  <a:gd name="T9" fmla="*/ 6 h 56"/>
                  <a:gd name="T10" fmla="*/ 6 w 20"/>
                  <a:gd name="T11" fmla="*/ 0 h 56"/>
                  <a:gd name="T12" fmla="*/ 12 w 20"/>
                  <a:gd name="T13" fmla="*/ 0 h 56"/>
                  <a:gd name="T14" fmla="*/ 19 w 20"/>
                  <a:gd name="T15" fmla="*/ 6 h 56"/>
                  <a:gd name="T16" fmla="*/ 20 w 20"/>
                  <a:gd name="T17" fmla="*/ 4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6">
                    <a:moveTo>
                      <a:pt x="20" y="49"/>
                    </a:moveTo>
                    <a:cubicBezTo>
                      <a:pt x="20" y="52"/>
                      <a:pt x="17" y="55"/>
                      <a:pt x="14" y="55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4" y="56"/>
                      <a:pt x="1" y="53"/>
                      <a:pt x="1" y="5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19" y="2"/>
                      <a:pt x="19" y="6"/>
                    </a:cubicBezTo>
                    <a:lnTo>
                      <a:pt x="20" y="4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任意多边形: 形状 62"/>
              <p:cNvSpPr/>
              <p:nvPr/>
            </p:nvSpPr>
            <p:spPr bwMode="auto">
              <a:xfrm>
                <a:off x="3936" y="2381"/>
                <a:ext cx="21" cy="49"/>
              </a:xfrm>
              <a:custGeom>
                <a:avLst/>
                <a:gdLst>
                  <a:gd name="T0" fmla="*/ 11 w 11"/>
                  <a:gd name="T1" fmla="*/ 22 h 25"/>
                  <a:gd name="T2" fmla="*/ 8 w 11"/>
                  <a:gd name="T3" fmla="*/ 25 h 25"/>
                  <a:gd name="T4" fmla="*/ 4 w 11"/>
                  <a:gd name="T5" fmla="*/ 25 h 25"/>
                  <a:gd name="T6" fmla="*/ 0 w 11"/>
                  <a:gd name="T7" fmla="*/ 22 h 25"/>
                  <a:gd name="T8" fmla="*/ 0 w 11"/>
                  <a:gd name="T9" fmla="*/ 4 h 25"/>
                  <a:gd name="T10" fmla="*/ 3 w 11"/>
                  <a:gd name="T11" fmla="*/ 0 h 25"/>
                  <a:gd name="T12" fmla="*/ 7 w 11"/>
                  <a:gd name="T13" fmla="*/ 0 h 25"/>
                  <a:gd name="T14" fmla="*/ 11 w 11"/>
                  <a:gd name="T15" fmla="*/ 3 h 25"/>
                  <a:gd name="T16" fmla="*/ 11 w 11"/>
                  <a:gd name="T17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5">
                    <a:moveTo>
                      <a:pt x="11" y="22"/>
                    </a:moveTo>
                    <a:cubicBezTo>
                      <a:pt x="11" y="24"/>
                      <a:pt x="9" y="25"/>
                      <a:pt x="8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2" y="25"/>
                      <a:pt x="0" y="24"/>
                      <a:pt x="0" y="2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11" y="1"/>
                      <a:pt x="11" y="3"/>
                    </a:cubicBez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任意多边形: 形状 63"/>
              <p:cNvSpPr/>
              <p:nvPr/>
            </p:nvSpPr>
            <p:spPr bwMode="auto">
              <a:xfrm>
                <a:off x="3965" y="2365"/>
                <a:ext cx="22" cy="65"/>
              </a:xfrm>
              <a:custGeom>
                <a:avLst/>
                <a:gdLst>
                  <a:gd name="T0" fmla="*/ 11 w 11"/>
                  <a:gd name="T1" fmla="*/ 29 h 33"/>
                  <a:gd name="T2" fmla="*/ 8 w 11"/>
                  <a:gd name="T3" fmla="*/ 33 h 33"/>
                  <a:gd name="T4" fmla="*/ 4 w 11"/>
                  <a:gd name="T5" fmla="*/ 33 h 33"/>
                  <a:gd name="T6" fmla="*/ 0 w 11"/>
                  <a:gd name="T7" fmla="*/ 29 h 33"/>
                  <a:gd name="T8" fmla="*/ 0 w 11"/>
                  <a:gd name="T9" fmla="*/ 4 h 33"/>
                  <a:gd name="T10" fmla="*/ 3 w 11"/>
                  <a:gd name="T11" fmla="*/ 0 h 33"/>
                  <a:gd name="T12" fmla="*/ 7 w 11"/>
                  <a:gd name="T13" fmla="*/ 0 h 33"/>
                  <a:gd name="T14" fmla="*/ 11 w 11"/>
                  <a:gd name="T15" fmla="*/ 4 h 33"/>
                  <a:gd name="T16" fmla="*/ 11 w 11"/>
                  <a:gd name="T17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3">
                    <a:moveTo>
                      <a:pt x="11" y="29"/>
                    </a:moveTo>
                    <a:cubicBezTo>
                      <a:pt x="11" y="31"/>
                      <a:pt x="10" y="33"/>
                      <a:pt x="8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2" y="33"/>
                      <a:pt x="0" y="31"/>
                      <a:pt x="0" y="2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11" y="2"/>
                      <a:pt x="11" y="4"/>
                    </a:cubicBezTo>
                    <a:lnTo>
                      <a:pt x="11" y="2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任意多边形: 形状 64"/>
              <p:cNvSpPr/>
              <p:nvPr/>
            </p:nvSpPr>
            <p:spPr bwMode="auto">
              <a:xfrm>
                <a:off x="3994" y="2348"/>
                <a:ext cx="24" cy="82"/>
              </a:xfrm>
              <a:custGeom>
                <a:avLst/>
                <a:gdLst>
                  <a:gd name="T0" fmla="*/ 12 w 12"/>
                  <a:gd name="T1" fmla="*/ 38 h 42"/>
                  <a:gd name="T2" fmla="*/ 9 w 12"/>
                  <a:gd name="T3" fmla="*/ 42 h 42"/>
                  <a:gd name="T4" fmla="*/ 5 w 12"/>
                  <a:gd name="T5" fmla="*/ 42 h 42"/>
                  <a:gd name="T6" fmla="*/ 1 w 12"/>
                  <a:gd name="T7" fmla="*/ 38 h 42"/>
                  <a:gd name="T8" fmla="*/ 0 w 12"/>
                  <a:gd name="T9" fmla="*/ 4 h 42"/>
                  <a:gd name="T10" fmla="*/ 4 w 12"/>
                  <a:gd name="T11" fmla="*/ 0 h 42"/>
                  <a:gd name="T12" fmla="*/ 8 w 12"/>
                  <a:gd name="T13" fmla="*/ 0 h 42"/>
                  <a:gd name="T14" fmla="*/ 11 w 12"/>
                  <a:gd name="T15" fmla="*/ 3 h 42"/>
                  <a:gd name="T16" fmla="*/ 12 w 12"/>
                  <a:gd name="T17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2">
                    <a:moveTo>
                      <a:pt x="12" y="38"/>
                    </a:moveTo>
                    <a:cubicBezTo>
                      <a:pt x="12" y="40"/>
                      <a:pt x="11" y="41"/>
                      <a:pt x="9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2"/>
                      <a:pt x="1" y="40"/>
                      <a:pt x="1" y="3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1"/>
                      <a:pt x="11" y="3"/>
                    </a:cubicBez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任意多边形: 形状 65"/>
              <p:cNvSpPr/>
              <p:nvPr/>
            </p:nvSpPr>
            <p:spPr bwMode="auto">
              <a:xfrm>
                <a:off x="3932" y="2436"/>
                <a:ext cx="121" cy="23"/>
              </a:xfrm>
              <a:custGeom>
                <a:avLst/>
                <a:gdLst>
                  <a:gd name="T0" fmla="*/ 3 w 62"/>
                  <a:gd name="T1" fmla="*/ 12 h 12"/>
                  <a:gd name="T2" fmla="*/ 0 w 62"/>
                  <a:gd name="T3" fmla="*/ 8 h 12"/>
                  <a:gd name="T4" fmla="*/ 0 w 62"/>
                  <a:gd name="T5" fmla="*/ 5 h 12"/>
                  <a:gd name="T6" fmla="*/ 3 w 62"/>
                  <a:gd name="T7" fmla="*/ 2 h 12"/>
                  <a:gd name="T8" fmla="*/ 58 w 62"/>
                  <a:gd name="T9" fmla="*/ 0 h 12"/>
                  <a:gd name="T10" fmla="*/ 61 w 62"/>
                  <a:gd name="T11" fmla="*/ 4 h 12"/>
                  <a:gd name="T12" fmla="*/ 62 w 62"/>
                  <a:gd name="T13" fmla="*/ 7 h 12"/>
                  <a:gd name="T14" fmla="*/ 58 w 62"/>
                  <a:gd name="T15" fmla="*/ 11 h 12"/>
                  <a:gd name="T16" fmla="*/ 3 w 62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12">
                    <a:moveTo>
                      <a:pt x="3" y="12"/>
                    </a:moveTo>
                    <a:cubicBezTo>
                      <a:pt x="1" y="12"/>
                      <a:pt x="0" y="10"/>
                      <a:pt x="0" y="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0" y="0"/>
                      <a:pt x="61" y="2"/>
                      <a:pt x="61" y="4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2" y="9"/>
                      <a:pt x="60" y="11"/>
                      <a:pt x="58" y="11"/>
                    </a:cubicBez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任意多边形: 形状 66"/>
              <p:cNvSpPr/>
              <p:nvPr/>
            </p:nvSpPr>
            <p:spPr bwMode="auto">
              <a:xfrm>
                <a:off x="4024" y="2365"/>
                <a:ext cx="23" cy="63"/>
              </a:xfrm>
              <a:custGeom>
                <a:avLst/>
                <a:gdLst>
                  <a:gd name="T0" fmla="*/ 12 w 12"/>
                  <a:gd name="T1" fmla="*/ 29 h 32"/>
                  <a:gd name="T2" fmla="*/ 8 w 12"/>
                  <a:gd name="T3" fmla="*/ 32 h 32"/>
                  <a:gd name="T4" fmla="*/ 4 w 12"/>
                  <a:gd name="T5" fmla="*/ 32 h 32"/>
                  <a:gd name="T6" fmla="*/ 1 w 12"/>
                  <a:gd name="T7" fmla="*/ 29 h 32"/>
                  <a:gd name="T8" fmla="*/ 0 w 12"/>
                  <a:gd name="T9" fmla="*/ 3 h 32"/>
                  <a:gd name="T10" fmla="*/ 4 w 12"/>
                  <a:gd name="T11" fmla="*/ 0 h 32"/>
                  <a:gd name="T12" fmla="*/ 7 w 12"/>
                  <a:gd name="T13" fmla="*/ 0 h 32"/>
                  <a:gd name="T14" fmla="*/ 11 w 12"/>
                  <a:gd name="T15" fmla="*/ 3 h 32"/>
                  <a:gd name="T16" fmla="*/ 12 w 12"/>
                  <a:gd name="T17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32">
                    <a:moveTo>
                      <a:pt x="12" y="29"/>
                    </a:moveTo>
                    <a:cubicBezTo>
                      <a:pt x="12" y="31"/>
                      <a:pt x="10" y="32"/>
                      <a:pt x="8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2" y="32"/>
                      <a:pt x="1" y="31"/>
                      <a:pt x="1" y="2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11" y="1"/>
                      <a:pt x="11" y="3"/>
                    </a:cubicBez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任意多边形: 形状 67"/>
              <p:cNvSpPr/>
              <p:nvPr/>
            </p:nvSpPr>
            <p:spPr bwMode="auto">
              <a:xfrm>
                <a:off x="4235" y="1296"/>
                <a:ext cx="21" cy="41"/>
              </a:xfrm>
              <a:custGeom>
                <a:avLst/>
                <a:gdLst>
                  <a:gd name="T0" fmla="*/ 10 w 11"/>
                  <a:gd name="T1" fmla="*/ 19 h 21"/>
                  <a:gd name="T2" fmla="*/ 6 w 11"/>
                  <a:gd name="T3" fmla="*/ 21 h 21"/>
                  <a:gd name="T4" fmla="*/ 3 w 11"/>
                  <a:gd name="T5" fmla="*/ 21 h 21"/>
                  <a:gd name="T6" fmla="*/ 0 w 11"/>
                  <a:gd name="T7" fmla="*/ 18 h 21"/>
                  <a:gd name="T8" fmla="*/ 1 w 11"/>
                  <a:gd name="T9" fmla="*/ 3 h 21"/>
                  <a:gd name="T10" fmla="*/ 5 w 11"/>
                  <a:gd name="T11" fmla="*/ 0 h 21"/>
                  <a:gd name="T12" fmla="*/ 8 w 11"/>
                  <a:gd name="T13" fmla="*/ 0 h 21"/>
                  <a:gd name="T14" fmla="*/ 11 w 11"/>
                  <a:gd name="T15" fmla="*/ 3 h 21"/>
                  <a:gd name="T16" fmla="*/ 10 w 11"/>
                  <a:gd name="T1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1">
                    <a:moveTo>
                      <a:pt x="10" y="19"/>
                    </a:moveTo>
                    <a:cubicBezTo>
                      <a:pt x="9" y="20"/>
                      <a:pt x="8" y="21"/>
                      <a:pt x="6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2" y="21"/>
                      <a:pt x="0" y="20"/>
                      <a:pt x="0" y="18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1" y="2"/>
                      <a:pt x="11" y="3"/>
                    </a:cubicBez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任意多边形: 形状 68"/>
              <p:cNvSpPr/>
              <p:nvPr/>
            </p:nvSpPr>
            <p:spPr bwMode="auto">
              <a:xfrm>
                <a:off x="4260" y="1286"/>
                <a:ext cx="22" cy="53"/>
              </a:xfrm>
              <a:custGeom>
                <a:avLst/>
                <a:gdLst>
                  <a:gd name="T0" fmla="*/ 9 w 11"/>
                  <a:gd name="T1" fmla="*/ 24 h 27"/>
                  <a:gd name="T2" fmla="*/ 6 w 11"/>
                  <a:gd name="T3" fmla="*/ 27 h 27"/>
                  <a:gd name="T4" fmla="*/ 3 w 11"/>
                  <a:gd name="T5" fmla="*/ 27 h 27"/>
                  <a:gd name="T6" fmla="*/ 0 w 11"/>
                  <a:gd name="T7" fmla="*/ 24 h 27"/>
                  <a:gd name="T8" fmla="*/ 2 w 11"/>
                  <a:gd name="T9" fmla="*/ 3 h 27"/>
                  <a:gd name="T10" fmla="*/ 5 w 11"/>
                  <a:gd name="T11" fmla="*/ 0 h 27"/>
                  <a:gd name="T12" fmla="*/ 8 w 11"/>
                  <a:gd name="T13" fmla="*/ 0 h 27"/>
                  <a:gd name="T14" fmla="*/ 11 w 11"/>
                  <a:gd name="T15" fmla="*/ 3 h 27"/>
                  <a:gd name="T16" fmla="*/ 9 w 11"/>
                  <a:gd name="T17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7">
                    <a:moveTo>
                      <a:pt x="9" y="24"/>
                    </a:moveTo>
                    <a:cubicBezTo>
                      <a:pt x="9" y="26"/>
                      <a:pt x="8" y="27"/>
                      <a:pt x="6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5"/>
                      <a:pt x="0" y="2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2"/>
                      <a:pt x="11" y="3"/>
                    </a:cubicBez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任意多边形: 形状 69"/>
              <p:cNvSpPr/>
              <p:nvPr/>
            </p:nvSpPr>
            <p:spPr bwMode="auto">
              <a:xfrm>
                <a:off x="4286" y="1272"/>
                <a:ext cx="21" cy="69"/>
              </a:xfrm>
              <a:custGeom>
                <a:avLst/>
                <a:gdLst>
                  <a:gd name="T0" fmla="*/ 9 w 11"/>
                  <a:gd name="T1" fmla="*/ 32 h 35"/>
                  <a:gd name="T2" fmla="*/ 6 w 11"/>
                  <a:gd name="T3" fmla="*/ 35 h 35"/>
                  <a:gd name="T4" fmla="*/ 3 w 11"/>
                  <a:gd name="T5" fmla="*/ 35 h 35"/>
                  <a:gd name="T6" fmla="*/ 0 w 11"/>
                  <a:gd name="T7" fmla="*/ 32 h 35"/>
                  <a:gd name="T8" fmla="*/ 2 w 11"/>
                  <a:gd name="T9" fmla="*/ 3 h 35"/>
                  <a:gd name="T10" fmla="*/ 5 w 11"/>
                  <a:gd name="T11" fmla="*/ 0 h 35"/>
                  <a:gd name="T12" fmla="*/ 8 w 11"/>
                  <a:gd name="T13" fmla="*/ 0 h 35"/>
                  <a:gd name="T14" fmla="*/ 11 w 11"/>
                  <a:gd name="T15" fmla="*/ 3 h 35"/>
                  <a:gd name="T16" fmla="*/ 9 w 11"/>
                  <a:gd name="T17" fmla="*/ 3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5">
                    <a:moveTo>
                      <a:pt x="9" y="32"/>
                    </a:moveTo>
                    <a:cubicBezTo>
                      <a:pt x="9" y="34"/>
                      <a:pt x="8" y="35"/>
                      <a:pt x="6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1" y="35"/>
                      <a:pt x="0" y="33"/>
                      <a:pt x="0" y="3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2"/>
                      <a:pt x="11" y="3"/>
                    </a:cubicBez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任意多边形: 形状 70"/>
              <p:cNvSpPr/>
              <p:nvPr/>
            </p:nvSpPr>
            <p:spPr bwMode="auto">
              <a:xfrm>
                <a:off x="4229" y="1343"/>
                <a:ext cx="102" cy="23"/>
              </a:xfrm>
              <a:custGeom>
                <a:avLst/>
                <a:gdLst>
                  <a:gd name="T0" fmla="*/ 3 w 52"/>
                  <a:gd name="T1" fmla="*/ 9 h 12"/>
                  <a:gd name="T2" fmla="*/ 0 w 52"/>
                  <a:gd name="T3" fmla="*/ 6 h 12"/>
                  <a:gd name="T4" fmla="*/ 1 w 52"/>
                  <a:gd name="T5" fmla="*/ 3 h 12"/>
                  <a:gd name="T6" fmla="*/ 4 w 52"/>
                  <a:gd name="T7" fmla="*/ 1 h 12"/>
                  <a:gd name="T8" fmla="*/ 49 w 52"/>
                  <a:gd name="T9" fmla="*/ 3 h 12"/>
                  <a:gd name="T10" fmla="*/ 52 w 52"/>
                  <a:gd name="T11" fmla="*/ 7 h 12"/>
                  <a:gd name="T12" fmla="*/ 52 w 52"/>
                  <a:gd name="T13" fmla="*/ 9 h 12"/>
                  <a:gd name="T14" fmla="*/ 49 w 52"/>
                  <a:gd name="T15" fmla="*/ 12 h 12"/>
                  <a:gd name="T16" fmla="*/ 3 w 52"/>
                  <a:gd name="T1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12">
                    <a:moveTo>
                      <a:pt x="3" y="9"/>
                    </a:moveTo>
                    <a:cubicBezTo>
                      <a:pt x="2" y="9"/>
                      <a:pt x="0" y="8"/>
                      <a:pt x="0" y="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0"/>
                      <a:pt x="4" y="1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2" y="5"/>
                      <a:pt x="52" y="7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11"/>
                      <a:pt x="50" y="12"/>
                      <a:pt x="49" y="12"/>
                    </a:cubicBez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任意多边形: 形状 71"/>
              <p:cNvSpPr/>
              <p:nvPr/>
            </p:nvSpPr>
            <p:spPr bwMode="auto">
              <a:xfrm>
                <a:off x="4309" y="1288"/>
                <a:ext cx="22" cy="55"/>
              </a:xfrm>
              <a:custGeom>
                <a:avLst/>
                <a:gdLst>
                  <a:gd name="T0" fmla="*/ 10 w 11"/>
                  <a:gd name="T1" fmla="*/ 25 h 28"/>
                  <a:gd name="T2" fmla="*/ 6 w 11"/>
                  <a:gd name="T3" fmla="*/ 28 h 28"/>
                  <a:gd name="T4" fmla="*/ 3 w 11"/>
                  <a:gd name="T5" fmla="*/ 27 h 28"/>
                  <a:gd name="T6" fmla="*/ 0 w 11"/>
                  <a:gd name="T7" fmla="*/ 24 h 28"/>
                  <a:gd name="T8" fmla="*/ 2 w 11"/>
                  <a:gd name="T9" fmla="*/ 3 h 28"/>
                  <a:gd name="T10" fmla="*/ 5 w 11"/>
                  <a:gd name="T11" fmla="*/ 1 h 28"/>
                  <a:gd name="T12" fmla="*/ 8 w 11"/>
                  <a:gd name="T13" fmla="*/ 1 h 28"/>
                  <a:gd name="T14" fmla="*/ 11 w 11"/>
                  <a:gd name="T15" fmla="*/ 4 h 28"/>
                  <a:gd name="T16" fmla="*/ 10 w 11"/>
                  <a:gd name="T17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8">
                    <a:moveTo>
                      <a:pt x="10" y="25"/>
                    </a:moveTo>
                    <a:cubicBezTo>
                      <a:pt x="9" y="27"/>
                      <a:pt x="8" y="28"/>
                      <a:pt x="6" y="28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2" y="27"/>
                      <a:pt x="0" y="26"/>
                      <a:pt x="0" y="2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3" y="0"/>
                      <a:pt x="5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1"/>
                      <a:pt x="11" y="2"/>
                      <a:pt x="11" y="4"/>
                    </a:cubicBez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任意多边形: 形状 72"/>
              <p:cNvSpPr/>
              <p:nvPr/>
            </p:nvSpPr>
            <p:spPr bwMode="auto">
              <a:xfrm>
                <a:off x="4026" y="1724"/>
                <a:ext cx="50" cy="31"/>
              </a:xfrm>
              <a:custGeom>
                <a:avLst/>
                <a:gdLst>
                  <a:gd name="T0" fmla="*/ 11 w 26"/>
                  <a:gd name="T1" fmla="*/ 16 h 16"/>
                  <a:gd name="T2" fmla="*/ 15 w 26"/>
                  <a:gd name="T3" fmla="*/ 16 h 16"/>
                  <a:gd name="T4" fmla="*/ 23 w 26"/>
                  <a:gd name="T5" fmla="*/ 16 h 16"/>
                  <a:gd name="T6" fmla="*/ 26 w 26"/>
                  <a:gd name="T7" fmla="*/ 2 h 16"/>
                  <a:gd name="T8" fmla="*/ 23 w 26"/>
                  <a:gd name="T9" fmla="*/ 0 h 16"/>
                  <a:gd name="T10" fmla="*/ 15 w 26"/>
                  <a:gd name="T11" fmla="*/ 0 h 16"/>
                  <a:gd name="T12" fmla="*/ 11 w 26"/>
                  <a:gd name="T13" fmla="*/ 0 h 16"/>
                  <a:gd name="T14" fmla="*/ 3 w 26"/>
                  <a:gd name="T15" fmla="*/ 0 h 16"/>
                  <a:gd name="T16" fmla="*/ 0 w 26"/>
                  <a:gd name="T17" fmla="*/ 2 h 16"/>
                  <a:gd name="T18" fmla="*/ 4 w 26"/>
                  <a:gd name="T19" fmla="*/ 16 h 16"/>
                  <a:gd name="T20" fmla="*/ 11 w 26"/>
                  <a:gd name="T2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16">
                    <a:moveTo>
                      <a:pt x="11" y="16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0"/>
                      <a:pt x="23" y="0"/>
                    </a:cubicBezTo>
                    <a:cubicBezTo>
                      <a:pt x="22" y="0"/>
                      <a:pt x="18" y="0"/>
                      <a:pt x="15" y="0"/>
                    </a:cubicBezTo>
                    <a:cubicBezTo>
                      <a:pt x="13" y="0"/>
                      <a:pt x="11" y="0"/>
                      <a:pt x="11" y="0"/>
                    </a:cubicBezTo>
                    <a:cubicBezTo>
                      <a:pt x="8" y="0"/>
                      <a:pt x="4" y="0"/>
                      <a:pt x="3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任意多边形: 形状 73"/>
              <p:cNvSpPr/>
              <p:nvPr/>
            </p:nvSpPr>
            <p:spPr bwMode="auto">
              <a:xfrm>
                <a:off x="3998" y="1761"/>
                <a:ext cx="110" cy="131"/>
              </a:xfrm>
              <a:custGeom>
                <a:avLst/>
                <a:gdLst>
                  <a:gd name="T0" fmla="*/ 18 w 56"/>
                  <a:gd name="T1" fmla="*/ 1 h 67"/>
                  <a:gd name="T2" fmla="*/ 0 w 56"/>
                  <a:gd name="T3" fmla="*/ 50 h 67"/>
                  <a:gd name="T4" fmla="*/ 39 w 56"/>
                  <a:gd name="T5" fmla="*/ 67 h 67"/>
                  <a:gd name="T6" fmla="*/ 56 w 56"/>
                  <a:gd name="T7" fmla="*/ 30 h 67"/>
                  <a:gd name="T8" fmla="*/ 35 w 56"/>
                  <a:gd name="T9" fmla="*/ 19 h 67"/>
                  <a:gd name="T10" fmla="*/ 34 w 56"/>
                  <a:gd name="T11" fmla="*/ 21 h 67"/>
                  <a:gd name="T12" fmla="*/ 29 w 56"/>
                  <a:gd name="T13" fmla="*/ 20 h 67"/>
                  <a:gd name="T14" fmla="*/ 24 w 56"/>
                  <a:gd name="T15" fmla="*/ 24 h 67"/>
                  <a:gd name="T16" fmla="*/ 29 w 56"/>
                  <a:gd name="T17" fmla="*/ 28 h 67"/>
                  <a:gd name="T18" fmla="*/ 37 w 56"/>
                  <a:gd name="T19" fmla="*/ 36 h 67"/>
                  <a:gd name="T20" fmla="*/ 35 w 56"/>
                  <a:gd name="T21" fmla="*/ 41 h 67"/>
                  <a:gd name="T22" fmla="*/ 30 w 56"/>
                  <a:gd name="T23" fmla="*/ 44 h 67"/>
                  <a:gd name="T24" fmla="*/ 30 w 56"/>
                  <a:gd name="T25" fmla="*/ 47 h 67"/>
                  <a:gd name="T26" fmla="*/ 27 w 56"/>
                  <a:gd name="T27" fmla="*/ 47 h 67"/>
                  <a:gd name="T28" fmla="*/ 26 w 56"/>
                  <a:gd name="T29" fmla="*/ 46 h 67"/>
                  <a:gd name="T30" fmla="*/ 22 w 56"/>
                  <a:gd name="T31" fmla="*/ 44 h 67"/>
                  <a:gd name="T32" fmla="*/ 19 w 56"/>
                  <a:gd name="T33" fmla="*/ 42 h 67"/>
                  <a:gd name="T34" fmla="*/ 20 w 56"/>
                  <a:gd name="T35" fmla="*/ 40 h 67"/>
                  <a:gd name="T36" fmla="*/ 21 w 56"/>
                  <a:gd name="T37" fmla="*/ 40 h 67"/>
                  <a:gd name="T38" fmla="*/ 24 w 56"/>
                  <a:gd name="T39" fmla="*/ 40 h 67"/>
                  <a:gd name="T40" fmla="*/ 29 w 56"/>
                  <a:gd name="T41" fmla="*/ 40 h 67"/>
                  <a:gd name="T42" fmla="*/ 32 w 56"/>
                  <a:gd name="T43" fmla="*/ 38 h 67"/>
                  <a:gd name="T44" fmla="*/ 32 w 56"/>
                  <a:gd name="T45" fmla="*/ 35 h 67"/>
                  <a:gd name="T46" fmla="*/ 29 w 56"/>
                  <a:gd name="T47" fmla="*/ 33 h 67"/>
                  <a:gd name="T48" fmla="*/ 24 w 56"/>
                  <a:gd name="T49" fmla="*/ 31 h 67"/>
                  <a:gd name="T50" fmla="*/ 20 w 56"/>
                  <a:gd name="T51" fmla="*/ 27 h 67"/>
                  <a:gd name="T52" fmla="*/ 21 w 56"/>
                  <a:gd name="T53" fmla="*/ 20 h 67"/>
                  <a:gd name="T54" fmla="*/ 26 w 56"/>
                  <a:gd name="T55" fmla="*/ 15 h 67"/>
                  <a:gd name="T56" fmla="*/ 27 w 56"/>
                  <a:gd name="T57" fmla="*/ 14 h 67"/>
                  <a:gd name="T58" fmla="*/ 31 w 56"/>
                  <a:gd name="T59" fmla="*/ 14 h 67"/>
                  <a:gd name="T60" fmla="*/ 31 w 56"/>
                  <a:gd name="T61" fmla="*/ 17 h 67"/>
                  <a:gd name="T62" fmla="*/ 34 w 56"/>
                  <a:gd name="T63" fmla="*/ 17 h 67"/>
                  <a:gd name="T64" fmla="*/ 35 w 56"/>
                  <a:gd name="T65" fmla="*/ 18 h 67"/>
                  <a:gd name="T66" fmla="*/ 35 w 56"/>
                  <a:gd name="T67" fmla="*/ 1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6" h="67">
                    <a:moveTo>
                      <a:pt x="36" y="0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9" y="1"/>
                      <a:pt x="0" y="21"/>
                      <a:pt x="0" y="3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60"/>
                      <a:pt x="8" y="67"/>
                      <a:pt x="17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9" y="67"/>
                      <a:pt x="56" y="59"/>
                      <a:pt x="56" y="49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0"/>
                      <a:pt x="46" y="0"/>
                      <a:pt x="36" y="0"/>
                    </a:cubicBezTo>
                    <a:close/>
                    <a:moveTo>
                      <a:pt x="35" y="19"/>
                    </a:moveTo>
                    <a:cubicBezTo>
                      <a:pt x="35" y="20"/>
                      <a:pt x="35" y="20"/>
                      <a:pt x="35" y="21"/>
                    </a:cubicBezTo>
                    <a:cubicBezTo>
                      <a:pt x="35" y="21"/>
                      <a:pt x="34" y="21"/>
                      <a:pt x="34" y="21"/>
                    </a:cubicBezTo>
                    <a:cubicBezTo>
                      <a:pt x="34" y="21"/>
                      <a:pt x="33" y="21"/>
                      <a:pt x="32" y="20"/>
                    </a:cubicBezTo>
                    <a:cubicBezTo>
                      <a:pt x="31" y="20"/>
                      <a:pt x="30" y="20"/>
                      <a:pt x="29" y="20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5" y="22"/>
                      <a:pt x="24" y="23"/>
                      <a:pt x="24" y="24"/>
                    </a:cubicBezTo>
                    <a:cubicBezTo>
                      <a:pt x="24" y="25"/>
                      <a:pt x="25" y="26"/>
                      <a:pt x="25" y="26"/>
                    </a:cubicBezTo>
                    <a:cubicBezTo>
                      <a:pt x="26" y="27"/>
                      <a:pt x="27" y="28"/>
                      <a:pt x="29" y="28"/>
                    </a:cubicBezTo>
                    <a:cubicBezTo>
                      <a:pt x="32" y="29"/>
                      <a:pt x="33" y="30"/>
                      <a:pt x="35" y="32"/>
                    </a:cubicBezTo>
                    <a:cubicBezTo>
                      <a:pt x="36" y="33"/>
                      <a:pt x="37" y="34"/>
                      <a:pt x="37" y="36"/>
                    </a:cubicBezTo>
                    <a:cubicBezTo>
                      <a:pt x="37" y="37"/>
                      <a:pt x="37" y="38"/>
                      <a:pt x="36" y="39"/>
                    </a:cubicBezTo>
                    <a:cubicBezTo>
                      <a:pt x="36" y="40"/>
                      <a:pt x="35" y="41"/>
                      <a:pt x="35" y="41"/>
                    </a:cubicBezTo>
                    <a:cubicBezTo>
                      <a:pt x="34" y="42"/>
                      <a:pt x="34" y="42"/>
                      <a:pt x="33" y="43"/>
                    </a:cubicBezTo>
                    <a:cubicBezTo>
                      <a:pt x="32" y="43"/>
                      <a:pt x="31" y="43"/>
                      <a:pt x="30" y="44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6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4" y="44"/>
                      <a:pt x="23" y="44"/>
                      <a:pt x="22" y="44"/>
                    </a:cubicBezTo>
                    <a:cubicBezTo>
                      <a:pt x="20" y="43"/>
                      <a:pt x="20" y="43"/>
                      <a:pt x="19" y="43"/>
                    </a:cubicBezTo>
                    <a:cubicBezTo>
                      <a:pt x="19" y="43"/>
                      <a:pt x="19" y="42"/>
                      <a:pt x="19" y="42"/>
                    </a:cubicBezTo>
                    <a:cubicBezTo>
                      <a:pt x="19" y="42"/>
                      <a:pt x="19" y="41"/>
                      <a:pt x="19" y="41"/>
                    </a:cubicBezTo>
                    <a:cubicBezTo>
                      <a:pt x="19" y="40"/>
                      <a:pt x="19" y="40"/>
                      <a:pt x="20" y="40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39"/>
                      <a:pt x="20" y="39"/>
                      <a:pt x="21" y="40"/>
                    </a:cubicBezTo>
                    <a:cubicBezTo>
                      <a:pt x="21" y="40"/>
                      <a:pt x="22" y="40"/>
                      <a:pt x="22" y="40"/>
                    </a:cubicBezTo>
                    <a:cubicBezTo>
                      <a:pt x="23" y="40"/>
                      <a:pt x="23" y="40"/>
                      <a:pt x="24" y="40"/>
                    </a:cubicBezTo>
                    <a:cubicBezTo>
                      <a:pt x="25" y="40"/>
                      <a:pt x="25" y="40"/>
                      <a:pt x="26" y="40"/>
                    </a:cubicBezTo>
                    <a:cubicBezTo>
                      <a:pt x="27" y="40"/>
                      <a:pt x="28" y="40"/>
                      <a:pt x="29" y="40"/>
                    </a:cubicBezTo>
                    <a:cubicBezTo>
                      <a:pt x="29" y="40"/>
                      <a:pt x="30" y="40"/>
                      <a:pt x="30" y="40"/>
                    </a:cubicBezTo>
                    <a:cubicBezTo>
                      <a:pt x="31" y="39"/>
                      <a:pt x="31" y="39"/>
                      <a:pt x="32" y="38"/>
                    </a:cubicBezTo>
                    <a:cubicBezTo>
                      <a:pt x="32" y="38"/>
                      <a:pt x="32" y="37"/>
                      <a:pt x="32" y="37"/>
                    </a:cubicBezTo>
                    <a:cubicBezTo>
                      <a:pt x="32" y="36"/>
                      <a:pt x="32" y="36"/>
                      <a:pt x="32" y="35"/>
                    </a:cubicBezTo>
                    <a:cubicBezTo>
                      <a:pt x="32" y="35"/>
                      <a:pt x="31" y="34"/>
                      <a:pt x="31" y="34"/>
                    </a:cubicBezTo>
                    <a:cubicBezTo>
                      <a:pt x="31" y="34"/>
                      <a:pt x="30" y="33"/>
                      <a:pt x="29" y="33"/>
                    </a:cubicBezTo>
                    <a:cubicBezTo>
                      <a:pt x="29" y="32"/>
                      <a:pt x="28" y="32"/>
                      <a:pt x="27" y="32"/>
                    </a:cubicBezTo>
                    <a:cubicBezTo>
                      <a:pt x="26" y="31"/>
                      <a:pt x="25" y="31"/>
                      <a:pt x="24" y="31"/>
                    </a:cubicBezTo>
                    <a:cubicBezTo>
                      <a:pt x="23" y="30"/>
                      <a:pt x="23" y="30"/>
                      <a:pt x="22" y="29"/>
                    </a:cubicBezTo>
                    <a:cubicBezTo>
                      <a:pt x="21" y="28"/>
                      <a:pt x="21" y="28"/>
                      <a:pt x="20" y="27"/>
                    </a:cubicBezTo>
                    <a:cubicBezTo>
                      <a:pt x="20" y="26"/>
                      <a:pt x="20" y="25"/>
                      <a:pt x="20" y="24"/>
                    </a:cubicBezTo>
                    <a:cubicBezTo>
                      <a:pt x="20" y="22"/>
                      <a:pt x="20" y="21"/>
                      <a:pt x="21" y="20"/>
                    </a:cubicBezTo>
                    <a:cubicBezTo>
                      <a:pt x="22" y="18"/>
                      <a:pt x="24" y="18"/>
                      <a:pt x="26" y="17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4"/>
                      <a:pt x="26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5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4" y="17"/>
                    </a:cubicBezTo>
                    <a:cubicBezTo>
                      <a:pt x="34" y="17"/>
                      <a:pt x="34" y="17"/>
                      <a:pt x="35" y="17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5" y="19"/>
                      <a:pt x="35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任意多边形: 形状 74"/>
              <p:cNvSpPr/>
              <p:nvPr/>
            </p:nvSpPr>
            <p:spPr bwMode="auto">
              <a:xfrm>
                <a:off x="4071" y="1747"/>
                <a:ext cx="47" cy="36"/>
              </a:xfrm>
              <a:custGeom>
                <a:avLst/>
                <a:gdLst>
                  <a:gd name="T0" fmla="*/ 24 w 24"/>
                  <a:gd name="T1" fmla="*/ 9 h 18"/>
                  <a:gd name="T2" fmla="*/ 1 w 24"/>
                  <a:gd name="T3" fmla="*/ 4 h 18"/>
                  <a:gd name="T4" fmla="*/ 1 w 24"/>
                  <a:gd name="T5" fmla="*/ 4 h 18"/>
                  <a:gd name="T6" fmla="*/ 1 w 24"/>
                  <a:gd name="T7" fmla="*/ 4 h 18"/>
                  <a:gd name="T8" fmla="*/ 1 w 24"/>
                  <a:gd name="T9" fmla="*/ 4 h 18"/>
                  <a:gd name="T10" fmla="*/ 1 w 24"/>
                  <a:gd name="T11" fmla="*/ 5 h 18"/>
                  <a:gd name="T12" fmla="*/ 1 w 24"/>
                  <a:gd name="T13" fmla="*/ 5 h 18"/>
                  <a:gd name="T14" fmla="*/ 19 w 24"/>
                  <a:gd name="T15" fmla="*/ 17 h 18"/>
                  <a:gd name="T16" fmla="*/ 21 w 24"/>
                  <a:gd name="T17" fmla="*/ 16 h 18"/>
                  <a:gd name="T18" fmla="*/ 8 w 24"/>
                  <a:gd name="T19" fmla="*/ 5 h 18"/>
                  <a:gd name="T20" fmla="*/ 22 w 24"/>
                  <a:gd name="T21" fmla="*/ 10 h 18"/>
                  <a:gd name="T22" fmla="*/ 24 w 24"/>
                  <a:gd name="T23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8">
                    <a:moveTo>
                      <a:pt x="24" y="9"/>
                    </a:moveTo>
                    <a:cubicBezTo>
                      <a:pt x="17" y="0"/>
                      <a:pt x="4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5"/>
                    </a:cubicBezTo>
                    <a:cubicBezTo>
                      <a:pt x="14" y="8"/>
                      <a:pt x="18" y="16"/>
                      <a:pt x="19" y="17"/>
                    </a:cubicBezTo>
                    <a:cubicBezTo>
                      <a:pt x="21" y="18"/>
                      <a:pt x="21" y="16"/>
                      <a:pt x="21" y="16"/>
                    </a:cubicBezTo>
                    <a:cubicBezTo>
                      <a:pt x="19" y="10"/>
                      <a:pt x="13" y="7"/>
                      <a:pt x="8" y="5"/>
                    </a:cubicBezTo>
                    <a:cubicBezTo>
                      <a:pt x="16" y="6"/>
                      <a:pt x="21" y="10"/>
                      <a:pt x="22" y="10"/>
                    </a:cubicBezTo>
                    <a:cubicBezTo>
                      <a:pt x="24" y="11"/>
                      <a:pt x="24" y="9"/>
                      <a:pt x="24" y="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任意多边形: 形状 75"/>
              <p:cNvSpPr/>
              <p:nvPr/>
            </p:nvSpPr>
            <p:spPr bwMode="auto">
              <a:xfrm>
                <a:off x="4436" y="3030"/>
                <a:ext cx="200" cy="168"/>
              </a:xfrm>
              <a:custGeom>
                <a:avLst/>
                <a:gdLst>
                  <a:gd name="T0" fmla="*/ 86 w 102"/>
                  <a:gd name="T1" fmla="*/ 15 h 86"/>
                  <a:gd name="T2" fmla="*/ 86 w 102"/>
                  <a:gd name="T3" fmla="*/ 15 h 86"/>
                  <a:gd name="T4" fmla="*/ 84 w 102"/>
                  <a:gd name="T5" fmla="*/ 12 h 86"/>
                  <a:gd name="T6" fmla="*/ 75 w 102"/>
                  <a:gd name="T7" fmla="*/ 12 h 86"/>
                  <a:gd name="T8" fmla="*/ 73 w 102"/>
                  <a:gd name="T9" fmla="*/ 15 h 86"/>
                  <a:gd name="T10" fmla="*/ 68 w 102"/>
                  <a:gd name="T11" fmla="*/ 15 h 86"/>
                  <a:gd name="T12" fmla="*/ 67 w 102"/>
                  <a:gd name="T13" fmla="*/ 8 h 86"/>
                  <a:gd name="T14" fmla="*/ 55 w 102"/>
                  <a:gd name="T15" fmla="*/ 0 h 86"/>
                  <a:gd name="T16" fmla="*/ 46 w 102"/>
                  <a:gd name="T17" fmla="*/ 0 h 86"/>
                  <a:gd name="T18" fmla="*/ 33 w 102"/>
                  <a:gd name="T19" fmla="*/ 9 h 86"/>
                  <a:gd name="T20" fmla="*/ 33 w 102"/>
                  <a:gd name="T21" fmla="*/ 15 h 86"/>
                  <a:gd name="T22" fmla="*/ 28 w 102"/>
                  <a:gd name="T23" fmla="*/ 16 h 86"/>
                  <a:gd name="T24" fmla="*/ 26 w 102"/>
                  <a:gd name="T25" fmla="*/ 13 h 86"/>
                  <a:gd name="T26" fmla="*/ 17 w 102"/>
                  <a:gd name="T27" fmla="*/ 14 h 86"/>
                  <a:gd name="T28" fmla="*/ 15 w 102"/>
                  <a:gd name="T29" fmla="*/ 16 h 86"/>
                  <a:gd name="T30" fmla="*/ 15 w 102"/>
                  <a:gd name="T31" fmla="*/ 16 h 86"/>
                  <a:gd name="T32" fmla="*/ 0 w 102"/>
                  <a:gd name="T33" fmla="*/ 34 h 86"/>
                  <a:gd name="T34" fmla="*/ 0 w 102"/>
                  <a:gd name="T35" fmla="*/ 68 h 86"/>
                  <a:gd name="T36" fmla="*/ 19 w 102"/>
                  <a:gd name="T37" fmla="*/ 86 h 86"/>
                  <a:gd name="T38" fmla="*/ 84 w 102"/>
                  <a:gd name="T39" fmla="*/ 84 h 86"/>
                  <a:gd name="T40" fmla="*/ 102 w 102"/>
                  <a:gd name="T41" fmla="*/ 66 h 86"/>
                  <a:gd name="T42" fmla="*/ 101 w 102"/>
                  <a:gd name="T43" fmla="*/ 32 h 86"/>
                  <a:gd name="T44" fmla="*/ 86 w 102"/>
                  <a:gd name="T45" fmla="*/ 15 h 86"/>
                  <a:gd name="T46" fmla="*/ 39 w 102"/>
                  <a:gd name="T47" fmla="*/ 9 h 86"/>
                  <a:gd name="T48" fmla="*/ 46 w 102"/>
                  <a:gd name="T49" fmla="*/ 6 h 86"/>
                  <a:gd name="T50" fmla="*/ 55 w 102"/>
                  <a:gd name="T51" fmla="*/ 6 h 86"/>
                  <a:gd name="T52" fmla="*/ 61 w 102"/>
                  <a:gd name="T53" fmla="*/ 9 h 86"/>
                  <a:gd name="T54" fmla="*/ 61 w 102"/>
                  <a:gd name="T55" fmla="*/ 15 h 86"/>
                  <a:gd name="T56" fmla="*/ 40 w 102"/>
                  <a:gd name="T57" fmla="*/ 15 h 86"/>
                  <a:gd name="T58" fmla="*/ 39 w 102"/>
                  <a:gd name="T59" fmla="*/ 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2" h="86">
                    <a:moveTo>
                      <a:pt x="86" y="15"/>
                    </a:moveTo>
                    <a:cubicBezTo>
                      <a:pt x="86" y="15"/>
                      <a:pt x="86" y="15"/>
                      <a:pt x="86" y="15"/>
                    </a:cubicBezTo>
                    <a:cubicBezTo>
                      <a:pt x="86" y="13"/>
                      <a:pt x="85" y="12"/>
                      <a:pt x="84" y="12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4" y="12"/>
                      <a:pt x="73" y="13"/>
                      <a:pt x="73" y="15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1"/>
                      <a:pt x="62" y="0"/>
                      <a:pt x="55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9" y="0"/>
                      <a:pt x="33" y="2"/>
                      <a:pt x="33" y="9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4"/>
                      <a:pt x="27" y="13"/>
                      <a:pt x="26" y="13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4"/>
                      <a:pt x="15" y="15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6" y="17"/>
                      <a:pt x="0" y="25"/>
                      <a:pt x="0" y="34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" y="78"/>
                      <a:pt x="9" y="86"/>
                      <a:pt x="19" y="86"/>
                    </a:cubicBezTo>
                    <a:cubicBezTo>
                      <a:pt x="84" y="84"/>
                      <a:pt x="84" y="84"/>
                      <a:pt x="84" y="84"/>
                    </a:cubicBezTo>
                    <a:cubicBezTo>
                      <a:pt x="94" y="84"/>
                      <a:pt x="102" y="76"/>
                      <a:pt x="102" y="66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1" y="23"/>
                      <a:pt x="94" y="16"/>
                      <a:pt x="86" y="15"/>
                    </a:cubicBezTo>
                    <a:close/>
                    <a:moveTo>
                      <a:pt x="39" y="9"/>
                    </a:moveTo>
                    <a:cubicBezTo>
                      <a:pt x="39" y="8"/>
                      <a:pt x="39" y="6"/>
                      <a:pt x="46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61" y="6"/>
                      <a:pt x="61" y="7"/>
                      <a:pt x="61" y="9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40" y="15"/>
                      <a:pt x="40" y="15"/>
                      <a:pt x="40" y="15"/>
                    </a:cubicBezTo>
                    <a:lnTo>
                      <a:pt x="39" y="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" name="任意多边形: 形状 76"/>
              <p:cNvSpPr/>
              <p:nvPr/>
            </p:nvSpPr>
            <p:spPr bwMode="auto">
              <a:xfrm>
                <a:off x="3854" y="3071"/>
                <a:ext cx="148" cy="125"/>
              </a:xfrm>
              <a:custGeom>
                <a:avLst/>
                <a:gdLst>
                  <a:gd name="T0" fmla="*/ 64 w 76"/>
                  <a:gd name="T1" fmla="*/ 11 h 64"/>
                  <a:gd name="T2" fmla="*/ 64 w 76"/>
                  <a:gd name="T3" fmla="*/ 11 h 64"/>
                  <a:gd name="T4" fmla="*/ 62 w 76"/>
                  <a:gd name="T5" fmla="*/ 9 h 64"/>
                  <a:gd name="T6" fmla="*/ 56 w 76"/>
                  <a:gd name="T7" fmla="*/ 10 h 64"/>
                  <a:gd name="T8" fmla="*/ 54 w 76"/>
                  <a:gd name="T9" fmla="*/ 11 h 64"/>
                  <a:gd name="T10" fmla="*/ 50 w 76"/>
                  <a:gd name="T11" fmla="*/ 11 h 64"/>
                  <a:gd name="T12" fmla="*/ 50 w 76"/>
                  <a:gd name="T13" fmla="*/ 7 h 64"/>
                  <a:gd name="T14" fmla="*/ 41 w 76"/>
                  <a:gd name="T15" fmla="*/ 0 h 64"/>
                  <a:gd name="T16" fmla="*/ 34 w 76"/>
                  <a:gd name="T17" fmla="*/ 0 h 64"/>
                  <a:gd name="T18" fmla="*/ 25 w 76"/>
                  <a:gd name="T19" fmla="*/ 7 h 64"/>
                  <a:gd name="T20" fmla="*/ 25 w 76"/>
                  <a:gd name="T21" fmla="*/ 12 h 64"/>
                  <a:gd name="T22" fmla="*/ 21 w 76"/>
                  <a:gd name="T23" fmla="*/ 12 h 64"/>
                  <a:gd name="T24" fmla="*/ 19 w 76"/>
                  <a:gd name="T25" fmla="*/ 10 h 64"/>
                  <a:gd name="T26" fmla="*/ 13 w 76"/>
                  <a:gd name="T27" fmla="*/ 11 h 64"/>
                  <a:gd name="T28" fmla="*/ 11 w 76"/>
                  <a:gd name="T29" fmla="*/ 12 h 64"/>
                  <a:gd name="T30" fmla="*/ 11 w 76"/>
                  <a:gd name="T31" fmla="*/ 12 h 64"/>
                  <a:gd name="T32" fmla="*/ 0 w 76"/>
                  <a:gd name="T33" fmla="*/ 26 h 64"/>
                  <a:gd name="T34" fmla="*/ 1 w 76"/>
                  <a:gd name="T35" fmla="*/ 51 h 64"/>
                  <a:gd name="T36" fmla="*/ 14 w 76"/>
                  <a:gd name="T37" fmla="*/ 64 h 64"/>
                  <a:gd name="T38" fmla="*/ 63 w 76"/>
                  <a:gd name="T39" fmla="*/ 63 h 64"/>
                  <a:gd name="T40" fmla="*/ 76 w 76"/>
                  <a:gd name="T41" fmla="*/ 49 h 64"/>
                  <a:gd name="T42" fmla="*/ 75 w 76"/>
                  <a:gd name="T43" fmla="*/ 24 h 64"/>
                  <a:gd name="T44" fmla="*/ 64 w 76"/>
                  <a:gd name="T45" fmla="*/ 11 h 64"/>
                  <a:gd name="T46" fmla="*/ 30 w 76"/>
                  <a:gd name="T47" fmla="*/ 7 h 64"/>
                  <a:gd name="T48" fmla="*/ 34 w 76"/>
                  <a:gd name="T49" fmla="*/ 5 h 64"/>
                  <a:gd name="T50" fmla="*/ 41 w 76"/>
                  <a:gd name="T51" fmla="*/ 5 h 64"/>
                  <a:gd name="T52" fmla="*/ 46 w 76"/>
                  <a:gd name="T53" fmla="*/ 7 h 64"/>
                  <a:gd name="T54" fmla="*/ 46 w 76"/>
                  <a:gd name="T55" fmla="*/ 11 h 64"/>
                  <a:gd name="T56" fmla="*/ 30 w 76"/>
                  <a:gd name="T57" fmla="*/ 12 h 64"/>
                  <a:gd name="T58" fmla="*/ 30 w 76"/>
                  <a:gd name="T5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" h="64">
                    <a:moveTo>
                      <a:pt x="64" y="11"/>
                    </a:move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0"/>
                      <a:pt x="63" y="9"/>
                      <a:pt x="62" y="9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5" y="10"/>
                      <a:pt x="54" y="10"/>
                      <a:pt x="54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0" y="2"/>
                      <a:pt x="46" y="0"/>
                      <a:pt x="4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9" y="0"/>
                      <a:pt x="25" y="2"/>
                      <a:pt x="25" y="7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1"/>
                      <a:pt x="20" y="10"/>
                      <a:pt x="19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5" y="13"/>
                      <a:pt x="0" y="19"/>
                      <a:pt x="0" y="26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8"/>
                      <a:pt x="7" y="64"/>
                      <a:pt x="14" y="64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70" y="63"/>
                      <a:pt x="76" y="57"/>
                      <a:pt x="76" y="49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5" y="18"/>
                      <a:pt x="70" y="12"/>
                      <a:pt x="64" y="11"/>
                    </a:cubicBezTo>
                    <a:close/>
                    <a:moveTo>
                      <a:pt x="30" y="7"/>
                    </a:moveTo>
                    <a:cubicBezTo>
                      <a:pt x="29" y="6"/>
                      <a:pt x="29" y="5"/>
                      <a:pt x="34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6" y="5"/>
                      <a:pt x="46" y="6"/>
                      <a:pt x="46" y="7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30" y="12"/>
                      <a:pt x="30" y="12"/>
                      <a:pt x="30" y="12"/>
                    </a:cubicBezTo>
                    <a:lnTo>
                      <a:pt x="30" y="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任意多边形: 形状 77"/>
              <p:cNvSpPr/>
              <p:nvPr/>
            </p:nvSpPr>
            <p:spPr bwMode="auto">
              <a:xfrm>
                <a:off x="4125" y="1869"/>
                <a:ext cx="258" cy="217"/>
              </a:xfrm>
              <a:custGeom>
                <a:avLst/>
                <a:gdLst>
                  <a:gd name="T0" fmla="*/ 111 w 132"/>
                  <a:gd name="T1" fmla="*/ 19 h 111"/>
                  <a:gd name="T2" fmla="*/ 111 w 132"/>
                  <a:gd name="T3" fmla="*/ 19 h 111"/>
                  <a:gd name="T4" fmla="*/ 108 w 132"/>
                  <a:gd name="T5" fmla="*/ 16 h 111"/>
                  <a:gd name="T6" fmla="*/ 97 w 132"/>
                  <a:gd name="T7" fmla="*/ 16 h 111"/>
                  <a:gd name="T8" fmla="*/ 94 w 132"/>
                  <a:gd name="T9" fmla="*/ 19 h 111"/>
                  <a:gd name="T10" fmla="*/ 87 w 132"/>
                  <a:gd name="T11" fmla="*/ 19 h 111"/>
                  <a:gd name="T12" fmla="*/ 87 w 132"/>
                  <a:gd name="T13" fmla="*/ 11 h 111"/>
                  <a:gd name="T14" fmla="*/ 71 w 132"/>
                  <a:gd name="T15" fmla="*/ 0 h 111"/>
                  <a:gd name="T16" fmla="*/ 59 w 132"/>
                  <a:gd name="T17" fmla="*/ 0 h 111"/>
                  <a:gd name="T18" fmla="*/ 44 w 132"/>
                  <a:gd name="T19" fmla="*/ 12 h 111"/>
                  <a:gd name="T20" fmla="*/ 44 w 132"/>
                  <a:gd name="T21" fmla="*/ 20 h 111"/>
                  <a:gd name="T22" fmla="*/ 37 w 132"/>
                  <a:gd name="T23" fmla="*/ 21 h 111"/>
                  <a:gd name="T24" fmla="*/ 34 w 132"/>
                  <a:gd name="T25" fmla="*/ 18 h 111"/>
                  <a:gd name="T26" fmla="*/ 23 w 132"/>
                  <a:gd name="T27" fmla="*/ 18 h 111"/>
                  <a:gd name="T28" fmla="*/ 20 w 132"/>
                  <a:gd name="T29" fmla="*/ 21 h 111"/>
                  <a:gd name="T30" fmla="*/ 20 w 132"/>
                  <a:gd name="T31" fmla="*/ 21 h 111"/>
                  <a:gd name="T32" fmla="*/ 1 w 132"/>
                  <a:gd name="T33" fmla="*/ 44 h 111"/>
                  <a:gd name="T34" fmla="*/ 2 w 132"/>
                  <a:gd name="T35" fmla="*/ 88 h 111"/>
                  <a:gd name="T36" fmla="*/ 25 w 132"/>
                  <a:gd name="T37" fmla="*/ 111 h 111"/>
                  <a:gd name="T38" fmla="*/ 109 w 132"/>
                  <a:gd name="T39" fmla="*/ 109 h 111"/>
                  <a:gd name="T40" fmla="*/ 131 w 132"/>
                  <a:gd name="T41" fmla="*/ 85 h 111"/>
                  <a:gd name="T42" fmla="*/ 131 w 132"/>
                  <a:gd name="T43" fmla="*/ 42 h 111"/>
                  <a:gd name="T44" fmla="*/ 111 w 132"/>
                  <a:gd name="T45" fmla="*/ 19 h 111"/>
                  <a:gd name="T46" fmla="*/ 51 w 132"/>
                  <a:gd name="T47" fmla="*/ 12 h 111"/>
                  <a:gd name="T48" fmla="*/ 60 w 132"/>
                  <a:gd name="T49" fmla="*/ 8 h 111"/>
                  <a:gd name="T50" fmla="*/ 71 w 132"/>
                  <a:gd name="T51" fmla="*/ 8 h 111"/>
                  <a:gd name="T52" fmla="*/ 79 w 132"/>
                  <a:gd name="T53" fmla="*/ 12 h 111"/>
                  <a:gd name="T54" fmla="*/ 80 w 132"/>
                  <a:gd name="T55" fmla="*/ 20 h 111"/>
                  <a:gd name="T56" fmla="*/ 52 w 132"/>
                  <a:gd name="T57" fmla="*/ 20 h 111"/>
                  <a:gd name="T58" fmla="*/ 51 w 132"/>
                  <a:gd name="T59" fmla="*/ 1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2" h="111">
                    <a:moveTo>
                      <a:pt x="111" y="19"/>
                    </a:move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17"/>
                      <a:pt x="110" y="16"/>
                      <a:pt x="108" y="16"/>
                    </a:cubicBezTo>
                    <a:cubicBezTo>
                      <a:pt x="97" y="16"/>
                      <a:pt x="97" y="16"/>
                      <a:pt x="97" y="16"/>
                    </a:cubicBezTo>
                    <a:cubicBezTo>
                      <a:pt x="95" y="16"/>
                      <a:pt x="94" y="18"/>
                      <a:pt x="94" y="19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7" y="2"/>
                      <a:pt x="80" y="0"/>
                      <a:pt x="7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1" y="1"/>
                      <a:pt x="43" y="3"/>
                      <a:pt x="44" y="12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7" y="19"/>
                      <a:pt x="36" y="18"/>
                      <a:pt x="34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1" y="18"/>
                      <a:pt x="20" y="19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9" y="23"/>
                      <a:pt x="0" y="33"/>
                      <a:pt x="1" y="44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101"/>
                      <a:pt x="12" y="111"/>
                      <a:pt x="25" y="111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22" y="108"/>
                      <a:pt x="132" y="98"/>
                      <a:pt x="131" y="85"/>
                    </a:cubicBezTo>
                    <a:cubicBezTo>
                      <a:pt x="131" y="42"/>
                      <a:pt x="131" y="42"/>
                      <a:pt x="131" y="42"/>
                    </a:cubicBezTo>
                    <a:cubicBezTo>
                      <a:pt x="130" y="30"/>
                      <a:pt x="122" y="21"/>
                      <a:pt x="111" y="19"/>
                    </a:cubicBezTo>
                    <a:close/>
                    <a:moveTo>
                      <a:pt x="51" y="12"/>
                    </a:moveTo>
                    <a:cubicBezTo>
                      <a:pt x="51" y="11"/>
                      <a:pt x="51" y="9"/>
                      <a:pt x="60" y="8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9" y="8"/>
                      <a:pt x="79" y="10"/>
                      <a:pt x="79" y="12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52" y="20"/>
                      <a:pt x="52" y="20"/>
                      <a:pt x="52" y="20"/>
                    </a:cubicBezTo>
                    <a:lnTo>
                      <a:pt x="51" y="12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任意多边形: 形状 78"/>
              <p:cNvSpPr/>
              <p:nvPr/>
            </p:nvSpPr>
            <p:spPr bwMode="auto">
              <a:xfrm>
                <a:off x="4333" y="2350"/>
                <a:ext cx="217" cy="223"/>
              </a:xfrm>
              <a:custGeom>
                <a:avLst/>
                <a:gdLst>
                  <a:gd name="T0" fmla="*/ 110 w 111"/>
                  <a:gd name="T1" fmla="*/ 65 h 114"/>
                  <a:gd name="T2" fmla="*/ 110 w 111"/>
                  <a:gd name="T3" fmla="*/ 20 h 114"/>
                  <a:gd name="T4" fmla="*/ 89 w 111"/>
                  <a:gd name="T5" fmla="*/ 1 h 114"/>
                  <a:gd name="T6" fmla="*/ 19 w 111"/>
                  <a:gd name="T7" fmla="*/ 2 h 114"/>
                  <a:gd name="T8" fmla="*/ 0 w 111"/>
                  <a:gd name="T9" fmla="*/ 23 h 114"/>
                  <a:gd name="T10" fmla="*/ 1 w 111"/>
                  <a:gd name="T11" fmla="*/ 68 h 114"/>
                  <a:gd name="T12" fmla="*/ 21 w 111"/>
                  <a:gd name="T13" fmla="*/ 87 h 114"/>
                  <a:gd name="T14" fmla="*/ 48 w 111"/>
                  <a:gd name="T15" fmla="*/ 87 h 114"/>
                  <a:gd name="T16" fmla="*/ 48 w 111"/>
                  <a:gd name="T17" fmla="*/ 101 h 114"/>
                  <a:gd name="T18" fmla="*/ 16 w 111"/>
                  <a:gd name="T19" fmla="*/ 102 h 114"/>
                  <a:gd name="T20" fmla="*/ 10 w 111"/>
                  <a:gd name="T21" fmla="*/ 108 h 114"/>
                  <a:gd name="T22" fmla="*/ 17 w 111"/>
                  <a:gd name="T23" fmla="*/ 114 h 114"/>
                  <a:gd name="T24" fmla="*/ 97 w 111"/>
                  <a:gd name="T25" fmla="*/ 113 h 114"/>
                  <a:gd name="T26" fmla="*/ 103 w 111"/>
                  <a:gd name="T27" fmla="*/ 106 h 114"/>
                  <a:gd name="T28" fmla="*/ 96 w 111"/>
                  <a:gd name="T29" fmla="*/ 100 h 114"/>
                  <a:gd name="T30" fmla="*/ 65 w 111"/>
                  <a:gd name="T31" fmla="*/ 101 h 114"/>
                  <a:gd name="T32" fmla="*/ 65 w 111"/>
                  <a:gd name="T33" fmla="*/ 86 h 114"/>
                  <a:gd name="T34" fmla="*/ 91 w 111"/>
                  <a:gd name="T35" fmla="*/ 86 h 114"/>
                  <a:gd name="T36" fmla="*/ 110 w 111"/>
                  <a:gd name="T37" fmla="*/ 65 h 114"/>
                  <a:gd name="T38" fmla="*/ 21 w 111"/>
                  <a:gd name="T39" fmla="*/ 79 h 114"/>
                  <a:gd name="T40" fmla="*/ 8 w 111"/>
                  <a:gd name="T41" fmla="*/ 67 h 114"/>
                  <a:gd name="T42" fmla="*/ 7 w 111"/>
                  <a:gd name="T43" fmla="*/ 22 h 114"/>
                  <a:gd name="T44" fmla="*/ 19 w 111"/>
                  <a:gd name="T45" fmla="*/ 10 h 114"/>
                  <a:gd name="T46" fmla="*/ 89 w 111"/>
                  <a:gd name="T47" fmla="*/ 8 h 114"/>
                  <a:gd name="T48" fmla="*/ 102 w 111"/>
                  <a:gd name="T49" fmla="*/ 20 h 114"/>
                  <a:gd name="T50" fmla="*/ 103 w 111"/>
                  <a:gd name="T51" fmla="*/ 65 h 114"/>
                  <a:gd name="T52" fmla="*/ 91 w 111"/>
                  <a:gd name="T53" fmla="*/ 78 h 114"/>
                  <a:gd name="T54" fmla="*/ 21 w 111"/>
                  <a:gd name="T55" fmla="*/ 7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1" h="114">
                    <a:moveTo>
                      <a:pt x="110" y="65"/>
                    </a:moveTo>
                    <a:cubicBezTo>
                      <a:pt x="110" y="20"/>
                      <a:pt x="110" y="20"/>
                      <a:pt x="110" y="20"/>
                    </a:cubicBezTo>
                    <a:cubicBezTo>
                      <a:pt x="109" y="9"/>
                      <a:pt x="100" y="0"/>
                      <a:pt x="89" y="1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8" y="2"/>
                      <a:pt x="0" y="11"/>
                      <a:pt x="0" y="23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79"/>
                      <a:pt x="10" y="87"/>
                      <a:pt x="21" y="87"/>
                    </a:cubicBezTo>
                    <a:cubicBezTo>
                      <a:pt x="48" y="87"/>
                      <a:pt x="48" y="87"/>
                      <a:pt x="48" y="87"/>
                    </a:cubicBezTo>
                    <a:cubicBezTo>
                      <a:pt x="48" y="101"/>
                      <a:pt x="48" y="101"/>
                      <a:pt x="48" y="101"/>
                    </a:cubicBezTo>
                    <a:cubicBezTo>
                      <a:pt x="16" y="102"/>
                      <a:pt x="16" y="102"/>
                      <a:pt x="16" y="102"/>
                    </a:cubicBezTo>
                    <a:cubicBezTo>
                      <a:pt x="13" y="102"/>
                      <a:pt x="10" y="105"/>
                      <a:pt x="10" y="108"/>
                    </a:cubicBezTo>
                    <a:cubicBezTo>
                      <a:pt x="10" y="112"/>
                      <a:pt x="13" y="114"/>
                      <a:pt x="17" y="114"/>
                    </a:cubicBezTo>
                    <a:cubicBezTo>
                      <a:pt x="97" y="113"/>
                      <a:pt x="97" y="113"/>
                      <a:pt x="97" y="113"/>
                    </a:cubicBezTo>
                    <a:cubicBezTo>
                      <a:pt x="100" y="113"/>
                      <a:pt x="103" y="110"/>
                      <a:pt x="103" y="106"/>
                    </a:cubicBezTo>
                    <a:cubicBezTo>
                      <a:pt x="103" y="103"/>
                      <a:pt x="100" y="100"/>
                      <a:pt x="96" y="100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91" y="86"/>
                      <a:pt x="91" y="86"/>
                      <a:pt x="91" y="86"/>
                    </a:cubicBezTo>
                    <a:cubicBezTo>
                      <a:pt x="102" y="86"/>
                      <a:pt x="111" y="76"/>
                      <a:pt x="110" y="65"/>
                    </a:cubicBezTo>
                    <a:close/>
                    <a:moveTo>
                      <a:pt x="21" y="79"/>
                    </a:moveTo>
                    <a:cubicBezTo>
                      <a:pt x="14" y="80"/>
                      <a:pt x="8" y="74"/>
                      <a:pt x="8" y="67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15"/>
                      <a:pt x="13" y="10"/>
                      <a:pt x="19" y="10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96" y="8"/>
                      <a:pt x="102" y="13"/>
                      <a:pt x="102" y="20"/>
                    </a:cubicBezTo>
                    <a:cubicBezTo>
                      <a:pt x="103" y="65"/>
                      <a:pt x="103" y="65"/>
                      <a:pt x="103" y="65"/>
                    </a:cubicBezTo>
                    <a:cubicBezTo>
                      <a:pt x="103" y="72"/>
                      <a:pt x="98" y="78"/>
                      <a:pt x="91" y="78"/>
                    </a:cubicBezTo>
                    <a:lnTo>
                      <a:pt x="21" y="7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任意多边形: 形状 79"/>
              <p:cNvSpPr/>
              <p:nvPr/>
            </p:nvSpPr>
            <p:spPr bwMode="auto">
              <a:xfrm>
                <a:off x="4366" y="2391"/>
                <a:ext cx="145" cy="15"/>
              </a:xfrm>
              <a:custGeom>
                <a:avLst/>
                <a:gdLst>
                  <a:gd name="T0" fmla="*/ 74 w 74"/>
                  <a:gd name="T1" fmla="*/ 3 h 8"/>
                  <a:gd name="T2" fmla="*/ 71 w 74"/>
                  <a:gd name="T3" fmla="*/ 7 h 8"/>
                  <a:gd name="T4" fmla="*/ 4 w 74"/>
                  <a:gd name="T5" fmla="*/ 8 h 8"/>
                  <a:gd name="T6" fmla="*/ 0 w 74"/>
                  <a:gd name="T7" fmla="*/ 5 h 8"/>
                  <a:gd name="T8" fmla="*/ 0 w 74"/>
                  <a:gd name="T9" fmla="*/ 5 h 8"/>
                  <a:gd name="T10" fmla="*/ 4 w 74"/>
                  <a:gd name="T11" fmla="*/ 1 h 8"/>
                  <a:gd name="T12" fmla="*/ 71 w 74"/>
                  <a:gd name="T13" fmla="*/ 0 h 8"/>
                  <a:gd name="T14" fmla="*/ 74 w 74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8">
                    <a:moveTo>
                      <a:pt x="74" y="3"/>
                    </a:moveTo>
                    <a:cubicBezTo>
                      <a:pt x="74" y="5"/>
                      <a:pt x="73" y="7"/>
                      <a:pt x="71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2"/>
                      <a:pt x="4" y="1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4" y="1"/>
                      <a:pt x="74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任意多边形: 形状 80"/>
              <p:cNvSpPr/>
              <p:nvPr/>
            </p:nvSpPr>
            <p:spPr bwMode="auto">
              <a:xfrm>
                <a:off x="4366" y="2414"/>
                <a:ext cx="145" cy="18"/>
              </a:xfrm>
              <a:custGeom>
                <a:avLst/>
                <a:gdLst>
                  <a:gd name="T0" fmla="*/ 74 w 74"/>
                  <a:gd name="T1" fmla="*/ 4 h 9"/>
                  <a:gd name="T2" fmla="*/ 71 w 74"/>
                  <a:gd name="T3" fmla="*/ 7 h 9"/>
                  <a:gd name="T4" fmla="*/ 4 w 74"/>
                  <a:gd name="T5" fmla="*/ 9 h 9"/>
                  <a:gd name="T6" fmla="*/ 0 w 74"/>
                  <a:gd name="T7" fmla="*/ 5 h 9"/>
                  <a:gd name="T8" fmla="*/ 0 w 74"/>
                  <a:gd name="T9" fmla="*/ 5 h 9"/>
                  <a:gd name="T10" fmla="*/ 4 w 74"/>
                  <a:gd name="T11" fmla="*/ 2 h 9"/>
                  <a:gd name="T12" fmla="*/ 71 w 74"/>
                  <a:gd name="T13" fmla="*/ 0 h 9"/>
                  <a:gd name="T14" fmla="*/ 74 w 74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9">
                    <a:moveTo>
                      <a:pt x="74" y="4"/>
                    </a:moveTo>
                    <a:cubicBezTo>
                      <a:pt x="74" y="6"/>
                      <a:pt x="73" y="7"/>
                      <a:pt x="71" y="7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1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2" y="2"/>
                      <a:pt x="4" y="2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3" y="0"/>
                      <a:pt x="74" y="2"/>
                      <a:pt x="74" y="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任意多边形: 形状 81"/>
              <p:cNvSpPr/>
              <p:nvPr/>
            </p:nvSpPr>
            <p:spPr bwMode="auto">
              <a:xfrm>
                <a:off x="4368" y="2440"/>
                <a:ext cx="145" cy="15"/>
              </a:xfrm>
              <a:custGeom>
                <a:avLst/>
                <a:gdLst>
                  <a:gd name="T0" fmla="*/ 74 w 74"/>
                  <a:gd name="T1" fmla="*/ 3 h 8"/>
                  <a:gd name="T2" fmla="*/ 70 w 74"/>
                  <a:gd name="T3" fmla="*/ 7 h 8"/>
                  <a:gd name="T4" fmla="*/ 3 w 74"/>
                  <a:gd name="T5" fmla="*/ 8 h 8"/>
                  <a:gd name="T6" fmla="*/ 0 w 74"/>
                  <a:gd name="T7" fmla="*/ 5 h 8"/>
                  <a:gd name="T8" fmla="*/ 0 w 74"/>
                  <a:gd name="T9" fmla="*/ 5 h 8"/>
                  <a:gd name="T10" fmla="*/ 3 w 74"/>
                  <a:gd name="T11" fmla="*/ 1 h 8"/>
                  <a:gd name="T12" fmla="*/ 70 w 74"/>
                  <a:gd name="T13" fmla="*/ 0 h 8"/>
                  <a:gd name="T14" fmla="*/ 74 w 74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8">
                    <a:moveTo>
                      <a:pt x="74" y="3"/>
                    </a:moveTo>
                    <a:cubicBezTo>
                      <a:pt x="74" y="5"/>
                      <a:pt x="72" y="7"/>
                      <a:pt x="70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2" y="0"/>
                      <a:pt x="74" y="1"/>
                      <a:pt x="74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6" name="任意多边形: 形状 82"/>
              <p:cNvSpPr/>
              <p:nvPr/>
            </p:nvSpPr>
            <p:spPr bwMode="auto">
              <a:xfrm>
                <a:off x="4407" y="2463"/>
                <a:ext cx="106" cy="16"/>
              </a:xfrm>
              <a:custGeom>
                <a:avLst/>
                <a:gdLst>
                  <a:gd name="T0" fmla="*/ 54 w 54"/>
                  <a:gd name="T1" fmla="*/ 4 h 8"/>
                  <a:gd name="T2" fmla="*/ 51 w 54"/>
                  <a:gd name="T3" fmla="*/ 7 h 8"/>
                  <a:gd name="T4" fmla="*/ 4 w 54"/>
                  <a:gd name="T5" fmla="*/ 8 h 8"/>
                  <a:gd name="T6" fmla="*/ 0 w 54"/>
                  <a:gd name="T7" fmla="*/ 5 h 8"/>
                  <a:gd name="T8" fmla="*/ 0 w 54"/>
                  <a:gd name="T9" fmla="*/ 5 h 8"/>
                  <a:gd name="T10" fmla="*/ 3 w 54"/>
                  <a:gd name="T11" fmla="*/ 1 h 8"/>
                  <a:gd name="T12" fmla="*/ 50 w 54"/>
                  <a:gd name="T13" fmla="*/ 0 h 8"/>
                  <a:gd name="T14" fmla="*/ 54 w 54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8">
                    <a:moveTo>
                      <a:pt x="54" y="4"/>
                    </a:moveTo>
                    <a:cubicBezTo>
                      <a:pt x="54" y="6"/>
                      <a:pt x="52" y="7"/>
                      <a:pt x="51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1"/>
                      <a:pt x="3" y="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2" y="0"/>
                      <a:pt x="54" y="2"/>
                      <a:pt x="54" y="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7" name="任意多边形: 形状 83"/>
              <p:cNvSpPr/>
              <p:nvPr/>
            </p:nvSpPr>
            <p:spPr bwMode="auto">
              <a:xfrm>
                <a:off x="4638" y="1880"/>
                <a:ext cx="185" cy="190"/>
              </a:xfrm>
              <a:custGeom>
                <a:avLst/>
                <a:gdLst>
                  <a:gd name="T0" fmla="*/ 94 w 95"/>
                  <a:gd name="T1" fmla="*/ 55 h 97"/>
                  <a:gd name="T2" fmla="*/ 94 w 95"/>
                  <a:gd name="T3" fmla="*/ 17 h 97"/>
                  <a:gd name="T4" fmla="*/ 76 w 95"/>
                  <a:gd name="T5" fmla="*/ 1 h 97"/>
                  <a:gd name="T6" fmla="*/ 17 w 95"/>
                  <a:gd name="T7" fmla="*/ 2 h 97"/>
                  <a:gd name="T8" fmla="*/ 1 w 95"/>
                  <a:gd name="T9" fmla="*/ 19 h 97"/>
                  <a:gd name="T10" fmla="*/ 1 w 95"/>
                  <a:gd name="T11" fmla="*/ 57 h 97"/>
                  <a:gd name="T12" fmla="*/ 19 w 95"/>
                  <a:gd name="T13" fmla="*/ 74 h 97"/>
                  <a:gd name="T14" fmla="*/ 41 w 95"/>
                  <a:gd name="T15" fmla="*/ 73 h 97"/>
                  <a:gd name="T16" fmla="*/ 41 w 95"/>
                  <a:gd name="T17" fmla="*/ 85 h 97"/>
                  <a:gd name="T18" fmla="*/ 15 w 95"/>
                  <a:gd name="T19" fmla="*/ 86 h 97"/>
                  <a:gd name="T20" fmla="*/ 9 w 95"/>
                  <a:gd name="T21" fmla="*/ 92 h 97"/>
                  <a:gd name="T22" fmla="*/ 15 w 95"/>
                  <a:gd name="T23" fmla="*/ 97 h 97"/>
                  <a:gd name="T24" fmla="*/ 83 w 95"/>
                  <a:gd name="T25" fmla="*/ 95 h 97"/>
                  <a:gd name="T26" fmla="*/ 88 w 95"/>
                  <a:gd name="T27" fmla="*/ 90 h 97"/>
                  <a:gd name="T28" fmla="*/ 82 w 95"/>
                  <a:gd name="T29" fmla="*/ 85 h 97"/>
                  <a:gd name="T30" fmla="*/ 56 w 95"/>
                  <a:gd name="T31" fmla="*/ 85 h 97"/>
                  <a:gd name="T32" fmla="*/ 55 w 95"/>
                  <a:gd name="T33" fmla="*/ 73 h 97"/>
                  <a:gd name="T34" fmla="*/ 78 w 95"/>
                  <a:gd name="T35" fmla="*/ 73 h 97"/>
                  <a:gd name="T36" fmla="*/ 94 w 95"/>
                  <a:gd name="T37" fmla="*/ 55 h 97"/>
                  <a:gd name="T38" fmla="*/ 19 w 95"/>
                  <a:gd name="T39" fmla="*/ 67 h 97"/>
                  <a:gd name="T40" fmla="*/ 8 w 95"/>
                  <a:gd name="T41" fmla="*/ 57 h 97"/>
                  <a:gd name="T42" fmla="*/ 7 w 95"/>
                  <a:gd name="T43" fmla="*/ 19 h 97"/>
                  <a:gd name="T44" fmla="*/ 17 w 95"/>
                  <a:gd name="T45" fmla="*/ 8 h 97"/>
                  <a:gd name="T46" fmla="*/ 76 w 95"/>
                  <a:gd name="T47" fmla="*/ 7 h 97"/>
                  <a:gd name="T48" fmla="*/ 87 w 95"/>
                  <a:gd name="T49" fmla="*/ 17 h 97"/>
                  <a:gd name="T50" fmla="*/ 88 w 95"/>
                  <a:gd name="T51" fmla="*/ 55 h 97"/>
                  <a:gd name="T52" fmla="*/ 78 w 95"/>
                  <a:gd name="T53" fmla="*/ 66 h 97"/>
                  <a:gd name="T54" fmla="*/ 19 w 95"/>
                  <a:gd name="T55" fmla="*/ 6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5" h="97">
                    <a:moveTo>
                      <a:pt x="94" y="55"/>
                    </a:moveTo>
                    <a:cubicBezTo>
                      <a:pt x="94" y="17"/>
                      <a:pt x="94" y="17"/>
                      <a:pt x="94" y="17"/>
                    </a:cubicBezTo>
                    <a:cubicBezTo>
                      <a:pt x="93" y="8"/>
                      <a:pt x="86" y="0"/>
                      <a:pt x="76" y="1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8" y="2"/>
                      <a:pt x="0" y="10"/>
                      <a:pt x="1" y="19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2" y="67"/>
                      <a:pt x="9" y="74"/>
                      <a:pt x="19" y="74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2" y="86"/>
                      <a:pt x="9" y="89"/>
                      <a:pt x="9" y="92"/>
                    </a:cubicBezTo>
                    <a:cubicBezTo>
                      <a:pt x="10" y="94"/>
                      <a:pt x="12" y="97"/>
                      <a:pt x="15" y="97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86" y="95"/>
                      <a:pt x="88" y="93"/>
                      <a:pt x="88" y="90"/>
                    </a:cubicBezTo>
                    <a:cubicBezTo>
                      <a:pt x="88" y="87"/>
                      <a:pt x="85" y="84"/>
                      <a:pt x="82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87" y="72"/>
                      <a:pt x="95" y="65"/>
                      <a:pt x="94" y="55"/>
                    </a:cubicBezTo>
                    <a:close/>
                    <a:moveTo>
                      <a:pt x="19" y="67"/>
                    </a:moveTo>
                    <a:cubicBezTo>
                      <a:pt x="13" y="67"/>
                      <a:pt x="8" y="63"/>
                      <a:pt x="8" y="57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3"/>
                      <a:pt x="12" y="8"/>
                      <a:pt x="17" y="8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82" y="7"/>
                      <a:pt x="87" y="11"/>
                      <a:pt x="87" y="17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8" y="61"/>
                      <a:pt x="83" y="66"/>
                      <a:pt x="78" y="66"/>
                    </a:cubicBezTo>
                    <a:lnTo>
                      <a:pt x="19" y="6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8" name="任意多边形: 形状 84"/>
              <p:cNvSpPr/>
              <p:nvPr/>
            </p:nvSpPr>
            <p:spPr bwMode="auto">
              <a:xfrm>
                <a:off x="4667" y="1916"/>
                <a:ext cx="123" cy="13"/>
              </a:xfrm>
              <a:custGeom>
                <a:avLst/>
                <a:gdLst>
                  <a:gd name="T0" fmla="*/ 63 w 63"/>
                  <a:gd name="T1" fmla="*/ 3 h 7"/>
                  <a:gd name="T2" fmla="*/ 60 w 63"/>
                  <a:gd name="T3" fmla="*/ 6 h 7"/>
                  <a:gd name="T4" fmla="*/ 3 w 63"/>
                  <a:gd name="T5" fmla="*/ 7 h 7"/>
                  <a:gd name="T6" fmla="*/ 0 w 63"/>
                  <a:gd name="T7" fmla="*/ 4 h 7"/>
                  <a:gd name="T8" fmla="*/ 0 w 63"/>
                  <a:gd name="T9" fmla="*/ 4 h 7"/>
                  <a:gd name="T10" fmla="*/ 3 w 63"/>
                  <a:gd name="T11" fmla="*/ 1 h 7"/>
                  <a:gd name="T12" fmla="*/ 60 w 63"/>
                  <a:gd name="T13" fmla="*/ 0 h 7"/>
                  <a:gd name="T14" fmla="*/ 63 w 63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7">
                    <a:moveTo>
                      <a:pt x="63" y="3"/>
                    </a:moveTo>
                    <a:cubicBezTo>
                      <a:pt x="63" y="4"/>
                      <a:pt x="62" y="6"/>
                      <a:pt x="60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1"/>
                      <a:pt x="3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2" y="0"/>
                      <a:pt x="63" y="1"/>
                      <a:pt x="63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任意多边形: 形状 85"/>
              <p:cNvSpPr/>
              <p:nvPr/>
            </p:nvSpPr>
            <p:spPr bwMode="auto">
              <a:xfrm>
                <a:off x="4669" y="1935"/>
                <a:ext cx="121" cy="14"/>
              </a:xfrm>
              <a:custGeom>
                <a:avLst/>
                <a:gdLst>
                  <a:gd name="T0" fmla="*/ 62 w 62"/>
                  <a:gd name="T1" fmla="*/ 3 h 7"/>
                  <a:gd name="T2" fmla="*/ 59 w 62"/>
                  <a:gd name="T3" fmla="*/ 6 h 7"/>
                  <a:gd name="T4" fmla="*/ 3 w 62"/>
                  <a:gd name="T5" fmla="*/ 7 h 7"/>
                  <a:gd name="T6" fmla="*/ 0 w 62"/>
                  <a:gd name="T7" fmla="*/ 5 h 7"/>
                  <a:gd name="T8" fmla="*/ 0 w 62"/>
                  <a:gd name="T9" fmla="*/ 5 h 7"/>
                  <a:gd name="T10" fmla="*/ 3 w 62"/>
                  <a:gd name="T11" fmla="*/ 2 h 7"/>
                  <a:gd name="T12" fmla="*/ 59 w 62"/>
                  <a:gd name="T13" fmla="*/ 0 h 7"/>
                  <a:gd name="T14" fmla="*/ 62 w 62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7">
                    <a:moveTo>
                      <a:pt x="62" y="3"/>
                    </a:moveTo>
                    <a:cubicBezTo>
                      <a:pt x="62" y="5"/>
                      <a:pt x="61" y="6"/>
                      <a:pt x="59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2" y="2"/>
                      <a:pt x="62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任意多边形: 形状 86"/>
              <p:cNvSpPr/>
              <p:nvPr/>
            </p:nvSpPr>
            <p:spPr bwMode="auto">
              <a:xfrm>
                <a:off x="4669" y="1957"/>
                <a:ext cx="121" cy="13"/>
              </a:xfrm>
              <a:custGeom>
                <a:avLst/>
                <a:gdLst>
                  <a:gd name="T0" fmla="*/ 62 w 62"/>
                  <a:gd name="T1" fmla="*/ 3 h 7"/>
                  <a:gd name="T2" fmla="*/ 60 w 62"/>
                  <a:gd name="T3" fmla="*/ 6 h 7"/>
                  <a:gd name="T4" fmla="*/ 3 w 62"/>
                  <a:gd name="T5" fmla="*/ 7 h 7"/>
                  <a:gd name="T6" fmla="*/ 0 w 62"/>
                  <a:gd name="T7" fmla="*/ 4 h 7"/>
                  <a:gd name="T8" fmla="*/ 0 w 62"/>
                  <a:gd name="T9" fmla="*/ 4 h 7"/>
                  <a:gd name="T10" fmla="*/ 3 w 62"/>
                  <a:gd name="T11" fmla="*/ 1 h 7"/>
                  <a:gd name="T12" fmla="*/ 59 w 62"/>
                  <a:gd name="T13" fmla="*/ 0 h 7"/>
                  <a:gd name="T14" fmla="*/ 62 w 62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7">
                    <a:moveTo>
                      <a:pt x="62" y="3"/>
                    </a:moveTo>
                    <a:cubicBezTo>
                      <a:pt x="62" y="4"/>
                      <a:pt x="61" y="6"/>
                      <a:pt x="60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2" y="1"/>
                      <a:pt x="62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" name="任意多边形: 形状 87"/>
              <p:cNvSpPr/>
              <p:nvPr/>
            </p:nvSpPr>
            <p:spPr bwMode="auto">
              <a:xfrm>
                <a:off x="4702" y="1976"/>
                <a:ext cx="90" cy="14"/>
              </a:xfrm>
              <a:custGeom>
                <a:avLst/>
                <a:gdLst>
                  <a:gd name="T0" fmla="*/ 46 w 46"/>
                  <a:gd name="T1" fmla="*/ 3 h 7"/>
                  <a:gd name="T2" fmla="*/ 43 w 46"/>
                  <a:gd name="T3" fmla="*/ 6 h 7"/>
                  <a:gd name="T4" fmla="*/ 3 w 46"/>
                  <a:gd name="T5" fmla="*/ 7 h 7"/>
                  <a:gd name="T6" fmla="*/ 0 w 46"/>
                  <a:gd name="T7" fmla="*/ 4 h 7"/>
                  <a:gd name="T8" fmla="*/ 0 w 46"/>
                  <a:gd name="T9" fmla="*/ 4 h 7"/>
                  <a:gd name="T10" fmla="*/ 3 w 46"/>
                  <a:gd name="T11" fmla="*/ 1 h 7"/>
                  <a:gd name="T12" fmla="*/ 43 w 46"/>
                  <a:gd name="T13" fmla="*/ 0 h 7"/>
                  <a:gd name="T14" fmla="*/ 46 w 46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7">
                    <a:moveTo>
                      <a:pt x="46" y="3"/>
                    </a:moveTo>
                    <a:cubicBezTo>
                      <a:pt x="46" y="5"/>
                      <a:pt x="44" y="6"/>
                      <a:pt x="4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6" y="2"/>
                      <a:pt x="46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" name="任意多边形: 形状 88"/>
              <p:cNvSpPr/>
              <p:nvPr/>
            </p:nvSpPr>
            <p:spPr bwMode="auto">
              <a:xfrm>
                <a:off x="4575" y="2868"/>
                <a:ext cx="160" cy="164"/>
              </a:xfrm>
              <a:custGeom>
                <a:avLst/>
                <a:gdLst>
                  <a:gd name="T0" fmla="*/ 82 w 82"/>
                  <a:gd name="T1" fmla="*/ 48 h 84"/>
                  <a:gd name="T2" fmla="*/ 82 w 82"/>
                  <a:gd name="T3" fmla="*/ 15 h 84"/>
                  <a:gd name="T4" fmla="*/ 66 w 82"/>
                  <a:gd name="T5" fmla="*/ 0 h 84"/>
                  <a:gd name="T6" fmla="*/ 15 w 82"/>
                  <a:gd name="T7" fmla="*/ 1 h 84"/>
                  <a:gd name="T8" fmla="*/ 0 w 82"/>
                  <a:gd name="T9" fmla="*/ 16 h 84"/>
                  <a:gd name="T10" fmla="*/ 1 w 82"/>
                  <a:gd name="T11" fmla="*/ 50 h 84"/>
                  <a:gd name="T12" fmla="*/ 16 w 82"/>
                  <a:gd name="T13" fmla="*/ 64 h 84"/>
                  <a:gd name="T14" fmla="*/ 36 w 82"/>
                  <a:gd name="T15" fmla="*/ 64 h 84"/>
                  <a:gd name="T16" fmla="*/ 36 w 82"/>
                  <a:gd name="T17" fmla="*/ 74 h 84"/>
                  <a:gd name="T18" fmla="*/ 13 w 82"/>
                  <a:gd name="T19" fmla="*/ 75 h 84"/>
                  <a:gd name="T20" fmla="*/ 8 w 82"/>
                  <a:gd name="T21" fmla="*/ 80 h 84"/>
                  <a:gd name="T22" fmla="*/ 13 w 82"/>
                  <a:gd name="T23" fmla="*/ 84 h 84"/>
                  <a:gd name="T24" fmla="*/ 72 w 82"/>
                  <a:gd name="T25" fmla="*/ 83 h 84"/>
                  <a:gd name="T26" fmla="*/ 77 w 82"/>
                  <a:gd name="T27" fmla="*/ 78 h 84"/>
                  <a:gd name="T28" fmla="*/ 72 w 82"/>
                  <a:gd name="T29" fmla="*/ 74 h 84"/>
                  <a:gd name="T30" fmla="*/ 49 w 82"/>
                  <a:gd name="T31" fmla="*/ 74 h 84"/>
                  <a:gd name="T32" fmla="*/ 48 w 82"/>
                  <a:gd name="T33" fmla="*/ 64 h 84"/>
                  <a:gd name="T34" fmla="*/ 68 w 82"/>
                  <a:gd name="T35" fmla="*/ 63 h 84"/>
                  <a:gd name="T36" fmla="*/ 82 w 82"/>
                  <a:gd name="T37" fmla="*/ 48 h 84"/>
                  <a:gd name="T38" fmla="*/ 16 w 82"/>
                  <a:gd name="T39" fmla="*/ 58 h 84"/>
                  <a:gd name="T40" fmla="*/ 7 w 82"/>
                  <a:gd name="T41" fmla="*/ 49 h 84"/>
                  <a:gd name="T42" fmla="*/ 6 w 82"/>
                  <a:gd name="T43" fmla="*/ 16 h 84"/>
                  <a:gd name="T44" fmla="*/ 15 w 82"/>
                  <a:gd name="T45" fmla="*/ 7 h 84"/>
                  <a:gd name="T46" fmla="*/ 67 w 82"/>
                  <a:gd name="T47" fmla="*/ 6 h 84"/>
                  <a:gd name="T48" fmla="*/ 76 w 82"/>
                  <a:gd name="T49" fmla="*/ 15 h 84"/>
                  <a:gd name="T50" fmla="*/ 77 w 82"/>
                  <a:gd name="T51" fmla="*/ 48 h 84"/>
                  <a:gd name="T52" fmla="*/ 68 w 82"/>
                  <a:gd name="T53" fmla="*/ 57 h 84"/>
                  <a:gd name="T54" fmla="*/ 16 w 82"/>
                  <a:gd name="T55" fmla="*/ 5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2" h="84">
                    <a:moveTo>
                      <a:pt x="82" y="48"/>
                    </a:moveTo>
                    <a:cubicBezTo>
                      <a:pt x="82" y="15"/>
                      <a:pt x="82" y="15"/>
                      <a:pt x="82" y="15"/>
                    </a:cubicBezTo>
                    <a:cubicBezTo>
                      <a:pt x="81" y="7"/>
                      <a:pt x="75" y="0"/>
                      <a:pt x="66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7" y="2"/>
                      <a:pt x="0" y="8"/>
                      <a:pt x="0" y="16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1" y="58"/>
                      <a:pt x="8" y="64"/>
                      <a:pt x="16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10" y="75"/>
                      <a:pt x="8" y="77"/>
                      <a:pt x="8" y="80"/>
                    </a:cubicBezTo>
                    <a:cubicBezTo>
                      <a:pt x="8" y="82"/>
                      <a:pt x="10" y="84"/>
                      <a:pt x="13" y="84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75" y="83"/>
                      <a:pt x="77" y="81"/>
                      <a:pt x="77" y="78"/>
                    </a:cubicBezTo>
                    <a:cubicBezTo>
                      <a:pt x="77" y="76"/>
                      <a:pt x="74" y="74"/>
                      <a:pt x="72" y="74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76" y="63"/>
                      <a:pt x="82" y="56"/>
                      <a:pt x="82" y="48"/>
                    </a:cubicBezTo>
                    <a:close/>
                    <a:moveTo>
                      <a:pt x="16" y="58"/>
                    </a:moveTo>
                    <a:cubicBezTo>
                      <a:pt x="11" y="59"/>
                      <a:pt x="7" y="55"/>
                      <a:pt x="7" y="49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1"/>
                      <a:pt x="10" y="7"/>
                      <a:pt x="15" y="7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72" y="6"/>
                      <a:pt x="76" y="10"/>
                      <a:pt x="76" y="15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77" y="53"/>
                      <a:pt x="73" y="57"/>
                      <a:pt x="68" y="57"/>
                    </a:cubicBez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3" name="任意多边形: 形状 89"/>
              <p:cNvSpPr/>
              <p:nvPr/>
            </p:nvSpPr>
            <p:spPr bwMode="auto">
              <a:xfrm>
                <a:off x="4601" y="2897"/>
                <a:ext cx="107" cy="14"/>
              </a:xfrm>
              <a:custGeom>
                <a:avLst/>
                <a:gdLst>
                  <a:gd name="T0" fmla="*/ 55 w 55"/>
                  <a:gd name="T1" fmla="*/ 3 h 7"/>
                  <a:gd name="T2" fmla="*/ 53 w 55"/>
                  <a:gd name="T3" fmla="*/ 5 h 7"/>
                  <a:gd name="T4" fmla="*/ 3 w 55"/>
                  <a:gd name="T5" fmla="*/ 7 h 7"/>
                  <a:gd name="T6" fmla="*/ 0 w 55"/>
                  <a:gd name="T7" fmla="*/ 4 h 7"/>
                  <a:gd name="T8" fmla="*/ 0 w 55"/>
                  <a:gd name="T9" fmla="*/ 4 h 7"/>
                  <a:gd name="T10" fmla="*/ 3 w 55"/>
                  <a:gd name="T11" fmla="*/ 1 h 7"/>
                  <a:gd name="T12" fmla="*/ 52 w 55"/>
                  <a:gd name="T13" fmla="*/ 0 h 7"/>
                  <a:gd name="T14" fmla="*/ 55 w 55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7">
                    <a:moveTo>
                      <a:pt x="55" y="3"/>
                    </a:moveTo>
                    <a:cubicBezTo>
                      <a:pt x="55" y="4"/>
                      <a:pt x="54" y="5"/>
                      <a:pt x="53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0"/>
                      <a:pt x="55" y="1"/>
                      <a:pt x="55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任意多边形: 形状 90"/>
              <p:cNvSpPr/>
              <p:nvPr/>
            </p:nvSpPr>
            <p:spPr bwMode="auto">
              <a:xfrm>
                <a:off x="4603" y="2917"/>
                <a:ext cx="105" cy="11"/>
              </a:xfrm>
              <a:custGeom>
                <a:avLst/>
                <a:gdLst>
                  <a:gd name="T0" fmla="*/ 54 w 54"/>
                  <a:gd name="T1" fmla="*/ 2 h 6"/>
                  <a:gd name="T2" fmla="*/ 52 w 54"/>
                  <a:gd name="T3" fmla="*/ 5 h 6"/>
                  <a:gd name="T4" fmla="*/ 2 w 54"/>
                  <a:gd name="T5" fmla="*/ 6 h 6"/>
                  <a:gd name="T6" fmla="*/ 0 w 54"/>
                  <a:gd name="T7" fmla="*/ 3 h 6"/>
                  <a:gd name="T8" fmla="*/ 0 w 54"/>
                  <a:gd name="T9" fmla="*/ 3 h 6"/>
                  <a:gd name="T10" fmla="*/ 2 w 54"/>
                  <a:gd name="T11" fmla="*/ 1 h 6"/>
                  <a:gd name="T12" fmla="*/ 52 w 54"/>
                  <a:gd name="T13" fmla="*/ 0 h 6"/>
                  <a:gd name="T14" fmla="*/ 54 w 54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6">
                    <a:moveTo>
                      <a:pt x="54" y="2"/>
                    </a:moveTo>
                    <a:cubicBezTo>
                      <a:pt x="54" y="3"/>
                      <a:pt x="53" y="5"/>
                      <a:pt x="5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4" y="1"/>
                      <a:pt x="54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5" name="任意多边形: 形状 91"/>
              <p:cNvSpPr/>
              <p:nvPr/>
            </p:nvSpPr>
            <p:spPr bwMode="auto">
              <a:xfrm>
                <a:off x="4603" y="2934"/>
                <a:ext cx="105" cy="12"/>
              </a:xfrm>
              <a:custGeom>
                <a:avLst/>
                <a:gdLst>
                  <a:gd name="T0" fmla="*/ 54 w 54"/>
                  <a:gd name="T1" fmla="*/ 2 h 6"/>
                  <a:gd name="T2" fmla="*/ 52 w 54"/>
                  <a:gd name="T3" fmla="*/ 5 h 6"/>
                  <a:gd name="T4" fmla="*/ 2 w 54"/>
                  <a:gd name="T5" fmla="*/ 6 h 6"/>
                  <a:gd name="T6" fmla="*/ 0 w 54"/>
                  <a:gd name="T7" fmla="*/ 3 h 6"/>
                  <a:gd name="T8" fmla="*/ 0 w 54"/>
                  <a:gd name="T9" fmla="*/ 3 h 6"/>
                  <a:gd name="T10" fmla="*/ 2 w 54"/>
                  <a:gd name="T11" fmla="*/ 1 h 6"/>
                  <a:gd name="T12" fmla="*/ 52 w 54"/>
                  <a:gd name="T13" fmla="*/ 0 h 6"/>
                  <a:gd name="T14" fmla="*/ 54 w 54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6">
                    <a:moveTo>
                      <a:pt x="54" y="2"/>
                    </a:moveTo>
                    <a:cubicBezTo>
                      <a:pt x="54" y="4"/>
                      <a:pt x="53" y="5"/>
                      <a:pt x="5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4" y="1"/>
                      <a:pt x="54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6" name="任意多边形: 形状 92"/>
              <p:cNvSpPr/>
              <p:nvPr/>
            </p:nvSpPr>
            <p:spPr bwMode="auto">
              <a:xfrm>
                <a:off x="4632" y="2952"/>
                <a:ext cx="78" cy="12"/>
              </a:xfrm>
              <a:custGeom>
                <a:avLst/>
                <a:gdLst>
                  <a:gd name="T0" fmla="*/ 40 w 40"/>
                  <a:gd name="T1" fmla="*/ 2 h 6"/>
                  <a:gd name="T2" fmla="*/ 37 w 40"/>
                  <a:gd name="T3" fmla="*/ 5 h 6"/>
                  <a:gd name="T4" fmla="*/ 2 w 40"/>
                  <a:gd name="T5" fmla="*/ 6 h 6"/>
                  <a:gd name="T6" fmla="*/ 0 w 40"/>
                  <a:gd name="T7" fmla="*/ 3 h 6"/>
                  <a:gd name="T8" fmla="*/ 0 w 40"/>
                  <a:gd name="T9" fmla="*/ 3 h 6"/>
                  <a:gd name="T10" fmla="*/ 2 w 40"/>
                  <a:gd name="T11" fmla="*/ 1 h 6"/>
                  <a:gd name="T12" fmla="*/ 37 w 40"/>
                  <a:gd name="T13" fmla="*/ 0 h 6"/>
                  <a:gd name="T14" fmla="*/ 40 w 40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6">
                    <a:moveTo>
                      <a:pt x="40" y="2"/>
                    </a:moveTo>
                    <a:cubicBezTo>
                      <a:pt x="40" y="4"/>
                      <a:pt x="39" y="5"/>
                      <a:pt x="37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0"/>
                      <a:pt x="40" y="1"/>
                      <a:pt x="40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7" name="任意多边形: 形状 93"/>
              <p:cNvSpPr/>
              <p:nvPr/>
            </p:nvSpPr>
            <p:spPr bwMode="auto">
              <a:xfrm>
                <a:off x="4487" y="1393"/>
                <a:ext cx="299" cy="225"/>
              </a:xfrm>
              <a:custGeom>
                <a:avLst/>
                <a:gdLst>
                  <a:gd name="T0" fmla="*/ 128 w 153"/>
                  <a:gd name="T1" fmla="*/ 1 h 115"/>
                  <a:gd name="T2" fmla="*/ 23 w 153"/>
                  <a:gd name="T3" fmla="*/ 3 h 115"/>
                  <a:gd name="T4" fmla="*/ 0 w 153"/>
                  <a:gd name="T5" fmla="*/ 27 h 115"/>
                  <a:gd name="T6" fmla="*/ 1 w 153"/>
                  <a:gd name="T7" fmla="*/ 91 h 115"/>
                  <a:gd name="T8" fmla="*/ 25 w 153"/>
                  <a:gd name="T9" fmla="*/ 114 h 115"/>
                  <a:gd name="T10" fmla="*/ 130 w 153"/>
                  <a:gd name="T11" fmla="*/ 112 h 115"/>
                  <a:gd name="T12" fmla="*/ 153 w 153"/>
                  <a:gd name="T13" fmla="*/ 88 h 115"/>
                  <a:gd name="T14" fmla="*/ 152 w 153"/>
                  <a:gd name="T15" fmla="*/ 24 h 115"/>
                  <a:gd name="T16" fmla="*/ 128 w 153"/>
                  <a:gd name="T17" fmla="*/ 1 h 115"/>
                  <a:gd name="T18" fmla="*/ 23 w 153"/>
                  <a:gd name="T19" fmla="*/ 13 h 115"/>
                  <a:gd name="T20" fmla="*/ 128 w 153"/>
                  <a:gd name="T21" fmla="*/ 11 h 115"/>
                  <a:gd name="T22" fmla="*/ 141 w 153"/>
                  <a:gd name="T23" fmla="*/ 24 h 115"/>
                  <a:gd name="T24" fmla="*/ 142 w 153"/>
                  <a:gd name="T25" fmla="*/ 30 h 115"/>
                  <a:gd name="T26" fmla="*/ 10 w 153"/>
                  <a:gd name="T27" fmla="*/ 33 h 115"/>
                  <a:gd name="T28" fmla="*/ 10 w 153"/>
                  <a:gd name="T29" fmla="*/ 27 h 115"/>
                  <a:gd name="T30" fmla="*/ 23 w 153"/>
                  <a:gd name="T31" fmla="*/ 13 h 115"/>
                  <a:gd name="T32" fmla="*/ 130 w 153"/>
                  <a:gd name="T33" fmla="*/ 102 h 115"/>
                  <a:gd name="T34" fmla="*/ 25 w 153"/>
                  <a:gd name="T35" fmla="*/ 104 h 115"/>
                  <a:gd name="T36" fmla="*/ 12 w 153"/>
                  <a:gd name="T37" fmla="*/ 91 h 115"/>
                  <a:gd name="T38" fmla="*/ 11 w 153"/>
                  <a:gd name="T39" fmla="*/ 58 h 115"/>
                  <a:gd name="T40" fmla="*/ 142 w 153"/>
                  <a:gd name="T41" fmla="*/ 55 h 115"/>
                  <a:gd name="T42" fmla="*/ 143 w 153"/>
                  <a:gd name="T43" fmla="*/ 88 h 115"/>
                  <a:gd name="T44" fmla="*/ 130 w 153"/>
                  <a:gd name="T45" fmla="*/ 10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15">
                    <a:moveTo>
                      <a:pt x="128" y="1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10" y="3"/>
                      <a:pt x="0" y="14"/>
                      <a:pt x="0" y="27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2" y="104"/>
                      <a:pt x="12" y="115"/>
                      <a:pt x="25" y="114"/>
                    </a:cubicBezTo>
                    <a:cubicBezTo>
                      <a:pt x="130" y="112"/>
                      <a:pt x="130" y="112"/>
                      <a:pt x="130" y="112"/>
                    </a:cubicBezTo>
                    <a:cubicBezTo>
                      <a:pt x="143" y="112"/>
                      <a:pt x="153" y="101"/>
                      <a:pt x="153" y="88"/>
                    </a:cubicBezTo>
                    <a:cubicBezTo>
                      <a:pt x="152" y="24"/>
                      <a:pt x="152" y="24"/>
                      <a:pt x="152" y="24"/>
                    </a:cubicBezTo>
                    <a:cubicBezTo>
                      <a:pt x="151" y="11"/>
                      <a:pt x="141" y="0"/>
                      <a:pt x="128" y="1"/>
                    </a:cubicBezTo>
                    <a:close/>
                    <a:moveTo>
                      <a:pt x="23" y="13"/>
                    </a:moveTo>
                    <a:cubicBezTo>
                      <a:pt x="128" y="11"/>
                      <a:pt x="128" y="11"/>
                      <a:pt x="128" y="11"/>
                    </a:cubicBezTo>
                    <a:cubicBezTo>
                      <a:pt x="135" y="11"/>
                      <a:pt x="141" y="16"/>
                      <a:pt x="141" y="24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19"/>
                      <a:pt x="16" y="13"/>
                      <a:pt x="23" y="13"/>
                    </a:cubicBezTo>
                    <a:close/>
                    <a:moveTo>
                      <a:pt x="130" y="102"/>
                    </a:moveTo>
                    <a:cubicBezTo>
                      <a:pt x="25" y="104"/>
                      <a:pt x="25" y="104"/>
                      <a:pt x="25" y="104"/>
                    </a:cubicBezTo>
                    <a:cubicBezTo>
                      <a:pt x="18" y="104"/>
                      <a:pt x="12" y="98"/>
                      <a:pt x="12" y="91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43" y="88"/>
                      <a:pt x="143" y="88"/>
                      <a:pt x="143" y="88"/>
                    </a:cubicBezTo>
                    <a:cubicBezTo>
                      <a:pt x="143" y="96"/>
                      <a:pt x="137" y="102"/>
                      <a:pt x="130" y="10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8" name="任意多边形: 形状 94"/>
              <p:cNvSpPr/>
              <p:nvPr/>
            </p:nvSpPr>
            <p:spPr bwMode="auto">
              <a:xfrm>
                <a:off x="4528" y="1521"/>
                <a:ext cx="145" cy="23"/>
              </a:xfrm>
              <a:custGeom>
                <a:avLst/>
                <a:gdLst>
                  <a:gd name="T0" fmla="*/ 74 w 74"/>
                  <a:gd name="T1" fmla="*/ 5 h 12"/>
                  <a:gd name="T2" fmla="*/ 69 w 74"/>
                  <a:gd name="T3" fmla="*/ 10 h 12"/>
                  <a:gd name="T4" fmla="*/ 5 w 74"/>
                  <a:gd name="T5" fmla="*/ 12 h 12"/>
                  <a:gd name="T6" fmla="*/ 0 w 74"/>
                  <a:gd name="T7" fmla="*/ 6 h 12"/>
                  <a:gd name="T8" fmla="*/ 0 w 74"/>
                  <a:gd name="T9" fmla="*/ 6 h 12"/>
                  <a:gd name="T10" fmla="*/ 5 w 74"/>
                  <a:gd name="T11" fmla="*/ 1 h 12"/>
                  <a:gd name="T12" fmla="*/ 68 w 74"/>
                  <a:gd name="T13" fmla="*/ 0 h 12"/>
                  <a:gd name="T14" fmla="*/ 74 w 74"/>
                  <a:gd name="T1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12">
                    <a:moveTo>
                      <a:pt x="74" y="5"/>
                    </a:moveTo>
                    <a:cubicBezTo>
                      <a:pt x="74" y="8"/>
                      <a:pt x="71" y="10"/>
                      <a:pt x="69" y="1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2" y="1"/>
                      <a:pt x="5" y="1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1" y="0"/>
                      <a:pt x="74" y="2"/>
                      <a:pt x="74" y="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9" name="任意多边形: 形状 95"/>
              <p:cNvSpPr/>
              <p:nvPr/>
            </p:nvSpPr>
            <p:spPr bwMode="auto">
              <a:xfrm>
                <a:off x="4528" y="1558"/>
                <a:ext cx="86" cy="21"/>
              </a:xfrm>
              <a:custGeom>
                <a:avLst/>
                <a:gdLst>
                  <a:gd name="T0" fmla="*/ 44 w 44"/>
                  <a:gd name="T1" fmla="*/ 5 h 11"/>
                  <a:gd name="T2" fmla="*/ 39 w 44"/>
                  <a:gd name="T3" fmla="*/ 11 h 11"/>
                  <a:gd name="T4" fmla="*/ 5 w 44"/>
                  <a:gd name="T5" fmla="*/ 11 h 11"/>
                  <a:gd name="T6" fmla="*/ 0 w 44"/>
                  <a:gd name="T7" fmla="*/ 6 h 11"/>
                  <a:gd name="T8" fmla="*/ 0 w 44"/>
                  <a:gd name="T9" fmla="*/ 6 h 11"/>
                  <a:gd name="T10" fmla="*/ 5 w 44"/>
                  <a:gd name="T11" fmla="*/ 1 h 11"/>
                  <a:gd name="T12" fmla="*/ 39 w 44"/>
                  <a:gd name="T13" fmla="*/ 0 h 11"/>
                  <a:gd name="T14" fmla="*/ 44 w 44"/>
                  <a:gd name="T15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1">
                    <a:moveTo>
                      <a:pt x="44" y="5"/>
                    </a:moveTo>
                    <a:cubicBezTo>
                      <a:pt x="44" y="8"/>
                      <a:pt x="42" y="11"/>
                      <a:pt x="39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1"/>
                      <a:pt x="5" y="1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1" y="0"/>
                      <a:pt x="44" y="2"/>
                      <a:pt x="44" y="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0" name="任意多边形: 形状 96"/>
              <p:cNvSpPr/>
              <p:nvPr/>
            </p:nvSpPr>
            <p:spPr bwMode="auto">
              <a:xfrm>
                <a:off x="3695" y="2893"/>
                <a:ext cx="225" cy="168"/>
              </a:xfrm>
              <a:custGeom>
                <a:avLst/>
                <a:gdLst>
                  <a:gd name="T0" fmla="*/ 95 w 115"/>
                  <a:gd name="T1" fmla="*/ 1 h 86"/>
                  <a:gd name="T2" fmla="*/ 17 w 115"/>
                  <a:gd name="T3" fmla="*/ 2 h 86"/>
                  <a:gd name="T4" fmla="*/ 0 w 115"/>
                  <a:gd name="T5" fmla="*/ 20 h 86"/>
                  <a:gd name="T6" fmla="*/ 1 w 115"/>
                  <a:gd name="T7" fmla="*/ 68 h 86"/>
                  <a:gd name="T8" fmla="*/ 19 w 115"/>
                  <a:gd name="T9" fmla="*/ 86 h 86"/>
                  <a:gd name="T10" fmla="*/ 97 w 115"/>
                  <a:gd name="T11" fmla="*/ 84 h 86"/>
                  <a:gd name="T12" fmla="*/ 114 w 115"/>
                  <a:gd name="T13" fmla="*/ 66 h 86"/>
                  <a:gd name="T14" fmla="*/ 113 w 115"/>
                  <a:gd name="T15" fmla="*/ 18 h 86"/>
                  <a:gd name="T16" fmla="*/ 95 w 115"/>
                  <a:gd name="T17" fmla="*/ 1 h 86"/>
                  <a:gd name="T18" fmla="*/ 17 w 115"/>
                  <a:gd name="T19" fmla="*/ 10 h 86"/>
                  <a:gd name="T20" fmla="*/ 96 w 115"/>
                  <a:gd name="T21" fmla="*/ 8 h 86"/>
                  <a:gd name="T22" fmla="*/ 106 w 115"/>
                  <a:gd name="T23" fmla="*/ 18 h 86"/>
                  <a:gd name="T24" fmla="*/ 106 w 115"/>
                  <a:gd name="T25" fmla="*/ 22 h 86"/>
                  <a:gd name="T26" fmla="*/ 8 w 115"/>
                  <a:gd name="T27" fmla="*/ 25 h 86"/>
                  <a:gd name="T28" fmla="*/ 8 w 115"/>
                  <a:gd name="T29" fmla="*/ 20 h 86"/>
                  <a:gd name="T30" fmla="*/ 17 w 115"/>
                  <a:gd name="T31" fmla="*/ 10 h 86"/>
                  <a:gd name="T32" fmla="*/ 97 w 115"/>
                  <a:gd name="T33" fmla="*/ 76 h 86"/>
                  <a:gd name="T34" fmla="*/ 19 w 115"/>
                  <a:gd name="T35" fmla="*/ 78 h 86"/>
                  <a:gd name="T36" fmla="*/ 9 w 115"/>
                  <a:gd name="T37" fmla="*/ 68 h 86"/>
                  <a:gd name="T38" fmla="*/ 8 w 115"/>
                  <a:gd name="T39" fmla="*/ 43 h 86"/>
                  <a:gd name="T40" fmla="*/ 106 w 115"/>
                  <a:gd name="T41" fmla="*/ 41 h 86"/>
                  <a:gd name="T42" fmla="*/ 107 w 115"/>
                  <a:gd name="T43" fmla="*/ 66 h 86"/>
                  <a:gd name="T44" fmla="*/ 97 w 115"/>
                  <a:gd name="T45" fmla="*/ 7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5" h="86">
                    <a:moveTo>
                      <a:pt x="95" y="1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7" y="2"/>
                      <a:pt x="0" y="10"/>
                      <a:pt x="0" y="20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78"/>
                      <a:pt x="9" y="86"/>
                      <a:pt x="19" y="86"/>
                    </a:cubicBezTo>
                    <a:cubicBezTo>
                      <a:pt x="97" y="84"/>
                      <a:pt x="97" y="84"/>
                      <a:pt x="97" y="84"/>
                    </a:cubicBezTo>
                    <a:cubicBezTo>
                      <a:pt x="107" y="84"/>
                      <a:pt x="115" y="76"/>
                      <a:pt x="114" y="66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3" y="8"/>
                      <a:pt x="105" y="0"/>
                      <a:pt x="95" y="1"/>
                    </a:cubicBezTo>
                    <a:close/>
                    <a:moveTo>
                      <a:pt x="17" y="10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101" y="8"/>
                      <a:pt x="106" y="12"/>
                      <a:pt x="106" y="18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7" y="15"/>
                      <a:pt x="12" y="10"/>
                      <a:pt x="17" y="10"/>
                    </a:cubicBezTo>
                    <a:close/>
                    <a:moveTo>
                      <a:pt x="97" y="76"/>
                    </a:moveTo>
                    <a:cubicBezTo>
                      <a:pt x="19" y="78"/>
                      <a:pt x="19" y="78"/>
                      <a:pt x="19" y="78"/>
                    </a:cubicBezTo>
                    <a:cubicBezTo>
                      <a:pt x="13" y="78"/>
                      <a:pt x="9" y="74"/>
                      <a:pt x="9" y="68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106" y="41"/>
                      <a:pt x="106" y="41"/>
                      <a:pt x="106" y="41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107" y="72"/>
                      <a:pt x="103" y="76"/>
                      <a:pt x="97" y="7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1" name="任意多边形: 形状 97"/>
              <p:cNvSpPr/>
              <p:nvPr/>
            </p:nvSpPr>
            <p:spPr bwMode="auto">
              <a:xfrm>
                <a:off x="3725" y="2987"/>
                <a:ext cx="109" cy="18"/>
              </a:xfrm>
              <a:custGeom>
                <a:avLst/>
                <a:gdLst>
                  <a:gd name="T0" fmla="*/ 56 w 56"/>
                  <a:gd name="T1" fmla="*/ 4 h 9"/>
                  <a:gd name="T2" fmla="*/ 52 w 56"/>
                  <a:gd name="T3" fmla="*/ 8 h 9"/>
                  <a:gd name="T4" fmla="*/ 4 w 56"/>
                  <a:gd name="T5" fmla="*/ 9 h 9"/>
                  <a:gd name="T6" fmla="*/ 0 w 56"/>
                  <a:gd name="T7" fmla="*/ 6 h 9"/>
                  <a:gd name="T8" fmla="*/ 0 w 56"/>
                  <a:gd name="T9" fmla="*/ 6 h 9"/>
                  <a:gd name="T10" fmla="*/ 4 w 56"/>
                  <a:gd name="T11" fmla="*/ 2 h 9"/>
                  <a:gd name="T12" fmla="*/ 52 w 56"/>
                  <a:gd name="T13" fmla="*/ 1 h 9"/>
                  <a:gd name="T14" fmla="*/ 56 w 56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9">
                    <a:moveTo>
                      <a:pt x="56" y="4"/>
                    </a:moveTo>
                    <a:cubicBezTo>
                      <a:pt x="56" y="7"/>
                      <a:pt x="54" y="8"/>
                      <a:pt x="52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1" y="8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2"/>
                      <a:pt x="4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4" y="0"/>
                      <a:pt x="56" y="2"/>
                      <a:pt x="56" y="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任意多边形: 形状 98"/>
              <p:cNvSpPr/>
              <p:nvPr/>
            </p:nvSpPr>
            <p:spPr bwMode="auto">
              <a:xfrm>
                <a:off x="3726" y="3016"/>
                <a:ext cx="65" cy="16"/>
              </a:xfrm>
              <a:custGeom>
                <a:avLst/>
                <a:gdLst>
                  <a:gd name="T0" fmla="*/ 32 w 33"/>
                  <a:gd name="T1" fmla="*/ 4 h 8"/>
                  <a:gd name="T2" fmla="*/ 29 w 33"/>
                  <a:gd name="T3" fmla="*/ 8 h 8"/>
                  <a:gd name="T4" fmla="*/ 4 w 33"/>
                  <a:gd name="T5" fmla="*/ 8 h 8"/>
                  <a:gd name="T6" fmla="*/ 0 w 33"/>
                  <a:gd name="T7" fmla="*/ 5 h 8"/>
                  <a:gd name="T8" fmla="*/ 0 w 33"/>
                  <a:gd name="T9" fmla="*/ 5 h 8"/>
                  <a:gd name="T10" fmla="*/ 4 w 33"/>
                  <a:gd name="T11" fmla="*/ 1 h 8"/>
                  <a:gd name="T12" fmla="*/ 29 w 33"/>
                  <a:gd name="T13" fmla="*/ 0 h 8"/>
                  <a:gd name="T14" fmla="*/ 32 w 33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8">
                    <a:moveTo>
                      <a:pt x="32" y="4"/>
                    </a:moveTo>
                    <a:cubicBezTo>
                      <a:pt x="33" y="6"/>
                      <a:pt x="31" y="8"/>
                      <a:pt x="29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1" y="1"/>
                      <a:pt x="4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2"/>
                      <a:pt x="32" y="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任意多边形: 形状 99"/>
              <p:cNvSpPr/>
              <p:nvPr/>
            </p:nvSpPr>
            <p:spPr bwMode="auto">
              <a:xfrm>
                <a:off x="3813" y="2647"/>
                <a:ext cx="27" cy="59"/>
              </a:xfrm>
              <a:custGeom>
                <a:avLst/>
                <a:gdLst>
                  <a:gd name="T0" fmla="*/ 2 w 14"/>
                  <a:gd name="T1" fmla="*/ 15 h 30"/>
                  <a:gd name="T2" fmla="*/ 0 w 14"/>
                  <a:gd name="T3" fmla="*/ 19 h 30"/>
                  <a:gd name="T4" fmla="*/ 1 w 14"/>
                  <a:gd name="T5" fmla="*/ 22 h 30"/>
                  <a:gd name="T6" fmla="*/ 2 w 14"/>
                  <a:gd name="T7" fmla="*/ 24 h 30"/>
                  <a:gd name="T8" fmla="*/ 4 w 14"/>
                  <a:gd name="T9" fmla="*/ 25 h 30"/>
                  <a:gd name="T10" fmla="*/ 4 w 14"/>
                  <a:gd name="T11" fmla="*/ 29 h 30"/>
                  <a:gd name="T12" fmla="*/ 5 w 14"/>
                  <a:gd name="T13" fmla="*/ 30 h 30"/>
                  <a:gd name="T14" fmla="*/ 6 w 14"/>
                  <a:gd name="T15" fmla="*/ 29 h 30"/>
                  <a:gd name="T16" fmla="*/ 6 w 14"/>
                  <a:gd name="T17" fmla="*/ 25 h 30"/>
                  <a:gd name="T18" fmla="*/ 8 w 14"/>
                  <a:gd name="T19" fmla="*/ 26 h 30"/>
                  <a:gd name="T20" fmla="*/ 8 w 14"/>
                  <a:gd name="T21" fmla="*/ 29 h 30"/>
                  <a:gd name="T22" fmla="*/ 9 w 14"/>
                  <a:gd name="T23" fmla="*/ 30 h 30"/>
                  <a:gd name="T24" fmla="*/ 10 w 14"/>
                  <a:gd name="T25" fmla="*/ 29 h 30"/>
                  <a:gd name="T26" fmla="*/ 10 w 14"/>
                  <a:gd name="T27" fmla="*/ 26 h 30"/>
                  <a:gd name="T28" fmla="*/ 12 w 14"/>
                  <a:gd name="T29" fmla="*/ 25 h 30"/>
                  <a:gd name="T30" fmla="*/ 14 w 14"/>
                  <a:gd name="T31" fmla="*/ 25 h 30"/>
                  <a:gd name="T32" fmla="*/ 14 w 14"/>
                  <a:gd name="T33" fmla="*/ 24 h 30"/>
                  <a:gd name="T34" fmla="*/ 14 w 14"/>
                  <a:gd name="T35" fmla="*/ 23 h 30"/>
                  <a:gd name="T36" fmla="*/ 14 w 14"/>
                  <a:gd name="T37" fmla="*/ 22 h 30"/>
                  <a:gd name="T38" fmla="*/ 14 w 14"/>
                  <a:gd name="T39" fmla="*/ 21 h 30"/>
                  <a:gd name="T40" fmla="*/ 11 w 14"/>
                  <a:gd name="T41" fmla="*/ 22 h 30"/>
                  <a:gd name="T42" fmla="*/ 10 w 14"/>
                  <a:gd name="T43" fmla="*/ 22 h 30"/>
                  <a:gd name="T44" fmla="*/ 10 w 14"/>
                  <a:gd name="T45" fmla="*/ 15 h 30"/>
                  <a:gd name="T46" fmla="*/ 10 w 14"/>
                  <a:gd name="T47" fmla="*/ 15 h 30"/>
                  <a:gd name="T48" fmla="*/ 12 w 14"/>
                  <a:gd name="T49" fmla="*/ 14 h 30"/>
                  <a:gd name="T50" fmla="*/ 14 w 14"/>
                  <a:gd name="T51" fmla="*/ 12 h 30"/>
                  <a:gd name="T52" fmla="*/ 14 w 14"/>
                  <a:gd name="T53" fmla="*/ 10 h 30"/>
                  <a:gd name="T54" fmla="*/ 14 w 14"/>
                  <a:gd name="T55" fmla="*/ 8 h 30"/>
                  <a:gd name="T56" fmla="*/ 12 w 14"/>
                  <a:gd name="T57" fmla="*/ 6 h 30"/>
                  <a:gd name="T58" fmla="*/ 10 w 14"/>
                  <a:gd name="T59" fmla="*/ 5 h 30"/>
                  <a:gd name="T60" fmla="*/ 10 w 14"/>
                  <a:gd name="T61" fmla="*/ 2 h 30"/>
                  <a:gd name="T62" fmla="*/ 9 w 14"/>
                  <a:gd name="T63" fmla="*/ 1 h 30"/>
                  <a:gd name="T64" fmla="*/ 8 w 14"/>
                  <a:gd name="T65" fmla="*/ 1 h 30"/>
                  <a:gd name="T66" fmla="*/ 8 w 14"/>
                  <a:gd name="T67" fmla="*/ 4 h 30"/>
                  <a:gd name="T68" fmla="*/ 7 w 14"/>
                  <a:gd name="T69" fmla="*/ 4 h 30"/>
                  <a:gd name="T70" fmla="*/ 6 w 14"/>
                  <a:gd name="T71" fmla="*/ 4 h 30"/>
                  <a:gd name="T72" fmla="*/ 7 w 14"/>
                  <a:gd name="T73" fmla="*/ 1 h 30"/>
                  <a:gd name="T74" fmla="*/ 6 w 14"/>
                  <a:gd name="T75" fmla="*/ 0 h 30"/>
                  <a:gd name="T76" fmla="*/ 5 w 14"/>
                  <a:gd name="T77" fmla="*/ 1 h 30"/>
                  <a:gd name="T78" fmla="*/ 5 w 14"/>
                  <a:gd name="T79" fmla="*/ 4 h 30"/>
                  <a:gd name="T80" fmla="*/ 3 w 14"/>
                  <a:gd name="T81" fmla="*/ 4 h 30"/>
                  <a:gd name="T82" fmla="*/ 2 w 14"/>
                  <a:gd name="T83" fmla="*/ 4 h 30"/>
                  <a:gd name="T84" fmla="*/ 2 w 14"/>
                  <a:gd name="T85" fmla="*/ 5 h 30"/>
                  <a:gd name="T86" fmla="*/ 1 w 14"/>
                  <a:gd name="T87" fmla="*/ 5 h 30"/>
                  <a:gd name="T88" fmla="*/ 1 w 14"/>
                  <a:gd name="T89" fmla="*/ 6 h 30"/>
                  <a:gd name="T90" fmla="*/ 2 w 14"/>
                  <a:gd name="T91" fmla="*/ 7 h 30"/>
                  <a:gd name="T92" fmla="*/ 2 w 14"/>
                  <a:gd name="T93" fmla="*/ 8 h 30"/>
                  <a:gd name="T94" fmla="*/ 4 w 14"/>
                  <a:gd name="T95" fmla="*/ 8 h 30"/>
                  <a:gd name="T96" fmla="*/ 5 w 14"/>
                  <a:gd name="T97" fmla="*/ 7 h 30"/>
                  <a:gd name="T98" fmla="*/ 4 w 14"/>
                  <a:gd name="T99" fmla="*/ 14 h 30"/>
                  <a:gd name="T100" fmla="*/ 2 w 14"/>
                  <a:gd name="T101" fmla="*/ 15 h 30"/>
                  <a:gd name="T102" fmla="*/ 6 w 14"/>
                  <a:gd name="T103" fmla="*/ 17 h 30"/>
                  <a:gd name="T104" fmla="*/ 8 w 14"/>
                  <a:gd name="T105" fmla="*/ 16 h 30"/>
                  <a:gd name="T106" fmla="*/ 8 w 14"/>
                  <a:gd name="T107" fmla="*/ 22 h 30"/>
                  <a:gd name="T108" fmla="*/ 6 w 14"/>
                  <a:gd name="T109" fmla="*/ 22 h 30"/>
                  <a:gd name="T110" fmla="*/ 6 w 14"/>
                  <a:gd name="T111" fmla="*/ 17 h 30"/>
                  <a:gd name="T112" fmla="*/ 6 w 14"/>
                  <a:gd name="T113" fmla="*/ 7 h 30"/>
                  <a:gd name="T114" fmla="*/ 8 w 14"/>
                  <a:gd name="T115" fmla="*/ 8 h 30"/>
                  <a:gd name="T116" fmla="*/ 8 w 14"/>
                  <a:gd name="T117" fmla="*/ 12 h 30"/>
                  <a:gd name="T118" fmla="*/ 6 w 14"/>
                  <a:gd name="T119" fmla="*/ 13 h 30"/>
                  <a:gd name="T120" fmla="*/ 6 w 14"/>
                  <a:gd name="T121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" h="30">
                    <a:moveTo>
                      <a:pt x="2" y="15"/>
                    </a:moveTo>
                    <a:cubicBezTo>
                      <a:pt x="1" y="16"/>
                      <a:pt x="0" y="18"/>
                      <a:pt x="0" y="19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1" y="23"/>
                      <a:pt x="2" y="24"/>
                      <a:pt x="2" y="24"/>
                    </a:cubicBezTo>
                    <a:cubicBezTo>
                      <a:pt x="3" y="24"/>
                      <a:pt x="3" y="25"/>
                      <a:pt x="4" y="25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4" y="30"/>
                      <a:pt x="5" y="30"/>
                    </a:cubicBezTo>
                    <a:cubicBezTo>
                      <a:pt x="5" y="30"/>
                      <a:pt x="6" y="29"/>
                      <a:pt x="6" y="2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7" y="26"/>
                      <a:pt x="8" y="26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9"/>
                      <a:pt x="8" y="30"/>
                      <a:pt x="9" y="30"/>
                    </a:cubicBezTo>
                    <a:cubicBezTo>
                      <a:pt x="9" y="30"/>
                      <a:pt x="10" y="29"/>
                      <a:pt x="10" y="29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3" y="21"/>
                      <a:pt x="12" y="22"/>
                      <a:pt x="11" y="22"/>
                    </a:cubicBezTo>
                    <a:cubicBezTo>
                      <a:pt x="11" y="22"/>
                      <a:pt x="10" y="22"/>
                      <a:pt x="10" y="22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5"/>
                      <a:pt x="12" y="14"/>
                      <a:pt x="12" y="14"/>
                    </a:cubicBezTo>
                    <a:cubicBezTo>
                      <a:pt x="13" y="13"/>
                      <a:pt x="13" y="13"/>
                      <a:pt x="14" y="12"/>
                    </a:cubicBezTo>
                    <a:cubicBezTo>
                      <a:pt x="14" y="12"/>
                      <a:pt x="14" y="11"/>
                      <a:pt x="14" y="10"/>
                    </a:cubicBezTo>
                    <a:cubicBezTo>
                      <a:pt x="14" y="9"/>
                      <a:pt x="14" y="8"/>
                      <a:pt x="14" y="8"/>
                    </a:cubicBezTo>
                    <a:cubicBezTo>
                      <a:pt x="13" y="7"/>
                      <a:pt x="13" y="6"/>
                      <a:pt x="12" y="6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6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4"/>
                      <a:pt x="2" y="15"/>
                      <a:pt x="2" y="15"/>
                    </a:cubicBezTo>
                    <a:close/>
                    <a:moveTo>
                      <a:pt x="6" y="17"/>
                    </a:moveTo>
                    <a:cubicBezTo>
                      <a:pt x="7" y="17"/>
                      <a:pt x="7" y="16"/>
                      <a:pt x="8" y="16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2"/>
                      <a:pt x="7" y="22"/>
                      <a:pt x="6" y="22"/>
                    </a:cubicBezTo>
                    <a:lnTo>
                      <a:pt x="6" y="17"/>
                    </a:lnTo>
                    <a:close/>
                    <a:moveTo>
                      <a:pt x="6" y="7"/>
                    </a:moveTo>
                    <a:cubicBezTo>
                      <a:pt x="7" y="7"/>
                      <a:pt x="8" y="7"/>
                      <a:pt x="8" y="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2"/>
                      <a:pt x="6" y="13"/>
                    </a:cubicBez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任意多边形: 形状 100"/>
              <p:cNvSpPr/>
              <p:nvPr/>
            </p:nvSpPr>
            <p:spPr bwMode="auto">
              <a:xfrm>
                <a:off x="3769" y="2619"/>
                <a:ext cx="116" cy="171"/>
              </a:xfrm>
              <a:custGeom>
                <a:avLst/>
                <a:gdLst>
                  <a:gd name="T0" fmla="*/ 21 w 59"/>
                  <a:gd name="T1" fmla="*/ 57 h 87"/>
                  <a:gd name="T2" fmla="*/ 20 w 59"/>
                  <a:gd name="T3" fmla="*/ 81 h 87"/>
                  <a:gd name="T4" fmla="*/ 25 w 59"/>
                  <a:gd name="T5" fmla="*/ 87 h 87"/>
                  <a:gd name="T6" fmla="*/ 31 w 59"/>
                  <a:gd name="T7" fmla="*/ 87 h 87"/>
                  <a:gd name="T8" fmla="*/ 36 w 59"/>
                  <a:gd name="T9" fmla="*/ 82 h 87"/>
                  <a:gd name="T10" fmla="*/ 37 w 59"/>
                  <a:gd name="T11" fmla="*/ 57 h 87"/>
                  <a:gd name="T12" fmla="*/ 58 w 59"/>
                  <a:gd name="T13" fmla="*/ 30 h 87"/>
                  <a:gd name="T14" fmla="*/ 30 w 59"/>
                  <a:gd name="T15" fmla="*/ 0 h 87"/>
                  <a:gd name="T16" fmla="*/ 1 w 59"/>
                  <a:gd name="T17" fmla="*/ 28 h 87"/>
                  <a:gd name="T18" fmla="*/ 21 w 59"/>
                  <a:gd name="T19" fmla="*/ 57 h 87"/>
                  <a:gd name="T20" fmla="*/ 9 w 59"/>
                  <a:gd name="T21" fmla="*/ 29 h 87"/>
                  <a:gd name="T22" fmla="*/ 30 w 59"/>
                  <a:gd name="T23" fmla="*/ 9 h 87"/>
                  <a:gd name="T24" fmla="*/ 50 w 59"/>
                  <a:gd name="T25" fmla="*/ 30 h 87"/>
                  <a:gd name="T26" fmla="*/ 29 w 59"/>
                  <a:gd name="T27" fmla="*/ 50 h 87"/>
                  <a:gd name="T28" fmla="*/ 9 w 59"/>
                  <a:gd name="T29" fmla="*/ 2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87">
                    <a:moveTo>
                      <a:pt x="21" y="57"/>
                    </a:move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84"/>
                      <a:pt x="22" y="87"/>
                      <a:pt x="25" y="87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33" y="87"/>
                      <a:pt x="36" y="85"/>
                      <a:pt x="36" y="82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49" y="54"/>
                      <a:pt x="58" y="43"/>
                      <a:pt x="58" y="30"/>
                    </a:cubicBezTo>
                    <a:cubicBezTo>
                      <a:pt x="59" y="14"/>
                      <a:pt x="46" y="1"/>
                      <a:pt x="30" y="0"/>
                    </a:cubicBezTo>
                    <a:cubicBezTo>
                      <a:pt x="14" y="0"/>
                      <a:pt x="1" y="12"/>
                      <a:pt x="1" y="28"/>
                    </a:cubicBezTo>
                    <a:cubicBezTo>
                      <a:pt x="0" y="42"/>
                      <a:pt x="9" y="53"/>
                      <a:pt x="21" y="57"/>
                    </a:cubicBezTo>
                    <a:close/>
                    <a:moveTo>
                      <a:pt x="9" y="29"/>
                    </a:moveTo>
                    <a:cubicBezTo>
                      <a:pt x="9" y="17"/>
                      <a:pt x="19" y="8"/>
                      <a:pt x="30" y="9"/>
                    </a:cubicBezTo>
                    <a:cubicBezTo>
                      <a:pt x="41" y="9"/>
                      <a:pt x="50" y="18"/>
                      <a:pt x="50" y="30"/>
                    </a:cubicBezTo>
                    <a:cubicBezTo>
                      <a:pt x="50" y="41"/>
                      <a:pt x="40" y="50"/>
                      <a:pt x="29" y="50"/>
                    </a:cubicBezTo>
                    <a:cubicBezTo>
                      <a:pt x="18" y="49"/>
                      <a:pt x="9" y="40"/>
                      <a:pt x="9" y="2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任意多边形: 形状 101"/>
              <p:cNvSpPr/>
              <p:nvPr/>
            </p:nvSpPr>
            <p:spPr bwMode="auto">
              <a:xfrm>
                <a:off x="3703" y="2598"/>
                <a:ext cx="209" cy="135"/>
              </a:xfrm>
              <a:custGeom>
                <a:avLst/>
                <a:gdLst>
                  <a:gd name="T0" fmla="*/ 15 w 107"/>
                  <a:gd name="T1" fmla="*/ 1 h 69"/>
                  <a:gd name="T2" fmla="*/ 94 w 107"/>
                  <a:gd name="T3" fmla="*/ 3 h 69"/>
                  <a:gd name="T4" fmla="*/ 107 w 107"/>
                  <a:gd name="T5" fmla="*/ 17 h 69"/>
                  <a:gd name="T6" fmla="*/ 106 w 107"/>
                  <a:gd name="T7" fmla="*/ 55 h 69"/>
                  <a:gd name="T8" fmla="*/ 92 w 107"/>
                  <a:gd name="T9" fmla="*/ 69 h 69"/>
                  <a:gd name="T10" fmla="*/ 86 w 107"/>
                  <a:gd name="T11" fmla="*/ 68 h 69"/>
                  <a:gd name="T12" fmla="*/ 92 w 107"/>
                  <a:gd name="T13" fmla="*/ 63 h 69"/>
                  <a:gd name="T14" fmla="*/ 92 w 107"/>
                  <a:gd name="T15" fmla="*/ 63 h 69"/>
                  <a:gd name="T16" fmla="*/ 100 w 107"/>
                  <a:gd name="T17" fmla="*/ 55 h 69"/>
                  <a:gd name="T18" fmla="*/ 101 w 107"/>
                  <a:gd name="T19" fmla="*/ 17 h 69"/>
                  <a:gd name="T20" fmla="*/ 94 w 107"/>
                  <a:gd name="T21" fmla="*/ 9 h 69"/>
                  <a:gd name="T22" fmla="*/ 15 w 107"/>
                  <a:gd name="T23" fmla="*/ 7 h 69"/>
                  <a:gd name="T24" fmla="*/ 7 w 107"/>
                  <a:gd name="T25" fmla="*/ 14 h 69"/>
                  <a:gd name="T26" fmla="*/ 6 w 107"/>
                  <a:gd name="T27" fmla="*/ 52 h 69"/>
                  <a:gd name="T28" fmla="*/ 13 w 107"/>
                  <a:gd name="T29" fmla="*/ 60 h 69"/>
                  <a:gd name="T30" fmla="*/ 34 w 107"/>
                  <a:gd name="T31" fmla="*/ 61 h 69"/>
                  <a:gd name="T32" fmla="*/ 39 w 107"/>
                  <a:gd name="T33" fmla="*/ 67 h 69"/>
                  <a:gd name="T34" fmla="*/ 13 w 107"/>
                  <a:gd name="T35" fmla="*/ 66 h 69"/>
                  <a:gd name="T36" fmla="*/ 0 w 107"/>
                  <a:gd name="T37" fmla="*/ 52 h 69"/>
                  <a:gd name="T38" fmla="*/ 1 w 107"/>
                  <a:gd name="T39" fmla="*/ 14 h 69"/>
                  <a:gd name="T40" fmla="*/ 15 w 107"/>
                  <a:gd name="T41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" h="69">
                    <a:moveTo>
                      <a:pt x="15" y="1"/>
                    </a:moveTo>
                    <a:cubicBezTo>
                      <a:pt x="94" y="3"/>
                      <a:pt x="94" y="3"/>
                      <a:pt x="94" y="3"/>
                    </a:cubicBezTo>
                    <a:cubicBezTo>
                      <a:pt x="101" y="3"/>
                      <a:pt x="107" y="9"/>
                      <a:pt x="107" y="17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63"/>
                      <a:pt x="99" y="69"/>
                      <a:pt x="92" y="69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9" y="67"/>
                      <a:pt x="90" y="65"/>
                      <a:pt x="92" y="63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6" y="63"/>
                      <a:pt x="100" y="59"/>
                      <a:pt x="100" y="55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1" y="12"/>
                      <a:pt x="98" y="9"/>
                      <a:pt x="94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1" y="6"/>
                      <a:pt x="7" y="10"/>
                      <a:pt x="7" y="14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6" y="57"/>
                      <a:pt x="9" y="60"/>
                      <a:pt x="13" y="60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5" y="63"/>
                      <a:pt x="37" y="65"/>
                      <a:pt x="39" y="67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6" y="66"/>
                      <a:pt x="0" y="60"/>
                      <a:pt x="0" y="52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6"/>
                      <a:pt x="8" y="0"/>
                      <a:pt x="15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任意多边形: 形状 102"/>
              <p:cNvSpPr/>
              <p:nvPr/>
            </p:nvSpPr>
            <p:spPr bwMode="auto">
              <a:xfrm>
                <a:off x="3824" y="2160"/>
                <a:ext cx="141" cy="90"/>
              </a:xfrm>
              <a:custGeom>
                <a:avLst/>
                <a:gdLst>
                  <a:gd name="T0" fmla="*/ 72 w 72"/>
                  <a:gd name="T1" fmla="*/ 1 h 46"/>
                  <a:gd name="T2" fmla="*/ 37 w 72"/>
                  <a:gd name="T3" fmla="*/ 38 h 46"/>
                  <a:gd name="T4" fmla="*/ 24 w 72"/>
                  <a:gd name="T5" fmla="*/ 26 h 46"/>
                  <a:gd name="T6" fmla="*/ 0 w 72"/>
                  <a:gd name="T7" fmla="*/ 46 h 46"/>
                  <a:gd name="T8" fmla="*/ 0 w 72"/>
                  <a:gd name="T9" fmla="*/ 36 h 46"/>
                  <a:gd name="T10" fmla="*/ 24 w 72"/>
                  <a:gd name="T11" fmla="*/ 16 h 46"/>
                  <a:gd name="T12" fmla="*/ 37 w 72"/>
                  <a:gd name="T13" fmla="*/ 29 h 46"/>
                  <a:gd name="T14" fmla="*/ 71 w 72"/>
                  <a:gd name="T15" fmla="*/ 1 h 46"/>
                  <a:gd name="T16" fmla="*/ 72 w 72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46">
                    <a:moveTo>
                      <a:pt x="72" y="1"/>
                    </a:moveTo>
                    <a:cubicBezTo>
                      <a:pt x="37" y="38"/>
                      <a:pt x="37" y="38"/>
                      <a:pt x="37" y="38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1" y="1"/>
                      <a:pt x="72" y="0"/>
                      <a:pt x="72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任意多边形: 形状 103"/>
              <p:cNvSpPr/>
              <p:nvPr/>
            </p:nvSpPr>
            <p:spPr bwMode="auto">
              <a:xfrm>
                <a:off x="3944" y="2258"/>
                <a:ext cx="1" cy="8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1 w 1"/>
                  <a:gd name="T5" fmla="*/ 4 h 4"/>
                  <a:gd name="T6" fmla="*/ 1 w 1"/>
                  <a:gd name="T7" fmla="*/ 1 h 4"/>
                  <a:gd name="T8" fmla="*/ 0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" name="任意多边形: 形状 104"/>
              <p:cNvSpPr/>
              <p:nvPr/>
            </p:nvSpPr>
            <p:spPr bwMode="auto">
              <a:xfrm>
                <a:off x="3944" y="2246"/>
                <a:ext cx="1" cy="8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  <a:gd name="T8" fmla="*/ 1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9" name="任意多边形: 形状 105"/>
              <p:cNvSpPr/>
              <p:nvPr/>
            </p:nvSpPr>
            <p:spPr bwMode="auto">
              <a:xfrm>
                <a:off x="3824" y="2183"/>
                <a:ext cx="143" cy="106"/>
              </a:xfrm>
              <a:custGeom>
                <a:avLst/>
                <a:gdLst>
                  <a:gd name="T0" fmla="*/ 72 w 73"/>
                  <a:gd name="T1" fmla="*/ 0 h 54"/>
                  <a:gd name="T2" fmla="*/ 66 w 73"/>
                  <a:gd name="T3" fmla="*/ 6 h 54"/>
                  <a:gd name="T4" fmla="*/ 37 w 73"/>
                  <a:gd name="T5" fmla="*/ 37 h 54"/>
                  <a:gd name="T6" fmla="*/ 24 w 73"/>
                  <a:gd name="T7" fmla="*/ 25 h 54"/>
                  <a:gd name="T8" fmla="*/ 0 w 73"/>
                  <a:gd name="T9" fmla="*/ 44 h 54"/>
                  <a:gd name="T10" fmla="*/ 0 w 73"/>
                  <a:gd name="T11" fmla="*/ 48 h 54"/>
                  <a:gd name="T12" fmla="*/ 6 w 73"/>
                  <a:gd name="T13" fmla="*/ 54 h 54"/>
                  <a:gd name="T14" fmla="*/ 68 w 73"/>
                  <a:gd name="T15" fmla="*/ 53 h 54"/>
                  <a:gd name="T16" fmla="*/ 73 w 73"/>
                  <a:gd name="T17" fmla="*/ 46 h 54"/>
                  <a:gd name="T18" fmla="*/ 72 w 73"/>
                  <a:gd name="T19" fmla="*/ 0 h 54"/>
                  <a:gd name="T20" fmla="*/ 66 w 73"/>
                  <a:gd name="T21" fmla="*/ 43 h 54"/>
                  <a:gd name="T22" fmla="*/ 65 w 73"/>
                  <a:gd name="T23" fmla="*/ 44 h 54"/>
                  <a:gd name="T24" fmla="*/ 64 w 73"/>
                  <a:gd name="T25" fmla="*/ 44 h 54"/>
                  <a:gd name="T26" fmla="*/ 64 w 73"/>
                  <a:gd name="T27" fmla="*/ 47 h 54"/>
                  <a:gd name="T28" fmla="*/ 63 w 73"/>
                  <a:gd name="T29" fmla="*/ 48 h 54"/>
                  <a:gd name="T30" fmla="*/ 63 w 73"/>
                  <a:gd name="T31" fmla="*/ 47 h 54"/>
                  <a:gd name="T32" fmla="*/ 63 w 73"/>
                  <a:gd name="T33" fmla="*/ 45 h 54"/>
                  <a:gd name="T34" fmla="*/ 61 w 73"/>
                  <a:gd name="T35" fmla="*/ 45 h 54"/>
                  <a:gd name="T36" fmla="*/ 61 w 73"/>
                  <a:gd name="T37" fmla="*/ 47 h 54"/>
                  <a:gd name="T38" fmla="*/ 61 w 73"/>
                  <a:gd name="T39" fmla="*/ 48 h 54"/>
                  <a:gd name="T40" fmla="*/ 60 w 73"/>
                  <a:gd name="T41" fmla="*/ 47 h 54"/>
                  <a:gd name="T42" fmla="*/ 60 w 73"/>
                  <a:gd name="T43" fmla="*/ 45 h 54"/>
                  <a:gd name="T44" fmla="*/ 58 w 73"/>
                  <a:gd name="T45" fmla="*/ 45 h 54"/>
                  <a:gd name="T46" fmla="*/ 56 w 73"/>
                  <a:gd name="T47" fmla="*/ 44 h 54"/>
                  <a:gd name="T48" fmla="*/ 56 w 73"/>
                  <a:gd name="T49" fmla="*/ 44 h 54"/>
                  <a:gd name="T50" fmla="*/ 56 w 73"/>
                  <a:gd name="T51" fmla="*/ 43 h 54"/>
                  <a:gd name="T52" fmla="*/ 57 w 73"/>
                  <a:gd name="T53" fmla="*/ 42 h 54"/>
                  <a:gd name="T54" fmla="*/ 57 w 73"/>
                  <a:gd name="T55" fmla="*/ 42 h 54"/>
                  <a:gd name="T56" fmla="*/ 59 w 73"/>
                  <a:gd name="T57" fmla="*/ 42 h 54"/>
                  <a:gd name="T58" fmla="*/ 60 w 73"/>
                  <a:gd name="T59" fmla="*/ 42 h 54"/>
                  <a:gd name="T60" fmla="*/ 60 w 73"/>
                  <a:gd name="T61" fmla="*/ 37 h 54"/>
                  <a:gd name="T62" fmla="*/ 59 w 73"/>
                  <a:gd name="T63" fmla="*/ 37 h 54"/>
                  <a:gd name="T64" fmla="*/ 58 w 73"/>
                  <a:gd name="T65" fmla="*/ 36 h 54"/>
                  <a:gd name="T66" fmla="*/ 57 w 73"/>
                  <a:gd name="T67" fmla="*/ 35 h 54"/>
                  <a:gd name="T68" fmla="*/ 57 w 73"/>
                  <a:gd name="T69" fmla="*/ 33 h 54"/>
                  <a:gd name="T70" fmla="*/ 57 w 73"/>
                  <a:gd name="T71" fmla="*/ 32 h 54"/>
                  <a:gd name="T72" fmla="*/ 58 w 73"/>
                  <a:gd name="T73" fmla="*/ 31 h 54"/>
                  <a:gd name="T74" fmla="*/ 59 w 73"/>
                  <a:gd name="T75" fmla="*/ 30 h 54"/>
                  <a:gd name="T76" fmla="*/ 59 w 73"/>
                  <a:gd name="T77" fmla="*/ 27 h 54"/>
                  <a:gd name="T78" fmla="*/ 60 w 73"/>
                  <a:gd name="T79" fmla="*/ 27 h 54"/>
                  <a:gd name="T80" fmla="*/ 61 w 73"/>
                  <a:gd name="T81" fmla="*/ 27 h 54"/>
                  <a:gd name="T82" fmla="*/ 61 w 73"/>
                  <a:gd name="T83" fmla="*/ 29 h 54"/>
                  <a:gd name="T84" fmla="*/ 62 w 73"/>
                  <a:gd name="T85" fmla="*/ 29 h 54"/>
                  <a:gd name="T86" fmla="*/ 62 w 73"/>
                  <a:gd name="T87" fmla="*/ 29 h 54"/>
                  <a:gd name="T88" fmla="*/ 62 w 73"/>
                  <a:gd name="T89" fmla="*/ 27 h 54"/>
                  <a:gd name="T90" fmla="*/ 63 w 73"/>
                  <a:gd name="T91" fmla="*/ 27 h 54"/>
                  <a:gd name="T92" fmla="*/ 64 w 73"/>
                  <a:gd name="T93" fmla="*/ 27 h 54"/>
                  <a:gd name="T94" fmla="*/ 64 w 73"/>
                  <a:gd name="T95" fmla="*/ 29 h 54"/>
                  <a:gd name="T96" fmla="*/ 65 w 73"/>
                  <a:gd name="T97" fmla="*/ 29 h 54"/>
                  <a:gd name="T98" fmla="*/ 65 w 73"/>
                  <a:gd name="T99" fmla="*/ 30 h 54"/>
                  <a:gd name="T100" fmla="*/ 66 w 73"/>
                  <a:gd name="T101" fmla="*/ 30 h 54"/>
                  <a:gd name="T102" fmla="*/ 66 w 73"/>
                  <a:gd name="T103" fmla="*/ 30 h 54"/>
                  <a:gd name="T104" fmla="*/ 66 w 73"/>
                  <a:gd name="T105" fmla="*/ 31 h 54"/>
                  <a:gd name="T106" fmla="*/ 66 w 73"/>
                  <a:gd name="T107" fmla="*/ 32 h 54"/>
                  <a:gd name="T108" fmla="*/ 65 w 73"/>
                  <a:gd name="T109" fmla="*/ 32 h 54"/>
                  <a:gd name="T110" fmla="*/ 64 w 73"/>
                  <a:gd name="T111" fmla="*/ 32 h 54"/>
                  <a:gd name="T112" fmla="*/ 64 w 73"/>
                  <a:gd name="T113" fmla="*/ 32 h 54"/>
                  <a:gd name="T114" fmla="*/ 64 w 73"/>
                  <a:gd name="T115" fmla="*/ 36 h 54"/>
                  <a:gd name="T116" fmla="*/ 66 w 73"/>
                  <a:gd name="T117" fmla="*/ 38 h 54"/>
                  <a:gd name="T118" fmla="*/ 67 w 73"/>
                  <a:gd name="T119" fmla="*/ 40 h 54"/>
                  <a:gd name="T120" fmla="*/ 66 w 73"/>
                  <a:gd name="T121" fmla="*/ 4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3" h="54">
                    <a:moveTo>
                      <a:pt x="72" y="0"/>
                    </a:moveTo>
                    <a:cubicBezTo>
                      <a:pt x="66" y="6"/>
                      <a:pt x="66" y="6"/>
                      <a:pt x="66" y="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3"/>
                      <a:pt x="6" y="54"/>
                      <a:pt x="6" y="54"/>
                    </a:cubicBezTo>
                    <a:cubicBezTo>
                      <a:pt x="6" y="54"/>
                      <a:pt x="62" y="53"/>
                      <a:pt x="68" y="53"/>
                    </a:cubicBezTo>
                    <a:cubicBezTo>
                      <a:pt x="73" y="53"/>
                      <a:pt x="73" y="46"/>
                      <a:pt x="73" y="46"/>
                    </a:cubicBezTo>
                    <a:lnTo>
                      <a:pt x="72" y="0"/>
                    </a:lnTo>
                    <a:close/>
                    <a:moveTo>
                      <a:pt x="66" y="43"/>
                    </a:moveTo>
                    <a:cubicBezTo>
                      <a:pt x="66" y="43"/>
                      <a:pt x="66" y="44"/>
                      <a:pt x="65" y="44"/>
                    </a:cubicBezTo>
                    <a:cubicBezTo>
                      <a:pt x="65" y="44"/>
                      <a:pt x="64" y="44"/>
                      <a:pt x="64" y="44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8"/>
                      <a:pt x="64" y="48"/>
                      <a:pt x="63" y="48"/>
                    </a:cubicBezTo>
                    <a:cubicBezTo>
                      <a:pt x="63" y="48"/>
                      <a:pt x="63" y="48"/>
                      <a:pt x="63" y="47"/>
                    </a:cubicBezTo>
                    <a:cubicBezTo>
                      <a:pt x="63" y="45"/>
                      <a:pt x="63" y="45"/>
                      <a:pt x="63" y="45"/>
                    </a:cubicBezTo>
                    <a:cubicBezTo>
                      <a:pt x="62" y="45"/>
                      <a:pt x="62" y="45"/>
                      <a:pt x="61" y="45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0" y="48"/>
                      <a:pt x="60" y="48"/>
                      <a:pt x="60" y="47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59" y="45"/>
                      <a:pt x="59" y="45"/>
                      <a:pt x="58" y="45"/>
                    </a:cubicBezTo>
                    <a:cubicBezTo>
                      <a:pt x="57" y="44"/>
                      <a:pt x="57" y="44"/>
                      <a:pt x="56" y="44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6" y="42"/>
                      <a:pt x="57" y="42"/>
                      <a:pt x="57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7" y="42"/>
                      <a:pt x="58" y="42"/>
                      <a:pt x="59" y="42"/>
                    </a:cubicBezTo>
                    <a:cubicBezTo>
                      <a:pt x="59" y="42"/>
                      <a:pt x="59" y="42"/>
                      <a:pt x="60" y="42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0" y="37"/>
                      <a:pt x="59" y="37"/>
                      <a:pt x="59" y="37"/>
                    </a:cubicBezTo>
                    <a:cubicBezTo>
                      <a:pt x="59" y="37"/>
                      <a:pt x="58" y="37"/>
                      <a:pt x="58" y="36"/>
                    </a:cubicBezTo>
                    <a:cubicBezTo>
                      <a:pt x="58" y="36"/>
                      <a:pt x="57" y="36"/>
                      <a:pt x="57" y="35"/>
                    </a:cubicBezTo>
                    <a:cubicBezTo>
                      <a:pt x="57" y="35"/>
                      <a:pt x="57" y="34"/>
                      <a:pt x="57" y="33"/>
                    </a:cubicBezTo>
                    <a:cubicBezTo>
                      <a:pt x="57" y="33"/>
                      <a:pt x="57" y="32"/>
                      <a:pt x="57" y="32"/>
                    </a:cubicBezTo>
                    <a:cubicBezTo>
                      <a:pt x="57" y="31"/>
                      <a:pt x="57" y="31"/>
                      <a:pt x="58" y="31"/>
                    </a:cubicBezTo>
                    <a:cubicBezTo>
                      <a:pt x="58" y="30"/>
                      <a:pt x="59" y="30"/>
                      <a:pt x="59" y="3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59" y="27"/>
                      <a:pt x="60" y="27"/>
                      <a:pt x="60" y="27"/>
                    </a:cubicBezTo>
                    <a:cubicBezTo>
                      <a:pt x="60" y="27"/>
                      <a:pt x="61" y="27"/>
                      <a:pt x="61" y="27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29"/>
                      <a:pt x="62" y="29"/>
                      <a:pt x="62" y="29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3" y="27"/>
                    </a:cubicBezTo>
                    <a:cubicBezTo>
                      <a:pt x="63" y="27"/>
                      <a:pt x="64" y="27"/>
                      <a:pt x="64" y="27"/>
                    </a:cubicBezTo>
                    <a:cubicBezTo>
                      <a:pt x="64" y="29"/>
                      <a:pt x="64" y="29"/>
                      <a:pt x="64" y="29"/>
                    </a:cubicBezTo>
                    <a:cubicBezTo>
                      <a:pt x="64" y="29"/>
                      <a:pt x="64" y="29"/>
                      <a:pt x="65" y="29"/>
                    </a:cubicBezTo>
                    <a:cubicBezTo>
                      <a:pt x="65" y="29"/>
                      <a:pt x="65" y="29"/>
                      <a:pt x="65" y="30"/>
                    </a:cubicBezTo>
                    <a:cubicBezTo>
                      <a:pt x="65" y="30"/>
                      <a:pt x="66" y="30"/>
                      <a:pt x="66" y="30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6" y="30"/>
                      <a:pt x="66" y="31"/>
                      <a:pt x="66" y="31"/>
                    </a:cubicBezTo>
                    <a:cubicBezTo>
                      <a:pt x="66" y="31"/>
                      <a:pt x="66" y="32"/>
                      <a:pt x="66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5" y="37"/>
                      <a:pt x="65" y="37"/>
                      <a:pt x="66" y="38"/>
                    </a:cubicBezTo>
                    <a:cubicBezTo>
                      <a:pt x="66" y="38"/>
                      <a:pt x="67" y="39"/>
                      <a:pt x="67" y="40"/>
                    </a:cubicBezTo>
                    <a:cubicBezTo>
                      <a:pt x="67" y="41"/>
                      <a:pt x="67" y="42"/>
                      <a:pt x="66" y="4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任意多边形: 形状 106"/>
              <p:cNvSpPr/>
              <p:nvPr/>
            </p:nvSpPr>
            <p:spPr bwMode="auto">
              <a:xfrm>
                <a:off x="4102" y="1478"/>
                <a:ext cx="170" cy="107"/>
              </a:xfrm>
              <a:custGeom>
                <a:avLst/>
                <a:gdLst>
                  <a:gd name="T0" fmla="*/ 87 w 87"/>
                  <a:gd name="T1" fmla="*/ 2 h 55"/>
                  <a:gd name="T2" fmla="*/ 44 w 87"/>
                  <a:gd name="T3" fmla="*/ 46 h 55"/>
                  <a:gd name="T4" fmla="*/ 28 w 87"/>
                  <a:gd name="T5" fmla="*/ 31 h 55"/>
                  <a:gd name="T6" fmla="*/ 0 w 87"/>
                  <a:gd name="T7" fmla="*/ 55 h 55"/>
                  <a:gd name="T8" fmla="*/ 0 w 87"/>
                  <a:gd name="T9" fmla="*/ 43 h 55"/>
                  <a:gd name="T10" fmla="*/ 28 w 87"/>
                  <a:gd name="T11" fmla="*/ 20 h 55"/>
                  <a:gd name="T12" fmla="*/ 44 w 87"/>
                  <a:gd name="T13" fmla="*/ 35 h 55"/>
                  <a:gd name="T14" fmla="*/ 86 w 87"/>
                  <a:gd name="T15" fmla="*/ 1 h 55"/>
                  <a:gd name="T16" fmla="*/ 87 w 87"/>
                  <a:gd name="T17" fmla="*/ 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55">
                    <a:moveTo>
                      <a:pt x="87" y="2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6" y="1"/>
                      <a:pt x="87" y="0"/>
                      <a:pt x="87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任意多边形: 形状 107"/>
              <p:cNvSpPr/>
              <p:nvPr/>
            </p:nvSpPr>
            <p:spPr bwMode="auto">
              <a:xfrm>
                <a:off x="4245" y="1595"/>
                <a:ext cx="4" cy="10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5 h 5"/>
                  <a:gd name="T6" fmla="*/ 2 w 2"/>
                  <a:gd name="T7" fmla="*/ 1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任意多边形: 形状 108"/>
              <p:cNvSpPr/>
              <p:nvPr/>
            </p:nvSpPr>
            <p:spPr bwMode="auto">
              <a:xfrm>
                <a:off x="4245" y="1579"/>
                <a:ext cx="4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1 h 5"/>
                  <a:gd name="T4" fmla="*/ 0 w 2"/>
                  <a:gd name="T5" fmla="*/ 4 h 5"/>
                  <a:gd name="T6" fmla="*/ 2 w 2"/>
                  <a:gd name="T7" fmla="*/ 5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2" y="5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任意多边形: 形状 109"/>
              <p:cNvSpPr/>
              <p:nvPr/>
            </p:nvSpPr>
            <p:spPr bwMode="auto">
              <a:xfrm>
                <a:off x="4102" y="1505"/>
                <a:ext cx="172" cy="127"/>
              </a:xfrm>
              <a:custGeom>
                <a:avLst/>
                <a:gdLst>
                  <a:gd name="T0" fmla="*/ 87 w 88"/>
                  <a:gd name="T1" fmla="*/ 0 h 65"/>
                  <a:gd name="T2" fmla="*/ 80 w 88"/>
                  <a:gd name="T3" fmla="*/ 8 h 65"/>
                  <a:gd name="T4" fmla="*/ 44 w 88"/>
                  <a:gd name="T5" fmla="*/ 45 h 65"/>
                  <a:gd name="T6" fmla="*/ 29 w 88"/>
                  <a:gd name="T7" fmla="*/ 30 h 65"/>
                  <a:gd name="T8" fmla="*/ 0 w 88"/>
                  <a:gd name="T9" fmla="*/ 53 h 65"/>
                  <a:gd name="T10" fmla="*/ 0 w 88"/>
                  <a:gd name="T11" fmla="*/ 58 h 65"/>
                  <a:gd name="T12" fmla="*/ 7 w 88"/>
                  <a:gd name="T13" fmla="*/ 65 h 65"/>
                  <a:gd name="T14" fmla="*/ 82 w 88"/>
                  <a:gd name="T15" fmla="*/ 64 h 65"/>
                  <a:gd name="T16" fmla="*/ 88 w 88"/>
                  <a:gd name="T17" fmla="*/ 56 h 65"/>
                  <a:gd name="T18" fmla="*/ 87 w 88"/>
                  <a:gd name="T19" fmla="*/ 0 h 65"/>
                  <a:gd name="T20" fmla="*/ 80 w 88"/>
                  <a:gd name="T21" fmla="*/ 51 h 65"/>
                  <a:gd name="T22" fmla="*/ 78 w 88"/>
                  <a:gd name="T23" fmla="*/ 53 h 65"/>
                  <a:gd name="T24" fmla="*/ 77 w 88"/>
                  <a:gd name="T25" fmla="*/ 54 h 65"/>
                  <a:gd name="T26" fmla="*/ 77 w 88"/>
                  <a:gd name="T27" fmla="*/ 57 h 65"/>
                  <a:gd name="T28" fmla="*/ 76 w 88"/>
                  <a:gd name="T29" fmla="*/ 58 h 65"/>
                  <a:gd name="T30" fmla="*/ 75 w 88"/>
                  <a:gd name="T31" fmla="*/ 57 h 65"/>
                  <a:gd name="T32" fmla="*/ 75 w 88"/>
                  <a:gd name="T33" fmla="*/ 54 h 65"/>
                  <a:gd name="T34" fmla="*/ 74 w 88"/>
                  <a:gd name="T35" fmla="*/ 54 h 65"/>
                  <a:gd name="T36" fmla="*/ 74 w 88"/>
                  <a:gd name="T37" fmla="*/ 57 h 65"/>
                  <a:gd name="T38" fmla="*/ 73 w 88"/>
                  <a:gd name="T39" fmla="*/ 58 h 65"/>
                  <a:gd name="T40" fmla="*/ 72 w 88"/>
                  <a:gd name="T41" fmla="*/ 57 h 65"/>
                  <a:gd name="T42" fmla="*/ 72 w 88"/>
                  <a:gd name="T43" fmla="*/ 54 h 65"/>
                  <a:gd name="T44" fmla="*/ 70 w 88"/>
                  <a:gd name="T45" fmla="*/ 54 h 65"/>
                  <a:gd name="T46" fmla="*/ 68 w 88"/>
                  <a:gd name="T47" fmla="*/ 53 h 65"/>
                  <a:gd name="T48" fmla="*/ 68 w 88"/>
                  <a:gd name="T49" fmla="*/ 53 h 65"/>
                  <a:gd name="T50" fmla="*/ 68 w 88"/>
                  <a:gd name="T51" fmla="*/ 52 h 65"/>
                  <a:gd name="T52" fmla="*/ 68 w 88"/>
                  <a:gd name="T53" fmla="*/ 51 h 65"/>
                  <a:gd name="T54" fmla="*/ 69 w 88"/>
                  <a:gd name="T55" fmla="*/ 50 h 65"/>
                  <a:gd name="T56" fmla="*/ 70 w 88"/>
                  <a:gd name="T57" fmla="*/ 51 h 65"/>
                  <a:gd name="T58" fmla="*/ 72 w 88"/>
                  <a:gd name="T59" fmla="*/ 51 h 65"/>
                  <a:gd name="T60" fmla="*/ 72 w 88"/>
                  <a:gd name="T61" fmla="*/ 45 h 65"/>
                  <a:gd name="T62" fmla="*/ 71 w 88"/>
                  <a:gd name="T63" fmla="*/ 45 h 65"/>
                  <a:gd name="T64" fmla="*/ 70 w 88"/>
                  <a:gd name="T65" fmla="*/ 44 h 65"/>
                  <a:gd name="T66" fmla="*/ 69 w 88"/>
                  <a:gd name="T67" fmla="*/ 43 h 65"/>
                  <a:gd name="T68" fmla="*/ 68 w 88"/>
                  <a:gd name="T69" fmla="*/ 40 h 65"/>
                  <a:gd name="T70" fmla="*/ 68 w 88"/>
                  <a:gd name="T71" fmla="*/ 39 h 65"/>
                  <a:gd name="T72" fmla="*/ 70 w 88"/>
                  <a:gd name="T73" fmla="*/ 37 h 65"/>
                  <a:gd name="T74" fmla="*/ 72 w 88"/>
                  <a:gd name="T75" fmla="*/ 36 h 65"/>
                  <a:gd name="T76" fmla="*/ 71 w 88"/>
                  <a:gd name="T77" fmla="*/ 33 h 65"/>
                  <a:gd name="T78" fmla="*/ 72 w 88"/>
                  <a:gd name="T79" fmla="*/ 32 h 65"/>
                  <a:gd name="T80" fmla="*/ 73 w 88"/>
                  <a:gd name="T81" fmla="*/ 33 h 65"/>
                  <a:gd name="T82" fmla="*/ 73 w 88"/>
                  <a:gd name="T83" fmla="*/ 36 h 65"/>
                  <a:gd name="T84" fmla="*/ 75 w 88"/>
                  <a:gd name="T85" fmla="*/ 36 h 65"/>
                  <a:gd name="T86" fmla="*/ 75 w 88"/>
                  <a:gd name="T87" fmla="*/ 36 h 65"/>
                  <a:gd name="T88" fmla="*/ 75 w 88"/>
                  <a:gd name="T89" fmla="*/ 33 h 65"/>
                  <a:gd name="T90" fmla="*/ 76 w 88"/>
                  <a:gd name="T91" fmla="*/ 32 h 65"/>
                  <a:gd name="T92" fmla="*/ 76 w 88"/>
                  <a:gd name="T93" fmla="*/ 33 h 65"/>
                  <a:gd name="T94" fmla="*/ 76 w 88"/>
                  <a:gd name="T95" fmla="*/ 36 h 65"/>
                  <a:gd name="T96" fmla="*/ 78 w 88"/>
                  <a:gd name="T97" fmla="*/ 36 h 65"/>
                  <a:gd name="T98" fmla="*/ 78 w 88"/>
                  <a:gd name="T99" fmla="*/ 36 h 65"/>
                  <a:gd name="T100" fmla="*/ 79 w 88"/>
                  <a:gd name="T101" fmla="*/ 36 h 65"/>
                  <a:gd name="T102" fmla="*/ 79 w 88"/>
                  <a:gd name="T103" fmla="*/ 37 h 65"/>
                  <a:gd name="T104" fmla="*/ 79 w 88"/>
                  <a:gd name="T105" fmla="*/ 38 h 65"/>
                  <a:gd name="T106" fmla="*/ 79 w 88"/>
                  <a:gd name="T107" fmla="*/ 39 h 65"/>
                  <a:gd name="T108" fmla="*/ 78 w 88"/>
                  <a:gd name="T109" fmla="*/ 39 h 65"/>
                  <a:gd name="T110" fmla="*/ 77 w 88"/>
                  <a:gd name="T111" fmla="*/ 39 h 65"/>
                  <a:gd name="T112" fmla="*/ 77 w 88"/>
                  <a:gd name="T113" fmla="*/ 39 h 65"/>
                  <a:gd name="T114" fmla="*/ 77 w 88"/>
                  <a:gd name="T115" fmla="*/ 44 h 65"/>
                  <a:gd name="T116" fmla="*/ 79 w 88"/>
                  <a:gd name="T117" fmla="*/ 45 h 65"/>
                  <a:gd name="T118" fmla="*/ 80 w 88"/>
                  <a:gd name="T119" fmla="*/ 49 h 65"/>
                  <a:gd name="T120" fmla="*/ 80 w 88"/>
                  <a:gd name="T121" fmla="*/ 5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8" h="65">
                    <a:moveTo>
                      <a:pt x="87" y="0"/>
                    </a:moveTo>
                    <a:cubicBezTo>
                      <a:pt x="80" y="8"/>
                      <a:pt x="80" y="8"/>
                      <a:pt x="80" y="8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4"/>
                      <a:pt x="7" y="65"/>
                      <a:pt x="7" y="65"/>
                    </a:cubicBezTo>
                    <a:cubicBezTo>
                      <a:pt x="7" y="65"/>
                      <a:pt x="75" y="64"/>
                      <a:pt x="82" y="64"/>
                    </a:cubicBezTo>
                    <a:cubicBezTo>
                      <a:pt x="88" y="63"/>
                      <a:pt x="88" y="56"/>
                      <a:pt x="88" y="56"/>
                    </a:cubicBezTo>
                    <a:lnTo>
                      <a:pt x="87" y="0"/>
                    </a:lnTo>
                    <a:close/>
                    <a:moveTo>
                      <a:pt x="80" y="51"/>
                    </a:moveTo>
                    <a:cubicBezTo>
                      <a:pt x="79" y="52"/>
                      <a:pt x="79" y="53"/>
                      <a:pt x="78" y="53"/>
                    </a:cubicBezTo>
                    <a:cubicBezTo>
                      <a:pt x="78" y="53"/>
                      <a:pt x="77" y="54"/>
                      <a:pt x="77" y="54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7" y="57"/>
                      <a:pt x="77" y="58"/>
                      <a:pt x="76" y="58"/>
                    </a:cubicBezTo>
                    <a:cubicBezTo>
                      <a:pt x="76" y="58"/>
                      <a:pt x="75" y="58"/>
                      <a:pt x="75" y="57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54"/>
                      <a:pt x="74" y="54"/>
                      <a:pt x="74" y="54"/>
                    </a:cubicBezTo>
                    <a:cubicBezTo>
                      <a:pt x="74" y="57"/>
                      <a:pt x="74" y="57"/>
                      <a:pt x="74" y="57"/>
                    </a:cubicBezTo>
                    <a:cubicBezTo>
                      <a:pt x="74" y="58"/>
                      <a:pt x="73" y="58"/>
                      <a:pt x="73" y="58"/>
                    </a:cubicBezTo>
                    <a:cubicBezTo>
                      <a:pt x="72" y="58"/>
                      <a:pt x="72" y="58"/>
                      <a:pt x="72" y="57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1" y="54"/>
                      <a:pt x="70" y="54"/>
                      <a:pt x="70" y="54"/>
                    </a:cubicBezTo>
                    <a:cubicBezTo>
                      <a:pt x="69" y="54"/>
                      <a:pt x="68" y="54"/>
                      <a:pt x="68" y="53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68" y="51"/>
                      <a:pt x="68" y="50"/>
                      <a:pt x="69" y="50"/>
                    </a:cubicBezTo>
                    <a:cubicBezTo>
                      <a:pt x="69" y="51"/>
                      <a:pt x="70" y="51"/>
                      <a:pt x="70" y="51"/>
                    </a:cubicBezTo>
                    <a:cubicBezTo>
                      <a:pt x="71" y="51"/>
                      <a:pt x="71" y="51"/>
                      <a:pt x="72" y="51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72" y="45"/>
                      <a:pt x="71" y="45"/>
                      <a:pt x="71" y="45"/>
                    </a:cubicBezTo>
                    <a:cubicBezTo>
                      <a:pt x="71" y="45"/>
                      <a:pt x="70" y="45"/>
                      <a:pt x="70" y="44"/>
                    </a:cubicBezTo>
                    <a:cubicBezTo>
                      <a:pt x="69" y="44"/>
                      <a:pt x="69" y="43"/>
                      <a:pt x="69" y="43"/>
                    </a:cubicBezTo>
                    <a:cubicBezTo>
                      <a:pt x="68" y="42"/>
                      <a:pt x="68" y="41"/>
                      <a:pt x="68" y="40"/>
                    </a:cubicBezTo>
                    <a:cubicBezTo>
                      <a:pt x="68" y="40"/>
                      <a:pt x="68" y="39"/>
                      <a:pt x="68" y="39"/>
                    </a:cubicBezTo>
                    <a:cubicBezTo>
                      <a:pt x="69" y="38"/>
                      <a:pt x="69" y="37"/>
                      <a:pt x="70" y="37"/>
                    </a:cubicBezTo>
                    <a:cubicBezTo>
                      <a:pt x="70" y="37"/>
                      <a:pt x="71" y="36"/>
                      <a:pt x="72" y="36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2" y="32"/>
                      <a:pt x="72" y="32"/>
                    </a:cubicBezTo>
                    <a:cubicBezTo>
                      <a:pt x="73" y="32"/>
                      <a:pt x="73" y="33"/>
                      <a:pt x="73" y="33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4" y="36"/>
                      <a:pt x="74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3"/>
                      <a:pt x="75" y="33"/>
                      <a:pt x="75" y="33"/>
                    </a:cubicBezTo>
                    <a:cubicBezTo>
                      <a:pt x="75" y="33"/>
                      <a:pt x="75" y="32"/>
                      <a:pt x="76" y="32"/>
                    </a:cubicBezTo>
                    <a:cubicBezTo>
                      <a:pt x="76" y="32"/>
                      <a:pt x="76" y="33"/>
                      <a:pt x="76" y="33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7" y="36"/>
                      <a:pt x="77" y="36"/>
                      <a:pt x="78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9" y="36"/>
                      <a:pt x="79" y="36"/>
                      <a:pt x="79" y="36"/>
                    </a:cubicBezTo>
                    <a:cubicBezTo>
                      <a:pt x="79" y="36"/>
                      <a:pt x="79" y="36"/>
                      <a:pt x="79" y="37"/>
                    </a:cubicBezTo>
                    <a:cubicBezTo>
                      <a:pt x="79" y="37"/>
                      <a:pt x="79" y="37"/>
                      <a:pt x="79" y="38"/>
                    </a:cubicBezTo>
                    <a:cubicBezTo>
                      <a:pt x="79" y="38"/>
                      <a:pt x="79" y="38"/>
                      <a:pt x="79" y="39"/>
                    </a:cubicBezTo>
                    <a:cubicBezTo>
                      <a:pt x="79" y="39"/>
                      <a:pt x="79" y="39"/>
                      <a:pt x="78" y="39"/>
                    </a:cubicBezTo>
                    <a:cubicBezTo>
                      <a:pt x="78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8" y="44"/>
                      <a:pt x="78" y="45"/>
                      <a:pt x="79" y="45"/>
                    </a:cubicBezTo>
                    <a:cubicBezTo>
                      <a:pt x="80" y="46"/>
                      <a:pt x="80" y="47"/>
                      <a:pt x="80" y="49"/>
                    </a:cubicBezTo>
                    <a:cubicBezTo>
                      <a:pt x="80" y="50"/>
                      <a:pt x="80" y="51"/>
                      <a:pt x="80" y="5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任意多边形: 形状 110"/>
              <p:cNvSpPr/>
              <p:nvPr/>
            </p:nvSpPr>
            <p:spPr bwMode="auto">
              <a:xfrm>
                <a:off x="4026" y="2000"/>
                <a:ext cx="92" cy="92"/>
              </a:xfrm>
              <a:custGeom>
                <a:avLst/>
                <a:gdLst>
                  <a:gd name="T0" fmla="*/ 23 w 47"/>
                  <a:gd name="T1" fmla="*/ 0 h 47"/>
                  <a:gd name="T2" fmla="*/ 0 w 47"/>
                  <a:gd name="T3" fmla="*/ 24 h 47"/>
                  <a:gd name="T4" fmla="*/ 24 w 47"/>
                  <a:gd name="T5" fmla="*/ 46 h 47"/>
                  <a:gd name="T6" fmla="*/ 47 w 47"/>
                  <a:gd name="T7" fmla="*/ 23 h 47"/>
                  <a:gd name="T8" fmla="*/ 23 w 47"/>
                  <a:gd name="T9" fmla="*/ 0 h 47"/>
                  <a:gd name="T10" fmla="*/ 24 w 47"/>
                  <a:gd name="T11" fmla="*/ 42 h 47"/>
                  <a:gd name="T12" fmla="*/ 5 w 47"/>
                  <a:gd name="T13" fmla="*/ 24 h 47"/>
                  <a:gd name="T14" fmla="*/ 23 w 47"/>
                  <a:gd name="T15" fmla="*/ 5 h 47"/>
                  <a:gd name="T16" fmla="*/ 42 w 47"/>
                  <a:gd name="T17" fmla="*/ 23 h 47"/>
                  <a:gd name="T18" fmla="*/ 24 w 47"/>
                  <a:gd name="T19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cubicBezTo>
                      <a:pt x="10" y="1"/>
                      <a:pt x="0" y="11"/>
                      <a:pt x="0" y="24"/>
                    </a:cubicBezTo>
                    <a:cubicBezTo>
                      <a:pt x="1" y="37"/>
                      <a:pt x="11" y="47"/>
                      <a:pt x="24" y="46"/>
                    </a:cubicBezTo>
                    <a:cubicBezTo>
                      <a:pt x="37" y="46"/>
                      <a:pt x="47" y="35"/>
                      <a:pt x="47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4" y="42"/>
                    </a:moveTo>
                    <a:cubicBezTo>
                      <a:pt x="14" y="42"/>
                      <a:pt x="5" y="34"/>
                      <a:pt x="5" y="24"/>
                    </a:cubicBezTo>
                    <a:cubicBezTo>
                      <a:pt x="5" y="14"/>
                      <a:pt x="13" y="5"/>
                      <a:pt x="23" y="5"/>
                    </a:cubicBezTo>
                    <a:cubicBezTo>
                      <a:pt x="33" y="5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4" y="4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任意多边形: 形状 111"/>
              <p:cNvSpPr/>
              <p:nvPr/>
            </p:nvSpPr>
            <p:spPr bwMode="auto">
              <a:xfrm>
                <a:off x="4057" y="2015"/>
                <a:ext cx="31" cy="61"/>
              </a:xfrm>
              <a:custGeom>
                <a:avLst/>
                <a:gdLst>
                  <a:gd name="T0" fmla="*/ 11 w 16"/>
                  <a:gd name="T1" fmla="*/ 14 h 31"/>
                  <a:gd name="T2" fmla="*/ 11 w 16"/>
                  <a:gd name="T3" fmla="*/ 7 h 31"/>
                  <a:gd name="T4" fmla="*/ 11 w 16"/>
                  <a:gd name="T5" fmla="*/ 7 h 31"/>
                  <a:gd name="T6" fmla="*/ 13 w 16"/>
                  <a:gd name="T7" fmla="*/ 8 h 31"/>
                  <a:gd name="T8" fmla="*/ 14 w 16"/>
                  <a:gd name="T9" fmla="*/ 7 h 31"/>
                  <a:gd name="T10" fmla="*/ 14 w 16"/>
                  <a:gd name="T11" fmla="*/ 6 h 31"/>
                  <a:gd name="T12" fmla="*/ 14 w 16"/>
                  <a:gd name="T13" fmla="*/ 5 h 31"/>
                  <a:gd name="T14" fmla="*/ 14 w 16"/>
                  <a:gd name="T15" fmla="*/ 4 h 31"/>
                  <a:gd name="T16" fmla="*/ 13 w 16"/>
                  <a:gd name="T17" fmla="*/ 4 h 31"/>
                  <a:gd name="T18" fmla="*/ 12 w 16"/>
                  <a:gd name="T19" fmla="*/ 4 h 31"/>
                  <a:gd name="T20" fmla="*/ 11 w 16"/>
                  <a:gd name="T21" fmla="*/ 4 h 31"/>
                  <a:gd name="T22" fmla="*/ 11 w 16"/>
                  <a:gd name="T23" fmla="*/ 1 h 31"/>
                  <a:gd name="T24" fmla="*/ 10 w 16"/>
                  <a:gd name="T25" fmla="*/ 0 h 31"/>
                  <a:gd name="T26" fmla="*/ 9 w 16"/>
                  <a:gd name="T27" fmla="*/ 1 h 31"/>
                  <a:gd name="T28" fmla="*/ 9 w 16"/>
                  <a:gd name="T29" fmla="*/ 4 h 31"/>
                  <a:gd name="T30" fmla="*/ 9 w 16"/>
                  <a:gd name="T31" fmla="*/ 4 h 31"/>
                  <a:gd name="T32" fmla="*/ 7 w 16"/>
                  <a:gd name="T33" fmla="*/ 4 h 31"/>
                  <a:gd name="T34" fmla="*/ 7 w 16"/>
                  <a:gd name="T35" fmla="*/ 1 h 31"/>
                  <a:gd name="T36" fmla="*/ 6 w 16"/>
                  <a:gd name="T37" fmla="*/ 0 h 31"/>
                  <a:gd name="T38" fmla="*/ 5 w 16"/>
                  <a:gd name="T39" fmla="*/ 1 h 31"/>
                  <a:gd name="T40" fmla="*/ 5 w 16"/>
                  <a:gd name="T41" fmla="*/ 4 h 31"/>
                  <a:gd name="T42" fmla="*/ 3 w 16"/>
                  <a:gd name="T43" fmla="*/ 6 h 31"/>
                  <a:gd name="T44" fmla="*/ 1 w 16"/>
                  <a:gd name="T45" fmla="*/ 8 h 31"/>
                  <a:gd name="T46" fmla="*/ 1 w 16"/>
                  <a:gd name="T47" fmla="*/ 10 h 31"/>
                  <a:gd name="T48" fmla="*/ 1 w 16"/>
                  <a:gd name="T49" fmla="*/ 12 h 31"/>
                  <a:gd name="T50" fmla="*/ 3 w 16"/>
                  <a:gd name="T51" fmla="*/ 14 h 31"/>
                  <a:gd name="T52" fmla="*/ 5 w 16"/>
                  <a:gd name="T53" fmla="*/ 15 h 31"/>
                  <a:gd name="T54" fmla="*/ 5 w 16"/>
                  <a:gd name="T55" fmla="*/ 16 h 31"/>
                  <a:gd name="T56" fmla="*/ 5 w 16"/>
                  <a:gd name="T57" fmla="*/ 23 h 31"/>
                  <a:gd name="T58" fmla="*/ 4 w 16"/>
                  <a:gd name="T59" fmla="*/ 22 h 31"/>
                  <a:gd name="T60" fmla="*/ 1 w 16"/>
                  <a:gd name="T61" fmla="*/ 22 h 31"/>
                  <a:gd name="T62" fmla="*/ 1 w 16"/>
                  <a:gd name="T63" fmla="*/ 22 h 31"/>
                  <a:gd name="T64" fmla="*/ 1 w 16"/>
                  <a:gd name="T65" fmla="*/ 23 h 31"/>
                  <a:gd name="T66" fmla="*/ 0 w 16"/>
                  <a:gd name="T67" fmla="*/ 25 h 31"/>
                  <a:gd name="T68" fmla="*/ 0 w 16"/>
                  <a:gd name="T69" fmla="*/ 25 h 31"/>
                  <a:gd name="T70" fmla="*/ 3 w 16"/>
                  <a:gd name="T71" fmla="*/ 26 h 31"/>
                  <a:gd name="T72" fmla="*/ 5 w 16"/>
                  <a:gd name="T73" fmla="*/ 26 h 31"/>
                  <a:gd name="T74" fmla="*/ 5 w 16"/>
                  <a:gd name="T75" fmla="*/ 30 h 31"/>
                  <a:gd name="T76" fmla="*/ 6 w 16"/>
                  <a:gd name="T77" fmla="*/ 31 h 31"/>
                  <a:gd name="T78" fmla="*/ 7 w 16"/>
                  <a:gd name="T79" fmla="*/ 30 h 31"/>
                  <a:gd name="T80" fmla="*/ 7 w 16"/>
                  <a:gd name="T81" fmla="*/ 26 h 31"/>
                  <a:gd name="T82" fmla="*/ 9 w 16"/>
                  <a:gd name="T83" fmla="*/ 26 h 31"/>
                  <a:gd name="T84" fmla="*/ 9 w 16"/>
                  <a:gd name="T85" fmla="*/ 30 h 31"/>
                  <a:gd name="T86" fmla="*/ 10 w 16"/>
                  <a:gd name="T87" fmla="*/ 31 h 31"/>
                  <a:gd name="T88" fmla="*/ 11 w 16"/>
                  <a:gd name="T89" fmla="*/ 30 h 31"/>
                  <a:gd name="T90" fmla="*/ 11 w 16"/>
                  <a:gd name="T91" fmla="*/ 26 h 31"/>
                  <a:gd name="T92" fmla="*/ 13 w 16"/>
                  <a:gd name="T93" fmla="*/ 25 h 31"/>
                  <a:gd name="T94" fmla="*/ 15 w 16"/>
                  <a:gd name="T95" fmla="*/ 23 h 31"/>
                  <a:gd name="T96" fmla="*/ 15 w 16"/>
                  <a:gd name="T97" fmla="*/ 20 h 31"/>
                  <a:gd name="T98" fmla="*/ 14 w 16"/>
                  <a:gd name="T99" fmla="*/ 16 h 31"/>
                  <a:gd name="T100" fmla="*/ 11 w 16"/>
                  <a:gd name="T101" fmla="*/ 14 h 31"/>
                  <a:gd name="T102" fmla="*/ 9 w 16"/>
                  <a:gd name="T103" fmla="*/ 22 h 31"/>
                  <a:gd name="T104" fmla="*/ 7 w 16"/>
                  <a:gd name="T105" fmla="*/ 23 h 31"/>
                  <a:gd name="T106" fmla="*/ 7 w 16"/>
                  <a:gd name="T107" fmla="*/ 17 h 31"/>
                  <a:gd name="T108" fmla="*/ 9 w 16"/>
                  <a:gd name="T109" fmla="*/ 17 h 31"/>
                  <a:gd name="T110" fmla="*/ 9 w 16"/>
                  <a:gd name="T111" fmla="*/ 22 h 31"/>
                  <a:gd name="T112" fmla="*/ 9 w 16"/>
                  <a:gd name="T113" fmla="*/ 13 h 31"/>
                  <a:gd name="T114" fmla="*/ 7 w 16"/>
                  <a:gd name="T115" fmla="*/ 12 h 31"/>
                  <a:gd name="T116" fmla="*/ 7 w 16"/>
                  <a:gd name="T117" fmla="*/ 8 h 31"/>
                  <a:gd name="T118" fmla="*/ 9 w 16"/>
                  <a:gd name="T119" fmla="*/ 7 h 31"/>
                  <a:gd name="T120" fmla="*/ 9 w 16"/>
                  <a:gd name="T12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" h="31">
                    <a:moveTo>
                      <a:pt x="11" y="14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4" y="7"/>
                    </a:cubicBezTo>
                    <a:cubicBezTo>
                      <a:pt x="14" y="7"/>
                      <a:pt x="14" y="7"/>
                      <a:pt x="14" y="6"/>
                    </a:cubicBezTo>
                    <a:cubicBezTo>
                      <a:pt x="14" y="6"/>
                      <a:pt x="14" y="5"/>
                      <a:pt x="14" y="5"/>
                    </a:cubicBezTo>
                    <a:cubicBezTo>
                      <a:pt x="14" y="5"/>
                      <a:pt x="14" y="4"/>
                      <a:pt x="14" y="4"/>
                    </a:cubicBezTo>
                    <a:cubicBezTo>
                      <a:pt x="14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2" y="6"/>
                      <a:pt x="2" y="7"/>
                      <a:pt x="1" y="8"/>
                    </a:cubicBezTo>
                    <a:cubicBezTo>
                      <a:pt x="1" y="8"/>
                      <a:pt x="1" y="9"/>
                      <a:pt x="1" y="10"/>
                    </a:cubicBezTo>
                    <a:cubicBezTo>
                      <a:pt x="1" y="11"/>
                      <a:pt x="1" y="12"/>
                      <a:pt x="1" y="12"/>
                    </a:cubicBezTo>
                    <a:cubicBezTo>
                      <a:pt x="2" y="13"/>
                      <a:pt x="2" y="14"/>
                      <a:pt x="3" y="14"/>
                    </a:cubicBezTo>
                    <a:cubicBezTo>
                      <a:pt x="3" y="15"/>
                      <a:pt x="4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4" y="23"/>
                      <a:pt x="4" y="22"/>
                    </a:cubicBezTo>
                    <a:cubicBezTo>
                      <a:pt x="3" y="22"/>
                      <a:pt x="2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" y="26"/>
                      <a:pt x="2" y="26"/>
                      <a:pt x="3" y="26"/>
                    </a:cubicBezTo>
                    <a:cubicBezTo>
                      <a:pt x="4" y="26"/>
                      <a:pt x="4" y="26"/>
                      <a:pt x="5" y="26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6" y="31"/>
                      <a:pt x="6" y="31"/>
                    </a:cubicBezTo>
                    <a:cubicBezTo>
                      <a:pt x="7" y="31"/>
                      <a:pt x="7" y="30"/>
                      <a:pt x="7" y="30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6"/>
                      <a:pt x="9" y="26"/>
                      <a:pt x="9" y="26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10" y="31"/>
                      <a:pt x="10" y="31"/>
                    </a:cubicBezTo>
                    <a:cubicBezTo>
                      <a:pt x="11" y="31"/>
                      <a:pt x="11" y="30"/>
                      <a:pt x="11" y="30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2" y="26"/>
                      <a:pt x="12" y="25"/>
                      <a:pt x="13" y="25"/>
                    </a:cubicBezTo>
                    <a:cubicBezTo>
                      <a:pt x="14" y="24"/>
                      <a:pt x="14" y="24"/>
                      <a:pt x="15" y="23"/>
                    </a:cubicBezTo>
                    <a:cubicBezTo>
                      <a:pt x="15" y="22"/>
                      <a:pt x="16" y="21"/>
                      <a:pt x="15" y="20"/>
                    </a:cubicBezTo>
                    <a:cubicBezTo>
                      <a:pt x="15" y="18"/>
                      <a:pt x="15" y="17"/>
                      <a:pt x="14" y="16"/>
                    </a:cubicBezTo>
                    <a:cubicBezTo>
                      <a:pt x="13" y="15"/>
                      <a:pt x="12" y="14"/>
                      <a:pt x="11" y="14"/>
                    </a:cubicBezTo>
                    <a:close/>
                    <a:moveTo>
                      <a:pt x="9" y="22"/>
                    </a:moveTo>
                    <a:cubicBezTo>
                      <a:pt x="9" y="22"/>
                      <a:pt x="8" y="23"/>
                      <a:pt x="7" y="23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7"/>
                      <a:pt x="9" y="17"/>
                      <a:pt x="9" y="17"/>
                    </a:cubicBezTo>
                    <a:lnTo>
                      <a:pt x="9" y="22"/>
                    </a:lnTo>
                    <a:close/>
                    <a:moveTo>
                      <a:pt x="9" y="13"/>
                    </a:moveTo>
                    <a:cubicBezTo>
                      <a:pt x="8" y="13"/>
                      <a:pt x="8" y="12"/>
                      <a:pt x="7" y="12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8" y="7"/>
                      <a:pt x="9" y="7"/>
                    </a:cubicBez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任意多边形: 形状 112"/>
              <p:cNvSpPr/>
              <p:nvPr/>
            </p:nvSpPr>
            <p:spPr bwMode="auto">
              <a:xfrm>
                <a:off x="4747" y="1208"/>
                <a:ext cx="104" cy="105"/>
              </a:xfrm>
              <a:custGeom>
                <a:avLst/>
                <a:gdLst>
                  <a:gd name="T0" fmla="*/ 26 w 53"/>
                  <a:gd name="T1" fmla="*/ 0 h 54"/>
                  <a:gd name="T2" fmla="*/ 0 w 53"/>
                  <a:gd name="T3" fmla="*/ 28 h 54"/>
                  <a:gd name="T4" fmla="*/ 27 w 53"/>
                  <a:gd name="T5" fmla="*/ 54 h 54"/>
                  <a:gd name="T6" fmla="*/ 53 w 53"/>
                  <a:gd name="T7" fmla="*/ 26 h 54"/>
                  <a:gd name="T8" fmla="*/ 26 w 53"/>
                  <a:gd name="T9" fmla="*/ 0 h 54"/>
                  <a:gd name="T10" fmla="*/ 27 w 53"/>
                  <a:gd name="T11" fmla="*/ 48 h 54"/>
                  <a:gd name="T12" fmla="*/ 5 w 53"/>
                  <a:gd name="T13" fmla="*/ 27 h 54"/>
                  <a:gd name="T14" fmla="*/ 26 w 53"/>
                  <a:gd name="T15" fmla="*/ 6 h 54"/>
                  <a:gd name="T16" fmla="*/ 48 w 53"/>
                  <a:gd name="T17" fmla="*/ 27 h 54"/>
                  <a:gd name="T18" fmla="*/ 27 w 53"/>
                  <a:gd name="T19" fmla="*/ 4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4">
                    <a:moveTo>
                      <a:pt x="26" y="0"/>
                    </a:moveTo>
                    <a:cubicBezTo>
                      <a:pt x="11" y="1"/>
                      <a:pt x="0" y="13"/>
                      <a:pt x="0" y="28"/>
                    </a:cubicBezTo>
                    <a:cubicBezTo>
                      <a:pt x="0" y="42"/>
                      <a:pt x="12" y="54"/>
                      <a:pt x="27" y="54"/>
                    </a:cubicBezTo>
                    <a:cubicBezTo>
                      <a:pt x="42" y="53"/>
                      <a:pt x="53" y="41"/>
                      <a:pt x="53" y="26"/>
                    </a:cubicBezTo>
                    <a:cubicBezTo>
                      <a:pt x="53" y="12"/>
                      <a:pt x="40" y="0"/>
                      <a:pt x="26" y="0"/>
                    </a:cubicBezTo>
                    <a:close/>
                    <a:moveTo>
                      <a:pt x="27" y="48"/>
                    </a:moveTo>
                    <a:cubicBezTo>
                      <a:pt x="15" y="49"/>
                      <a:pt x="5" y="39"/>
                      <a:pt x="5" y="27"/>
                    </a:cubicBezTo>
                    <a:cubicBezTo>
                      <a:pt x="5" y="16"/>
                      <a:pt x="14" y="6"/>
                      <a:pt x="26" y="6"/>
                    </a:cubicBezTo>
                    <a:cubicBezTo>
                      <a:pt x="38" y="5"/>
                      <a:pt x="47" y="15"/>
                      <a:pt x="48" y="27"/>
                    </a:cubicBezTo>
                    <a:cubicBezTo>
                      <a:pt x="48" y="38"/>
                      <a:pt x="39" y="48"/>
                      <a:pt x="27" y="4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任意多边形: 形状 113"/>
              <p:cNvSpPr/>
              <p:nvPr/>
            </p:nvSpPr>
            <p:spPr bwMode="auto">
              <a:xfrm>
                <a:off x="4782" y="1225"/>
                <a:ext cx="36" cy="71"/>
              </a:xfrm>
              <a:custGeom>
                <a:avLst/>
                <a:gdLst>
                  <a:gd name="T0" fmla="*/ 12 w 18"/>
                  <a:gd name="T1" fmla="*/ 16 h 36"/>
                  <a:gd name="T2" fmla="*/ 12 w 18"/>
                  <a:gd name="T3" fmla="*/ 9 h 36"/>
                  <a:gd name="T4" fmla="*/ 13 w 18"/>
                  <a:gd name="T5" fmla="*/ 9 h 36"/>
                  <a:gd name="T6" fmla="*/ 15 w 18"/>
                  <a:gd name="T7" fmla="*/ 9 h 36"/>
                  <a:gd name="T8" fmla="*/ 16 w 18"/>
                  <a:gd name="T9" fmla="*/ 9 h 36"/>
                  <a:gd name="T10" fmla="*/ 16 w 18"/>
                  <a:gd name="T11" fmla="*/ 8 h 36"/>
                  <a:gd name="T12" fmla="*/ 16 w 18"/>
                  <a:gd name="T13" fmla="*/ 6 h 36"/>
                  <a:gd name="T14" fmla="*/ 16 w 18"/>
                  <a:gd name="T15" fmla="*/ 5 h 36"/>
                  <a:gd name="T16" fmla="*/ 15 w 18"/>
                  <a:gd name="T17" fmla="*/ 5 h 36"/>
                  <a:gd name="T18" fmla="*/ 14 w 18"/>
                  <a:gd name="T19" fmla="*/ 5 h 36"/>
                  <a:gd name="T20" fmla="*/ 12 w 18"/>
                  <a:gd name="T21" fmla="*/ 5 h 36"/>
                  <a:gd name="T22" fmla="*/ 12 w 18"/>
                  <a:gd name="T23" fmla="*/ 2 h 36"/>
                  <a:gd name="T24" fmla="*/ 11 w 18"/>
                  <a:gd name="T25" fmla="*/ 0 h 36"/>
                  <a:gd name="T26" fmla="*/ 10 w 18"/>
                  <a:gd name="T27" fmla="*/ 2 h 36"/>
                  <a:gd name="T28" fmla="*/ 10 w 18"/>
                  <a:gd name="T29" fmla="*/ 5 h 36"/>
                  <a:gd name="T30" fmla="*/ 10 w 18"/>
                  <a:gd name="T31" fmla="*/ 5 h 36"/>
                  <a:gd name="T32" fmla="*/ 8 w 18"/>
                  <a:gd name="T33" fmla="*/ 5 h 36"/>
                  <a:gd name="T34" fmla="*/ 8 w 18"/>
                  <a:gd name="T35" fmla="*/ 2 h 36"/>
                  <a:gd name="T36" fmla="*/ 6 w 18"/>
                  <a:gd name="T37" fmla="*/ 0 h 36"/>
                  <a:gd name="T38" fmla="*/ 5 w 18"/>
                  <a:gd name="T39" fmla="*/ 2 h 36"/>
                  <a:gd name="T40" fmla="*/ 5 w 18"/>
                  <a:gd name="T41" fmla="*/ 5 h 36"/>
                  <a:gd name="T42" fmla="*/ 3 w 18"/>
                  <a:gd name="T43" fmla="*/ 7 h 36"/>
                  <a:gd name="T44" fmla="*/ 1 w 18"/>
                  <a:gd name="T45" fmla="*/ 9 h 36"/>
                  <a:gd name="T46" fmla="*/ 1 w 18"/>
                  <a:gd name="T47" fmla="*/ 12 h 36"/>
                  <a:gd name="T48" fmla="*/ 1 w 18"/>
                  <a:gd name="T49" fmla="*/ 15 h 36"/>
                  <a:gd name="T50" fmla="*/ 3 w 18"/>
                  <a:gd name="T51" fmla="*/ 17 h 36"/>
                  <a:gd name="T52" fmla="*/ 5 w 18"/>
                  <a:gd name="T53" fmla="*/ 18 h 36"/>
                  <a:gd name="T54" fmla="*/ 6 w 18"/>
                  <a:gd name="T55" fmla="*/ 18 h 36"/>
                  <a:gd name="T56" fmla="*/ 6 w 18"/>
                  <a:gd name="T57" fmla="*/ 26 h 36"/>
                  <a:gd name="T58" fmla="*/ 4 w 18"/>
                  <a:gd name="T59" fmla="*/ 26 h 36"/>
                  <a:gd name="T60" fmla="*/ 1 w 18"/>
                  <a:gd name="T61" fmla="*/ 25 h 36"/>
                  <a:gd name="T62" fmla="*/ 1 w 18"/>
                  <a:gd name="T63" fmla="*/ 26 h 36"/>
                  <a:gd name="T64" fmla="*/ 0 w 18"/>
                  <a:gd name="T65" fmla="*/ 27 h 36"/>
                  <a:gd name="T66" fmla="*/ 0 w 18"/>
                  <a:gd name="T67" fmla="*/ 29 h 36"/>
                  <a:gd name="T68" fmla="*/ 0 w 18"/>
                  <a:gd name="T69" fmla="*/ 29 h 36"/>
                  <a:gd name="T70" fmla="*/ 3 w 18"/>
                  <a:gd name="T71" fmla="*/ 30 h 36"/>
                  <a:gd name="T72" fmla="*/ 6 w 18"/>
                  <a:gd name="T73" fmla="*/ 31 h 36"/>
                  <a:gd name="T74" fmla="*/ 6 w 18"/>
                  <a:gd name="T75" fmla="*/ 35 h 36"/>
                  <a:gd name="T76" fmla="*/ 7 w 18"/>
                  <a:gd name="T77" fmla="*/ 36 h 36"/>
                  <a:gd name="T78" fmla="*/ 8 w 18"/>
                  <a:gd name="T79" fmla="*/ 35 h 36"/>
                  <a:gd name="T80" fmla="*/ 8 w 18"/>
                  <a:gd name="T81" fmla="*/ 31 h 36"/>
                  <a:gd name="T82" fmla="*/ 11 w 18"/>
                  <a:gd name="T83" fmla="*/ 31 h 36"/>
                  <a:gd name="T84" fmla="*/ 11 w 18"/>
                  <a:gd name="T85" fmla="*/ 35 h 36"/>
                  <a:gd name="T86" fmla="*/ 12 w 18"/>
                  <a:gd name="T87" fmla="*/ 36 h 36"/>
                  <a:gd name="T88" fmla="*/ 13 w 18"/>
                  <a:gd name="T89" fmla="*/ 35 h 36"/>
                  <a:gd name="T90" fmla="*/ 13 w 18"/>
                  <a:gd name="T91" fmla="*/ 30 h 36"/>
                  <a:gd name="T92" fmla="*/ 15 w 18"/>
                  <a:gd name="T93" fmla="*/ 29 h 36"/>
                  <a:gd name="T94" fmla="*/ 17 w 18"/>
                  <a:gd name="T95" fmla="*/ 27 h 36"/>
                  <a:gd name="T96" fmla="*/ 18 w 18"/>
                  <a:gd name="T97" fmla="*/ 23 h 36"/>
                  <a:gd name="T98" fmla="*/ 16 w 18"/>
                  <a:gd name="T99" fmla="*/ 18 h 36"/>
                  <a:gd name="T100" fmla="*/ 12 w 18"/>
                  <a:gd name="T101" fmla="*/ 16 h 36"/>
                  <a:gd name="T102" fmla="*/ 10 w 18"/>
                  <a:gd name="T103" fmla="*/ 26 h 36"/>
                  <a:gd name="T104" fmla="*/ 8 w 18"/>
                  <a:gd name="T105" fmla="*/ 26 h 36"/>
                  <a:gd name="T106" fmla="*/ 8 w 18"/>
                  <a:gd name="T107" fmla="*/ 19 h 36"/>
                  <a:gd name="T108" fmla="*/ 10 w 18"/>
                  <a:gd name="T109" fmla="*/ 20 h 36"/>
                  <a:gd name="T110" fmla="*/ 10 w 18"/>
                  <a:gd name="T111" fmla="*/ 26 h 36"/>
                  <a:gd name="T112" fmla="*/ 10 w 18"/>
                  <a:gd name="T113" fmla="*/ 15 h 36"/>
                  <a:gd name="T114" fmla="*/ 8 w 18"/>
                  <a:gd name="T115" fmla="*/ 14 h 36"/>
                  <a:gd name="T116" fmla="*/ 8 w 18"/>
                  <a:gd name="T117" fmla="*/ 9 h 36"/>
                  <a:gd name="T118" fmla="*/ 10 w 18"/>
                  <a:gd name="T119" fmla="*/ 9 h 36"/>
                  <a:gd name="T120" fmla="*/ 10 w 18"/>
                  <a:gd name="T121" fmla="*/ 1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" h="36">
                    <a:moveTo>
                      <a:pt x="12" y="16"/>
                    </a:move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9"/>
                      <a:pt x="16" y="9"/>
                    </a:cubicBezTo>
                    <a:cubicBezTo>
                      <a:pt x="16" y="9"/>
                      <a:pt x="16" y="8"/>
                      <a:pt x="16" y="8"/>
                    </a:cubicBezTo>
                    <a:cubicBezTo>
                      <a:pt x="16" y="7"/>
                      <a:pt x="16" y="7"/>
                      <a:pt x="16" y="6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4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3" y="6"/>
                      <a:pt x="3" y="7"/>
                    </a:cubicBezTo>
                    <a:cubicBezTo>
                      <a:pt x="2" y="7"/>
                      <a:pt x="2" y="8"/>
                      <a:pt x="1" y="9"/>
                    </a:cubicBezTo>
                    <a:cubicBezTo>
                      <a:pt x="1" y="10"/>
                      <a:pt x="1" y="11"/>
                      <a:pt x="1" y="12"/>
                    </a:cubicBezTo>
                    <a:cubicBezTo>
                      <a:pt x="1" y="13"/>
                      <a:pt x="1" y="14"/>
                      <a:pt x="1" y="15"/>
                    </a:cubicBezTo>
                    <a:cubicBezTo>
                      <a:pt x="2" y="15"/>
                      <a:pt x="2" y="16"/>
                      <a:pt x="3" y="17"/>
                    </a:cubicBezTo>
                    <a:cubicBezTo>
                      <a:pt x="4" y="17"/>
                      <a:pt x="4" y="18"/>
                      <a:pt x="5" y="18"/>
                    </a:cubicBezTo>
                    <a:cubicBezTo>
                      <a:pt x="5" y="18"/>
                      <a:pt x="5" y="18"/>
                      <a:pt x="6" y="18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4" y="26"/>
                      <a:pt x="4" y="26"/>
                    </a:cubicBezTo>
                    <a:cubicBezTo>
                      <a:pt x="3" y="26"/>
                      <a:pt x="2" y="26"/>
                      <a:pt x="1" y="25"/>
                    </a:cubicBezTo>
                    <a:cubicBezTo>
                      <a:pt x="1" y="25"/>
                      <a:pt x="1" y="26"/>
                      <a:pt x="1" y="26"/>
                    </a:cubicBezTo>
                    <a:cubicBezTo>
                      <a:pt x="1" y="26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30"/>
                      <a:pt x="2" y="30"/>
                      <a:pt x="3" y="30"/>
                    </a:cubicBezTo>
                    <a:cubicBezTo>
                      <a:pt x="4" y="31"/>
                      <a:pt x="5" y="31"/>
                      <a:pt x="6" y="31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7" y="36"/>
                      <a:pt x="7" y="36"/>
                    </a:cubicBezTo>
                    <a:cubicBezTo>
                      <a:pt x="8" y="36"/>
                      <a:pt x="8" y="35"/>
                      <a:pt x="8" y="35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9" y="31"/>
                      <a:pt x="10" y="31"/>
                      <a:pt x="11" y="31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6"/>
                      <a:pt x="12" y="36"/>
                    </a:cubicBezTo>
                    <a:cubicBezTo>
                      <a:pt x="12" y="36"/>
                      <a:pt x="13" y="35"/>
                      <a:pt x="13" y="35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4" y="29"/>
                      <a:pt x="15" y="29"/>
                    </a:cubicBezTo>
                    <a:cubicBezTo>
                      <a:pt x="16" y="29"/>
                      <a:pt x="16" y="28"/>
                      <a:pt x="17" y="27"/>
                    </a:cubicBezTo>
                    <a:cubicBezTo>
                      <a:pt x="17" y="26"/>
                      <a:pt x="18" y="25"/>
                      <a:pt x="18" y="23"/>
                    </a:cubicBezTo>
                    <a:cubicBezTo>
                      <a:pt x="18" y="21"/>
                      <a:pt x="17" y="20"/>
                      <a:pt x="16" y="18"/>
                    </a:cubicBezTo>
                    <a:cubicBezTo>
                      <a:pt x="15" y="18"/>
                      <a:pt x="14" y="17"/>
                      <a:pt x="12" y="16"/>
                    </a:cubicBezTo>
                    <a:close/>
                    <a:moveTo>
                      <a:pt x="10" y="26"/>
                    </a:moveTo>
                    <a:cubicBezTo>
                      <a:pt x="10" y="26"/>
                      <a:pt x="9" y="26"/>
                      <a:pt x="8" y="2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9" y="20"/>
                      <a:pt x="10" y="20"/>
                      <a:pt x="10" y="20"/>
                    </a:cubicBezTo>
                    <a:lnTo>
                      <a:pt x="10" y="26"/>
                    </a:lnTo>
                    <a:close/>
                    <a:moveTo>
                      <a:pt x="10" y="15"/>
                    </a:moveTo>
                    <a:cubicBezTo>
                      <a:pt x="9" y="15"/>
                      <a:pt x="8" y="15"/>
                      <a:pt x="8" y="14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9" y="9"/>
                      <a:pt x="10" y="9"/>
                    </a:cubicBez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任意多边形: 形状 114"/>
              <p:cNvSpPr/>
              <p:nvPr/>
            </p:nvSpPr>
            <p:spPr bwMode="auto">
              <a:xfrm>
                <a:off x="4315" y="840"/>
                <a:ext cx="72" cy="71"/>
              </a:xfrm>
              <a:custGeom>
                <a:avLst/>
                <a:gdLst>
                  <a:gd name="T0" fmla="*/ 18 w 37"/>
                  <a:gd name="T1" fmla="*/ 0 h 36"/>
                  <a:gd name="T2" fmla="*/ 1 w 37"/>
                  <a:gd name="T3" fmla="*/ 18 h 36"/>
                  <a:gd name="T4" fmla="*/ 19 w 37"/>
                  <a:gd name="T5" fmla="*/ 36 h 36"/>
                  <a:gd name="T6" fmla="*/ 37 w 37"/>
                  <a:gd name="T7" fmla="*/ 17 h 36"/>
                  <a:gd name="T8" fmla="*/ 18 w 37"/>
                  <a:gd name="T9" fmla="*/ 0 h 36"/>
                  <a:gd name="T10" fmla="*/ 19 w 37"/>
                  <a:gd name="T11" fmla="*/ 32 h 36"/>
                  <a:gd name="T12" fmla="*/ 4 w 37"/>
                  <a:gd name="T13" fmla="*/ 18 h 36"/>
                  <a:gd name="T14" fmla="*/ 18 w 37"/>
                  <a:gd name="T15" fmla="*/ 3 h 36"/>
                  <a:gd name="T16" fmla="*/ 33 w 37"/>
                  <a:gd name="T17" fmla="*/ 18 h 36"/>
                  <a:gd name="T18" fmla="*/ 19 w 37"/>
                  <a:gd name="T1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6">
                    <a:moveTo>
                      <a:pt x="18" y="0"/>
                    </a:moveTo>
                    <a:cubicBezTo>
                      <a:pt x="8" y="0"/>
                      <a:pt x="0" y="8"/>
                      <a:pt x="1" y="18"/>
                    </a:cubicBezTo>
                    <a:cubicBezTo>
                      <a:pt x="1" y="28"/>
                      <a:pt x="9" y="36"/>
                      <a:pt x="19" y="36"/>
                    </a:cubicBezTo>
                    <a:cubicBezTo>
                      <a:pt x="29" y="36"/>
                      <a:pt x="37" y="27"/>
                      <a:pt x="37" y="17"/>
                    </a:cubicBezTo>
                    <a:cubicBezTo>
                      <a:pt x="37" y="8"/>
                      <a:pt x="28" y="0"/>
                      <a:pt x="18" y="0"/>
                    </a:cubicBezTo>
                    <a:close/>
                    <a:moveTo>
                      <a:pt x="19" y="32"/>
                    </a:moveTo>
                    <a:cubicBezTo>
                      <a:pt x="11" y="33"/>
                      <a:pt x="4" y="26"/>
                      <a:pt x="4" y="18"/>
                    </a:cubicBezTo>
                    <a:cubicBezTo>
                      <a:pt x="4" y="10"/>
                      <a:pt x="10" y="4"/>
                      <a:pt x="18" y="3"/>
                    </a:cubicBezTo>
                    <a:cubicBezTo>
                      <a:pt x="26" y="3"/>
                      <a:pt x="33" y="10"/>
                      <a:pt x="33" y="18"/>
                    </a:cubicBezTo>
                    <a:cubicBezTo>
                      <a:pt x="33" y="26"/>
                      <a:pt x="27" y="32"/>
                      <a:pt x="19" y="3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任意多边形: 形状 115"/>
              <p:cNvSpPr/>
              <p:nvPr/>
            </p:nvSpPr>
            <p:spPr bwMode="auto">
              <a:xfrm>
                <a:off x="4340" y="852"/>
                <a:ext cx="24" cy="47"/>
              </a:xfrm>
              <a:custGeom>
                <a:avLst/>
                <a:gdLst>
                  <a:gd name="T0" fmla="*/ 8 w 12"/>
                  <a:gd name="T1" fmla="*/ 11 h 24"/>
                  <a:gd name="T2" fmla="*/ 8 w 12"/>
                  <a:gd name="T3" fmla="*/ 6 h 24"/>
                  <a:gd name="T4" fmla="*/ 9 w 12"/>
                  <a:gd name="T5" fmla="*/ 6 h 24"/>
                  <a:gd name="T6" fmla="*/ 10 w 12"/>
                  <a:gd name="T7" fmla="*/ 6 h 24"/>
                  <a:gd name="T8" fmla="*/ 11 w 12"/>
                  <a:gd name="T9" fmla="*/ 6 h 24"/>
                  <a:gd name="T10" fmla="*/ 11 w 12"/>
                  <a:gd name="T11" fmla="*/ 5 h 24"/>
                  <a:gd name="T12" fmla="*/ 11 w 12"/>
                  <a:gd name="T13" fmla="*/ 4 h 24"/>
                  <a:gd name="T14" fmla="*/ 11 w 12"/>
                  <a:gd name="T15" fmla="*/ 3 h 24"/>
                  <a:gd name="T16" fmla="*/ 10 w 12"/>
                  <a:gd name="T17" fmla="*/ 3 h 24"/>
                  <a:gd name="T18" fmla="*/ 9 w 12"/>
                  <a:gd name="T19" fmla="*/ 3 h 24"/>
                  <a:gd name="T20" fmla="*/ 8 w 12"/>
                  <a:gd name="T21" fmla="*/ 3 h 24"/>
                  <a:gd name="T22" fmla="*/ 8 w 12"/>
                  <a:gd name="T23" fmla="*/ 1 h 24"/>
                  <a:gd name="T24" fmla="*/ 7 w 12"/>
                  <a:gd name="T25" fmla="*/ 0 h 24"/>
                  <a:gd name="T26" fmla="*/ 7 w 12"/>
                  <a:gd name="T27" fmla="*/ 1 h 24"/>
                  <a:gd name="T28" fmla="*/ 7 w 12"/>
                  <a:gd name="T29" fmla="*/ 3 h 24"/>
                  <a:gd name="T30" fmla="*/ 7 w 12"/>
                  <a:gd name="T31" fmla="*/ 3 h 24"/>
                  <a:gd name="T32" fmla="*/ 5 w 12"/>
                  <a:gd name="T33" fmla="*/ 3 h 24"/>
                  <a:gd name="T34" fmla="*/ 5 w 12"/>
                  <a:gd name="T35" fmla="*/ 1 h 24"/>
                  <a:gd name="T36" fmla="*/ 4 w 12"/>
                  <a:gd name="T37" fmla="*/ 0 h 24"/>
                  <a:gd name="T38" fmla="*/ 4 w 12"/>
                  <a:gd name="T39" fmla="*/ 1 h 24"/>
                  <a:gd name="T40" fmla="*/ 4 w 12"/>
                  <a:gd name="T41" fmla="*/ 3 h 24"/>
                  <a:gd name="T42" fmla="*/ 2 w 12"/>
                  <a:gd name="T43" fmla="*/ 4 h 24"/>
                  <a:gd name="T44" fmla="*/ 1 w 12"/>
                  <a:gd name="T45" fmla="*/ 6 h 24"/>
                  <a:gd name="T46" fmla="*/ 0 w 12"/>
                  <a:gd name="T47" fmla="*/ 8 h 24"/>
                  <a:gd name="T48" fmla="*/ 1 w 12"/>
                  <a:gd name="T49" fmla="*/ 10 h 24"/>
                  <a:gd name="T50" fmla="*/ 2 w 12"/>
                  <a:gd name="T51" fmla="*/ 11 h 24"/>
                  <a:gd name="T52" fmla="*/ 3 w 12"/>
                  <a:gd name="T53" fmla="*/ 12 h 24"/>
                  <a:gd name="T54" fmla="*/ 4 w 12"/>
                  <a:gd name="T55" fmla="*/ 12 h 24"/>
                  <a:gd name="T56" fmla="*/ 4 w 12"/>
                  <a:gd name="T57" fmla="*/ 18 h 24"/>
                  <a:gd name="T58" fmla="*/ 3 w 12"/>
                  <a:gd name="T59" fmla="*/ 17 h 24"/>
                  <a:gd name="T60" fmla="*/ 1 w 12"/>
                  <a:gd name="T61" fmla="*/ 17 h 24"/>
                  <a:gd name="T62" fmla="*/ 0 w 12"/>
                  <a:gd name="T63" fmla="*/ 17 h 24"/>
                  <a:gd name="T64" fmla="*/ 0 w 12"/>
                  <a:gd name="T65" fmla="*/ 18 h 24"/>
                  <a:gd name="T66" fmla="*/ 0 w 12"/>
                  <a:gd name="T67" fmla="*/ 19 h 24"/>
                  <a:gd name="T68" fmla="*/ 0 w 12"/>
                  <a:gd name="T69" fmla="*/ 20 h 24"/>
                  <a:gd name="T70" fmla="*/ 2 w 12"/>
                  <a:gd name="T71" fmla="*/ 20 h 24"/>
                  <a:gd name="T72" fmla="*/ 4 w 12"/>
                  <a:gd name="T73" fmla="*/ 21 h 24"/>
                  <a:gd name="T74" fmla="*/ 4 w 12"/>
                  <a:gd name="T75" fmla="*/ 23 h 24"/>
                  <a:gd name="T76" fmla="*/ 5 w 12"/>
                  <a:gd name="T77" fmla="*/ 24 h 24"/>
                  <a:gd name="T78" fmla="*/ 6 w 12"/>
                  <a:gd name="T79" fmla="*/ 23 h 24"/>
                  <a:gd name="T80" fmla="*/ 6 w 12"/>
                  <a:gd name="T81" fmla="*/ 21 h 24"/>
                  <a:gd name="T82" fmla="*/ 7 w 12"/>
                  <a:gd name="T83" fmla="*/ 20 h 24"/>
                  <a:gd name="T84" fmla="*/ 7 w 12"/>
                  <a:gd name="T85" fmla="*/ 23 h 24"/>
                  <a:gd name="T86" fmla="*/ 8 w 12"/>
                  <a:gd name="T87" fmla="*/ 24 h 24"/>
                  <a:gd name="T88" fmla="*/ 9 w 12"/>
                  <a:gd name="T89" fmla="*/ 23 h 24"/>
                  <a:gd name="T90" fmla="*/ 9 w 12"/>
                  <a:gd name="T91" fmla="*/ 20 h 24"/>
                  <a:gd name="T92" fmla="*/ 10 w 12"/>
                  <a:gd name="T93" fmla="*/ 19 h 24"/>
                  <a:gd name="T94" fmla="*/ 11 w 12"/>
                  <a:gd name="T95" fmla="*/ 18 h 24"/>
                  <a:gd name="T96" fmla="*/ 12 w 12"/>
                  <a:gd name="T97" fmla="*/ 15 h 24"/>
                  <a:gd name="T98" fmla="*/ 11 w 12"/>
                  <a:gd name="T99" fmla="*/ 12 h 24"/>
                  <a:gd name="T100" fmla="*/ 8 w 12"/>
                  <a:gd name="T101" fmla="*/ 11 h 24"/>
                  <a:gd name="T102" fmla="*/ 7 w 12"/>
                  <a:gd name="T103" fmla="*/ 17 h 24"/>
                  <a:gd name="T104" fmla="*/ 5 w 12"/>
                  <a:gd name="T105" fmla="*/ 18 h 24"/>
                  <a:gd name="T106" fmla="*/ 5 w 12"/>
                  <a:gd name="T107" fmla="*/ 13 h 24"/>
                  <a:gd name="T108" fmla="*/ 7 w 12"/>
                  <a:gd name="T109" fmla="*/ 14 h 24"/>
                  <a:gd name="T110" fmla="*/ 7 w 12"/>
                  <a:gd name="T111" fmla="*/ 17 h 24"/>
                  <a:gd name="T112" fmla="*/ 7 w 12"/>
                  <a:gd name="T113" fmla="*/ 10 h 24"/>
                  <a:gd name="T114" fmla="*/ 5 w 12"/>
                  <a:gd name="T115" fmla="*/ 9 h 24"/>
                  <a:gd name="T116" fmla="*/ 5 w 12"/>
                  <a:gd name="T117" fmla="*/ 6 h 24"/>
                  <a:gd name="T118" fmla="*/ 7 w 12"/>
                  <a:gd name="T119" fmla="*/ 6 h 24"/>
                  <a:gd name="T120" fmla="*/ 7 w 12"/>
                  <a:gd name="T121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" h="24">
                    <a:moveTo>
                      <a:pt x="8" y="11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0" y="8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1" y="10"/>
                      <a:pt x="1" y="11"/>
                      <a:pt x="2" y="11"/>
                    </a:cubicBezTo>
                    <a:cubicBezTo>
                      <a:pt x="2" y="11"/>
                      <a:pt x="3" y="12"/>
                      <a:pt x="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18"/>
                      <a:pt x="3" y="18"/>
                      <a:pt x="3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1" y="20"/>
                      <a:pt x="1" y="20"/>
                      <a:pt x="2" y="20"/>
                    </a:cubicBezTo>
                    <a:cubicBezTo>
                      <a:pt x="3" y="20"/>
                      <a:pt x="3" y="21"/>
                      <a:pt x="4" y="21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4"/>
                      <a:pt x="4" y="24"/>
                      <a:pt x="5" y="24"/>
                    </a:cubicBezTo>
                    <a:cubicBezTo>
                      <a:pt x="5" y="24"/>
                      <a:pt x="6" y="24"/>
                      <a:pt x="6" y="2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7" y="21"/>
                      <a:pt x="7" y="2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8" y="24"/>
                      <a:pt x="9" y="24"/>
                      <a:pt x="9" y="23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10" y="20"/>
                      <a:pt x="10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4"/>
                      <a:pt x="12" y="13"/>
                      <a:pt x="11" y="12"/>
                    </a:cubicBezTo>
                    <a:cubicBezTo>
                      <a:pt x="10" y="12"/>
                      <a:pt x="9" y="11"/>
                      <a:pt x="8" y="11"/>
                    </a:cubicBezTo>
                    <a:close/>
                    <a:moveTo>
                      <a:pt x="7" y="17"/>
                    </a:moveTo>
                    <a:cubicBezTo>
                      <a:pt x="7" y="18"/>
                      <a:pt x="6" y="18"/>
                      <a:pt x="5" y="1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7" y="13"/>
                      <a:pt x="7" y="14"/>
                    </a:cubicBezTo>
                    <a:lnTo>
                      <a:pt x="7" y="17"/>
                    </a:lnTo>
                    <a:close/>
                    <a:moveTo>
                      <a:pt x="7" y="10"/>
                    </a:moveTo>
                    <a:cubicBezTo>
                      <a:pt x="6" y="10"/>
                      <a:pt x="6" y="10"/>
                      <a:pt x="5" y="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7" y="6"/>
                    </a:cubicBez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任意多边形: 形状 116"/>
              <p:cNvSpPr/>
              <p:nvPr/>
            </p:nvSpPr>
            <p:spPr bwMode="auto">
              <a:xfrm>
                <a:off x="3926" y="2968"/>
                <a:ext cx="90" cy="89"/>
              </a:xfrm>
              <a:custGeom>
                <a:avLst/>
                <a:gdLst>
                  <a:gd name="T0" fmla="*/ 22 w 46"/>
                  <a:gd name="T1" fmla="*/ 1 h 46"/>
                  <a:gd name="T2" fmla="*/ 0 w 46"/>
                  <a:gd name="T3" fmla="*/ 24 h 46"/>
                  <a:gd name="T4" fmla="*/ 23 w 46"/>
                  <a:gd name="T5" fmla="*/ 46 h 46"/>
                  <a:gd name="T6" fmla="*/ 45 w 46"/>
                  <a:gd name="T7" fmla="*/ 23 h 46"/>
                  <a:gd name="T8" fmla="*/ 22 w 46"/>
                  <a:gd name="T9" fmla="*/ 1 h 46"/>
                  <a:gd name="T10" fmla="*/ 23 w 46"/>
                  <a:gd name="T11" fmla="*/ 42 h 46"/>
                  <a:gd name="T12" fmla="*/ 4 w 46"/>
                  <a:gd name="T13" fmla="*/ 24 h 46"/>
                  <a:gd name="T14" fmla="*/ 22 w 46"/>
                  <a:gd name="T15" fmla="*/ 5 h 46"/>
                  <a:gd name="T16" fmla="*/ 41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2" y="1"/>
                    </a:moveTo>
                    <a:cubicBezTo>
                      <a:pt x="10" y="1"/>
                      <a:pt x="0" y="11"/>
                      <a:pt x="0" y="24"/>
                    </a:cubicBezTo>
                    <a:cubicBezTo>
                      <a:pt x="0" y="36"/>
                      <a:pt x="11" y="46"/>
                      <a:pt x="23" y="46"/>
                    </a:cubicBezTo>
                    <a:cubicBezTo>
                      <a:pt x="36" y="46"/>
                      <a:pt x="46" y="35"/>
                      <a:pt x="45" y="23"/>
                    </a:cubicBezTo>
                    <a:cubicBezTo>
                      <a:pt x="45" y="10"/>
                      <a:pt x="35" y="0"/>
                      <a:pt x="22" y="1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4"/>
                      <a:pt x="4" y="24"/>
                    </a:cubicBezTo>
                    <a:cubicBezTo>
                      <a:pt x="4" y="14"/>
                      <a:pt x="12" y="5"/>
                      <a:pt x="22" y="5"/>
                    </a:cubicBezTo>
                    <a:cubicBezTo>
                      <a:pt x="32" y="5"/>
                      <a:pt x="41" y="13"/>
                      <a:pt x="41" y="23"/>
                    </a:cubicBezTo>
                    <a:cubicBezTo>
                      <a:pt x="41" y="33"/>
                      <a:pt x="33" y="41"/>
                      <a:pt x="23" y="4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任意多边形: 形状 117"/>
              <p:cNvSpPr/>
              <p:nvPr/>
            </p:nvSpPr>
            <p:spPr bwMode="auto">
              <a:xfrm>
                <a:off x="3957" y="2983"/>
                <a:ext cx="28" cy="61"/>
              </a:xfrm>
              <a:custGeom>
                <a:avLst/>
                <a:gdLst>
                  <a:gd name="T0" fmla="*/ 10 w 14"/>
                  <a:gd name="T1" fmla="*/ 14 h 31"/>
                  <a:gd name="T2" fmla="*/ 10 w 14"/>
                  <a:gd name="T3" fmla="*/ 8 h 31"/>
                  <a:gd name="T4" fmla="*/ 10 w 14"/>
                  <a:gd name="T5" fmla="*/ 8 h 31"/>
                  <a:gd name="T6" fmla="*/ 12 w 14"/>
                  <a:gd name="T7" fmla="*/ 8 h 31"/>
                  <a:gd name="T8" fmla="*/ 13 w 14"/>
                  <a:gd name="T9" fmla="*/ 8 h 31"/>
                  <a:gd name="T10" fmla="*/ 13 w 14"/>
                  <a:gd name="T11" fmla="*/ 6 h 31"/>
                  <a:gd name="T12" fmla="*/ 13 w 14"/>
                  <a:gd name="T13" fmla="*/ 5 h 31"/>
                  <a:gd name="T14" fmla="*/ 13 w 14"/>
                  <a:gd name="T15" fmla="*/ 5 h 31"/>
                  <a:gd name="T16" fmla="*/ 12 w 14"/>
                  <a:gd name="T17" fmla="*/ 4 h 31"/>
                  <a:gd name="T18" fmla="*/ 11 w 14"/>
                  <a:gd name="T19" fmla="*/ 4 h 31"/>
                  <a:gd name="T20" fmla="*/ 10 w 14"/>
                  <a:gd name="T21" fmla="*/ 4 h 31"/>
                  <a:gd name="T22" fmla="*/ 10 w 14"/>
                  <a:gd name="T23" fmla="*/ 1 h 31"/>
                  <a:gd name="T24" fmla="*/ 9 w 14"/>
                  <a:gd name="T25" fmla="*/ 0 h 31"/>
                  <a:gd name="T26" fmla="*/ 8 w 14"/>
                  <a:gd name="T27" fmla="*/ 1 h 31"/>
                  <a:gd name="T28" fmla="*/ 8 w 14"/>
                  <a:gd name="T29" fmla="*/ 4 h 31"/>
                  <a:gd name="T30" fmla="*/ 8 w 14"/>
                  <a:gd name="T31" fmla="*/ 4 h 31"/>
                  <a:gd name="T32" fmla="*/ 6 w 14"/>
                  <a:gd name="T33" fmla="*/ 4 h 31"/>
                  <a:gd name="T34" fmla="*/ 6 w 14"/>
                  <a:gd name="T35" fmla="*/ 1 h 31"/>
                  <a:gd name="T36" fmla="*/ 5 w 14"/>
                  <a:gd name="T37" fmla="*/ 0 h 31"/>
                  <a:gd name="T38" fmla="*/ 4 w 14"/>
                  <a:gd name="T39" fmla="*/ 1 h 31"/>
                  <a:gd name="T40" fmla="*/ 4 w 14"/>
                  <a:gd name="T41" fmla="*/ 5 h 31"/>
                  <a:gd name="T42" fmla="*/ 2 w 14"/>
                  <a:gd name="T43" fmla="*/ 6 h 31"/>
                  <a:gd name="T44" fmla="*/ 0 w 14"/>
                  <a:gd name="T45" fmla="*/ 8 h 31"/>
                  <a:gd name="T46" fmla="*/ 0 w 14"/>
                  <a:gd name="T47" fmla="*/ 10 h 31"/>
                  <a:gd name="T48" fmla="*/ 1 w 14"/>
                  <a:gd name="T49" fmla="*/ 12 h 31"/>
                  <a:gd name="T50" fmla="*/ 2 w 14"/>
                  <a:gd name="T51" fmla="*/ 14 h 31"/>
                  <a:gd name="T52" fmla="*/ 4 w 14"/>
                  <a:gd name="T53" fmla="*/ 16 h 31"/>
                  <a:gd name="T54" fmla="*/ 4 w 14"/>
                  <a:gd name="T55" fmla="*/ 16 h 31"/>
                  <a:gd name="T56" fmla="*/ 4 w 14"/>
                  <a:gd name="T57" fmla="*/ 23 h 31"/>
                  <a:gd name="T58" fmla="*/ 3 w 14"/>
                  <a:gd name="T59" fmla="*/ 22 h 31"/>
                  <a:gd name="T60" fmla="*/ 0 w 14"/>
                  <a:gd name="T61" fmla="*/ 22 h 31"/>
                  <a:gd name="T62" fmla="*/ 0 w 14"/>
                  <a:gd name="T63" fmla="*/ 22 h 31"/>
                  <a:gd name="T64" fmla="*/ 0 w 14"/>
                  <a:gd name="T65" fmla="*/ 23 h 31"/>
                  <a:gd name="T66" fmla="*/ 0 w 14"/>
                  <a:gd name="T67" fmla="*/ 24 h 31"/>
                  <a:gd name="T68" fmla="*/ 0 w 14"/>
                  <a:gd name="T69" fmla="*/ 25 h 31"/>
                  <a:gd name="T70" fmla="*/ 2 w 14"/>
                  <a:gd name="T71" fmla="*/ 26 h 31"/>
                  <a:gd name="T72" fmla="*/ 4 w 14"/>
                  <a:gd name="T73" fmla="*/ 26 h 31"/>
                  <a:gd name="T74" fmla="*/ 5 w 14"/>
                  <a:gd name="T75" fmla="*/ 30 h 31"/>
                  <a:gd name="T76" fmla="*/ 6 w 14"/>
                  <a:gd name="T77" fmla="*/ 31 h 31"/>
                  <a:gd name="T78" fmla="*/ 6 w 14"/>
                  <a:gd name="T79" fmla="*/ 30 h 31"/>
                  <a:gd name="T80" fmla="*/ 6 w 14"/>
                  <a:gd name="T81" fmla="*/ 26 h 31"/>
                  <a:gd name="T82" fmla="*/ 8 w 14"/>
                  <a:gd name="T83" fmla="*/ 26 h 31"/>
                  <a:gd name="T84" fmla="*/ 8 w 14"/>
                  <a:gd name="T85" fmla="*/ 30 h 31"/>
                  <a:gd name="T86" fmla="*/ 9 w 14"/>
                  <a:gd name="T87" fmla="*/ 31 h 31"/>
                  <a:gd name="T88" fmla="*/ 10 w 14"/>
                  <a:gd name="T89" fmla="*/ 30 h 31"/>
                  <a:gd name="T90" fmla="*/ 10 w 14"/>
                  <a:gd name="T91" fmla="*/ 26 h 31"/>
                  <a:gd name="T92" fmla="*/ 12 w 14"/>
                  <a:gd name="T93" fmla="*/ 25 h 31"/>
                  <a:gd name="T94" fmla="*/ 14 w 14"/>
                  <a:gd name="T95" fmla="*/ 23 h 31"/>
                  <a:gd name="T96" fmla="*/ 14 w 14"/>
                  <a:gd name="T97" fmla="*/ 20 h 31"/>
                  <a:gd name="T98" fmla="*/ 13 w 14"/>
                  <a:gd name="T99" fmla="*/ 16 h 31"/>
                  <a:gd name="T100" fmla="*/ 10 w 14"/>
                  <a:gd name="T101" fmla="*/ 14 h 31"/>
                  <a:gd name="T102" fmla="*/ 8 w 14"/>
                  <a:gd name="T103" fmla="*/ 22 h 31"/>
                  <a:gd name="T104" fmla="*/ 6 w 14"/>
                  <a:gd name="T105" fmla="*/ 23 h 31"/>
                  <a:gd name="T106" fmla="*/ 6 w 14"/>
                  <a:gd name="T107" fmla="*/ 17 h 31"/>
                  <a:gd name="T108" fmla="*/ 8 w 14"/>
                  <a:gd name="T109" fmla="*/ 17 h 31"/>
                  <a:gd name="T110" fmla="*/ 8 w 14"/>
                  <a:gd name="T111" fmla="*/ 22 h 31"/>
                  <a:gd name="T112" fmla="*/ 8 w 14"/>
                  <a:gd name="T113" fmla="*/ 13 h 31"/>
                  <a:gd name="T114" fmla="*/ 6 w 14"/>
                  <a:gd name="T115" fmla="*/ 12 h 31"/>
                  <a:gd name="T116" fmla="*/ 6 w 14"/>
                  <a:gd name="T117" fmla="*/ 8 h 31"/>
                  <a:gd name="T118" fmla="*/ 8 w 14"/>
                  <a:gd name="T119" fmla="*/ 7 h 31"/>
                  <a:gd name="T120" fmla="*/ 8 w 14"/>
                  <a:gd name="T12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" h="31">
                    <a:moveTo>
                      <a:pt x="10" y="14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3" y="8"/>
                    </a:cubicBezTo>
                    <a:cubicBezTo>
                      <a:pt x="13" y="7"/>
                      <a:pt x="13" y="7"/>
                      <a:pt x="13" y="6"/>
                    </a:cubicBezTo>
                    <a:cubicBezTo>
                      <a:pt x="13" y="6"/>
                      <a:pt x="13" y="6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0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1" y="14"/>
                      <a:pt x="2" y="14"/>
                    </a:cubicBezTo>
                    <a:cubicBezTo>
                      <a:pt x="2" y="15"/>
                      <a:pt x="3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3" y="22"/>
                      <a:pt x="3" y="22"/>
                    </a:cubicBezTo>
                    <a:cubicBezTo>
                      <a:pt x="2" y="22"/>
                      <a:pt x="1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1" y="26"/>
                      <a:pt x="2" y="26"/>
                    </a:cubicBezTo>
                    <a:cubicBezTo>
                      <a:pt x="3" y="26"/>
                      <a:pt x="4" y="26"/>
                      <a:pt x="4" y="26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1"/>
                      <a:pt x="6" y="31"/>
                    </a:cubicBezTo>
                    <a:cubicBezTo>
                      <a:pt x="6" y="31"/>
                      <a:pt x="6" y="30"/>
                      <a:pt x="6" y="3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7" y="26"/>
                      <a:pt x="8" y="26"/>
                      <a:pt x="8" y="26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9" y="31"/>
                      <a:pt x="9" y="31"/>
                    </a:cubicBezTo>
                    <a:cubicBezTo>
                      <a:pt x="10" y="31"/>
                      <a:pt x="10" y="30"/>
                      <a:pt x="10" y="30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1" y="25"/>
                      <a:pt x="11" y="25"/>
                      <a:pt x="12" y="25"/>
                    </a:cubicBezTo>
                    <a:cubicBezTo>
                      <a:pt x="13" y="24"/>
                      <a:pt x="13" y="24"/>
                      <a:pt x="14" y="23"/>
                    </a:cubicBezTo>
                    <a:cubicBezTo>
                      <a:pt x="14" y="22"/>
                      <a:pt x="14" y="21"/>
                      <a:pt x="14" y="20"/>
                    </a:cubicBezTo>
                    <a:cubicBezTo>
                      <a:pt x="14" y="18"/>
                      <a:pt x="14" y="17"/>
                      <a:pt x="13" y="16"/>
                    </a:cubicBezTo>
                    <a:cubicBezTo>
                      <a:pt x="12" y="15"/>
                      <a:pt x="11" y="14"/>
                      <a:pt x="10" y="14"/>
                    </a:cubicBezTo>
                    <a:close/>
                    <a:moveTo>
                      <a:pt x="8" y="22"/>
                    </a:moveTo>
                    <a:cubicBezTo>
                      <a:pt x="8" y="22"/>
                      <a:pt x="7" y="23"/>
                      <a:pt x="6" y="23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8" y="17"/>
                      <a:pt x="8" y="17"/>
                    </a:cubicBezTo>
                    <a:lnTo>
                      <a:pt x="8" y="22"/>
                    </a:lnTo>
                    <a:close/>
                    <a:moveTo>
                      <a:pt x="8" y="13"/>
                    </a:moveTo>
                    <a:cubicBezTo>
                      <a:pt x="7" y="13"/>
                      <a:pt x="7" y="12"/>
                      <a:pt x="6" y="12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7"/>
                      <a:pt x="8" y="7"/>
                    </a:cubicBez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任意多边形: 形状 118"/>
              <p:cNvSpPr/>
              <p:nvPr/>
            </p:nvSpPr>
            <p:spPr bwMode="auto">
              <a:xfrm>
                <a:off x="4647" y="3054"/>
                <a:ext cx="102" cy="99"/>
              </a:xfrm>
              <a:custGeom>
                <a:avLst/>
                <a:gdLst>
                  <a:gd name="T0" fmla="*/ 26 w 52"/>
                  <a:gd name="T1" fmla="*/ 0 h 51"/>
                  <a:gd name="T2" fmla="*/ 1 w 52"/>
                  <a:gd name="T3" fmla="*/ 26 h 51"/>
                  <a:gd name="T4" fmla="*/ 27 w 52"/>
                  <a:gd name="T5" fmla="*/ 51 h 51"/>
                  <a:gd name="T6" fmla="*/ 52 w 52"/>
                  <a:gd name="T7" fmla="*/ 25 h 51"/>
                  <a:gd name="T8" fmla="*/ 26 w 52"/>
                  <a:gd name="T9" fmla="*/ 0 h 51"/>
                  <a:gd name="T10" fmla="*/ 27 w 52"/>
                  <a:gd name="T11" fmla="*/ 46 h 51"/>
                  <a:gd name="T12" fmla="*/ 6 w 52"/>
                  <a:gd name="T13" fmla="*/ 26 h 51"/>
                  <a:gd name="T14" fmla="*/ 26 w 52"/>
                  <a:gd name="T15" fmla="*/ 5 h 51"/>
                  <a:gd name="T16" fmla="*/ 47 w 52"/>
                  <a:gd name="T17" fmla="*/ 25 h 51"/>
                  <a:gd name="T18" fmla="*/ 27 w 52"/>
                  <a:gd name="T19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1">
                    <a:moveTo>
                      <a:pt x="26" y="0"/>
                    </a:moveTo>
                    <a:cubicBezTo>
                      <a:pt x="11" y="0"/>
                      <a:pt x="0" y="12"/>
                      <a:pt x="1" y="26"/>
                    </a:cubicBezTo>
                    <a:cubicBezTo>
                      <a:pt x="1" y="40"/>
                      <a:pt x="13" y="51"/>
                      <a:pt x="27" y="51"/>
                    </a:cubicBezTo>
                    <a:cubicBezTo>
                      <a:pt x="41" y="51"/>
                      <a:pt x="52" y="39"/>
                      <a:pt x="52" y="25"/>
                    </a:cubicBezTo>
                    <a:cubicBezTo>
                      <a:pt x="51" y="11"/>
                      <a:pt x="40" y="0"/>
                      <a:pt x="26" y="0"/>
                    </a:cubicBezTo>
                    <a:close/>
                    <a:moveTo>
                      <a:pt x="27" y="46"/>
                    </a:moveTo>
                    <a:cubicBezTo>
                      <a:pt x="15" y="46"/>
                      <a:pt x="6" y="37"/>
                      <a:pt x="6" y="26"/>
                    </a:cubicBezTo>
                    <a:cubicBezTo>
                      <a:pt x="5" y="15"/>
                      <a:pt x="14" y="5"/>
                      <a:pt x="26" y="5"/>
                    </a:cubicBezTo>
                    <a:cubicBezTo>
                      <a:pt x="37" y="5"/>
                      <a:pt x="46" y="14"/>
                      <a:pt x="47" y="25"/>
                    </a:cubicBezTo>
                    <a:cubicBezTo>
                      <a:pt x="47" y="36"/>
                      <a:pt x="38" y="46"/>
                      <a:pt x="27" y="4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任意多边形: 形状 119"/>
              <p:cNvSpPr/>
              <p:nvPr/>
            </p:nvSpPr>
            <p:spPr bwMode="auto">
              <a:xfrm>
                <a:off x="4683" y="3071"/>
                <a:ext cx="33" cy="67"/>
              </a:xfrm>
              <a:custGeom>
                <a:avLst/>
                <a:gdLst>
                  <a:gd name="T0" fmla="*/ 12 w 17"/>
                  <a:gd name="T1" fmla="*/ 15 h 34"/>
                  <a:gd name="T2" fmla="*/ 12 w 17"/>
                  <a:gd name="T3" fmla="*/ 8 h 34"/>
                  <a:gd name="T4" fmla="*/ 12 w 17"/>
                  <a:gd name="T5" fmla="*/ 8 h 34"/>
                  <a:gd name="T6" fmla="*/ 14 w 17"/>
                  <a:gd name="T7" fmla="*/ 8 h 34"/>
                  <a:gd name="T8" fmla="*/ 15 w 17"/>
                  <a:gd name="T9" fmla="*/ 8 h 34"/>
                  <a:gd name="T10" fmla="*/ 15 w 17"/>
                  <a:gd name="T11" fmla="*/ 7 h 34"/>
                  <a:gd name="T12" fmla="*/ 16 w 17"/>
                  <a:gd name="T13" fmla="*/ 5 h 34"/>
                  <a:gd name="T14" fmla="*/ 15 w 17"/>
                  <a:gd name="T15" fmla="*/ 4 h 34"/>
                  <a:gd name="T16" fmla="*/ 14 w 17"/>
                  <a:gd name="T17" fmla="*/ 4 h 34"/>
                  <a:gd name="T18" fmla="*/ 13 w 17"/>
                  <a:gd name="T19" fmla="*/ 4 h 34"/>
                  <a:gd name="T20" fmla="*/ 12 w 17"/>
                  <a:gd name="T21" fmla="*/ 4 h 34"/>
                  <a:gd name="T22" fmla="*/ 12 w 17"/>
                  <a:gd name="T23" fmla="*/ 1 h 34"/>
                  <a:gd name="T24" fmla="*/ 11 w 17"/>
                  <a:gd name="T25" fmla="*/ 0 h 34"/>
                  <a:gd name="T26" fmla="*/ 10 w 17"/>
                  <a:gd name="T27" fmla="*/ 1 h 34"/>
                  <a:gd name="T28" fmla="*/ 10 w 17"/>
                  <a:gd name="T29" fmla="*/ 4 h 34"/>
                  <a:gd name="T30" fmla="*/ 9 w 17"/>
                  <a:gd name="T31" fmla="*/ 4 h 34"/>
                  <a:gd name="T32" fmla="*/ 7 w 17"/>
                  <a:gd name="T33" fmla="*/ 4 h 34"/>
                  <a:gd name="T34" fmla="*/ 7 w 17"/>
                  <a:gd name="T35" fmla="*/ 1 h 34"/>
                  <a:gd name="T36" fmla="*/ 6 w 17"/>
                  <a:gd name="T37" fmla="*/ 0 h 34"/>
                  <a:gd name="T38" fmla="*/ 5 w 17"/>
                  <a:gd name="T39" fmla="*/ 1 h 34"/>
                  <a:gd name="T40" fmla="*/ 5 w 17"/>
                  <a:gd name="T41" fmla="*/ 5 h 34"/>
                  <a:gd name="T42" fmla="*/ 3 w 17"/>
                  <a:gd name="T43" fmla="*/ 6 h 34"/>
                  <a:gd name="T44" fmla="*/ 1 w 17"/>
                  <a:gd name="T45" fmla="*/ 8 h 34"/>
                  <a:gd name="T46" fmla="*/ 1 w 17"/>
                  <a:gd name="T47" fmla="*/ 10 h 34"/>
                  <a:gd name="T48" fmla="*/ 1 w 17"/>
                  <a:gd name="T49" fmla="*/ 13 h 34"/>
                  <a:gd name="T50" fmla="*/ 3 w 17"/>
                  <a:gd name="T51" fmla="*/ 15 h 34"/>
                  <a:gd name="T52" fmla="*/ 5 w 17"/>
                  <a:gd name="T53" fmla="*/ 17 h 34"/>
                  <a:gd name="T54" fmla="*/ 5 w 17"/>
                  <a:gd name="T55" fmla="*/ 17 h 34"/>
                  <a:gd name="T56" fmla="*/ 6 w 17"/>
                  <a:gd name="T57" fmla="*/ 25 h 34"/>
                  <a:gd name="T58" fmla="*/ 4 w 17"/>
                  <a:gd name="T59" fmla="*/ 24 h 34"/>
                  <a:gd name="T60" fmla="*/ 1 w 17"/>
                  <a:gd name="T61" fmla="*/ 24 h 34"/>
                  <a:gd name="T62" fmla="*/ 1 w 17"/>
                  <a:gd name="T63" fmla="*/ 24 h 34"/>
                  <a:gd name="T64" fmla="*/ 0 w 17"/>
                  <a:gd name="T65" fmla="*/ 25 h 34"/>
                  <a:gd name="T66" fmla="*/ 0 w 17"/>
                  <a:gd name="T67" fmla="*/ 27 h 34"/>
                  <a:gd name="T68" fmla="*/ 0 w 17"/>
                  <a:gd name="T69" fmla="*/ 28 h 34"/>
                  <a:gd name="T70" fmla="*/ 3 w 17"/>
                  <a:gd name="T71" fmla="*/ 28 h 34"/>
                  <a:gd name="T72" fmla="*/ 6 w 17"/>
                  <a:gd name="T73" fmla="*/ 29 h 34"/>
                  <a:gd name="T74" fmla="*/ 6 w 17"/>
                  <a:gd name="T75" fmla="*/ 33 h 34"/>
                  <a:gd name="T76" fmla="*/ 7 w 17"/>
                  <a:gd name="T77" fmla="*/ 34 h 34"/>
                  <a:gd name="T78" fmla="*/ 8 w 17"/>
                  <a:gd name="T79" fmla="*/ 33 h 34"/>
                  <a:gd name="T80" fmla="*/ 8 w 17"/>
                  <a:gd name="T81" fmla="*/ 29 h 34"/>
                  <a:gd name="T82" fmla="*/ 10 w 17"/>
                  <a:gd name="T83" fmla="*/ 29 h 34"/>
                  <a:gd name="T84" fmla="*/ 10 w 17"/>
                  <a:gd name="T85" fmla="*/ 33 h 34"/>
                  <a:gd name="T86" fmla="*/ 11 w 17"/>
                  <a:gd name="T87" fmla="*/ 34 h 34"/>
                  <a:gd name="T88" fmla="*/ 12 w 17"/>
                  <a:gd name="T89" fmla="*/ 33 h 34"/>
                  <a:gd name="T90" fmla="*/ 12 w 17"/>
                  <a:gd name="T91" fmla="*/ 28 h 34"/>
                  <a:gd name="T92" fmla="*/ 14 w 17"/>
                  <a:gd name="T93" fmla="*/ 27 h 34"/>
                  <a:gd name="T94" fmla="*/ 16 w 17"/>
                  <a:gd name="T95" fmla="*/ 25 h 34"/>
                  <a:gd name="T96" fmla="*/ 17 w 17"/>
                  <a:gd name="T97" fmla="*/ 22 h 34"/>
                  <a:gd name="T98" fmla="*/ 15 w 17"/>
                  <a:gd name="T99" fmla="*/ 17 h 34"/>
                  <a:gd name="T100" fmla="*/ 12 w 17"/>
                  <a:gd name="T101" fmla="*/ 15 h 34"/>
                  <a:gd name="T102" fmla="*/ 10 w 17"/>
                  <a:gd name="T103" fmla="*/ 24 h 34"/>
                  <a:gd name="T104" fmla="*/ 8 w 17"/>
                  <a:gd name="T105" fmla="*/ 25 h 34"/>
                  <a:gd name="T106" fmla="*/ 8 w 17"/>
                  <a:gd name="T107" fmla="*/ 18 h 34"/>
                  <a:gd name="T108" fmla="*/ 10 w 17"/>
                  <a:gd name="T109" fmla="*/ 19 h 34"/>
                  <a:gd name="T110" fmla="*/ 10 w 17"/>
                  <a:gd name="T111" fmla="*/ 24 h 34"/>
                  <a:gd name="T112" fmla="*/ 10 w 17"/>
                  <a:gd name="T113" fmla="*/ 14 h 34"/>
                  <a:gd name="T114" fmla="*/ 8 w 17"/>
                  <a:gd name="T115" fmla="*/ 13 h 34"/>
                  <a:gd name="T116" fmla="*/ 7 w 17"/>
                  <a:gd name="T117" fmla="*/ 8 h 34"/>
                  <a:gd name="T118" fmla="*/ 10 w 17"/>
                  <a:gd name="T119" fmla="*/ 8 h 34"/>
                  <a:gd name="T120" fmla="*/ 10 w 17"/>
                  <a:gd name="T121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" h="34">
                    <a:moveTo>
                      <a:pt x="12" y="15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6" y="5"/>
                      <a:pt x="15" y="5"/>
                      <a:pt x="15" y="4"/>
                    </a:cubicBezTo>
                    <a:cubicBezTo>
                      <a:pt x="15" y="4"/>
                      <a:pt x="15" y="4"/>
                      <a:pt x="14" y="4"/>
                    </a:cubicBezTo>
                    <a:cubicBezTo>
                      <a:pt x="14" y="4"/>
                      <a:pt x="14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2" y="6"/>
                      <a:pt x="1" y="7"/>
                      <a:pt x="1" y="8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1" y="12"/>
                      <a:pt x="1" y="12"/>
                      <a:pt x="1" y="13"/>
                    </a:cubicBezTo>
                    <a:cubicBezTo>
                      <a:pt x="2" y="14"/>
                      <a:pt x="2" y="15"/>
                      <a:pt x="3" y="15"/>
                    </a:cubicBezTo>
                    <a:cubicBezTo>
                      <a:pt x="3" y="16"/>
                      <a:pt x="4" y="16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5" y="25"/>
                      <a:pt x="4" y="25"/>
                      <a:pt x="4" y="24"/>
                    </a:cubicBezTo>
                    <a:cubicBezTo>
                      <a:pt x="3" y="24"/>
                      <a:pt x="2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0" y="25"/>
                      <a:pt x="0" y="25"/>
                    </a:cubicBezTo>
                    <a:cubicBezTo>
                      <a:pt x="0" y="26"/>
                      <a:pt x="0" y="26"/>
                      <a:pt x="0" y="27"/>
                    </a:cubicBezTo>
                    <a:cubicBezTo>
                      <a:pt x="0" y="27"/>
                      <a:pt x="0" y="27"/>
                      <a:pt x="0" y="28"/>
                    </a:cubicBezTo>
                    <a:cubicBezTo>
                      <a:pt x="1" y="28"/>
                      <a:pt x="2" y="28"/>
                      <a:pt x="3" y="28"/>
                    </a:cubicBezTo>
                    <a:cubicBezTo>
                      <a:pt x="4" y="29"/>
                      <a:pt x="5" y="29"/>
                      <a:pt x="6" y="29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4"/>
                      <a:pt x="7" y="34"/>
                    </a:cubicBezTo>
                    <a:cubicBezTo>
                      <a:pt x="8" y="34"/>
                      <a:pt x="8" y="33"/>
                      <a:pt x="8" y="33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29"/>
                      <a:pt x="9" y="29"/>
                      <a:pt x="10" y="29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1" y="34"/>
                      <a:pt x="11" y="34"/>
                    </a:cubicBezTo>
                    <a:cubicBezTo>
                      <a:pt x="12" y="34"/>
                      <a:pt x="12" y="33"/>
                      <a:pt x="12" y="33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3" y="28"/>
                      <a:pt x="14" y="28"/>
                      <a:pt x="14" y="27"/>
                    </a:cubicBezTo>
                    <a:cubicBezTo>
                      <a:pt x="15" y="27"/>
                      <a:pt x="16" y="26"/>
                      <a:pt x="16" y="25"/>
                    </a:cubicBezTo>
                    <a:cubicBezTo>
                      <a:pt x="17" y="24"/>
                      <a:pt x="17" y="23"/>
                      <a:pt x="17" y="22"/>
                    </a:cubicBezTo>
                    <a:cubicBezTo>
                      <a:pt x="17" y="20"/>
                      <a:pt x="16" y="18"/>
                      <a:pt x="15" y="17"/>
                    </a:cubicBezTo>
                    <a:cubicBezTo>
                      <a:pt x="14" y="16"/>
                      <a:pt x="13" y="15"/>
                      <a:pt x="12" y="15"/>
                    </a:cubicBezTo>
                    <a:close/>
                    <a:moveTo>
                      <a:pt x="10" y="24"/>
                    </a:moveTo>
                    <a:cubicBezTo>
                      <a:pt x="9" y="24"/>
                      <a:pt x="9" y="25"/>
                      <a:pt x="8" y="25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9"/>
                      <a:pt x="10" y="19"/>
                    </a:cubicBezTo>
                    <a:lnTo>
                      <a:pt x="10" y="24"/>
                    </a:lnTo>
                    <a:close/>
                    <a:moveTo>
                      <a:pt x="10" y="14"/>
                    </a:moveTo>
                    <a:cubicBezTo>
                      <a:pt x="9" y="14"/>
                      <a:pt x="8" y="13"/>
                      <a:pt x="8" y="13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9" y="8"/>
                      <a:pt x="10" y="8"/>
                    </a:cubicBez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任意多边形: 形状 120"/>
              <p:cNvSpPr/>
              <p:nvPr/>
            </p:nvSpPr>
            <p:spPr bwMode="auto">
              <a:xfrm>
                <a:off x="4288" y="408"/>
                <a:ext cx="51" cy="51"/>
              </a:xfrm>
              <a:custGeom>
                <a:avLst/>
                <a:gdLst>
                  <a:gd name="T0" fmla="*/ 25 w 26"/>
                  <a:gd name="T1" fmla="*/ 15 h 26"/>
                  <a:gd name="T2" fmla="*/ 23 w 26"/>
                  <a:gd name="T3" fmla="*/ 14 h 26"/>
                  <a:gd name="T4" fmla="*/ 23 w 26"/>
                  <a:gd name="T5" fmla="*/ 12 h 26"/>
                  <a:gd name="T6" fmla="*/ 25 w 26"/>
                  <a:gd name="T7" fmla="*/ 11 h 26"/>
                  <a:gd name="T8" fmla="*/ 26 w 26"/>
                  <a:gd name="T9" fmla="*/ 9 h 26"/>
                  <a:gd name="T10" fmla="*/ 25 w 26"/>
                  <a:gd name="T11" fmla="*/ 7 h 26"/>
                  <a:gd name="T12" fmla="*/ 22 w 26"/>
                  <a:gd name="T13" fmla="*/ 6 h 26"/>
                  <a:gd name="T14" fmla="*/ 21 w 26"/>
                  <a:gd name="T15" fmla="*/ 7 h 26"/>
                  <a:gd name="T16" fmla="*/ 19 w 26"/>
                  <a:gd name="T17" fmla="*/ 6 h 26"/>
                  <a:gd name="T18" fmla="*/ 20 w 26"/>
                  <a:gd name="T19" fmla="*/ 4 h 26"/>
                  <a:gd name="T20" fmla="*/ 19 w 26"/>
                  <a:gd name="T21" fmla="*/ 2 h 26"/>
                  <a:gd name="T22" fmla="*/ 17 w 26"/>
                  <a:gd name="T23" fmla="*/ 1 h 26"/>
                  <a:gd name="T24" fmla="*/ 15 w 26"/>
                  <a:gd name="T25" fmla="*/ 2 h 26"/>
                  <a:gd name="T26" fmla="*/ 14 w 26"/>
                  <a:gd name="T27" fmla="*/ 4 h 26"/>
                  <a:gd name="T28" fmla="*/ 12 w 26"/>
                  <a:gd name="T29" fmla="*/ 4 h 26"/>
                  <a:gd name="T30" fmla="*/ 11 w 26"/>
                  <a:gd name="T31" fmla="*/ 2 h 26"/>
                  <a:gd name="T32" fmla="*/ 9 w 26"/>
                  <a:gd name="T33" fmla="*/ 1 h 26"/>
                  <a:gd name="T34" fmla="*/ 7 w 26"/>
                  <a:gd name="T35" fmla="*/ 2 h 26"/>
                  <a:gd name="T36" fmla="*/ 6 w 26"/>
                  <a:gd name="T37" fmla="*/ 4 h 26"/>
                  <a:gd name="T38" fmla="*/ 7 w 26"/>
                  <a:gd name="T39" fmla="*/ 6 h 26"/>
                  <a:gd name="T40" fmla="*/ 5 w 26"/>
                  <a:gd name="T41" fmla="*/ 7 h 26"/>
                  <a:gd name="T42" fmla="*/ 4 w 26"/>
                  <a:gd name="T43" fmla="*/ 7 h 26"/>
                  <a:gd name="T44" fmla="*/ 1 w 26"/>
                  <a:gd name="T45" fmla="*/ 8 h 26"/>
                  <a:gd name="T46" fmla="*/ 1 w 26"/>
                  <a:gd name="T47" fmla="*/ 9 h 26"/>
                  <a:gd name="T48" fmla="*/ 2 w 26"/>
                  <a:gd name="T49" fmla="*/ 12 h 26"/>
                  <a:gd name="T50" fmla="*/ 3 w 26"/>
                  <a:gd name="T51" fmla="*/ 12 h 26"/>
                  <a:gd name="T52" fmla="*/ 3 w 26"/>
                  <a:gd name="T53" fmla="*/ 15 h 26"/>
                  <a:gd name="T54" fmla="*/ 2 w 26"/>
                  <a:gd name="T55" fmla="*/ 15 h 26"/>
                  <a:gd name="T56" fmla="*/ 1 w 26"/>
                  <a:gd name="T57" fmla="*/ 18 h 26"/>
                  <a:gd name="T58" fmla="*/ 2 w 26"/>
                  <a:gd name="T59" fmla="*/ 19 h 26"/>
                  <a:gd name="T60" fmla="*/ 4 w 26"/>
                  <a:gd name="T61" fmla="*/ 20 h 26"/>
                  <a:gd name="T62" fmla="*/ 5 w 26"/>
                  <a:gd name="T63" fmla="*/ 20 h 26"/>
                  <a:gd name="T64" fmla="*/ 7 w 26"/>
                  <a:gd name="T65" fmla="*/ 21 h 26"/>
                  <a:gd name="T66" fmla="*/ 6 w 26"/>
                  <a:gd name="T67" fmla="*/ 23 h 26"/>
                  <a:gd name="T68" fmla="*/ 7 w 26"/>
                  <a:gd name="T69" fmla="*/ 25 h 26"/>
                  <a:gd name="T70" fmla="*/ 9 w 26"/>
                  <a:gd name="T71" fmla="*/ 26 h 26"/>
                  <a:gd name="T72" fmla="*/ 12 w 26"/>
                  <a:gd name="T73" fmla="*/ 25 h 26"/>
                  <a:gd name="T74" fmla="*/ 12 w 26"/>
                  <a:gd name="T75" fmla="*/ 23 h 26"/>
                  <a:gd name="T76" fmla="*/ 14 w 26"/>
                  <a:gd name="T77" fmla="*/ 23 h 26"/>
                  <a:gd name="T78" fmla="*/ 15 w 26"/>
                  <a:gd name="T79" fmla="*/ 25 h 26"/>
                  <a:gd name="T80" fmla="*/ 17 w 26"/>
                  <a:gd name="T81" fmla="*/ 26 h 26"/>
                  <a:gd name="T82" fmla="*/ 19 w 26"/>
                  <a:gd name="T83" fmla="*/ 25 h 26"/>
                  <a:gd name="T84" fmla="*/ 20 w 26"/>
                  <a:gd name="T85" fmla="*/ 22 h 26"/>
                  <a:gd name="T86" fmla="*/ 20 w 26"/>
                  <a:gd name="T87" fmla="*/ 21 h 26"/>
                  <a:gd name="T88" fmla="*/ 21 w 26"/>
                  <a:gd name="T89" fmla="*/ 19 h 26"/>
                  <a:gd name="T90" fmla="*/ 23 w 26"/>
                  <a:gd name="T91" fmla="*/ 20 h 26"/>
                  <a:gd name="T92" fmla="*/ 25 w 26"/>
                  <a:gd name="T93" fmla="*/ 19 h 26"/>
                  <a:gd name="T94" fmla="*/ 26 w 26"/>
                  <a:gd name="T95" fmla="*/ 17 h 26"/>
                  <a:gd name="T96" fmla="*/ 25 w 26"/>
                  <a:gd name="T97" fmla="*/ 15 h 26"/>
                  <a:gd name="T98" fmla="*/ 15 w 26"/>
                  <a:gd name="T99" fmla="*/ 18 h 26"/>
                  <a:gd name="T100" fmla="*/ 8 w 26"/>
                  <a:gd name="T101" fmla="*/ 15 h 26"/>
                  <a:gd name="T102" fmla="*/ 11 w 26"/>
                  <a:gd name="T103" fmla="*/ 9 h 26"/>
                  <a:gd name="T104" fmla="*/ 17 w 26"/>
                  <a:gd name="T105" fmla="*/ 11 h 26"/>
                  <a:gd name="T106" fmla="*/ 15 w 26"/>
                  <a:gd name="T107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" h="26">
                    <a:moveTo>
                      <a:pt x="25" y="15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3" y="13"/>
                      <a:pt x="23" y="12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11"/>
                      <a:pt x="26" y="10"/>
                      <a:pt x="26" y="9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4" y="6"/>
                      <a:pt x="23" y="6"/>
                      <a:pt x="22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6"/>
                      <a:pt x="20" y="6"/>
                      <a:pt x="19" y="6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3"/>
                      <a:pt x="20" y="2"/>
                      <a:pt x="19" y="2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0"/>
                      <a:pt x="15" y="1"/>
                      <a:pt x="15" y="2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3" y="3"/>
                      <a:pt x="12" y="4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2" y="7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1" y="11"/>
                      <a:pt x="2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7"/>
                      <a:pt x="1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3" y="21"/>
                      <a:pt x="4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20"/>
                      <a:pt x="6" y="21"/>
                      <a:pt x="7" y="21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4"/>
                      <a:pt x="7" y="25"/>
                      <a:pt x="7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1" y="26"/>
                      <a:pt x="12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6"/>
                      <a:pt x="17" y="26"/>
                      <a:pt x="17" y="2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4"/>
                      <a:pt x="21" y="23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0"/>
                      <a:pt x="20" y="20"/>
                      <a:pt x="21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5" y="20"/>
                      <a:pt x="25" y="19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6"/>
                      <a:pt x="26" y="15"/>
                      <a:pt x="25" y="15"/>
                    </a:cubicBezTo>
                    <a:close/>
                    <a:moveTo>
                      <a:pt x="15" y="18"/>
                    </a:moveTo>
                    <a:cubicBezTo>
                      <a:pt x="12" y="19"/>
                      <a:pt x="10" y="18"/>
                      <a:pt x="8" y="15"/>
                    </a:cubicBezTo>
                    <a:cubicBezTo>
                      <a:pt x="7" y="13"/>
                      <a:pt x="9" y="10"/>
                      <a:pt x="11" y="9"/>
                    </a:cubicBezTo>
                    <a:cubicBezTo>
                      <a:pt x="13" y="8"/>
                      <a:pt x="16" y="9"/>
                      <a:pt x="17" y="11"/>
                    </a:cubicBezTo>
                    <a:cubicBezTo>
                      <a:pt x="19" y="14"/>
                      <a:pt x="17" y="17"/>
                      <a:pt x="15" y="1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任意多边形: 形状 121"/>
              <p:cNvSpPr/>
              <p:nvPr/>
            </p:nvSpPr>
            <p:spPr bwMode="auto">
              <a:xfrm>
                <a:off x="4231" y="570"/>
                <a:ext cx="109" cy="110"/>
              </a:xfrm>
              <a:custGeom>
                <a:avLst/>
                <a:gdLst>
                  <a:gd name="T0" fmla="*/ 53 w 56"/>
                  <a:gd name="T1" fmla="*/ 31 h 56"/>
                  <a:gd name="T2" fmla="*/ 49 w 56"/>
                  <a:gd name="T3" fmla="*/ 30 h 56"/>
                  <a:gd name="T4" fmla="*/ 49 w 56"/>
                  <a:gd name="T5" fmla="*/ 26 h 56"/>
                  <a:gd name="T6" fmla="*/ 52 w 56"/>
                  <a:gd name="T7" fmla="*/ 24 h 56"/>
                  <a:gd name="T8" fmla="*/ 54 w 56"/>
                  <a:gd name="T9" fmla="*/ 19 h 56"/>
                  <a:gd name="T10" fmla="*/ 53 w 56"/>
                  <a:gd name="T11" fmla="*/ 15 h 56"/>
                  <a:gd name="T12" fmla="*/ 47 w 56"/>
                  <a:gd name="T13" fmla="*/ 13 h 56"/>
                  <a:gd name="T14" fmla="*/ 44 w 56"/>
                  <a:gd name="T15" fmla="*/ 14 h 56"/>
                  <a:gd name="T16" fmla="*/ 41 w 56"/>
                  <a:gd name="T17" fmla="*/ 12 h 56"/>
                  <a:gd name="T18" fmla="*/ 42 w 56"/>
                  <a:gd name="T19" fmla="*/ 8 h 56"/>
                  <a:gd name="T20" fmla="*/ 40 w 56"/>
                  <a:gd name="T21" fmla="*/ 3 h 56"/>
                  <a:gd name="T22" fmla="*/ 36 w 56"/>
                  <a:gd name="T23" fmla="*/ 1 h 56"/>
                  <a:gd name="T24" fmla="*/ 31 w 56"/>
                  <a:gd name="T25" fmla="*/ 3 h 56"/>
                  <a:gd name="T26" fmla="*/ 29 w 56"/>
                  <a:gd name="T27" fmla="*/ 7 h 56"/>
                  <a:gd name="T28" fmla="*/ 25 w 56"/>
                  <a:gd name="T29" fmla="*/ 7 h 56"/>
                  <a:gd name="T30" fmla="*/ 24 w 56"/>
                  <a:gd name="T31" fmla="*/ 3 h 56"/>
                  <a:gd name="T32" fmla="*/ 18 w 56"/>
                  <a:gd name="T33" fmla="*/ 1 h 56"/>
                  <a:gd name="T34" fmla="*/ 14 w 56"/>
                  <a:gd name="T35" fmla="*/ 3 h 56"/>
                  <a:gd name="T36" fmla="*/ 12 w 56"/>
                  <a:gd name="T37" fmla="*/ 8 h 56"/>
                  <a:gd name="T38" fmla="*/ 14 w 56"/>
                  <a:gd name="T39" fmla="*/ 12 h 56"/>
                  <a:gd name="T40" fmla="*/ 11 w 56"/>
                  <a:gd name="T41" fmla="*/ 15 h 56"/>
                  <a:gd name="T42" fmla="*/ 7 w 56"/>
                  <a:gd name="T43" fmla="*/ 14 h 56"/>
                  <a:gd name="T44" fmla="*/ 2 w 56"/>
                  <a:gd name="T45" fmla="*/ 16 h 56"/>
                  <a:gd name="T46" fmla="*/ 0 w 56"/>
                  <a:gd name="T47" fmla="*/ 20 h 56"/>
                  <a:gd name="T48" fmla="*/ 3 w 56"/>
                  <a:gd name="T49" fmla="*/ 25 h 56"/>
                  <a:gd name="T50" fmla="*/ 6 w 56"/>
                  <a:gd name="T51" fmla="*/ 26 h 56"/>
                  <a:gd name="T52" fmla="*/ 6 w 56"/>
                  <a:gd name="T53" fmla="*/ 31 h 56"/>
                  <a:gd name="T54" fmla="*/ 3 w 56"/>
                  <a:gd name="T55" fmla="*/ 32 h 56"/>
                  <a:gd name="T56" fmla="*/ 1 w 56"/>
                  <a:gd name="T57" fmla="*/ 37 h 56"/>
                  <a:gd name="T58" fmla="*/ 3 w 56"/>
                  <a:gd name="T59" fmla="*/ 42 h 56"/>
                  <a:gd name="T60" fmla="*/ 8 w 56"/>
                  <a:gd name="T61" fmla="*/ 44 h 56"/>
                  <a:gd name="T62" fmla="*/ 11 w 56"/>
                  <a:gd name="T63" fmla="*/ 42 h 56"/>
                  <a:gd name="T64" fmla="*/ 14 w 56"/>
                  <a:gd name="T65" fmla="*/ 45 h 56"/>
                  <a:gd name="T66" fmla="*/ 13 w 56"/>
                  <a:gd name="T67" fmla="*/ 49 h 56"/>
                  <a:gd name="T68" fmla="*/ 15 w 56"/>
                  <a:gd name="T69" fmla="*/ 54 h 56"/>
                  <a:gd name="T70" fmla="*/ 19 w 56"/>
                  <a:gd name="T71" fmla="*/ 55 h 56"/>
                  <a:gd name="T72" fmla="*/ 25 w 56"/>
                  <a:gd name="T73" fmla="*/ 53 h 56"/>
                  <a:gd name="T74" fmla="*/ 26 w 56"/>
                  <a:gd name="T75" fmla="*/ 50 h 56"/>
                  <a:gd name="T76" fmla="*/ 30 w 56"/>
                  <a:gd name="T77" fmla="*/ 50 h 56"/>
                  <a:gd name="T78" fmla="*/ 32 w 56"/>
                  <a:gd name="T79" fmla="*/ 53 h 56"/>
                  <a:gd name="T80" fmla="*/ 37 w 56"/>
                  <a:gd name="T81" fmla="*/ 55 h 56"/>
                  <a:gd name="T82" fmla="*/ 41 w 56"/>
                  <a:gd name="T83" fmla="*/ 53 h 56"/>
                  <a:gd name="T84" fmla="*/ 43 w 56"/>
                  <a:gd name="T85" fmla="*/ 48 h 56"/>
                  <a:gd name="T86" fmla="*/ 41 w 56"/>
                  <a:gd name="T87" fmla="*/ 44 h 56"/>
                  <a:gd name="T88" fmla="*/ 44 w 56"/>
                  <a:gd name="T89" fmla="*/ 41 h 56"/>
                  <a:gd name="T90" fmla="*/ 48 w 56"/>
                  <a:gd name="T91" fmla="*/ 43 h 56"/>
                  <a:gd name="T92" fmla="*/ 53 w 56"/>
                  <a:gd name="T93" fmla="*/ 41 h 56"/>
                  <a:gd name="T94" fmla="*/ 55 w 56"/>
                  <a:gd name="T95" fmla="*/ 36 h 56"/>
                  <a:gd name="T96" fmla="*/ 53 w 56"/>
                  <a:gd name="T97" fmla="*/ 31 h 56"/>
                  <a:gd name="T98" fmla="*/ 31 w 56"/>
                  <a:gd name="T99" fmla="*/ 38 h 56"/>
                  <a:gd name="T100" fmla="*/ 17 w 56"/>
                  <a:gd name="T101" fmla="*/ 33 h 56"/>
                  <a:gd name="T102" fmla="*/ 23 w 56"/>
                  <a:gd name="T103" fmla="*/ 19 h 56"/>
                  <a:gd name="T104" fmla="*/ 37 w 56"/>
                  <a:gd name="T105" fmla="*/ 24 h 56"/>
                  <a:gd name="T106" fmla="*/ 31 w 56"/>
                  <a:gd name="T107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6" h="56">
                    <a:moveTo>
                      <a:pt x="53" y="31"/>
                    </a:move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28"/>
                      <a:pt x="49" y="27"/>
                      <a:pt x="49" y="26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4" y="23"/>
                      <a:pt x="55" y="21"/>
                      <a:pt x="54" y="19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2" y="13"/>
                      <a:pt x="49" y="12"/>
                      <a:pt x="47" y="13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3" y="13"/>
                      <a:pt x="42" y="13"/>
                      <a:pt x="41" y="12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3" y="6"/>
                      <a:pt x="42" y="3"/>
                      <a:pt x="40" y="3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4" y="0"/>
                      <a:pt x="32" y="1"/>
                      <a:pt x="31" y="3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8" y="7"/>
                      <a:pt x="27" y="7"/>
                      <a:pt x="25" y="7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1"/>
                      <a:pt x="20" y="1"/>
                      <a:pt x="18" y="1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4"/>
                      <a:pt x="11" y="6"/>
                      <a:pt x="12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3"/>
                      <a:pt x="11" y="14"/>
                      <a:pt x="11" y="15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5" y="13"/>
                      <a:pt x="3" y="14"/>
                      <a:pt x="2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1" y="24"/>
                      <a:pt x="3" y="25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8"/>
                      <a:pt x="6" y="29"/>
                      <a:pt x="6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1" y="33"/>
                      <a:pt x="0" y="35"/>
                      <a:pt x="1" y="37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4"/>
                      <a:pt x="6" y="44"/>
                      <a:pt x="8" y="44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2" y="43"/>
                      <a:pt x="13" y="45"/>
                      <a:pt x="14" y="45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1"/>
                      <a:pt x="13" y="53"/>
                      <a:pt x="15" y="54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21" y="56"/>
                      <a:pt x="24" y="55"/>
                      <a:pt x="25" y="53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7" y="50"/>
                      <a:pt x="29" y="50"/>
                      <a:pt x="30" y="50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3" y="55"/>
                      <a:pt x="35" y="56"/>
                      <a:pt x="37" y="55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3" y="52"/>
                      <a:pt x="44" y="50"/>
                      <a:pt x="43" y="48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3" y="44"/>
                      <a:pt x="43" y="42"/>
                      <a:pt x="44" y="41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50" y="44"/>
                      <a:pt x="52" y="43"/>
                      <a:pt x="53" y="41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6" y="34"/>
                      <a:pt x="55" y="32"/>
                      <a:pt x="53" y="31"/>
                    </a:cubicBezTo>
                    <a:close/>
                    <a:moveTo>
                      <a:pt x="31" y="38"/>
                    </a:moveTo>
                    <a:cubicBezTo>
                      <a:pt x="26" y="41"/>
                      <a:pt x="20" y="38"/>
                      <a:pt x="17" y="33"/>
                    </a:cubicBezTo>
                    <a:cubicBezTo>
                      <a:pt x="15" y="27"/>
                      <a:pt x="18" y="21"/>
                      <a:pt x="23" y="19"/>
                    </a:cubicBezTo>
                    <a:cubicBezTo>
                      <a:pt x="28" y="16"/>
                      <a:pt x="35" y="19"/>
                      <a:pt x="37" y="24"/>
                    </a:cubicBezTo>
                    <a:cubicBezTo>
                      <a:pt x="39" y="30"/>
                      <a:pt x="37" y="36"/>
                      <a:pt x="31" y="3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任意多边形: 形状 122"/>
              <p:cNvSpPr/>
              <p:nvPr/>
            </p:nvSpPr>
            <p:spPr bwMode="auto">
              <a:xfrm>
                <a:off x="4798" y="1468"/>
                <a:ext cx="141" cy="141"/>
              </a:xfrm>
              <a:custGeom>
                <a:avLst/>
                <a:gdLst>
                  <a:gd name="T0" fmla="*/ 68 w 72"/>
                  <a:gd name="T1" fmla="*/ 40 h 72"/>
                  <a:gd name="T2" fmla="*/ 63 w 72"/>
                  <a:gd name="T3" fmla="*/ 38 h 72"/>
                  <a:gd name="T4" fmla="*/ 63 w 72"/>
                  <a:gd name="T5" fmla="*/ 33 h 72"/>
                  <a:gd name="T6" fmla="*/ 68 w 72"/>
                  <a:gd name="T7" fmla="*/ 31 h 72"/>
                  <a:gd name="T8" fmla="*/ 71 w 72"/>
                  <a:gd name="T9" fmla="*/ 24 h 72"/>
                  <a:gd name="T10" fmla="*/ 68 w 72"/>
                  <a:gd name="T11" fmla="*/ 19 h 72"/>
                  <a:gd name="T12" fmla="*/ 62 w 72"/>
                  <a:gd name="T13" fmla="*/ 16 h 72"/>
                  <a:gd name="T14" fmla="*/ 57 w 72"/>
                  <a:gd name="T15" fmla="*/ 18 h 72"/>
                  <a:gd name="T16" fmla="*/ 53 w 72"/>
                  <a:gd name="T17" fmla="*/ 15 h 72"/>
                  <a:gd name="T18" fmla="*/ 55 w 72"/>
                  <a:gd name="T19" fmla="*/ 10 h 72"/>
                  <a:gd name="T20" fmla="*/ 52 w 72"/>
                  <a:gd name="T21" fmla="*/ 3 h 72"/>
                  <a:gd name="T22" fmla="*/ 47 w 72"/>
                  <a:gd name="T23" fmla="*/ 1 h 72"/>
                  <a:gd name="T24" fmla="*/ 40 w 72"/>
                  <a:gd name="T25" fmla="*/ 4 h 72"/>
                  <a:gd name="T26" fmla="*/ 38 w 72"/>
                  <a:gd name="T27" fmla="*/ 9 h 72"/>
                  <a:gd name="T28" fmla="*/ 33 w 72"/>
                  <a:gd name="T29" fmla="*/ 9 h 72"/>
                  <a:gd name="T30" fmla="*/ 31 w 72"/>
                  <a:gd name="T31" fmla="*/ 4 h 72"/>
                  <a:gd name="T32" fmla="*/ 24 w 72"/>
                  <a:gd name="T33" fmla="*/ 2 h 72"/>
                  <a:gd name="T34" fmla="*/ 19 w 72"/>
                  <a:gd name="T35" fmla="*/ 4 h 72"/>
                  <a:gd name="T36" fmla="*/ 16 w 72"/>
                  <a:gd name="T37" fmla="*/ 11 h 72"/>
                  <a:gd name="T38" fmla="*/ 18 w 72"/>
                  <a:gd name="T39" fmla="*/ 15 h 72"/>
                  <a:gd name="T40" fmla="*/ 14 w 72"/>
                  <a:gd name="T41" fmla="*/ 19 h 72"/>
                  <a:gd name="T42" fmla="*/ 10 w 72"/>
                  <a:gd name="T43" fmla="*/ 17 h 72"/>
                  <a:gd name="T44" fmla="*/ 3 w 72"/>
                  <a:gd name="T45" fmla="*/ 20 h 72"/>
                  <a:gd name="T46" fmla="*/ 1 w 72"/>
                  <a:gd name="T47" fmla="*/ 26 h 72"/>
                  <a:gd name="T48" fmla="*/ 4 w 72"/>
                  <a:gd name="T49" fmla="*/ 32 h 72"/>
                  <a:gd name="T50" fmla="*/ 8 w 72"/>
                  <a:gd name="T51" fmla="*/ 34 h 72"/>
                  <a:gd name="T52" fmla="*/ 8 w 72"/>
                  <a:gd name="T53" fmla="*/ 40 h 72"/>
                  <a:gd name="T54" fmla="*/ 4 w 72"/>
                  <a:gd name="T55" fmla="*/ 41 h 72"/>
                  <a:gd name="T56" fmla="*/ 2 w 72"/>
                  <a:gd name="T57" fmla="*/ 48 h 72"/>
                  <a:gd name="T58" fmla="*/ 4 w 72"/>
                  <a:gd name="T59" fmla="*/ 53 h 72"/>
                  <a:gd name="T60" fmla="*/ 11 w 72"/>
                  <a:gd name="T61" fmla="*/ 56 h 72"/>
                  <a:gd name="T62" fmla="*/ 15 w 72"/>
                  <a:gd name="T63" fmla="*/ 54 h 72"/>
                  <a:gd name="T64" fmla="*/ 19 w 72"/>
                  <a:gd name="T65" fmla="*/ 58 h 72"/>
                  <a:gd name="T66" fmla="*/ 17 w 72"/>
                  <a:gd name="T67" fmla="*/ 62 h 72"/>
                  <a:gd name="T68" fmla="*/ 20 w 72"/>
                  <a:gd name="T69" fmla="*/ 69 h 72"/>
                  <a:gd name="T70" fmla="*/ 26 w 72"/>
                  <a:gd name="T71" fmla="*/ 71 h 72"/>
                  <a:gd name="T72" fmla="*/ 32 w 72"/>
                  <a:gd name="T73" fmla="*/ 68 h 72"/>
                  <a:gd name="T74" fmla="*/ 34 w 72"/>
                  <a:gd name="T75" fmla="*/ 64 h 72"/>
                  <a:gd name="T76" fmla="*/ 40 w 72"/>
                  <a:gd name="T77" fmla="*/ 64 h 72"/>
                  <a:gd name="T78" fmla="*/ 41 w 72"/>
                  <a:gd name="T79" fmla="*/ 68 h 72"/>
                  <a:gd name="T80" fmla="*/ 48 w 72"/>
                  <a:gd name="T81" fmla="*/ 70 h 72"/>
                  <a:gd name="T82" fmla="*/ 53 w 72"/>
                  <a:gd name="T83" fmla="*/ 68 h 72"/>
                  <a:gd name="T84" fmla="*/ 56 w 72"/>
                  <a:gd name="T85" fmla="*/ 61 h 72"/>
                  <a:gd name="T86" fmla="*/ 54 w 72"/>
                  <a:gd name="T87" fmla="*/ 57 h 72"/>
                  <a:gd name="T88" fmla="*/ 58 w 72"/>
                  <a:gd name="T89" fmla="*/ 53 h 72"/>
                  <a:gd name="T90" fmla="*/ 62 w 72"/>
                  <a:gd name="T91" fmla="*/ 55 h 72"/>
                  <a:gd name="T92" fmla="*/ 69 w 72"/>
                  <a:gd name="T93" fmla="*/ 52 h 72"/>
                  <a:gd name="T94" fmla="*/ 71 w 72"/>
                  <a:gd name="T95" fmla="*/ 47 h 72"/>
                  <a:gd name="T96" fmla="*/ 68 w 72"/>
                  <a:gd name="T97" fmla="*/ 40 h 72"/>
                  <a:gd name="T98" fmla="*/ 41 w 72"/>
                  <a:gd name="T99" fmla="*/ 49 h 72"/>
                  <a:gd name="T100" fmla="*/ 23 w 72"/>
                  <a:gd name="T101" fmla="*/ 42 h 72"/>
                  <a:gd name="T102" fmla="*/ 30 w 72"/>
                  <a:gd name="T103" fmla="*/ 24 h 72"/>
                  <a:gd name="T104" fmla="*/ 48 w 72"/>
                  <a:gd name="T105" fmla="*/ 31 h 72"/>
                  <a:gd name="T106" fmla="*/ 41 w 72"/>
                  <a:gd name="T107" fmla="*/ 4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72">
                    <a:moveTo>
                      <a:pt x="68" y="40"/>
                    </a:move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6"/>
                      <a:pt x="63" y="35"/>
                      <a:pt x="63" y="33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70" y="30"/>
                      <a:pt x="72" y="27"/>
                      <a:pt x="71" y="24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7" y="16"/>
                      <a:pt x="64" y="15"/>
                      <a:pt x="62" y="16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6" y="17"/>
                      <a:pt x="54" y="16"/>
                      <a:pt x="53" y="15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6" y="7"/>
                      <a:pt x="55" y="4"/>
                      <a:pt x="52" y="3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4" y="0"/>
                      <a:pt x="41" y="2"/>
                      <a:pt x="40" y="4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7" y="9"/>
                      <a:pt x="35" y="9"/>
                      <a:pt x="33" y="9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2"/>
                      <a:pt x="27" y="1"/>
                      <a:pt x="24" y="2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6" y="5"/>
                      <a:pt x="15" y="8"/>
                      <a:pt x="16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6"/>
                      <a:pt x="15" y="18"/>
                      <a:pt x="14" y="19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7" y="16"/>
                      <a:pt x="5" y="18"/>
                      <a:pt x="3" y="2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8"/>
                      <a:pt x="2" y="31"/>
                      <a:pt x="4" y="32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6"/>
                      <a:pt x="8" y="38"/>
                      <a:pt x="8" y="40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2" y="42"/>
                      <a:pt x="1" y="45"/>
                      <a:pt x="2" y="48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5" y="56"/>
                      <a:pt x="8" y="57"/>
                      <a:pt x="11" y="56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6"/>
                      <a:pt x="17" y="57"/>
                      <a:pt x="19" y="58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6" y="65"/>
                      <a:pt x="18" y="68"/>
                      <a:pt x="20" y="69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8" y="72"/>
                      <a:pt x="31" y="71"/>
                      <a:pt x="32" y="68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6" y="64"/>
                      <a:pt x="38" y="64"/>
                      <a:pt x="40" y="64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2" y="70"/>
                      <a:pt x="46" y="72"/>
                      <a:pt x="48" y="70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6" y="67"/>
                      <a:pt x="57" y="64"/>
                      <a:pt x="56" y="61"/>
                    </a:cubicBezTo>
                    <a:cubicBezTo>
                      <a:pt x="54" y="57"/>
                      <a:pt x="54" y="57"/>
                      <a:pt x="54" y="57"/>
                    </a:cubicBezTo>
                    <a:cubicBezTo>
                      <a:pt x="55" y="56"/>
                      <a:pt x="56" y="54"/>
                      <a:pt x="58" y="53"/>
                    </a:cubicBezTo>
                    <a:cubicBezTo>
                      <a:pt x="62" y="55"/>
                      <a:pt x="62" y="55"/>
                      <a:pt x="62" y="55"/>
                    </a:cubicBezTo>
                    <a:cubicBezTo>
                      <a:pt x="65" y="56"/>
                      <a:pt x="68" y="55"/>
                      <a:pt x="69" y="52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2" y="44"/>
                      <a:pt x="71" y="41"/>
                      <a:pt x="68" y="40"/>
                    </a:cubicBezTo>
                    <a:close/>
                    <a:moveTo>
                      <a:pt x="41" y="49"/>
                    </a:moveTo>
                    <a:cubicBezTo>
                      <a:pt x="34" y="52"/>
                      <a:pt x="26" y="49"/>
                      <a:pt x="23" y="42"/>
                    </a:cubicBezTo>
                    <a:cubicBezTo>
                      <a:pt x="20" y="35"/>
                      <a:pt x="23" y="27"/>
                      <a:pt x="30" y="24"/>
                    </a:cubicBezTo>
                    <a:cubicBezTo>
                      <a:pt x="37" y="21"/>
                      <a:pt x="45" y="24"/>
                      <a:pt x="48" y="31"/>
                    </a:cubicBezTo>
                    <a:cubicBezTo>
                      <a:pt x="51" y="38"/>
                      <a:pt x="48" y="46"/>
                      <a:pt x="41" y="4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任意多边形: 形状 123"/>
              <p:cNvSpPr/>
              <p:nvPr/>
            </p:nvSpPr>
            <p:spPr bwMode="auto">
              <a:xfrm>
                <a:off x="3863" y="2731"/>
                <a:ext cx="159" cy="158"/>
              </a:xfrm>
              <a:custGeom>
                <a:avLst/>
                <a:gdLst>
                  <a:gd name="T0" fmla="*/ 77 w 81"/>
                  <a:gd name="T1" fmla="*/ 45 h 81"/>
                  <a:gd name="T2" fmla="*/ 71 w 81"/>
                  <a:gd name="T3" fmla="*/ 43 h 81"/>
                  <a:gd name="T4" fmla="*/ 71 w 81"/>
                  <a:gd name="T5" fmla="*/ 37 h 81"/>
                  <a:gd name="T6" fmla="*/ 76 w 81"/>
                  <a:gd name="T7" fmla="*/ 35 h 81"/>
                  <a:gd name="T8" fmla="*/ 79 w 81"/>
                  <a:gd name="T9" fmla="*/ 27 h 81"/>
                  <a:gd name="T10" fmla="*/ 77 w 81"/>
                  <a:gd name="T11" fmla="*/ 21 h 81"/>
                  <a:gd name="T12" fmla="*/ 69 w 81"/>
                  <a:gd name="T13" fmla="*/ 18 h 81"/>
                  <a:gd name="T14" fmla="*/ 64 w 81"/>
                  <a:gd name="T15" fmla="*/ 21 h 81"/>
                  <a:gd name="T16" fmla="*/ 60 w 81"/>
                  <a:gd name="T17" fmla="*/ 17 h 81"/>
                  <a:gd name="T18" fmla="*/ 62 w 81"/>
                  <a:gd name="T19" fmla="*/ 11 h 81"/>
                  <a:gd name="T20" fmla="*/ 59 w 81"/>
                  <a:gd name="T21" fmla="*/ 4 h 81"/>
                  <a:gd name="T22" fmla="*/ 53 w 81"/>
                  <a:gd name="T23" fmla="*/ 1 h 81"/>
                  <a:gd name="T24" fmla="*/ 45 w 81"/>
                  <a:gd name="T25" fmla="*/ 4 h 81"/>
                  <a:gd name="T26" fmla="*/ 43 w 81"/>
                  <a:gd name="T27" fmla="*/ 10 h 81"/>
                  <a:gd name="T28" fmla="*/ 37 w 81"/>
                  <a:gd name="T29" fmla="*/ 10 h 81"/>
                  <a:gd name="T30" fmla="*/ 35 w 81"/>
                  <a:gd name="T31" fmla="*/ 5 h 81"/>
                  <a:gd name="T32" fmla="*/ 27 w 81"/>
                  <a:gd name="T33" fmla="*/ 2 h 81"/>
                  <a:gd name="T34" fmla="*/ 21 w 81"/>
                  <a:gd name="T35" fmla="*/ 4 h 81"/>
                  <a:gd name="T36" fmla="*/ 18 w 81"/>
                  <a:gd name="T37" fmla="*/ 12 h 81"/>
                  <a:gd name="T38" fmla="*/ 20 w 81"/>
                  <a:gd name="T39" fmla="*/ 17 h 81"/>
                  <a:gd name="T40" fmla="*/ 16 w 81"/>
                  <a:gd name="T41" fmla="*/ 21 h 81"/>
                  <a:gd name="T42" fmla="*/ 11 w 81"/>
                  <a:gd name="T43" fmla="*/ 19 h 81"/>
                  <a:gd name="T44" fmla="*/ 4 w 81"/>
                  <a:gd name="T45" fmla="*/ 22 h 81"/>
                  <a:gd name="T46" fmla="*/ 1 w 81"/>
                  <a:gd name="T47" fmla="*/ 28 h 81"/>
                  <a:gd name="T48" fmla="*/ 5 w 81"/>
                  <a:gd name="T49" fmla="*/ 36 h 81"/>
                  <a:gd name="T50" fmla="*/ 9 w 81"/>
                  <a:gd name="T51" fmla="*/ 38 h 81"/>
                  <a:gd name="T52" fmla="*/ 9 w 81"/>
                  <a:gd name="T53" fmla="*/ 44 h 81"/>
                  <a:gd name="T54" fmla="*/ 5 w 81"/>
                  <a:gd name="T55" fmla="*/ 46 h 81"/>
                  <a:gd name="T56" fmla="*/ 2 w 81"/>
                  <a:gd name="T57" fmla="*/ 54 h 81"/>
                  <a:gd name="T58" fmla="*/ 4 w 81"/>
                  <a:gd name="T59" fmla="*/ 60 h 81"/>
                  <a:gd name="T60" fmla="*/ 12 w 81"/>
                  <a:gd name="T61" fmla="*/ 63 h 81"/>
                  <a:gd name="T62" fmla="*/ 16 w 81"/>
                  <a:gd name="T63" fmla="*/ 61 h 81"/>
                  <a:gd name="T64" fmla="*/ 21 w 81"/>
                  <a:gd name="T65" fmla="*/ 65 h 81"/>
                  <a:gd name="T66" fmla="*/ 19 w 81"/>
                  <a:gd name="T67" fmla="*/ 70 h 81"/>
                  <a:gd name="T68" fmla="*/ 23 w 81"/>
                  <a:gd name="T69" fmla="*/ 77 h 81"/>
                  <a:gd name="T70" fmla="*/ 29 w 81"/>
                  <a:gd name="T71" fmla="*/ 80 h 81"/>
                  <a:gd name="T72" fmla="*/ 36 w 81"/>
                  <a:gd name="T73" fmla="*/ 76 h 81"/>
                  <a:gd name="T74" fmla="*/ 38 w 81"/>
                  <a:gd name="T75" fmla="*/ 72 h 81"/>
                  <a:gd name="T76" fmla="*/ 44 w 81"/>
                  <a:gd name="T77" fmla="*/ 71 h 81"/>
                  <a:gd name="T78" fmla="*/ 46 w 81"/>
                  <a:gd name="T79" fmla="*/ 76 h 81"/>
                  <a:gd name="T80" fmla="*/ 54 w 81"/>
                  <a:gd name="T81" fmla="*/ 79 h 81"/>
                  <a:gd name="T82" fmla="*/ 60 w 81"/>
                  <a:gd name="T83" fmla="*/ 77 h 81"/>
                  <a:gd name="T84" fmla="*/ 63 w 81"/>
                  <a:gd name="T85" fmla="*/ 69 h 81"/>
                  <a:gd name="T86" fmla="*/ 61 w 81"/>
                  <a:gd name="T87" fmla="*/ 64 h 81"/>
                  <a:gd name="T88" fmla="*/ 65 w 81"/>
                  <a:gd name="T89" fmla="*/ 59 h 81"/>
                  <a:gd name="T90" fmla="*/ 70 w 81"/>
                  <a:gd name="T91" fmla="*/ 62 h 81"/>
                  <a:gd name="T92" fmla="*/ 77 w 81"/>
                  <a:gd name="T93" fmla="*/ 58 h 81"/>
                  <a:gd name="T94" fmla="*/ 80 w 81"/>
                  <a:gd name="T95" fmla="*/ 52 h 81"/>
                  <a:gd name="T96" fmla="*/ 77 w 81"/>
                  <a:gd name="T97" fmla="*/ 45 h 81"/>
                  <a:gd name="T98" fmla="*/ 46 w 81"/>
                  <a:gd name="T99" fmla="*/ 55 h 81"/>
                  <a:gd name="T100" fmla="*/ 26 w 81"/>
                  <a:gd name="T101" fmla="*/ 47 h 81"/>
                  <a:gd name="T102" fmla="*/ 34 w 81"/>
                  <a:gd name="T103" fmla="*/ 26 h 81"/>
                  <a:gd name="T104" fmla="*/ 54 w 81"/>
                  <a:gd name="T105" fmla="*/ 34 h 81"/>
                  <a:gd name="T106" fmla="*/ 46 w 81"/>
                  <a:gd name="T107" fmla="*/ 5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1" h="81">
                    <a:moveTo>
                      <a:pt x="77" y="45"/>
                    </a:move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41"/>
                      <a:pt x="71" y="39"/>
                      <a:pt x="71" y="37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9" y="33"/>
                      <a:pt x="81" y="30"/>
                      <a:pt x="79" y="27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5" y="18"/>
                      <a:pt x="72" y="17"/>
                      <a:pt x="69" y="18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2" y="19"/>
                      <a:pt x="61" y="18"/>
                      <a:pt x="60" y="17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3" y="8"/>
                      <a:pt x="61" y="5"/>
                      <a:pt x="59" y="4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0" y="0"/>
                      <a:pt x="46" y="1"/>
                      <a:pt x="45" y="4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1" y="10"/>
                      <a:pt x="39" y="10"/>
                      <a:pt x="37" y="10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3" y="2"/>
                      <a:pt x="30" y="0"/>
                      <a:pt x="27" y="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8" y="5"/>
                      <a:pt x="17" y="9"/>
                      <a:pt x="18" y="12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7" y="19"/>
                      <a:pt x="16" y="21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8" y="18"/>
                      <a:pt x="5" y="20"/>
                      <a:pt x="4" y="22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31"/>
                      <a:pt x="2" y="35"/>
                      <a:pt x="5" y="36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0"/>
                      <a:pt x="9" y="42"/>
                      <a:pt x="9" y="44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2" y="48"/>
                      <a:pt x="1" y="51"/>
                      <a:pt x="2" y="54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6" y="63"/>
                      <a:pt x="9" y="64"/>
                      <a:pt x="12" y="63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8" y="62"/>
                      <a:pt x="19" y="64"/>
                      <a:pt x="21" y="65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8" y="73"/>
                      <a:pt x="20" y="76"/>
                      <a:pt x="23" y="77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32" y="81"/>
                      <a:pt x="35" y="79"/>
                      <a:pt x="36" y="76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40" y="72"/>
                      <a:pt x="42" y="72"/>
                      <a:pt x="44" y="71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8" y="79"/>
                      <a:pt x="51" y="80"/>
                      <a:pt x="54" y="79"/>
                    </a:cubicBezTo>
                    <a:cubicBezTo>
                      <a:pt x="60" y="77"/>
                      <a:pt x="60" y="77"/>
                      <a:pt x="60" y="77"/>
                    </a:cubicBezTo>
                    <a:cubicBezTo>
                      <a:pt x="63" y="75"/>
                      <a:pt x="64" y="72"/>
                      <a:pt x="63" y="69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2" y="62"/>
                      <a:pt x="64" y="61"/>
                      <a:pt x="65" y="59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3" y="63"/>
                      <a:pt x="76" y="61"/>
                      <a:pt x="77" y="58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81" y="49"/>
                      <a:pt x="80" y="46"/>
                      <a:pt x="77" y="45"/>
                    </a:cubicBezTo>
                    <a:close/>
                    <a:moveTo>
                      <a:pt x="46" y="55"/>
                    </a:moveTo>
                    <a:cubicBezTo>
                      <a:pt x="38" y="58"/>
                      <a:pt x="29" y="55"/>
                      <a:pt x="26" y="47"/>
                    </a:cubicBezTo>
                    <a:cubicBezTo>
                      <a:pt x="22" y="39"/>
                      <a:pt x="26" y="30"/>
                      <a:pt x="34" y="26"/>
                    </a:cubicBezTo>
                    <a:cubicBezTo>
                      <a:pt x="42" y="23"/>
                      <a:pt x="51" y="27"/>
                      <a:pt x="54" y="34"/>
                    </a:cubicBezTo>
                    <a:cubicBezTo>
                      <a:pt x="58" y="42"/>
                      <a:pt x="54" y="51"/>
                      <a:pt x="46" y="5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任意多边形: 形状 124"/>
              <p:cNvSpPr/>
              <p:nvPr/>
            </p:nvSpPr>
            <p:spPr bwMode="auto">
              <a:xfrm>
                <a:off x="4489" y="3224"/>
                <a:ext cx="57" cy="56"/>
              </a:xfrm>
              <a:custGeom>
                <a:avLst/>
                <a:gdLst>
                  <a:gd name="T0" fmla="*/ 41 w 57"/>
                  <a:gd name="T1" fmla="*/ 56 h 56"/>
                  <a:gd name="T2" fmla="*/ 57 w 57"/>
                  <a:gd name="T3" fmla="*/ 39 h 56"/>
                  <a:gd name="T4" fmla="*/ 57 w 57"/>
                  <a:gd name="T5" fmla="*/ 15 h 56"/>
                  <a:gd name="T6" fmla="*/ 41 w 57"/>
                  <a:gd name="T7" fmla="*/ 0 h 56"/>
                  <a:gd name="T8" fmla="*/ 18 w 57"/>
                  <a:gd name="T9" fmla="*/ 0 h 56"/>
                  <a:gd name="T10" fmla="*/ 0 w 57"/>
                  <a:gd name="T11" fmla="*/ 17 h 56"/>
                  <a:gd name="T12" fmla="*/ 0 w 57"/>
                  <a:gd name="T13" fmla="*/ 41 h 56"/>
                  <a:gd name="T14" fmla="*/ 18 w 57"/>
                  <a:gd name="T15" fmla="*/ 56 h 56"/>
                  <a:gd name="T16" fmla="*/ 41 w 57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6">
                    <a:moveTo>
                      <a:pt x="41" y="56"/>
                    </a:moveTo>
                    <a:lnTo>
                      <a:pt x="57" y="39"/>
                    </a:lnTo>
                    <a:lnTo>
                      <a:pt x="57" y="15"/>
                    </a:lnTo>
                    <a:lnTo>
                      <a:pt x="41" y="0"/>
                    </a:lnTo>
                    <a:lnTo>
                      <a:pt x="18" y="0"/>
                    </a:lnTo>
                    <a:lnTo>
                      <a:pt x="0" y="17"/>
                    </a:lnTo>
                    <a:lnTo>
                      <a:pt x="0" y="41"/>
                    </a:lnTo>
                    <a:lnTo>
                      <a:pt x="18" y="56"/>
                    </a:lnTo>
                    <a:lnTo>
                      <a:pt x="41" y="56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任意多边形: 形状 125"/>
              <p:cNvSpPr/>
              <p:nvPr/>
            </p:nvSpPr>
            <p:spPr bwMode="auto">
              <a:xfrm>
                <a:off x="4438" y="3233"/>
                <a:ext cx="161" cy="171"/>
              </a:xfrm>
              <a:custGeom>
                <a:avLst/>
                <a:gdLst>
                  <a:gd name="T0" fmla="*/ 72 w 82"/>
                  <a:gd name="T1" fmla="*/ 18 h 87"/>
                  <a:gd name="T2" fmla="*/ 64 w 82"/>
                  <a:gd name="T3" fmla="*/ 0 h 87"/>
                  <a:gd name="T4" fmla="*/ 61 w 82"/>
                  <a:gd name="T5" fmla="*/ 0 h 87"/>
                  <a:gd name="T6" fmla="*/ 61 w 82"/>
                  <a:gd name="T7" fmla="*/ 18 h 87"/>
                  <a:gd name="T8" fmla="*/ 49 w 82"/>
                  <a:gd name="T9" fmla="*/ 30 h 87"/>
                  <a:gd name="T10" fmla="*/ 43 w 82"/>
                  <a:gd name="T11" fmla="*/ 30 h 87"/>
                  <a:gd name="T12" fmla="*/ 39 w 82"/>
                  <a:gd name="T13" fmla="*/ 30 h 87"/>
                  <a:gd name="T14" fmla="*/ 33 w 82"/>
                  <a:gd name="T15" fmla="*/ 30 h 87"/>
                  <a:gd name="T16" fmla="*/ 21 w 82"/>
                  <a:gd name="T17" fmla="*/ 18 h 87"/>
                  <a:gd name="T18" fmla="*/ 20 w 82"/>
                  <a:gd name="T19" fmla="*/ 0 h 87"/>
                  <a:gd name="T20" fmla="*/ 18 w 82"/>
                  <a:gd name="T21" fmla="*/ 0 h 87"/>
                  <a:gd name="T22" fmla="*/ 10 w 82"/>
                  <a:gd name="T23" fmla="*/ 18 h 87"/>
                  <a:gd name="T24" fmla="*/ 29 w 82"/>
                  <a:gd name="T25" fmla="*/ 55 h 87"/>
                  <a:gd name="T26" fmla="*/ 29 w 82"/>
                  <a:gd name="T27" fmla="*/ 82 h 87"/>
                  <a:gd name="T28" fmla="*/ 35 w 82"/>
                  <a:gd name="T29" fmla="*/ 87 h 87"/>
                  <a:gd name="T30" fmla="*/ 48 w 82"/>
                  <a:gd name="T31" fmla="*/ 87 h 87"/>
                  <a:gd name="T32" fmla="*/ 54 w 82"/>
                  <a:gd name="T33" fmla="*/ 82 h 87"/>
                  <a:gd name="T34" fmla="*/ 54 w 82"/>
                  <a:gd name="T35" fmla="*/ 55 h 87"/>
                  <a:gd name="T36" fmla="*/ 72 w 82"/>
                  <a:gd name="T37" fmla="*/ 1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2" h="87">
                    <a:moveTo>
                      <a:pt x="72" y="18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0" y="44"/>
                      <a:pt x="29" y="55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5"/>
                      <a:pt x="32" y="87"/>
                      <a:pt x="35" y="87"/>
                    </a:cubicBezTo>
                    <a:cubicBezTo>
                      <a:pt x="48" y="87"/>
                      <a:pt x="48" y="87"/>
                      <a:pt x="48" y="87"/>
                    </a:cubicBezTo>
                    <a:cubicBezTo>
                      <a:pt x="51" y="87"/>
                      <a:pt x="54" y="85"/>
                      <a:pt x="54" y="82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82" y="43"/>
                      <a:pt x="72" y="18"/>
                      <a:pt x="72" y="1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任意多边形: 形状 126"/>
              <p:cNvSpPr/>
              <p:nvPr/>
            </p:nvSpPr>
            <p:spPr bwMode="auto">
              <a:xfrm>
                <a:off x="4440" y="668"/>
                <a:ext cx="39" cy="41"/>
              </a:xfrm>
              <a:custGeom>
                <a:avLst/>
                <a:gdLst>
                  <a:gd name="T0" fmla="*/ 0 w 39"/>
                  <a:gd name="T1" fmla="*/ 29 h 41"/>
                  <a:gd name="T2" fmla="*/ 12 w 39"/>
                  <a:gd name="T3" fmla="*/ 41 h 41"/>
                  <a:gd name="T4" fmla="*/ 28 w 39"/>
                  <a:gd name="T5" fmla="*/ 41 h 41"/>
                  <a:gd name="T6" fmla="*/ 39 w 39"/>
                  <a:gd name="T7" fmla="*/ 29 h 41"/>
                  <a:gd name="T8" fmla="*/ 39 w 39"/>
                  <a:gd name="T9" fmla="*/ 12 h 41"/>
                  <a:gd name="T10" fmla="*/ 28 w 39"/>
                  <a:gd name="T11" fmla="*/ 0 h 41"/>
                  <a:gd name="T12" fmla="*/ 12 w 39"/>
                  <a:gd name="T13" fmla="*/ 0 h 41"/>
                  <a:gd name="T14" fmla="*/ 0 w 39"/>
                  <a:gd name="T15" fmla="*/ 12 h 41"/>
                  <a:gd name="T16" fmla="*/ 0 w 39"/>
                  <a:gd name="T17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41">
                    <a:moveTo>
                      <a:pt x="0" y="29"/>
                    </a:moveTo>
                    <a:lnTo>
                      <a:pt x="12" y="41"/>
                    </a:lnTo>
                    <a:lnTo>
                      <a:pt x="28" y="41"/>
                    </a:lnTo>
                    <a:lnTo>
                      <a:pt x="39" y="29"/>
                    </a:lnTo>
                    <a:lnTo>
                      <a:pt x="39" y="12"/>
                    </a:lnTo>
                    <a:lnTo>
                      <a:pt x="28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任意多边形: 形状 127"/>
              <p:cNvSpPr/>
              <p:nvPr/>
            </p:nvSpPr>
            <p:spPr bwMode="auto">
              <a:xfrm>
                <a:off x="4352" y="633"/>
                <a:ext cx="121" cy="111"/>
              </a:xfrm>
              <a:custGeom>
                <a:avLst/>
                <a:gdLst>
                  <a:gd name="T0" fmla="*/ 49 w 62"/>
                  <a:gd name="T1" fmla="*/ 51 h 57"/>
                  <a:gd name="T2" fmla="*/ 62 w 62"/>
                  <a:gd name="T3" fmla="*/ 45 h 57"/>
                  <a:gd name="T4" fmla="*/ 62 w 62"/>
                  <a:gd name="T5" fmla="*/ 43 h 57"/>
                  <a:gd name="T6" fmla="*/ 49 w 62"/>
                  <a:gd name="T7" fmla="*/ 43 h 57"/>
                  <a:gd name="T8" fmla="*/ 40 w 62"/>
                  <a:gd name="T9" fmla="*/ 34 h 57"/>
                  <a:gd name="T10" fmla="*/ 40 w 62"/>
                  <a:gd name="T11" fmla="*/ 30 h 57"/>
                  <a:gd name="T12" fmla="*/ 40 w 62"/>
                  <a:gd name="T13" fmla="*/ 27 h 57"/>
                  <a:gd name="T14" fmla="*/ 40 w 62"/>
                  <a:gd name="T15" fmla="*/ 23 h 57"/>
                  <a:gd name="T16" fmla="*/ 49 w 62"/>
                  <a:gd name="T17" fmla="*/ 14 h 57"/>
                  <a:gd name="T18" fmla="*/ 62 w 62"/>
                  <a:gd name="T19" fmla="*/ 14 h 57"/>
                  <a:gd name="T20" fmla="*/ 62 w 62"/>
                  <a:gd name="T21" fmla="*/ 13 h 57"/>
                  <a:gd name="T22" fmla="*/ 49 w 62"/>
                  <a:gd name="T23" fmla="*/ 6 h 57"/>
                  <a:gd name="T24" fmla="*/ 23 w 62"/>
                  <a:gd name="T25" fmla="*/ 20 h 57"/>
                  <a:gd name="T26" fmla="*/ 4 w 62"/>
                  <a:gd name="T27" fmla="*/ 20 h 57"/>
                  <a:gd name="T28" fmla="*/ 0 w 62"/>
                  <a:gd name="T29" fmla="*/ 24 h 57"/>
                  <a:gd name="T30" fmla="*/ 0 w 62"/>
                  <a:gd name="T31" fmla="*/ 33 h 57"/>
                  <a:gd name="T32" fmla="*/ 4 w 62"/>
                  <a:gd name="T33" fmla="*/ 37 h 57"/>
                  <a:gd name="T34" fmla="*/ 23 w 62"/>
                  <a:gd name="T35" fmla="*/ 37 h 57"/>
                  <a:gd name="T36" fmla="*/ 49 w 62"/>
                  <a:gd name="T37" fmla="*/ 5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57">
                    <a:moveTo>
                      <a:pt x="49" y="51"/>
                    </a:move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6"/>
                      <a:pt x="31" y="0"/>
                      <a:pt x="2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2" y="20"/>
                      <a:pt x="0" y="22"/>
                      <a:pt x="0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6"/>
                      <a:pt x="2" y="37"/>
                      <a:pt x="4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31" y="57"/>
                      <a:pt x="49" y="51"/>
                      <a:pt x="49" y="5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任意多边形: 形状 128"/>
              <p:cNvSpPr/>
              <p:nvPr/>
            </p:nvSpPr>
            <p:spPr bwMode="auto">
              <a:xfrm>
                <a:off x="4284" y="1454"/>
                <a:ext cx="56" cy="55"/>
              </a:xfrm>
              <a:custGeom>
                <a:avLst/>
                <a:gdLst>
                  <a:gd name="T0" fmla="*/ 0 w 29"/>
                  <a:gd name="T1" fmla="*/ 15 h 28"/>
                  <a:gd name="T2" fmla="*/ 29 w 29"/>
                  <a:gd name="T3" fmla="*/ 14 h 28"/>
                  <a:gd name="T4" fmla="*/ 24 w 29"/>
                  <a:gd name="T5" fmla="*/ 22 h 28"/>
                  <a:gd name="T6" fmla="*/ 21 w 29"/>
                  <a:gd name="T7" fmla="*/ 21 h 28"/>
                  <a:gd name="T8" fmla="*/ 23 w 29"/>
                  <a:gd name="T9" fmla="*/ 23 h 28"/>
                  <a:gd name="T10" fmla="*/ 19 w 29"/>
                  <a:gd name="T11" fmla="*/ 24 h 28"/>
                  <a:gd name="T12" fmla="*/ 18 w 29"/>
                  <a:gd name="T13" fmla="*/ 24 h 28"/>
                  <a:gd name="T14" fmla="*/ 16 w 29"/>
                  <a:gd name="T15" fmla="*/ 26 h 28"/>
                  <a:gd name="T16" fmla="*/ 15 w 29"/>
                  <a:gd name="T17" fmla="*/ 23 h 28"/>
                  <a:gd name="T18" fmla="*/ 14 w 29"/>
                  <a:gd name="T19" fmla="*/ 26 h 28"/>
                  <a:gd name="T20" fmla="*/ 11 w 29"/>
                  <a:gd name="T21" fmla="*/ 24 h 28"/>
                  <a:gd name="T22" fmla="*/ 10 w 29"/>
                  <a:gd name="T23" fmla="*/ 24 h 28"/>
                  <a:gd name="T24" fmla="*/ 7 w 29"/>
                  <a:gd name="T25" fmla="*/ 24 h 28"/>
                  <a:gd name="T26" fmla="*/ 8 w 29"/>
                  <a:gd name="T27" fmla="*/ 21 h 28"/>
                  <a:gd name="T28" fmla="*/ 6 w 29"/>
                  <a:gd name="T29" fmla="*/ 22 h 28"/>
                  <a:gd name="T30" fmla="*/ 5 w 29"/>
                  <a:gd name="T31" fmla="*/ 19 h 28"/>
                  <a:gd name="T32" fmla="*/ 5 w 29"/>
                  <a:gd name="T33" fmla="*/ 18 h 28"/>
                  <a:gd name="T34" fmla="*/ 3 w 29"/>
                  <a:gd name="T35" fmla="*/ 15 h 28"/>
                  <a:gd name="T36" fmla="*/ 5 w 29"/>
                  <a:gd name="T37" fmla="*/ 14 h 28"/>
                  <a:gd name="T38" fmla="*/ 3 w 29"/>
                  <a:gd name="T39" fmla="*/ 14 h 28"/>
                  <a:gd name="T40" fmla="*/ 5 w 29"/>
                  <a:gd name="T41" fmla="*/ 11 h 28"/>
                  <a:gd name="T42" fmla="*/ 5 w 29"/>
                  <a:gd name="T43" fmla="*/ 10 h 28"/>
                  <a:gd name="T44" fmla="*/ 5 w 29"/>
                  <a:gd name="T45" fmla="*/ 7 h 28"/>
                  <a:gd name="T46" fmla="*/ 8 w 29"/>
                  <a:gd name="T47" fmla="*/ 8 h 28"/>
                  <a:gd name="T48" fmla="*/ 7 w 29"/>
                  <a:gd name="T49" fmla="*/ 5 h 28"/>
                  <a:gd name="T50" fmla="*/ 10 w 29"/>
                  <a:gd name="T51" fmla="*/ 5 h 28"/>
                  <a:gd name="T52" fmla="*/ 11 w 29"/>
                  <a:gd name="T53" fmla="*/ 4 h 28"/>
                  <a:gd name="T54" fmla="*/ 13 w 29"/>
                  <a:gd name="T55" fmla="*/ 2 h 28"/>
                  <a:gd name="T56" fmla="*/ 14 w 29"/>
                  <a:gd name="T57" fmla="*/ 5 h 28"/>
                  <a:gd name="T58" fmla="*/ 15 w 29"/>
                  <a:gd name="T59" fmla="*/ 2 h 28"/>
                  <a:gd name="T60" fmla="*/ 18 w 29"/>
                  <a:gd name="T61" fmla="*/ 4 h 28"/>
                  <a:gd name="T62" fmla="*/ 19 w 29"/>
                  <a:gd name="T63" fmla="*/ 5 h 28"/>
                  <a:gd name="T64" fmla="*/ 22 w 29"/>
                  <a:gd name="T65" fmla="*/ 5 h 28"/>
                  <a:gd name="T66" fmla="*/ 21 w 29"/>
                  <a:gd name="T67" fmla="*/ 8 h 28"/>
                  <a:gd name="T68" fmla="*/ 23 w 29"/>
                  <a:gd name="T69" fmla="*/ 6 h 28"/>
                  <a:gd name="T70" fmla="*/ 24 w 29"/>
                  <a:gd name="T71" fmla="*/ 10 h 28"/>
                  <a:gd name="T72" fmla="*/ 24 w 29"/>
                  <a:gd name="T73" fmla="*/ 11 h 28"/>
                  <a:gd name="T74" fmla="*/ 26 w 29"/>
                  <a:gd name="T75" fmla="*/ 13 h 28"/>
                  <a:gd name="T76" fmla="*/ 24 w 29"/>
                  <a:gd name="T77" fmla="*/ 14 h 28"/>
                  <a:gd name="T78" fmla="*/ 27 w 29"/>
                  <a:gd name="T79" fmla="*/ 15 h 28"/>
                  <a:gd name="T80" fmla="*/ 25 w 29"/>
                  <a:gd name="T81" fmla="*/ 17 h 28"/>
                  <a:gd name="T82" fmla="*/ 24 w 29"/>
                  <a:gd name="T83" fmla="*/ 19 h 28"/>
                  <a:gd name="T84" fmla="*/ 24 w 29"/>
                  <a:gd name="T85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" h="28">
                    <a:moveTo>
                      <a:pt x="14" y="0"/>
                    </a:moveTo>
                    <a:cubicBezTo>
                      <a:pt x="6" y="0"/>
                      <a:pt x="0" y="7"/>
                      <a:pt x="0" y="15"/>
                    </a:cubicBezTo>
                    <a:cubicBezTo>
                      <a:pt x="1" y="22"/>
                      <a:pt x="7" y="28"/>
                      <a:pt x="15" y="28"/>
                    </a:cubicBezTo>
                    <a:cubicBezTo>
                      <a:pt x="23" y="28"/>
                      <a:pt x="29" y="22"/>
                      <a:pt x="29" y="14"/>
                    </a:cubicBezTo>
                    <a:cubicBezTo>
                      <a:pt x="28" y="6"/>
                      <a:pt x="22" y="0"/>
                      <a:pt x="14" y="0"/>
                    </a:cubicBezTo>
                    <a:close/>
                    <a:moveTo>
                      <a:pt x="24" y="22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0"/>
                      <a:pt x="22" y="20"/>
                      <a:pt x="21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4"/>
                      <a:pt x="21" y="24"/>
                      <a:pt x="20" y="25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3"/>
                      <a:pt x="18" y="24"/>
                      <a:pt x="18" y="24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8" y="26"/>
                      <a:pt x="17" y="26"/>
                      <a:pt x="16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5" y="23"/>
                      <a:pt x="15" y="23"/>
                    </a:cubicBezTo>
                    <a:cubicBezTo>
                      <a:pt x="14" y="23"/>
                      <a:pt x="14" y="24"/>
                      <a:pt x="14" y="24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3" y="26"/>
                      <a:pt x="12" y="26"/>
                      <a:pt x="11" y="26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3"/>
                    </a:cubicBezTo>
                    <a:cubicBezTo>
                      <a:pt x="11" y="23"/>
                      <a:pt x="10" y="23"/>
                      <a:pt x="10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9" y="25"/>
                      <a:pt x="8" y="24"/>
                      <a:pt x="7" y="24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1"/>
                      <a:pt x="8" y="21"/>
                    </a:cubicBezTo>
                    <a:cubicBezTo>
                      <a:pt x="8" y="21"/>
                      <a:pt x="7" y="21"/>
                      <a:pt x="7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1"/>
                      <a:pt x="4" y="21"/>
                      <a:pt x="4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9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7"/>
                      <a:pt x="3" y="16"/>
                      <a:pt x="3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5"/>
                      <a:pt x="5" y="15"/>
                      <a:pt x="5" y="14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2"/>
                      <a:pt x="3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8"/>
                      <a:pt x="5" y="7"/>
                      <a:pt x="5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8" y="8"/>
                      <a:pt x="8" y="8"/>
                    </a:cubicBezTo>
                    <a:cubicBezTo>
                      <a:pt x="8" y="7"/>
                      <a:pt x="8" y="7"/>
                      <a:pt x="8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8" y="4"/>
                      <a:pt x="9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1" y="5"/>
                    </a:cubicBezTo>
                    <a:cubicBezTo>
                      <a:pt x="11" y="5"/>
                      <a:pt x="11" y="5"/>
                      <a:pt x="11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2"/>
                      <a:pt x="13" y="2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4" y="5"/>
                      <a:pt x="14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7" y="2"/>
                      <a:pt x="18" y="3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9" y="5"/>
                      <a:pt x="19" y="5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21" y="4"/>
                      <a:pt x="22" y="5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7"/>
                      <a:pt x="21" y="7"/>
                      <a:pt x="21" y="8"/>
                    </a:cubicBezTo>
                    <a:cubicBezTo>
                      <a:pt x="21" y="8"/>
                      <a:pt x="22" y="8"/>
                      <a:pt x="22" y="8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7"/>
                      <a:pt x="25" y="8"/>
                      <a:pt x="25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3" y="10"/>
                      <a:pt x="24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6" y="12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4" y="13"/>
                      <a:pt x="24" y="13"/>
                      <a:pt x="24" y="14"/>
                    </a:cubicBezTo>
                    <a:cubicBezTo>
                      <a:pt x="24" y="15"/>
                      <a:pt x="24" y="15"/>
                      <a:pt x="25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6"/>
                      <a:pt x="26" y="17"/>
                      <a:pt x="26" y="18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7"/>
                      <a:pt x="24" y="17"/>
                      <a:pt x="24" y="18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20"/>
                      <a:pt x="24" y="21"/>
                      <a:pt x="24" y="2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任意多边形: 形状 129"/>
              <p:cNvSpPr/>
              <p:nvPr/>
            </p:nvSpPr>
            <p:spPr bwMode="auto">
              <a:xfrm>
                <a:off x="4307" y="1466"/>
                <a:ext cx="10" cy="19"/>
              </a:xfrm>
              <a:custGeom>
                <a:avLst/>
                <a:gdLst>
                  <a:gd name="T0" fmla="*/ 3 w 5"/>
                  <a:gd name="T1" fmla="*/ 6 h 10"/>
                  <a:gd name="T2" fmla="*/ 3 w 5"/>
                  <a:gd name="T3" fmla="*/ 1 h 10"/>
                  <a:gd name="T4" fmla="*/ 2 w 5"/>
                  <a:gd name="T5" fmla="*/ 0 h 10"/>
                  <a:gd name="T6" fmla="*/ 2 w 5"/>
                  <a:gd name="T7" fmla="*/ 1 h 10"/>
                  <a:gd name="T8" fmla="*/ 2 w 5"/>
                  <a:gd name="T9" fmla="*/ 6 h 10"/>
                  <a:gd name="T10" fmla="*/ 0 w 5"/>
                  <a:gd name="T11" fmla="*/ 8 h 10"/>
                  <a:gd name="T12" fmla="*/ 3 w 5"/>
                  <a:gd name="T13" fmla="*/ 10 h 10"/>
                  <a:gd name="T14" fmla="*/ 5 w 5"/>
                  <a:gd name="T15" fmla="*/ 8 h 10"/>
                  <a:gd name="T16" fmla="*/ 3 w 5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0">
                    <a:moveTo>
                      <a:pt x="3" y="6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7"/>
                      <a:pt x="0" y="8"/>
                    </a:cubicBezTo>
                    <a:cubicBezTo>
                      <a:pt x="1" y="9"/>
                      <a:pt x="1" y="10"/>
                      <a:pt x="3" y="10"/>
                    </a:cubicBezTo>
                    <a:cubicBezTo>
                      <a:pt x="4" y="10"/>
                      <a:pt x="5" y="9"/>
                      <a:pt x="5" y="8"/>
                    </a:cubicBezTo>
                    <a:cubicBezTo>
                      <a:pt x="5" y="7"/>
                      <a:pt x="4" y="6"/>
                      <a:pt x="3" y="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任意多边形: 形状 130"/>
              <p:cNvSpPr/>
              <p:nvPr/>
            </p:nvSpPr>
            <p:spPr bwMode="auto">
              <a:xfrm>
                <a:off x="4309" y="1487"/>
                <a:ext cx="6" cy="10"/>
              </a:xfrm>
              <a:custGeom>
                <a:avLst/>
                <a:gdLst>
                  <a:gd name="T0" fmla="*/ 0 w 3"/>
                  <a:gd name="T1" fmla="*/ 0 h 5"/>
                  <a:gd name="T2" fmla="*/ 1 w 3"/>
                  <a:gd name="T3" fmla="*/ 4 h 5"/>
                  <a:gd name="T4" fmla="*/ 2 w 3"/>
                  <a:gd name="T5" fmla="*/ 5 h 5"/>
                  <a:gd name="T6" fmla="*/ 3 w 3"/>
                  <a:gd name="T7" fmla="*/ 4 h 5"/>
                  <a:gd name="T8" fmla="*/ 3 w 3"/>
                  <a:gd name="T9" fmla="*/ 0 h 5"/>
                  <a:gd name="T10" fmla="*/ 2 w 3"/>
                  <a:gd name="T11" fmla="*/ 0 h 5"/>
                  <a:gd name="T12" fmla="*/ 0 w 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3" y="4"/>
                      <a:pt x="3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任意多边形: 形状 131"/>
              <p:cNvSpPr/>
              <p:nvPr/>
            </p:nvSpPr>
            <p:spPr bwMode="auto">
              <a:xfrm>
                <a:off x="4630" y="1028"/>
                <a:ext cx="57" cy="57"/>
              </a:xfrm>
              <a:custGeom>
                <a:avLst/>
                <a:gdLst>
                  <a:gd name="T0" fmla="*/ 1 w 29"/>
                  <a:gd name="T1" fmla="*/ 15 h 29"/>
                  <a:gd name="T2" fmla="*/ 29 w 29"/>
                  <a:gd name="T3" fmla="*/ 14 h 29"/>
                  <a:gd name="T4" fmla="*/ 24 w 29"/>
                  <a:gd name="T5" fmla="*/ 22 h 29"/>
                  <a:gd name="T6" fmla="*/ 21 w 29"/>
                  <a:gd name="T7" fmla="*/ 21 h 29"/>
                  <a:gd name="T8" fmla="*/ 23 w 29"/>
                  <a:gd name="T9" fmla="*/ 24 h 29"/>
                  <a:gd name="T10" fmla="*/ 20 w 29"/>
                  <a:gd name="T11" fmla="*/ 24 h 29"/>
                  <a:gd name="T12" fmla="*/ 18 w 29"/>
                  <a:gd name="T13" fmla="*/ 24 h 29"/>
                  <a:gd name="T14" fmla="*/ 16 w 29"/>
                  <a:gd name="T15" fmla="*/ 27 h 29"/>
                  <a:gd name="T16" fmla="*/ 15 w 29"/>
                  <a:gd name="T17" fmla="*/ 24 h 29"/>
                  <a:gd name="T18" fmla="*/ 14 w 29"/>
                  <a:gd name="T19" fmla="*/ 27 h 29"/>
                  <a:gd name="T20" fmla="*/ 12 w 29"/>
                  <a:gd name="T21" fmla="*/ 25 h 29"/>
                  <a:gd name="T22" fmla="*/ 10 w 29"/>
                  <a:gd name="T23" fmla="*/ 24 h 29"/>
                  <a:gd name="T24" fmla="*/ 7 w 29"/>
                  <a:gd name="T25" fmla="*/ 24 h 29"/>
                  <a:gd name="T26" fmla="*/ 8 w 29"/>
                  <a:gd name="T27" fmla="*/ 21 h 29"/>
                  <a:gd name="T28" fmla="*/ 6 w 29"/>
                  <a:gd name="T29" fmla="*/ 23 h 29"/>
                  <a:gd name="T30" fmla="*/ 5 w 29"/>
                  <a:gd name="T31" fmla="*/ 19 h 29"/>
                  <a:gd name="T32" fmla="*/ 5 w 29"/>
                  <a:gd name="T33" fmla="*/ 18 h 29"/>
                  <a:gd name="T34" fmla="*/ 3 w 29"/>
                  <a:gd name="T35" fmla="*/ 16 h 29"/>
                  <a:gd name="T36" fmla="*/ 6 w 29"/>
                  <a:gd name="T37" fmla="*/ 15 h 29"/>
                  <a:gd name="T38" fmla="*/ 3 w 29"/>
                  <a:gd name="T39" fmla="*/ 14 h 29"/>
                  <a:gd name="T40" fmla="*/ 5 w 29"/>
                  <a:gd name="T41" fmla="*/ 12 h 29"/>
                  <a:gd name="T42" fmla="*/ 5 w 29"/>
                  <a:gd name="T43" fmla="*/ 10 h 29"/>
                  <a:gd name="T44" fmla="*/ 5 w 29"/>
                  <a:gd name="T45" fmla="*/ 7 h 29"/>
                  <a:gd name="T46" fmla="*/ 8 w 29"/>
                  <a:gd name="T47" fmla="*/ 8 h 29"/>
                  <a:gd name="T48" fmla="*/ 7 w 29"/>
                  <a:gd name="T49" fmla="*/ 6 h 29"/>
                  <a:gd name="T50" fmla="*/ 10 w 29"/>
                  <a:gd name="T51" fmla="*/ 5 h 29"/>
                  <a:gd name="T52" fmla="*/ 11 w 29"/>
                  <a:gd name="T53" fmla="*/ 5 h 29"/>
                  <a:gd name="T54" fmla="*/ 14 w 29"/>
                  <a:gd name="T55" fmla="*/ 3 h 29"/>
                  <a:gd name="T56" fmla="*/ 15 w 29"/>
                  <a:gd name="T57" fmla="*/ 5 h 29"/>
                  <a:gd name="T58" fmla="*/ 15 w 29"/>
                  <a:gd name="T59" fmla="*/ 3 h 29"/>
                  <a:gd name="T60" fmla="*/ 18 w 29"/>
                  <a:gd name="T61" fmla="*/ 5 h 29"/>
                  <a:gd name="T62" fmla="*/ 19 w 29"/>
                  <a:gd name="T63" fmla="*/ 5 h 29"/>
                  <a:gd name="T64" fmla="*/ 22 w 29"/>
                  <a:gd name="T65" fmla="*/ 5 h 29"/>
                  <a:gd name="T66" fmla="*/ 21 w 29"/>
                  <a:gd name="T67" fmla="*/ 8 h 29"/>
                  <a:gd name="T68" fmla="*/ 24 w 29"/>
                  <a:gd name="T69" fmla="*/ 7 h 29"/>
                  <a:gd name="T70" fmla="*/ 24 w 29"/>
                  <a:gd name="T71" fmla="*/ 10 h 29"/>
                  <a:gd name="T72" fmla="*/ 25 w 29"/>
                  <a:gd name="T73" fmla="*/ 11 h 29"/>
                  <a:gd name="T74" fmla="*/ 27 w 29"/>
                  <a:gd name="T75" fmla="*/ 13 h 29"/>
                  <a:gd name="T76" fmla="*/ 24 w 29"/>
                  <a:gd name="T77" fmla="*/ 14 h 29"/>
                  <a:gd name="T78" fmla="*/ 27 w 29"/>
                  <a:gd name="T79" fmla="*/ 15 h 29"/>
                  <a:gd name="T80" fmla="*/ 25 w 29"/>
                  <a:gd name="T81" fmla="*/ 18 h 29"/>
                  <a:gd name="T82" fmla="*/ 24 w 29"/>
                  <a:gd name="T83" fmla="*/ 19 h 29"/>
                  <a:gd name="T84" fmla="*/ 24 w 29"/>
                  <a:gd name="T85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7" y="1"/>
                      <a:pt x="0" y="7"/>
                      <a:pt x="1" y="15"/>
                    </a:cubicBezTo>
                    <a:cubicBezTo>
                      <a:pt x="1" y="23"/>
                      <a:pt x="7" y="29"/>
                      <a:pt x="15" y="29"/>
                    </a:cubicBezTo>
                    <a:cubicBezTo>
                      <a:pt x="23" y="29"/>
                      <a:pt x="29" y="22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  <a:close/>
                    <a:moveTo>
                      <a:pt x="24" y="22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1"/>
                      <a:pt x="22" y="21"/>
                      <a:pt x="21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4"/>
                      <a:pt x="21" y="25"/>
                      <a:pt x="20" y="25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4"/>
                      <a:pt x="19" y="23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6"/>
                      <a:pt x="17" y="26"/>
                      <a:pt x="16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5" y="24"/>
                      <a:pt x="15" y="24"/>
                    </a:cubicBezTo>
                    <a:cubicBezTo>
                      <a:pt x="14" y="24"/>
                      <a:pt x="14" y="24"/>
                      <a:pt x="14" y="25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3" y="26"/>
                      <a:pt x="12" y="26"/>
                      <a:pt x="11" y="26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4"/>
                      <a:pt x="12" y="24"/>
                      <a:pt x="11" y="24"/>
                    </a:cubicBezTo>
                    <a:cubicBezTo>
                      <a:pt x="11" y="24"/>
                      <a:pt x="10" y="24"/>
                      <a:pt x="10" y="24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2"/>
                      <a:pt x="9" y="22"/>
                      <a:pt x="8" y="21"/>
                    </a:cubicBezTo>
                    <a:cubicBezTo>
                      <a:pt x="8" y="21"/>
                      <a:pt x="7" y="21"/>
                      <a:pt x="7" y="21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2"/>
                      <a:pt x="5" y="21"/>
                      <a:pt x="4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18"/>
                      <a:pt x="3" y="17"/>
                      <a:pt x="3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6" y="15"/>
                      <a:pt x="6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2"/>
                      <a:pt x="3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1"/>
                      <a:pt x="6" y="11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8" y="9"/>
                      <a:pt x="8" y="8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5"/>
                      <a:pt x="8" y="4"/>
                      <a:pt x="9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11" y="6"/>
                      <a:pt x="11" y="5"/>
                      <a:pt x="11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5"/>
                      <a:pt x="14" y="5"/>
                      <a:pt x="15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7" y="3"/>
                      <a:pt x="18" y="3"/>
                      <a:pt x="19" y="3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6"/>
                    </a:cubicBezTo>
                    <a:cubicBezTo>
                      <a:pt x="19" y="6"/>
                      <a:pt x="19" y="5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4"/>
                      <a:pt x="22" y="5"/>
                      <a:pt x="22" y="5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1" y="8"/>
                      <a:pt x="21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5" y="8"/>
                      <a:pt x="26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1"/>
                    </a:cubicBezTo>
                    <a:cubicBezTo>
                      <a:pt x="24" y="11"/>
                      <a:pt x="24" y="11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7" y="12"/>
                      <a:pt x="27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4" y="13"/>
                      <a:pt x="24" y="14"/>
                      <a:pt x="24" y="14"/>
                    </a:cubicBezTo>
                    <a:cubicBezTo>
                      <a:pt x="24" y="15"/>
                      <a:pt x="24" y="15"/>
                      <a:pt x="25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6"/>
                      <a:pt x="26" y="17"/>
                      <a:pt x="26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9"/>
                      <a:pt x="24" y="19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5" y="20"/>
                      <a:pt x="25" y="21"/>
                      <a:pt x="24" y="2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任意多边形: 形状 132"/>
              <p:cNvSpPr/>
              <p:nvPr/>
            </p:nvSpPr>
            <p:spPr bwMode="auto">
              <a:xfrm>
                <a:off x="4655" y="1040"/>
                <a:ext cx="8" cy="21"/>
              </a:xfrm>
              <a:custGeom>
                <a:avLst/>
                <a:gdLst>
                  <a:gd name="T0" fmla="*/ 2 w 4"/>
                  <a:gd name="T1" fmla="*/ 7 h 11"/>
                  <a:gd name="T2" fmla="*/ 2 w 4"/>
                  <a:gd name="T3" fmla="*/ 1 h 11"/>
                  <a:gd name="T4" fmla="*/ 2 w 4"/>
                  <a:gd name="T5" fmla="*/ 0 h 11"/>
                  <a:gd name="T6" fmla="*/ 1 w 4"/>
                  <a:gd name="T7" fmla="*/ 1 h 11"/>
                  <a:gd name="T8" fmla="*/ 1 w 4"/>
                  <a:gd name="T9" fmla="*/ 7 h 11"/>
                  <a:gd name="T10" fmla="*/ 0 w 4"/>
                  <a:gd name="T11" fmla="*/ 8 h 11"/>
                  <a:gd name="T12" fmla="*/ 2 w 4"/>
                  <a:gd name="T13" fmla="*/ 11 h 11"/>
                  <a:gd name="T14" fmla="*/ 4 w 4"/>
                  <a:gd name="T15" fmla="*/ 8 h 11"/>
                  <a:gd name="T16" fmla="*/ 2 w 4"/>
                  <a:gd name="T1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1">
                    <a:moveTo>
                      <a:pt x="2" y="7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10"/>
                      <a:pt x="1" y="11"/>
                      <a:pt x="2" y="11"/>
                    </a:cubicBezTo>
                    <a:cubicBezTo>
                      <a:pt x="3" y="10"/>
                      <a:pt x="4" y="10"/>
                      <a:pt x="4" y="8"/>
                    </a:cubicBezTo>
                    <a:cubicBezTo>
                      <a:pt x="4" y="8"/>
                      <a:pt x="3" y="7"/>
                      <a:pt x="2" y="7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任意多边形: 形状 133"/>
              <p:cNvSpPr/>
              <p:nvPr/>
            </p:nvSpPr>
            <p:spPr bwMode="auto">
              <a:xfrm>
                <a:off x="4657" y="1061"/>
                <a:ext cx="4" cy="10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4 h 5"/>
                  <a:gd name="T4" fmla="*/ 1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  <a:gd name="T10" fmla="*/ 1 w 2"/>
                  <a:gd name="T11" fmla="*/ 0 h 5"/>
                  <a:gd name="T12" fmla="*/ 0 w 2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任意多边形: 形状 134"/>
              <p:cNvSpPr/>
              <p:nvPr/>
            </p:nvSpPr>
            <p:spPr bwMode="auto">
              <a:xfrm>
                <a:off x="4317" y="406"/>
                <a:ext cx="227" cy="227"/>
              </a:xfrm>
              <a:custGeom>
                <a:avLst/>
                <a:gdLst>
                  <a:gd name="T0" fmla="*/ 1 w 116"/>
                  <a:gd name="T1" fmla="*/ 59 h 116"/>
                  <a:gd name="T2" fmla="*/ 116 w 116"/>
                  <a:gd name="T3" fmla="*/ 57 h 116"/>
                  <a:gd name="T4" fmla="*/ 96 w 116"/>
                  <a:gd name="T5" fmla="*/ 89 h 116"/>
                  <a:gd name="T6" fmla="*/ 85 w 116"/>
                  <a:gd name="T7" fmla="*/ 84 h 116"/>
                  <a:gd name="T8" fmla="*/ 91 w 116"/>
                  <a:gd name="T9" fmla="*/ 95 h 116"/>
                  <a:gd name="T10" fmla="*/ 78 w 116"/>
                  <a:gd name="T11" fmla="*/ 96 h 116"/>
                  <a:gd name="T12" fmla="*/ 73 w 116"/>
                  <a:gd name="T13" fmla="*/ 98 h 116"/>
                  <a:gd name="T14" fmla="*/ 63 w 116"/>
                  <a:gd name="T15" fmla="*/ 107 h 116"/>
                  <a:gd name="T16" fmla="*/ 59 w 116"/>
                  <a:gd name="T17" fmla="*/ 96 h 116"/>
                  <a:gd name="T18" fmla="*/ 55 w 116"/>
                  <a:gd name="T19" fmla="*/ 107 h 116"/>
                  <a:gd name="T20" fmla="*/ 45 w 116"/>
                  <a:gd name="T21" fmla="*/ 99 h 116"/>
                  <a:gd name="T22" fmla="*/ 40 w 116"/>
                  <a:gd name="T23" fmla="*/ 97 h 116"/>
                  <a:gd name="T24" fmla="*/ 27 w 116"/>
                  <a:gd name="T25" fmla="*/ 96 h 116"/>
                  <a:gd name="T26" fmla="*/ 32 w 116"/>
                  <a:gd name="T27" fmla="*/ 85 h 116"/>
                  <a:gd name="T28" fmla="*/ 22 w 116"/>
                  <a:gd name="T29" fmla="*/ 91 h 116"/>
                  <a:gd name="T30" fmla="*/ 20 w 116"/>
                  <a:gd name="T31" fmla="*/ 78 h 116"/>
                  <a:gd name="T32" fmla="*/ 18 w 116"/>
                  <a:gd name="T33" fmla="*/ 73 h 116"/>
                  <a:gd name="T34" fmla="*/ 10 w 116"/>
                  <a:gd name="T35" fmla="*/ 63 h 116"/>
                  <a:gd name="T36" fmla="*/ 21 w 116"/>
                  <a:gd name="T37" fmla="*/ 59 h 116"/>
                  <a:gd name="T38" fmla="*/ 10 w 116"/>
                  <a:gd name="T39" fmla="*/ 55 h 116"/>
                  <a:gd name="T40" fmla="*/ 18 w 116"/>
                  <a:gd name="T41" fmla="*/ 46 h 116"/>
                  <a:gd name="T42" fmla="*/ 19 w 116"/>
                  <a:gd name="T43" fmla="*/ 41 h 116"/>
                  <a:gd name="T44" fmla="*/ 20 w 116"/>
                  <a:gd name="T45" fmla="*/ 27 h 116"/>
                  <a:gd name="T46" fmla="*/ 31 w 116"/>
                  <a:gd name="T47" fmla="*/ 32 h 116"/>
                  <a:gd name="T48" fmla="*/ 26 w 116"/>
                  <a:gd name="T49" fmla="*/ 22 h 116"/>
                  <a:gd name="T50" fmla="*/ 39 w 116"/>
                  <a:gd name="T51" fmla="*/ 20 h 116"/>
                  <a:gd name="T52" fmla="*/ 44 w 116"/>
                  <a:gd name="T53" fmla="*/ 18 h 116"/>
                  <a:gd name="T54" fmla="*/ 53 w 116"/>
                  <a:gd name="T55" fmla="*/ 10 h 116"/>
                  <a:gd name="T56" fmla="*/ 57 w 116"/>
                  <a:gd name="T57" fmla="*/ 21 h 116"/>
                  <a:gd name="T58" fmla="*/ 61 w 116"/>
                  <a:gd name="T59" fmla="*/ 9 h 116"/>
                  <a:gd name="T60" fmla="*/ 71 w 116"/>
                  <a:gd name="T61" fmla="*/ 18 h 116"/>
                  <a:gd name="T62" fmla="*/ 76 w 116"/>
                  <a:gd name="T63" fmla="*/ 20 h 116"/>
                  <a:gd name="T64" fmla="*/ 89 w 116"/>
                  <a:gd name="T65" fmla="*/ 20 h 116"/>
                  <a:gd name="T66" fmla="*/ 84 w 116"/>
                  <a:gd name="T67" fmla="*/ 31 h 116"/>
                  <a:gd name="T68" fmla="*/ 95 w 116"/>
                  <a:gd name="T69" fmla="*/ 26 h 116"/>
                  <a:gd name="T70" fmla="*/ 96 w 116"/>
                  <a:gd name="T71" fmla="*/ 39 h 116"/>
                  <a:gd name="T72" fmla="*/ 98 w 116"/>
                  <a:gd name="T73" fmla="*/ 44 h 116"/>
                  <a:gd name="T74" fmla="*/ 107 w 116"/>
                  <a:gd name="T75" fmla="*/ 53 h 116"/>
                  <a:gd name="T76" fmla="*/ 96 w 116"/>
                  <a:gd name="T77" fmla="*/ 57 h 116"/>
                  <a:gd name="T78" fmla="*/ 107 w 116"/>
                  <a:gd name="T79" fmla="*/ 61 h 116"/>
                  <a:gd name="T80" fmla="*/ 99 w 116"/>
                  <a:gd name="T81" fmla="*/ 71 h 116"/>
                  <a:gd name="T82" fmla="*/ 97 w 116"/>
                  <a:gd name="T83" fmla="*/ 76 h 116"/>
                  <a:gd name="T84" fmla="*/ 96 w 116"/>
                  <a:gd name="T85" fmla="*/ 8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6" h="116">
                    <a:moveTo>
                      <a:pt x="57" y="1"/>
                    </a:moveTo>
                    <a:cubicBezTo>
                      <a:pt x="25" y="1"/>
                      <a:pt x="0" y="28"/>
                      <a:pt x="1" y="59"/>
                    </a:cubicBezTo>
                    <a:cubicBezTo>
                      <a:pt x="2" y="91"/>
                      <a:pt x="28" y="116"/>
                      <a:pt x="60" y="116"/>
                    </a:cubicBezTo>
                    <a:cubicBezTo>
                      <a:pt x="91" y="115"/>
                      <a:pt x="116" y="89"/>
                      <a:pt x="116" y="57"/>
                    </a:cubicBezTo>
                    <a:cubicBezTo>
                      <a:pt x="115" y="25"/>
                      <a:pt x="89" y="0"/>
                      <a:pt x="57" y="1"/>
                    </a:cubicBezTo>
                    <a:close/>
                    <a:moveTo>
                      <a:pt x="96" y="89"/>
                    </a:moveTo>
                    <a:cubicBezTo>
                      <a:pt x="91" y="84"/>
                      <a:pt x="91" y="84"/>
                      <a:pt x="91" y="84"/>
                    </a:cubicBezTo>
                    <a:cubicBezTo>
                      <a:pt x="89" y="83"/>
                      <a:pt x="87" y="83"/>
                      <a:pt x="85" y="84"/>
                    </a:cubicBezTo>
                    <a:cubicBezTo>
                      <a:pt x="84" y="86"/>
                      <a:pt x="84" y="88"/>
                      <a:pt x="86" y="90"/>
                    </a:cubicBezTo>
                    <a:cubicBezTo>
                      <a:pt x="91" y="95"/>
                      <a:pt x="91" y="95"/>
                      <a:pt x="91" y="95"/>
                    </a:cubicBezTo>
                    <a:cubicBezTo>
                      <a:pt x="88" y="97"/>
                      <a:pt x="84" y="100"/>
                      <a:pt x="80" y="102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7" y="95"/>
                      <a:pt x="76" y="94"/>
                      <a:pt x="74" y="95"/>
                    </a:cubicBezTo>
                    <a:cubicBezTo>
                      <a:pt x="73" y="96"/>
                      <a:pt x="72" y="97"/>
                      <a:pt x="73" y="98"/>
                    </a:cubicBezTo>
                    <a:cubicBezTo>
                      <a:pt x="75" y="104"/>
                      <a:pt x="75" y="104"/>
                      <a:pt x="75" y="104"/>
                    </a:cubicBezTo>
                    <a:cubicBezTo>
                      <a:pt x="72" y="105"/>
                      <a:pt x="67" y="106"/>
                      <a:pt x="63" y="107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97"/>
                      <a:pt x="61" y="96"/>
                      <a:pt x="59" y="96"/>
                    </a:cubicBezTo>
                    <a:cubicBezTo>
                      <a:pt x="57" y="96"/>
                      <a:pt x="55" y="98"/>
                      <a:pt x="55" y="100"/>
                    </a:cubicBezTo>
                    <a:cubicBezTo>
                      <a:pt x="55" y="107"/>
                      <a:pt x="55" y="107"/>
                      <a:pt x="55" y="107"/>
                    </a:cubicBezTo>
                    <a:cubicBezTo>
                      <a:pt x="51" y="107"/>
                      <a:pt x="47" y="106"/>
                      <a:pt x="43" y="105"/>
                    </a:cubicBezTo>
                    <a:cubicBezTo>
                      <a:pt x="45" y="99"/>
                      <a:pt x="45" y="99"/>
                      <a:pt x="45" y="99"/>
                    </a:cubicBezTo>
                    <a:cubicBezTo>
                      <a:pt x="46" y="98"/>
                      <a:pt x="45" y="96"/>
                      <a:pt x="44" y="96"/>
                    </a:cubicBezTo>
                    <a:cubicBezTo>
                      <a:pt x="42" y="95"/>
                      <a:pt x="41" y="96"/>
                      <a:pt x="40" y="97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34" y="101"/>
                      <a:pt x="31" y="99"/>
                      <a:pt x="27" y="96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89"/>
                      <a:pt x="34" y="87"/>
                      <a:pt x="32" y="85"/>
                    </a:cubicBezTo>
                    <a:cubicBezTo>
                      <a:pt x="31" y="84"/>
                      <a:pt x="28" y="84"/>
                      <a:pt x="27" y="85"/>
                    </a:cubicBezTo>
                    <a:cubicBezTo>
                      <a:pt x="22" y="91"/>
                      <a:pt x="22" y="91"/>
                      <a:pt x="22" y="91"/>
                    </a:cubicBezTo>
                    <a:cubicBezTo>
                      <a:pt x="19" y="87"/>
                      <a:pt x="17" y="84"/>
                      <a:pt x="15" y="80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2" y="77"/>
                      <a:pt x="22" y="76"/>
                      <a:pt x="22" y="74"/>
                    </a:cubicBezTo>
                    <a:cubicBezTo>
                      <a:pt x="21" y="73"/>
                      <a:pt x="19" y="72"/>
                      <a:pt x="18" y="73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11" y="71"/>
                      <a:pt x="10" y="67"/>
                      <a:pt x="10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9" y="63"/>
                      <a:pt x="21" y="61"/>
                      <a:pt x="21" y="59"/>
                    </a:cubicBezTo>
                    <a:cubicBezTo>
                      <a:pt x="21" y="57"/>
                      <a:pt x="19" y="55"/>
                      <a:pt x="17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1"/>
                      <a:pt x="11" y="47"/>
                      <a:pt x="12" y="44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9" y="46"/>
                      <a:pt x="20" y="46"/>
                      <a:pt x="21" y="44"/>
                    </a:cubicBezTo>
                    <a:cubicBezTo>
                      <a:pt x="21" y="43"/>
                      <a:pt x="21" y="41"/>
                      <a:pt x="19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4"/>
                      <a:pt x="18" y="31"/>
                      <a:pt x="20" y="27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7" y="34"/>
                      <a:pt x="30" y="34"/>
                      <a:pt x="31" y="32"/>
                    </a:cubicBezTo>
                    <a:cubicBezTo>
                      <a:pt x="33" y="31"/>
                      <a:pt x="33" y="28"/>
                      <a:pt x="31" y="27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9" y="19"/>
                      <a:pt x="32" y="17"/>
                      <a:pt x="36" y="15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22"/>
                      <a:pt x="41" y="22"/>
                      <a:pt x="42" y="22"/>
                    </a:cubicBezTo>
                    <a:cubicBezTo>
                      <a:pt x="43" y="21"/>
                      <a:pt x="44" y="20"/>
                      <a:pt x="44" y="18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5" y="11"/>
                      <a:pt x="49" y="10"/>
                      <a:pt x="53" y="10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9"/>
                      <a:pt x="55" y="21"/>
                      <a:pt x="57" y="21"/>
                    </a:cubicBezTo>
                    <a:cubicBezTo>
                      <a:pt x="60" y="21"/>
                      <a:pt x="61" y="19"/>
                      <a:pt x="61" y="17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65" y="10"/>
                      <a:pt x="70" y="10"/>
                      <a:pt x="74" y="12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1" y="19"/>
                      <a:pt x="71" y="21"/>
                      <a:pt x="73" y="21"/>
                    </a:cubicBezTo>
                    <a:cubicBezTo>
                      <a:pt x="74" y="22"/>
                      <a:pt x="76" y="21"/>
                      <a:pt x="76" y="20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82" y="15"/>
                      <a:pt x="86" y="18"/>
                      <a:pt x="89" y="20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3" y="27"/>
                      <a:pt x="83" y="30"/>
                      <a:pt x="84" y="31"/>
                    </a:cubicBezTo>
                    <a:cubicBezTo>
                      <a:pt x="86" y="32"/>
                      <a:pt x="88" y="32"/>
                      <a:pt x="90" y="31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8" y="29"/>
                      <a:pt x="100" y="33"/>
                      <a:pt x="102" y="37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5" y="40"/>
                      <a:pt x="94" y="41"/>
                      <a:pt x="95" y="43"/>
                    </a:cubicBezTo>
                    <a:cubicBezTo>
                      <a:pt x="96" y="44"/>
                      <a:pt x="97" y="45"/>
                      <a:pt x="98" y="44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6" y="45"/>
                      <a:pt x="106" y="49"/>
                      <a:pt x="107" y="53"/>
                    </a:cubicBezTo>
                    <a:cubicBezTo>
                      <a:pt x="100" y="53"/>
                      <a:pt x="100" y="53"/>
                      <a:pt x="100" y="53"/>
                    </a:cubicBezTo>
                    <a:cubicBezTo>
                      <a:pt x="98" y="53"/>
                      <a:pt x="96" y="55"/>
                      <a:pt x="96" y="57"/>
                    </a:cubicBezTo>
                    <a:cubicBezTo>
                      <a:pt x="96" y="60"/>
                      <a:pt x="98" y="61"/>
                      <a:pt x="100" y="61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7" y="65"/>
                      <a:pt x="106" y="69"/>
                      <a:pt x="105" y="73"/>
                    </a:cubicBezTo>
                    <a:cubicBezTo>
                      <a:pt x="99" y="71"/>
                      <a:pt x="99" y="71"/>
                      <a:pt x="99" y="71"/>
                    </a:cubicBezTo>
                    <a:cubicBezTo>
                      <a:pt x="98" y="71"/>
                      <a:pt x="96" y="71"/>
                      <a:pt x="96" y="73"/>
                    </a:cubicBezTo>
                    <a:cubicBezTo>
                      <a:pt x="95" y="74"/>
                      <a:pt x="96" y="76"/>
                      <a:pt x="97" y="76"/>
                    </a:cubicBezTo>
                    <a:cubicBezTo>
                      <a:pt x="103" y="78"/>
                      <a:pt x="103" y="78"/>
                      <a:pt x="103" y="78"/>
                    </a:cubicBezTo>
                    <a:cubicBezTo>
                      <a:pt x="101" y="82"/>
                      <a:pt x="99" y="86"/>
                      <a:pt x="96" y="8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任意多边形: 形状 135"/>
              <p:cNvSpPr/>
              <p:nvPr/>
            </p:nvSpPr>
            <p:spPr bwMode="auto">
              <a:xfrm>
                <a:off x="4415" y="453"/>
                <a:ext cx="33" cy="82"/>
              </a:xfrm>
              <a:custGeom>
                <a:avLst/>
                <a:gdLst>
                  <a:gd name="T0" fmla="*/ 11 w 17"/>
                  <a:gd name="T1" fmla="*/ 26 h 42"/>
                  <a:gd name="T2" fmla="*/ 10 w 17"/>
                  <a:gd name="T3" fmla="*/ 3 h 42"/>
                  <a:gd name="T4" fmla="*/ 8 w 17"/>
                  <a:gd name="T5" fmla="*/ 0 h 42"/>
                  <a:gd name="T6" fmla="*/ 5 w 17"/>
                  <a:gd name="T7" fmla="*/ 3 h 42"/>
                  <a:gd name="T8" fmla="*/ 5 w 17"/>
                  <a:gd name="T9" fmla="*/ 26 h 42"/>
                  <a:gd name="T10" fmla="*/ 0 w 17"/>
                  <a:gd name="T11" fmla="*/ 34 h 42"/>
                  <a:gd name="T12" fmla="*/ 8 w 17"/>
                  <a:gd name="T13" fmla="*/ 42 h 42"/>
                  <a:gd name="T14" fmla="*/ 17 w 17"/>
                  <a:gd name="T15" fmla="*/ 33 h 42"/>
                  <a:gd name="T16" fmla="*/ 11 w 17"/>
                  <a:gd name="T17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42">
                    <a:moveTo>
                      <a:pt x="11" y="26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6" y="0"/>
                      <a:pt x="5" y="1"/>
                      <a:pt x="5" y="3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2" y="27"/>
                      <a:pt x="0" y="30"/>
                      <a:pt x="0" y="34"/>
                    </a:cubicBezTo>
                    <a:cubicBezTo>
                      <a:pt x="0" y="38"/>
                      <a:pt x="4" y="42"/>
                      <a:pt x="8" y="42"/>
                    </a:cubicBezTo>
                    <a:cubicBezTo>
                      <a:pt x="13" y="42"/>
                      <a:pt x="17" y="38"/>
                      <a:pt x="17" y="33"/>
                    </a:cubicBezTo>
                    <a:cubicBezTo>
                      <a:pt x="17" y="30"/>
                      <a:pt x="14" y="27"/>
                      <a:pt x="11" y="2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0" name="任意多边形: 形状 136"/>
              <p:cNvSpPr/>
              <p:nvPr/>
            </p:nvSpPr>
            <p:spPr bwMode="auto">
              <a:xfrm>
                <a:off x="4423" y="539"/>
                <a:ext cx="19" cy="43"/>
              </a:xfrm>
              <a:custGeom>
                <a:avLst/>
                <a:gdLst>
                  <a:gd name="T0" fmla="*/ 0 w 10"/>
                  <a:gd name="T1" fmla="*/ 1 h 22"/>
                  <a:gd name="T2" fmla="*/ 0 w 10"/>
                  <a:gd name="T3" fmla="*/ 17 h 22"/>
                  <a:gd name="T4" fmla="*/ 5 w 10"/>
                  <a:gd name="T5" fmla="*/ 22 h 22"/>
                  <a:gd name="T6" fmla="*/ 9 w 10"/>
                  <a:gd name="T7" fmla="*/ 17 h 22"/>
                  <a:gd name="T8" fmla="*/ 9 w 10"/>
                  <a:gd name="T9" fmla="*/ 0 h 22"/>
                  <a:gd name="T10" fmla="*/ 5 w 10"/>
                  <a:gd name="T11" fmla="*/ 1 h 22"/>
                  <a:gd name="T12" fmla="*/ 0 w 10"/>
                  <a:gd name="T1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2">
                    <a:moveTo>
                      <a:pt x="0" y="1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2"/>
                      <a:pt x="5" y="22"/>
                    </a:cubicBezTo>
                    <a:cubicBezTo>
                      <a:pt x="8" y="22"/>
                      <a:pt x="10" y="20"/>
                      <a:pt x="9" y="17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6" y="1"/>
                      <a:pt x="5" y="1"/>
                    </a:cubicBezTo>
                    <a:cubicBezTo>
                      <a:pt x="3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1" name="任意多边形: 形状 137"/>
              <p:cNvSpPr/>
              <p:nvPr/>
            </p:nvSpPr>
            <p:spPr bwMode="auto">
              <a:xfrm>
                <a:off x="4841" y="1706"/>
                <a:ext cx="104" cy="210"/>
              </a:xfrm>
              <a:custGeom>
                <a:avLst/>
                <a:gdLst>
                  <a:gd name="T0" fmla="*/ 37 w 53"/>
                  <a:gd name="T1" fmla="*/ 48 h 107"/>
                  <a:gd name="T2" fmla="*/ 37 w 53"/>
                  <a:gd name="T3" fmla="*/ 26 h 107"/>
                  <a:gd name="T4" fmla="*/ 38 w 53"/>
                  <a:gd name="T5" fmla="*/ 26 h 107"/>
                  <a:gd name="T6" fmla="*/ 45 w 53"/>
                  <a:gd name="T7" fmla="*/ 27 h 107"/>
                  <a:gd name="T8" fmla="*/ 46 w 53"/>
                  <a:gd name="T9" fmla="*/ 26 h 107"/>
                  <a:gd name="T10" fmla="*/ 48 w 53"/>
                  <a:gd name="T11" fmla="*/ 22 h 107"/>
                  <a:gd name="T12" fmla="*/ 48 w 53"/>
                  <a:gd name="T13" fmla="*/ 18 h 107"/>
                  <a:gd name="T14" fmla="*/ 47 w 53"/>
                  <a:gd name="T15" fmla="*/ 15 h 107"/>
                  <a:gd name="T16" fmla="*/ 45 w 53"/>
                  <a:gd name="T17" fmla="*/ 14 h 107"/>
                  <a:gd name="T18" fmla="*/ 42 w 53"/>
                  <a:gd name="T19" fmla="*/ 14 h 107"/>
                  <a:gd name="T20" fmla="*/ 37 w 53"/>
                  <a:gd name="T21" fmla="*/ 13 h 107"/>
                  <a:gd name="T22" fmla="*/ 36 w 53"/>
                  <a:gd name="T23" fmla="*/ 3 h 107"/>
                  <a:gd name="T24" fmla="*/ 33 w 53"/>
                  <a:gd name="T25" fmla="*/ 0 h 107"/>
                  <a:gd name="T26" fmla="*/ 29 w 53"/>
                  <a:gd name="T27" fmla="*/ 4 h 107"/>
                  <a:gd name="T28" fmla="*/ 30 w 53"/>
                  <a:gd name="T29" fmla="*/ 13 h 107"/>
                  <a:gd name="T30" fmla="*/ 29 w 53"/>
                  <a:gd name="T31" fmla="*/ 13 h 107"/>
                  <a:gd name="T32" fmla="*/ 23 w 53"/>
                  <a:gd name="T33" fmla="*/ 14 h 107"/>
                  <a:gd name="T34" fmla="*/ 22 w 53"/>
                  <a:gd name="T35" fmla="*/ 4 h 107"/>
                  <a:gd name="T36" fmla="*/ 19 w 53"/>
                  <a:gd name="T37" fmla="*/ 0 h 107"/>
                  <a:gd name="T38" fmla="*/ 16 w 53"/>
                  <a:gd name="T39" fmla="*/ 4 h 107"/>
                  <a:gd name="T40" fmla="*/ 16 w 53"/>
                  <a:gd name="T41" fmla="*/ 15 h 107"/>
                  <a:gd name="T42" fmla="*/ 8 w 53"/>
                  <a:gd name="T43" fmla="*/ 20 h 107"/>
                  <a:gd name="T44" fmla="*/ 3 w 53"/>
                  <a:gd name="T45" fmla="*/ 26 h 107"/>
                  <a:gd name="T46" fmla="*/ 2 w 53"/>
                  <a:gd name="T47" fmla="*/ 34 h 107"/>
                  <a:gd name="T48" fmla="*/ 4 w 53"/>
                  <a:gd name="T49" fmla="*/ 43 h 107"/>
                  <a:gd name="T50" fmla="*/ 8 w 53"/>
                  <a:gd name="T51" fmla="*/ 49 h 107"/>
                  <a:gd name="T52" fmla="*/ 15 w 53"/>
                  <a:gd name="T53" fmla="*/ 54 h 107"/>
                  <a:gd name="T54" fmla="*/ 17 w 53"/>
                  <a:gd name="T55" fmla="*/ 55 h 107"/>
                  <a:gd name="T56" fmla="*/ 17 w 53"/>
                  <a:gd name="T57" fmla="*/ 79 h 107"/>
                  <a:gd name="T58" fmla="*/ 11 w 53"/>
                  <a:gd name="T59" fmla="*/ 78 h 107"/>
                  <a:gd name="T60" fmla="*/ 3 w 53"/>
                  <a:gd name="T61" fmla="*/ 76 h 107"/>
                  <a:gd name="T62" fmla="*/ 2 w 53"/>
                  <a:gd name="T63" fmla="*/ 77 h 107"/>
                  <a:gd name="T64" fmla="*/ 1 w 53"/>
                  <a:gd name="T65" fmla="*/ 81 h 107"/>
                  <a:gd name="T66" fmla="*/ 0 w 53"/>
                  <a:gd name="T67" fmla="*/ 85 h 107"/>
                  <a:gd name="T68" fmla="*/ 1 w 53"/>
                  <a:gd name="T69" fmla="*/ 88 h 107"/>
                  <a:gd name="T70" fmla="*/ 9 w 53"/>
                  <a:gd name="T71" fmla="*/ 91 h 107"/>
                  <a:gd name="T72" fmla="*/ 17 w 53"/>
                  <a:gd name="T73" fmla="*/ 92 h 107"/>
                  <a:gd name="T74" fmla="*/ 18 w 53"/>
                  <a:gd name="T75" fmla="*/ 104 h 107"/>
                  <a:gd name="T76" fmla="*/ 21 w 53"/>
                  <a:gd name="T77" fmla="*/ 107 h 107"/>
                  <a:gd name="T78" fmla="*/ 25 w 53"/>
                  <a:gd name="T79" fmla="*/ 104 h 107"/>
                  <a:gd name="T80" fmla="*/ 24 w 53"/>
                  <a:gd name="T81" fmla="*/ 92 h 107"/>
                  <a:gd name="T82" fmla="*/ 31 w 53"/>
                  <a:gd name="T83" fmla="*/ 91 h 107"/>
                  <a:gd name="T84" fmla="*/ 32 w 53"/>
                  <a:gd name="T85" fmla="*/ 103 h 107"/>
                  <a:gd name="T86" fmla="*/ 35 w 53"/>
                  <a:gd name="T87" fmla="*/ 107 h 107"/>
                  <a:gd name="T88" fmla="*/ 38 w 53"/>
                  <a:gd name="T89" fmla="*/ 103 h 107"/>
                  <a:gd name="T90" fmla="*/ 38 w 53"/>
                  <a:gd name="T91" fmla="*/ 89 h 107"/>
                  <a:gd name="T92" fmla="*/ 44 w 53"/>
                  <a:gd name="T93" fmla="*/ 87 h 107"/>
                  <a:gd name="T94" fmla="*/ 50 w 53"/>
                  <a:gd name="T95" fmla="*/ 80 h 107"/>
                  <a:gd name="T96" fmla="*/ 53 w 53"/>
                  <a:gd name="T97" fmla="*/ 69 h 107"/>
                  <a:gd name="T98" fmla="*/ 47 w 53"/>
                  <a:gd name="T99" fmla="*/ 55 h 107"/>
                  <a:gd name="T100" fmla="*/ 37 w 53"/>
                  <a:gd name="T101" fmla="*/ 48 h 107"/>
                  <a:gd name="T102" fmla="*/ 31 w 53"/>
                  <a:gd name="T103" fmla="*/ 77 h 107"/>
                  <a:gd name="T104" fmla="*/ 24 w 53"/>
                  <a:gd name="T105" fmla="*/ 79 h 107"/>
                  <a:gd name="T106" fmla="*/ 24 w 53"/>
                  <a:gd name="T107" fmla="*/ 57 h 107"/>
                  <a:gd name="T108" fmla="*/ 31 w 53"/>
                  <a:gd name="T109" fmla="*/ 60 h 107"/>
                  <a:gd name="T110" fmla="*/ 31 w 53"/>
                  <a:gd name="T111" fmla="*/ 77 h 107"/>
                  <a:gd name="T112" fmla="*/ 30 w 53"/>
                  <a:gd name="T113" fmla="*/ 45 h 107"/>
                  <a:gd name="T114" fmla="*/ 23 w 53"/>
                  <a:gd name="T115" fmla="*/ 42 h 107"/>
                  <a:gd name="T116" fmla="*/ 23 w 53"/>
                  <a:gd name="T117" fmla="*/ 26 h 107"/>
                  <a:gd name="T118" fmla="*/ 30 w 53"/>
                  <a:gd name="T119" fmla="*/ 25 h 107"/>
                  <a:gd name="T120" fmla="*/ 30 w 53"/>
                  <a:gd name="T121" fmla="*/ 4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3" h="107">
                    <a:moveTo>
                      <a:pt x="37" y="48"/>
                    </a:move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8" y="26"/>
                      <a:pt x="38" y="26"/>
                    </a:cubicBezTo>
                    <a:cubicBezTo>
                      <a:pt x="41" y="26"/>
                      <a:pt x="43" y="27"/>
                      <a:pt x="45" y="27"/>
                    </a:cubicBezTo>
                    <a:cubicBezTo>
                      <a:pt x="45" y="28"/>
                      <a:pt x="46" y="27"/>
                      <a:pt x="46" y="26"/>
                    </a:cubicBezTo>
                    <a:cubicBezTo>
                      <a:pt x="47" y="25"/>
                      <a:pt x="48" y="23"/>
                      <a:pt x="48" y="22"/>
                    </a:cubicBezTo>
                    <a:cubicBezTo>
                      <a:pt x="48" y="20"/>
                      <a:pt x="48" y="19"/>
                      <a:pt x="48" y="18"/>
                    </a:cubicBezTo>
                    <a:cubicBezTo>
                      <a:pt x="48" y="16"/>
                      <a:pt x="48" y="15"/>
                      <a:pt x="47" y="15"/>
                    </a:cubicBezTo>
                    <a:cubicBezTo>
                      <a:pt x="47" y="15"/>
                      <a:pt x="46" y="15"/>
                      <a:pt x="45" y="14"/>
                    </a:cubicBezTo>
                    <a:cubicBezTo>
                      <a:pt x="44" y="14"/>
                      <a:pt x="43" y="14"/>
                      <a:pt x="42" y="14"/>
                    </a:cubicBezTo>
                    <a:cubicBezTo>
                      <a:pt x="40" y="14"/>
                      <a:pt x="39" y="13"/>
                      <a:pt x="37" y="1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2"/>
                      <a:pt x="35" y="0"/>
                      <a:pt x="33" y="0"/>
                    </a:cubicBezTo>
                    <a:cubicBezTo>
                      <a:pt x="31" y="0"/>
                      <a:pt x="29" y="2"/>
                      <a:pt x="29" y="4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7" y="13"/>
                      <a:pt x="25" y="14"/>
                      <a:pt x="23" y="1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1" y="0"/>
                      <a:pt x="19" y="0"/>
                    </a:cubicBezTo>
                    <a:cubicBezTo>
                      <a:pt x="17" y="0"/>
                      <a:pt x="16" y="2"/>
                      <a:pt x="16" y="4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7"/>
                      <a:pt x="10" y="18"/>
                      <a:pt x="8" y="20"/>
                    </a:cubicBezTo>
                    <a:cubicBezTo>
                      <a:pt x="6" y="22"/>
                      <a:pt x="4" y="24"/>
                      <a:pt x="3" y="26"/>
                    </a:cubicBezTo>
                    <a:cubicBezTo>
                      <a:pt x="2" y="29"/>
                      <a:pt x="2" y="31"/>
                      <a:pt x="2" y="34"/>
                    </a:cubicBezTo>
                    <a:cubicBezTo>
                      <a:pt x="2" y="38"/>
                      <a:pt x="2" y="40"/>
                      <a:pt x="4" y="43"/>
                    </a:cubicBezTo>
                    <a:cubicBezTo>
                      <a:pt x="5" y="45"/>
                      <a:pt x="6" y="48"/>
                      <a:pt x="8" y="49"/>
                    </a:cubicBezTo>
                    <a:cubicBezTo>
                      <a:pt x="10" y="51"/>
                      <a:pt x="13" y="53"/>
                      <a:pt x="15" y="54"/>
                    </a:cubicBezTo>
                    <a:cubicBezTo>
                      <a:pt x="16" y="54"/>
                      <a:pt x="16" y="54"/>
                      <a:pt x="17" y="55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5" y="79"/>
                      <a:pt x="13" y="78"/>
                      <a:pt x="11" y="78"/>
                    </a:cubicBezTo>
                    <a:cubicBezTo>
                      <a:pt x="8" y="77"/>
                      <a:pt x="6" y="77"/>
                      <a:pt x="3" y="76"/>
                    </a:cubicBezTo>
                    <a:cubicBezTo>
                      <a:pt x="3" y="76"/>
                      <a:pt x="2" y="76"/>
                      <a:pt x="2" y="77"/>
                    </a:cubicBezTo>
                    <a:cubicBezTo>
                      <a:pt x="1" y="78"/>
                      <a:pt x="1" y="80"/>
                      <a:pt x="1" y="81"/>
                    </a:cubicBezTo>
                    <a:cubicBezTo>
                      <a:pt x="0" y="83"/>
                      <a:pt x="0" y="84"/>
                      <a:pt x="0" y="85"/>
                    </a:cubicBezTo>
                    <a:cubicBezTo>
                      <a:pt x="0" y="87"/>
                      <a:pt x="0" y="87"/>
                      <a:pt x="1" y="88"/>
                    </a:cubicBezTo>
                    <a:cubicBezTo>
                      <a:pt x="2" y="89"/>
                      <a:pt x="5" y="90"/>
                      <a:pt x="9" y="91"/>
                    </a:cubicBezTo>
                    <a:cubicBezTo>
                      <a:pt x="11" y="91"/>
                      <a:pt x="14" y="91"/>
                      <a:pt x="17" y="92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18" y="106"/>
                      <a:pt x="19" y="107"/>
                      <a:pt x="21" y="107"/>
                    </a:cubicBezTo>
                    <a:cubicBezTo>
                      <a:pt x="23" y="107"/>
                      <a:pt x="25" y="106"/>
                      <a:pt x="25" y="104"/>
                    </a:cubicBezTo>
                    <a:cubicBezTo>
                      <a:pt x="24" y="92"/>
                      <a:pt x="24" y="92"/>
                      <a:pt x="24" y="92"/>
                    </a:cubicBezTo>
                    <a:cubicBezTo>
                      <a:pt x="27" y="92"/>
                      <a:pt x="29" y="91"/>
                      <a:pt x="31" y="91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32" y="105"/>
                      <a:pt x="33" y="107"/>
                      <a:pt x="35" y="107"/>
                    </a:cubicBezTo>
                    <a:cubicBezTo>
                      <a:pt x="37" y="107"/>
                      <a:pt x="39" y="105"/>
                      <a:pt x="38" y="103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40" y="89"/>
                      <a:pt x="42" y="88"/>
                      <a:pt x="44" y="87"/>
                    </a:cubicBezTo>
                    <a:cubicBezTo>
                      <a:pt x="47" y="85"/>
                      <a:pt x="49" y="83"/>
                      <a:pt x="50" y="80"/>
                    </a:cubicBezTo>
                    <a:cubicBezTo>
                      <a:pt x="52" y="77"/>
                      <a:pt x="53" y="73"/>
                      <a:pt x="53" y="69"/>
                    </a:cubicBezTo>
                    <a:cubicBezTo>
                      <a:pt x="53" y="63"/>
                      <a:pt x="51" y="58"/>
                      <a:pt x="47" y="55"/>
                    </a:cubicBezTo>
                    <a:cubicBezTo>
                      <a:pt x="45" y="52"/>
                      <a:pt x="41" y="50"/>
                      <a:pt x="37" y="48"/>
                    </a:cubicBezTo>
                    <a:close/>
                    <a:moveTo>
                      <a:pt x="31" y="77"/>
                    </a:moveTo>
                    <a:cubicBezTo>
                      <a:pt x="29" y="78"/>
                      <a:pt x="27" y="79"/>
                      <a:pt x="24" y="79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6" y="58"/>
                      <a:pt x="29" y="59"/>
                      <a:pt x="31" y="60"/>
                    </a:cubicBezTo>
                    <a:lnTo>
                      <a:pt x="31" y="77"/>
                    </a:lnTo>
                    <a:close/>
                    <a:moveTo>
                      <a:pt x="30" y="45"/>
                    </a:moveTo>
                    <a:cubicBezTo>
                      <a:pt x="28" y="44"/>
                      <a:pt x="25" y="43"/>
                      <a:pt x="23" y="42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5" y="26"/>
                      <a:pt x="27" y="25"/>
                      <a:pt x="30" y="25"/>
                    </a:cubicBezTo>
                    <a:lnTo>
                      <a:pt x="30" y="4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任意多边形: 形状 138"/>
              <p:cNvSpPr/>
              <p:nvPr/>
            </p:nvSpPr>
            <p:spPr bwMode="auto">
              <a:xfrm>
                <a:off x="4872" y="1372"/>
                <a:ext cx="28" cy="61"/>
              </a:xfrm>
              <a:custGeom>
                <a:avLst/>
                <a:gdLst>
                  <a:gd name="T0" fmla="*/ 0 w 14"/>
                  <a:gd name="T1" fmla="*/ 27 h 31"/>
                  <a:gd name="T2" fmla="*/ 5 w 14"/>
                  <a:gd name="T3" fmla="*/ 31 h 31"/>
                  <a:gd name="T4" fmla="*/ 9 w 14"/>
                  <a:gd name="T5" fmla="*/ 31 h 31"/>
                  <a:gd name="T6" fmla="*/ 14 w 14"/>
                  <a:gd name="T7" fmla="*/ 27 h 31"/>
                  <a:gd name="T8" fmla="*/ 14 w 14"/>
                  <a:gd name="T9" fmla="*/ 4 h 31"/>
                  <a:gd name="T10" fmla="*/ 9 w 14"/>
                  <a:gd name="T11" fmla="*/ 0 h 31"/>
                  <a:gd name="T12" fmla="*/ 5 w 14"/>
                  <a:gd name="T13" fmla="*/ 0 h 31"/>
                  <a:gd name="T14" fmla="*/ 0 w 14"/>
                  <a:gd name="T15" fmla="*/ 4 h 31"/>
                  <a:gd name="T16" fmla="*/ 0 w 14"/>
                  <a:gd name="T17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31">
                    <a:moveTo>
                      <a:pt x="0" y="27"/>
                    </a:moveTo>
                    <a:cubicBezTo>
                      <a:pt x="0" y="29"/>
                      <a:pt x="2" y="31"/>
                      <a:pt x="5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2" y="31"/>
                      <a:pt x="14" y="29"/>
                      <a:pt x="14" y="27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2" y="0"/>
                      <a:pt x="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3" name="任意多边形: 形状 139"/>
              <p:cNvSpPr/>
              <p:nvPr/>
            </p:nvSpPr>
            <p:spPr bwMode="auto">
              <a:xfrm>
                <a:off x="4835" y="1356"/>
                <a:ext cx="28" cy="77"/>
              </a:xfrm>
              <a:custGeom>
                <a:avLst/>
                <a:gdLst>
                  <a:gd name="T0" fmla="*/ 0 w 14"/>
                  <a:gd name="T1" fmla="*/ 35 h 39"/>
                  <a:gd name="T2" fmla="*/ 5 w 14"/>
                  <a:gd name="T3" fmla="*/ 39 h 39"/>
                  <a:gd name="T4" fmla="*/ 9 w 14"/>
                  <a:gd name="T5" fmla="*/ 39 h 39"/>
                  <a:gd name="T6" fmla="*/ 14 w 14"/>
                  <a:gd name="T7" fmla="*/ 35 h 39"/>
                  <a:gd name="T8" fmla="*/ 14 w 14"/>
                  <a:gd name="T9" fmla="*/ 4 h 39"/>
                  <a:gd name="T10" fmla="*/ 9 w 14"/>
                  <a:gd name="T11" fmla="*/ 0 h 39"/>
                  <a:gd name="T12" fmla="*/ 5 w 14"/>
                  <a:gd name="T13" fmla="*/ 0 h 39"/>
                  <a:gd name="T14" fmla="*/ 0 w 14"/>
                  <a:gd name="T15" fmla="*/ 4 h 39"/>
                  <a:gd name="T16" fmla="*/ 0 w 14"/>
                  <a:gd name="T17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39">
                    <a:moveTo>
                      <a:pt x="0" y="35"/>
                    </a:moveTo>
                    <a:cubicBezTo>
                      <a:pt x="0" y="37"/>
                      <a:pt x="2" y="39"/>
                      <a:pt x="5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12" y="39"/>
                      <a:pt x="14" y="37"/>
                      <a:pt x="14" y="3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1"/>
                      <a:pt x="12" y="0"/>
                      <a:pt x="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1"/>
                      <a:pt x="0" y="4"/>
                    </a:cubicBez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4" name="任意多边形: 形状 140"/>
              <p:cNvSpPr/>
              <p:nvPr/>
            </p:nvSpPr>
            <p:spPr bwMode="auto">
              <a:xfrm>
                <a:off x="4798" y="1333"/>
                <a:ext cx="27" cy="100"/>
              </a:xfrm>
              <a:custGeom>
                <a:avLst/>
                <a:gdLst>
                  <a:gd name="T0" fmla="*/ 0 w 14"/>
                  <a:gd name="T1" fmla="*/ 47 h 51"/>
                  <a:gd name="T2" fmla="*/ 5 w 14"/>
                  <a:gd name="T3" fmla="*/ 51 h 51"/>
                  <a:gd name="T4" fmla="*/ 9 w 14"/>
                  <a:gd name="T5" fmla="*/ 51 h 51"/>
                  <a:gd name="T6" fmla="*/ 14 w 14"/>
                  <a:gd name="T7" fmla="*/ 47 h 51"/>
                  <a:gd name="T8" fmla="*/ 14 w 14"/>
                  <a:gd name="T9" fmla="*/ 5 h 51"/>
                  <a:gd name="T10" fmla="*/ 9 w 14"/>
                  <a:gd name="T11" fmla="*/ 0 h 51"/>
                  <a:gd name="T12" fmla="*/ 5 w 14"/>
                  <a:gd name="T13" fmla="*/ 0 h 51"/>
                  <a:gd name="T14" fmla="*/ 0 w 14"/>
                  <a:gd name="T15" fmla="*/ 5 h 51"/>
                  <a:gd name="T16" fmla="*/ 0 w 14"/>
                  <a:gd name="T17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1">
                    <a:moveTo>
                      <a:pt x="0" y="47"/>
                    </a:moveTo>
                    <a:cubicBezTo>
                      <a:pt x="0" y="49"/>
                      <a:pt x="2" y="51"/>
                      <a:pt x="5" y="51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12" y="51"/>
                      <a:pt x="14" y="49"/>
                      <a:pt x="14" y="47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2"/>
                      <a:pt x="12" y="0"/>
                      <a:pt x="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任意多边形: 形状 141"/>
              <p:cNvSpPr/>
              <p:nvPr/>
            </p:nvSpPr>
            <p:spPr bwMode="auto">
              <a:xfrm>
                <a:off x="4280" y="787"/>
                <a:ext cx="12" cy="30"/>
              </a:xfrm>
              <a:custGeom>
                <a:avLst/>
                <a:gdLst>
                  <a:gd name="T0" fmla="*/ 0 w 6"/>
                  <a:gd name="T1" fmla="*/ 13 h 15"/>
                  <a:gd name="T2" fmla="*/ 2 w 6"/>
                  <a:gd name="T3" fmla="*/ 15 h 15"/>
                  <a:gd name="T4" fmla="*/ 4 w 6"/>
                  <a:gd name="T5" fmla="*/ 15 h 15"/>
                  <a:gd name="T6" fmla="*/ 6 w 6"/>
                  <a:gd name="T7" fmla="*/ 13 h 15"/>
                  <a:gd name="T8" fmla="*/ 6 w 6"/>
                  <a:gd name="T9" fmla="*/ 2 h 15"/>
                  <a:gd name="T10" fmla="*/ 4 w 6"/>
                  <a:gd name="T11" fmla="*/ 0 h 15"/>
                  <a:gd name="T12" fmla="*/ 2 w 6"/>
                  <a:gd name="T13" fmla="*/ 0 h 15"/>
                  <a:gd name="T14" fmla="*/ 0 w 6"/>
                  <a:gd name="T15" fmla="*/ 2 h 15"/>
                  <a:gd name="T16" fmla="*/ 0 w 6"/>
                  <a:gd name="T17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5">
                    <a:moveTo>
                      <a:pt x="0" y="13"/>
                    </a:moveTo>
                    <a:cubicBezTo>
                      <a:pt x="0" y="14"/>
                      <a:pt x="1" y="15"/>
                      <a:pt x="2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5"/>
                      <a:pt x="6" y="14"/>
                      <a:pt x="6" y="1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任意多边形: 形状 142"/>
              <p:cNvSpPr/>
              <p:nvPr/>
            </p:nvSpPr>
            <p:spPr bwMode="auto">
              <a:xfrm>
                <a:off x="4264" y="780"/>
                <a:ext cx="12" cy="37"/>
              </a:xfrm>
              <a:custGeom>
                <a:avLst/>
                <a:gdLst>
                  <a:gd name="T0" fmla="*/ 0 w 6"/>
                  <a:gd name="T1" fmla="*/ 17 h 19"/>
                  <a:gd name="T2" fmla="*/ 2 w 6"/>
                  <a:gd name="T3" fmla="*/ 19 h 19"/>
                  <a:gd name="T4" fmla="*/ 4 w 6"/>
                  <a:gd name="T5" fmla="*/ 19 h 19"/>
                  <a:gd name="T6" fmla="*/ 6 w 6"/>
                  <a:gd name="T7" fmla="*/ 17 h 19"/>
                  <a:gd name="T8" fmla="*/ 6 w 6"/>
                  <a:gd name="T9" fmla="*/ 2 h 19"/>
                  <a:gd name="T10" fmla="*/ 4 w 6"/>
                  <a:gd name="T11" fmla="*/ 0 h 19"/>
                  <a:gd name="T12" fmla="*/ 2 w 6"/>
                  <a:gd name="T13" fmla="*/ 0 h 19"/>
                  <a:gd name="T14" fmla="*/ 0 w 6"/>
                  <a:gd name="T15" fmla="*/ 2 h 19"/>
                  <a:gd name="T16" fmla="*/ 0 w 6"/>
                  <a:gd name="T17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9">
                    <a:moveTo>
                      <a:pt x="0" y="17"/>
                    </a:moveTo>
                    <a:cubicBezTo>
                      <a:pt x="0" y="18"/>
                      <a:pt x="0" y="19"/>
                      <a:pt x="2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6" y="18"/>
                      <a:pt x="6" y="17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任意多边形: 形状 143"/>
              <p:cNvSpPr/>
              <p:nvPr/>
            </p:nvSpPr>
            <p:spPr bwMode="auto">
              <a:xfrm>
                <a:off x="4247" y="770"/>
                <a:ext cx="11" cy="47"/>
              </a:xfrm>
              <a:custGeom>
                <a:avLst/>
                <a:gdLst>
                  <a:gd name="T0" fmla="*/ 0 w 6"/>
                  <a:gd name="T1" fmla="*/ 22 h 24"/>
                  <a:gd name="T2" fmla="*/ 2 w 6"/>
                  <a:gd name="T3" fmla="*/ 24 h 24"/>
                  <a:gd name="T4" fmla="*/ 4 w 6"/>
                  <a:gd name="T5" fmla="*/ 24 h 24"/>
                  <a:gd name="T6" fmla="*/ 6 w 6"/>
                  <a:gd name="T7" fmla="*/ 22 h 24"/>
                  <a:gd name="T8" fmla="*/ 6 w 6"/>
                  <a:gd name="T9" fmla="*/ 2 h 24"/>
                  <a:gd name="T10" fmla="*/ 4 w 6"/>
                  <a:gd name="T11" fmla="*/ 0 h 24"/>
                  <a:gd name="T12" fmla="*/ 2 w 6"/>
                  <a:gd name="T13" fmla="*/ 0 h 24"/>
                  <a:gd name="T14" fmla="*/ 0 w 6"/>
                  <a:gd name="T15" fmla="*/ 2 h 24"/>
                  <a:gd name="T16" fmla="*/ 0 w 6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4">
                    <a:moveTo>
                      <a:pt x="0" y="22"/>
                    </a:moveTo>
                    <a:cubicBezTo>
                      <a:pt x="0" y="23"/>
                      <a:pt x="1" y="24"/>
                      <a:pt x="2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5" y="24"/>
                      <a:pt x="6" y="23"/>
                      <a:pt x="6" y="2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任意多边形: 形状 144"/>
              <p:cNvSpPr/>
              <p:nvPr/>
            </p:nvSpPr>
            <p:spPr bwMode="auto">
              <a:xfrm>
                <a:off x="4604" y="2629"/>
                <a:ext cx="34" cy="75"/>
              </a:xfrm>
              <a:custGeom>
                <a:avLst/>
                <a:gdLst>
                  <a:gd name="T0" fmla="*/ 0 w 17"/>
                  <a:gd name="T1" fmla="*/ 32 h 38"/>
                  <a:gd name="T2" fmla="*/ 6 w 17"/>
                  <a:gd name="T3" fmla="*/ 38 h 38"/>
                  <a:gd name="T4" fmla="*/ 11 w 17"/>
                  <a:gd name="T5" fmla="*/ 38 h 38"/>
                  <a:gd name="T6" fmla="*/ 17 w 17"/>
                  <a:gd name="T7" fmla="*/ 32 h 38"/>
                  <a:gd name="T8" fmla="*/ 17 w 17"/>
                  <a:gd name="T9" fmla="*/ 5 h 38"/>
                  <a:gd name="T10" fmla="*/ 11 w 17"/>
                  <a:gd name="T11" fmla="*/ 0 h 38"/>
                  <a:gd name="T12" fmla="*/ 6 w 17"/>
                  <a:gd name="T13" fmla="*/ 0 h 38"/>
                  <a:gd name="T14" fmla="*/ 0 w 17"/>
                  <a:gd name="T15" fmla="*/ 5 h 38"/>
                  <a:gd name="T16" fmla="*/ 0 w 17"/>
                  <a:gd name="T17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0" y="32"/>
                    </a:moveTo>
                    <a:cubicBezTo>
                      <a:pt x="0" y="35"/>
                      <a:pt x="3" y="38"/>
                      <a:pt x="6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4" y="38"/>
                      <a:pt x="17" y="35"/>
                      <a:pt x="17" y="32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2"/>
                      <a:pt x="14" y="0"/>
                      <a:pt x="1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任意多边形: 形状 145"/>
              <p:cNvSpPr/>
              <p:nvPr/>
            </p:nvSpPr>
            <p:spPr bwMode="auto">
              <a:xfrm>
                <a:off x="4561" y="2608"/>
                <a:ext cx="32" cy="96"/>
              </a:xfrm>
              <a:custGeom>
                <a:avLst/>
                <a:gdLst>
                  <a:gd name="T0" fmla="*/ 0 w 16"/>
                  <a:gd name="T1" fmla="*/ 43 h 49"/>
                  <a:gd name="T2" fmla="*/ 5 w 16"/>
                  <a:gd name="T3" fmla="*/ 49 h 49"/>
                  <a:gd name="T4" fmla="*/ 11 w 16"/>
                  <a:gd name="T5" fmla="*/ 49 h 49"/>
                  <a:gd name="T6" fmla="*/ 16 w 16"/>
                  <a:gd name="T7" fmla="*/ 43 h 49"/>
                  <a:gd name="T8" fmla="*/ 16 w 16"/>
                  <a:gd name="T9" fmla="*/ 6 h 49"/>
                  <a:gd name="T10" fmla="*/ 10 w 16"/>
                  <a:gd name="T11" fmla="*/ 0 h 49"/>
                  <a:gd name="T12" fmla="*/ 5 w 16"/>
                  <a:gd name="T13" fmla="*/ 0 h 49"/>
                  <a:gd name="T14" fmla="*/ 0 w 16"/>
                  <a:gd name="T15" fmla="*/ 6 h 49"/>
                  <a:gd name="T16" fmla="*/ 0 w 16"/>
                  <a:gd name="T17" fmla="*/ 4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49">
                    <a:moveTo>
                      <a:pt x="0" y="43"/>
                    </a:moveTo>
                    <a:cubicBezTo>
                      <a:pt x="0" y="46"/>
                      <a:pt x="2" y="49"/>
                      <a:pt x="5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3" y="49"/>
                      <a:pt x="16" y="46"/>
                      <a:pt x="16" y="43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3"/>
                      <a:pt x="13" y="0"/>
                      <a:pt x="1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任意多边形: 形状 146"/>
              <p:cNvSpPr/>
              <p:nvPr/>
            </p:nvSpPr>
            <p:spPr bwMode="auto">
              <a:xfrm>
                <a:off x="4515" y="2582"/>
                <a:ext cx="33" cy="122"/>
              </a:xfrm>
              <a:custGeom>
                <a:avLst/>
                <a:gdLst>
                  <a:gd name="T0" fmla="*/ 0 w 17"/>
                  <a:gd name="T1" fmla="*/ 56 h 62"/>
                  <a:gd name="T2" fmla="*/ 6 w 17"/>
                  <a:gd name="T3" fmla="*/ 62 h 62"/>
                  <a:gd name="T4" fmla="*/ 11 w 17"/>
                  <a:gd name="T5" fmla="*/ 62 h 62"/>
                  <a:gd name="T6" fmla="*/ 17 w 17"/>
                  <a:gd name="T7" fmla="*/ 56 h 62"/>
                  <a:gd name="T8" fmla="*/ 16 w 17"/>
                  <a:gd name="T9" fmla="*/ 5 h 62"/>
                  <a:gd name="T10" fmla="*/ 11 w 17"/>
                  <a:gd name="T11" fmla="*/ 0 h 62"/>
                  <a:gd name="T12" fmla="*/ 6 w 17"/>
                  <a:gd name="T13" fmla="*/ 0 h 62"/>
                  <a:gd name="T14" fmla="*/ 0 w 17"/>
                  <a:gd name="T15" fmla="*/ 5 h 62"/>
                  <a:gd name="T16" fmla="*/ 0 w 17"/>
                  <a:gd name="T17" fmla="*/ 5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56"/>
                    </a:moveTo>
                    <a:cubicBezTo>
                      <a:pt x="0" y="59"/>
                      <a:pt x="3" y="62"/>
                      <a:pt x="6" y="62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14" y="62"/>
                      <a:pt x="17" y="59"/>
                      <a:pt x="17" y="5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2"/>
                      <a:pt x="14" y="0"/>
                      <a:pt x="1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1" name="任意多边形: 形状 147"/>
              <p:cNvSpPr/>
              <p:nvPr/>
            </p:nvSpPr>
            <p:spPr bwMode="auto">
              <a:xfrm>
                <a:off x="4399" y="2862"/>
                <a:ext cx="159" cy="158"/>
              </a:xfrm>
              <a:custGeom>
                <a:avLst/>
                <a:gdLst>
                  <a:gd name="T0" fmla="*/ 40 w 81"/>
                  <a:gd name="T1" fmla="*/ 1 h 81"/>
                  <a:gd name="T2" fmla="*/ 1 w 81"/>
                  <a:gd name="T3" fmla="*/ 41 h 81"/>
                  <a:gd name="T4" fmla="*/ 41 w 81"/>
                  <a:gd name="T5" fmla="*/ 80 h 81"/>
                  <a:gd name="T6" fmla="*/ 80 w 81"/>
                  <a:gd name="T7" fmla="*/ 40 h 81"/>
                  <a:gd name="T8" fmla="*/ 40 w 81"/>
                  <a:gd name="T9" fmla="*/ 1 h 81"/>
                  <a:gd name="T10" fmla="*/ 41 w 81"/>
                  <a:gd name="T11" fmla="*/ 72 h 81"/>
                  <a:gd name="T12" fmla="*/ 9 w 81"/>
                  <a:gd name="T13" fmla="*/ 41 h 81"/>
                  <a:gd name="T14" fmla="*/ 40 w 81"/>
                  <a:gd name="T15" fmla="*/ 9 h 81"/>
                  <a:gd name="T16" fmla="*/ 72 w 81"/>
                  <a:gd name="T17" fmla="*/ 40 h 81"/>
                  <a:gd name="T18" fmla="*/ 41 w 81"/>
                  <a:gd name="T19" fmla="*/ 7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1"/>
                    </a:moveTo>
                    <a:cubicBezTo>
                      <a:pt x="18" y="1"/>
                      <a:pt x="0" y="19"/>
                      <a:pt x="1" y="41"/>
                    </a:cubicBezTo>
                    <a:cubicBezTo>
                      <a:pt x="1" y="63"/>
                      <a:pt x="20" y="81"/>
                      <a:pt x="41" y="80"/>
                    </a:cubicBezTo>
                    <a:cubicBezTo>
                      <a:pt x="63" y="80"/>
                      <a:pt x="81" y="61"/>
                      <a:pt x="80" y="40"/>
                    </a:cubicBezTo>
                    <a:cubicBezTo>
                      <a:pt x="80" y="18"/>
                      <a:pt x="62" y="0"/>
                      <a:pt x="40" y="1"/>
                    </a:cubicBezTo>
                    <a:close/>
                    <a:moveTo>
                      <a:pt x="41" y="72"/>
                    </a:moveTo>
                    <a:cubicBezTo>
                      <a:pt x="24" y="73"/>
                      <a:pt x="9" y="59"/>
                      <a:pt x="9" y="41"/>
                    </a:cubicBezTo>
                    <a:cubicBezTo>
                      <a:pt x="8" y="24"/>
                      <a:pt x="22" y="9"/>
                      <a:pt x="40" y="9"/>
                    </a:cubicBezTo>
                    <a:cubicBezTo>
                      <a:pt x="57" y="8"/>
                      <a:pt x="72" y="22"/>
                      <a:pt x="72" y="40"/>
                    </a:cubicBezTo>
                    <a:cubicBezTo>
                      <a:pt x="73" y="57"/>
                      <a:pt x="59" y="72"/>
                      <a:pt x="41" y="7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2" name="任意多边形: 形状 148"/>
              <p:cNvSpPr/>
              <p:nvPr/>
            </p:nvSpPr>
            <p:spPr bwMode="auto">
              <a:xfrm>
                <a:off x="4436" y="2903"/>
                <a:ext cx="84" cy="76"/>
              </a:xfrm>
              <a:custGeom>
                <a:avLst/>
                <a:gdLst>
                  <a:gd name="T0" fmla="*/ 27 w 43"/>
                  <a:gd name="T1" fmla="*/ 32 h 39"/>
                  <a:gd name="T2" fmla="*/ 16 w 43"/>
                  <a:gd name="T3" fmla="*/ 27 h 39"/>
                  <a:gd name="T4" fmla="*/ 25 w 43"/>
                  <a:gd name="T5" fmla="*/ 26 h 39"/>
                  <a:gd name="T6" fmla="*/ 28 w 43"/>
                  <a:gd name="T7" fmla="*/ 24 h 39"/>
                  <a:gd name="T8" fmla="*/ 25 w 43"/>
                  <a:gd name="T9" fmla="*/ 21 h 39"/>
                  <a:gd name="T10" fmla="*/ 15 w 43"/>
                  <a:gd name="T11" fmla="*/ 21 h 39"/>
                  <a:gd name="T12" fmla="*/ 14 w 43"/>
                  <a:gd name="T13" fmla="*/ 20 h 39"/>
                  <a:gd name="T14" fmla="*/ 14 w 43"/>
                  <a:gd name="T15" fmla="*/ 18 h 39"/>
                  <a:gd name="T16" fmla="*/ 25 w 43"/>
                  <a:gd name="T17" fmla="*/ 18 h 39"/>
                  <a:gd name="T18" fmla="*/ 28 w 43"/>
                  <a:gd name="T19" fmla="*/ 15 h 39"/>
                  <a:gd name="T20" fmla="*/ 25 w 43"/>
                  <a:gd name="T21" fmla="*/ 12 h 39"/>
                  <a:gd name="T22" fmla="*/ 16 w 43"/>
                  <a:gd name="T23" fmla="*/ 13 h 39"/>
                  <a:gd name="T24" fmla="*/ 27 w 43"/>
                  <a:gd name="T25" fmla="*/ 6 h 39"/>
                  <a:gd name="T26" fmla="*/ 35 w 43"/>
                  <a:gd name="T27" fmla="*/ 9 h 39"/>
                  <a:gd name="T28" fmla="*/ 42 w 43"/>
                  <a:gd name="T29" fmla="*/ 9 h 39"/>
                  <a:gd name="T30" fmla="*/ 26 w 43"/>
                  <a:gd name="T31" fmla="*/ 0 h 39"/>
                  <a:gd name="T32" fmla="*/ 9 w 43"/>
                  <a:gd name="T33" fmla="*/ 13 h 39"/>
                  <a:gd name="T34" fmla="*/ 3 w 43"/>
                  <a:gd name="T35" fmla="*/ 13 h 39"/>
                  <a:gd name="T36" fmla="*/ 0 w 43"/>
                  <a:gd name="T37" fmla="*/ 15 h 39"/>
                  <a:gd name="T38" fmla="*/ 3 w 43"/>
                  <a:gd name="T39" fmla="*/ 18 h 39"/>
                  <a:gd name="T40" fmla="*/ 8 w 43"/>
                  <a:gd name="T41" fmla="*/ 18 h 39"/>
                  <a:gd name="T42" fmla="*/ 8 w 43"/>
                  <a:gd name="T43" fmla="*/ 20 h 39"/>
                  <a:gd name="T44" fmla="*/ 8 w 43"/>
                  <a:gd name="T45" fmla="*/ 22 h 39"/>
                  <a:gd name="T46" fmla="*/ 3 w 43"/>
                  <a:gd name="T47" fmla="*/ 22 h 39"/>
                  <a:gd name="T48" fmla="*/ 1 w 43"/>
                  <a:gd name="T49" fmla="*/ 24 h 39"/>
                  <a:gd name="T50" fmla="*/ 3 w 43"/>
                  <a:gd name="T51" fmla="*/ 27 h 39"/>
                  <a:gd name="T52" fmla="*/ 10 w 43"/>
                  <a:gd name="T53" fmla="*/ 27 h 39"/>
                  <a:gd name="T54" fmla="*/ 27 w 43"/>
                  <a:gd name="T55" fmla="*/ 38 h 39"/>
                  <a:gd name="T56" fmla="*/ 43 w 43"/>
                  <a:gd name="T57" fmla="*/ 29 h 39"/>
                  <a:gd name="T58" fmla="*/ 35 w 43"/>
                  <a:gd name="T59" fmla="*/ 29 h 39"/>
                  <a:gd name="T60" fmla="*/ 27 w 43"/>
                  <a:gd name="T61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39">
                    <a:moveTo>
                      <a:pt x="27" y="32"/>
                    </a:moveTo>
                    <a:cubicBezTo>
                      <a:pt x="23" y="32"/>
                      <a:pt x="19" y="30"/>
                      <a:pt x="16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7" y="26"/>
                      <a:pt x="28" y="25"/>
                      <a:pt x="28" y="24"/>
                    </a:cubicBezTo>
                    <a:cubicBezTo>
                      <a:pt x="28" y="22"/>
                      <a:pt x="27" y="21"/>
                      <a:pt x="2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1"/>
                      <a:pt x="14" y="20"/>
                      <a:pt x="14" y="20"/>
                    </a:cubicBezTo>
                    <a:cubicBezTo>
                      <a:pt x="14" y="19"/>
                      <a:pt x="14" y="18"/>
                      <a:pt x="14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8" y="16"/>
                      <a:pt x="28" y="15"/>
                    </a:cubicBezTo>
                    <a:cubicBezTo>
                      <a:pt x="28" y="13"/>
                      <a:pt x="26" y="12"/>
                      <a:pt x="25" y="12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8" y="9"/>
                      <a:pt x="22" y="6"/>
                      <a:pt x="27" y="6"/>
                    </a:cubicBezTo>
                    <a:cubicBezTo>
                      <a:pt x="30" y="6"/>
                      <a:pt x="32" y="7"/>
                      <a:pt x="35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9" y="4"/>
                      <a:pt x="33" y="0"/>
                      <a:pt x="26" y="0"/>
                    </a:cubicBezTo>
                    <a:cubicBezTo>
                      <a:pt x="19" y="0"/>
                      <a:pt x="12" y="6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4"/>
                      <a:pt x="0" y="15"/>
                    </a:cubicBezTo>
                    <a:cubicBezTo>
                      <a:pt x="0" y="17"/>
                      <a:pt x="2" y="18"/>
                      <a:pt x="3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9"/>
                      <a:pt x="8" y="19"/>
                      <a:pt x="8" y="20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1" y="23"/>
                      <a:pt x="1" y="24"/>
                    </a:cubicBezTo>
                    <a:cubicBezTo>
                      <a:pt x="1" y="26"/>
                      <a:pt x="2" y="27"/>
                      <a:pt x="3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3" y="34"/>
                      <a:pt x="19" y="39"/>
                      <a:pt x="27" y="38"/>
                    </a:cubicBezTo>
                    <a:cubicBezTo>
                      <a:pt x="34" y="38"/>
                      <a:pt x="40" y="35"/>
                      <a:pt x="43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3" y="31"/>
                      <a:pt x="30" y="32"/>
                      <a:pt x="27" y="3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" name="任意多边形: 形状 149"/>
              <p:cNvSpPr/>
              <p:nvPr/>
            </p:nvSpPr>
            <p:spPr bwMode="auto">
              <a:xfrm>
                <a:off x="3953" y="2893"/>
                <a:ext cx="71" cy="73"/>
              </a:xfrm>
              <a:custGeom>
                <a:avLst/>
                <a:gdLst>
                  <a:gd name="T0" fmla="*/ 18 w 36"/>
                  <a:gd name="T1" fmla="*/ 1 h 37"/>
                  <a:gd name="T2" fmla="*/ 0 w 36"/>
                  <a:gd name="T3" fmla="*/ 19 h 37"/>
                  <a:gd name="T4" fmla="*/ 18 w 36"/>
                  <a:gd name="T5" fmla="*/ 36 h 37"/>
                  <a:gd name="T6" fmla="*/ 36 w 36"/>
                  <a:gd name="T7" fmla="*/ 18 h 37"/>
                  <a:gd name="T8" fmla="*/ 18 w 36"/>
                  <a:gd name="T9" fmla="*/ 1 h 37"/>
                  <a:gd name="T10" fmla="*/ 18 w 36"/>
                  <a:gd name="T11" fmla="*/ 33 h 37"/>
                  <a:gd name="T12" fmla="*/ 4 w 36"/>
                  <a:gd name="T13" fmla="*/ 19 h 37"/>
                  <a:gd name="T14" fmla="*/ 18 w 36"/>
                  <a:gd name="T15" fmla="*/ 4 h 37"/>
                  <a:gd name="T16" fmla="*/ 32 w 36"/>
                  <a:gd name="T17" fmla="*/ 18 h 37"/>
                  <a:gd name="T18" fmla="*/ 18 w 36"/>
                  <a:gd name="T1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7">
                    <a:moveTo>
                      <a:pt x="18" y="1"/>
                    </a:moveTo>
                    <a:cubicBezTo>
                      <a:pt x="8" y="1"/>
                      <a:pt x="0" y="9"/>
                      <a:pt x="0" y="19"/>
                    </a:cubicBezTo>
                    <a:cubicBezTo>
                      <a:pt x="0" y="29"/>
                      <a:pt x="9" y="37"/>
                      <a:pt x="18" y="36"/>
                    </a:cubicBezTo>
                    <a:cubicBezTo>
                      <a:pt x="28" y="36"/>
                      <a:pt x="36" y="28"/>
                      <a:pt x="36" y="18"/>
                    </a:cubicBezTo>
                    <a:cubicBezTo>
                      <a:pt x="36" y="8"/>
                      <a:pt x="27" y="0"/>
                      <a:pt x="18" y="1"/>
                    </a:cubicBezTo>
                    <a:close/>
                    <a:moveTo>
                      <a:pt x="18" y="33"/>
                    </a:moveTo>
                    <a:cubicBezTo>
                      <a:pt x="10" y="33"/>
                      <a:pt x="4" y="27"/>
                      <a:pt x="4" y="19"/>
                    </a:cubicBezTo>
                    <a:cubicBezTo>
                      <a:pt x="3" y="11"/>
                      <a:pt x="10" y="4"/>
                      <a:pt x="18" y="4"/>
                    </a:cubicBezTo>
                    <a:cubicBezTo>
                      <a:pt x="26" y="4"/>
                      <a:pt x="32" y="10"/>
                      <a:pt x="32" y="18"/>
                    </a:cubicBezTo>
                    <a:cubicBezTo>
                      <a:pt x="33" y="26"/>
                      <a:pt x="26" y="33"/>
                      <a:pt x="18" y="3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任意多边形: 形状 150"/>
              <p:cNvSpPr/>
              <p:nvPr/>
            </p:nvSpPr>
            <p:spPr bwMode="auto">
              <a:xfrm>
                <a:off x="3969" y="2913"/>
                <a:ext cx="39" cy="33"/>
              </a:xfrm>
              <a:custGeom>
                <a:avLst/>
                <a:gdLst>
                  <a:gd name="T0" fmla="*/ 13 w 20"/>
                  <a:gd name="T1" fmla="*/ 14 h 17"/>
                  <a:gd name="T2" fmla="*/ 8 w 20"/>
                  <a:gd name="T3" fmla="*/ 12 h 17"/>
                  <a:gd name="T4" fmla="*/ 12 w 20"/>
                  <a:gd name="T5" fmla="*/ 12 h 17"/>
                  <a:gd name="T6" fmla="*/ 13 w 20"/>
                  <a:gd name="T7" fmla="*/ 10 h 17"/>
                  <a:gd name="T8" fmla="*/ 12 w 20"/>
                  <a:gd name="T9" fmla="*/ 9 h 17"/>
                  <a:gd name="T10" fmla="*/ 7 w 20"/>
                  <a:gd name="T11" fmla="*/ 9 h 17"/>
                  <a:gd name="T12" fmla="*/ 7 w 20"/>
                  <a:gd name="T13" fmla="*/ 9 h 17"/>
                  <a:gd name="T14" fmla="*/ 7 w 20"/>
                  <a:gd name="T15" fmla="*/ 8 h 17"/>
                  <a:gd name="T16" fmla="*/ 12 w 20"/>
                  <a:gd name="T17" fmla="*/ 8 h 17"/>
                  <a:gd name="T18" fmla="*/ 13 w 20"/>
                  <a:gd name="T19" fmla="*/ 6 h 17"/>
                  <a:gd name="T20" fmla="*/ 12 w 20"/>
                  <a:gd name="T21" fmla="*/ 5 h 17"/>
                  <a:gd name="T22" fmla="*/ 8 w 20"/>
                  <a:gd name="T23" fmla="*/ 5 h 17"/>
                  <a:gd name="T24" fmla="*/ 12 w 20"/>
                  <a:gd name="T25" fmla="*/ 2 h 17"/>
                  <a:gd name="T26" fmla="*/ 16 w 20"/>
                  <a:gd name="T27" fmla="*/ 4 h 17"/>
                  <a:gd name="T28" fmla="*/ 19 w 20"/>
                  <a:gd name="T29" fmla="*/ 4 h 17"/>
                  <a:gd name="T30" fmla="*/ 12 w 20"/>
                  <a:gd name="T31" fmla="*/ 0 h 17"/>
                  <a:gd name="T32" fmla="*/ 5 w 20"/>
                  <a:gd name="T33" fmla="*/ 5 h 17"/>
                  <a:gd name="T34" fmla="*/ 2 w 20"/>
                  <a:gd name="T35" fmla="*/ 5 h 17"/>
                  <a:gd name="T36" fmla="*/ 0 w 20"/>
                  <a:gd name="T37" fmla="*/ 7 h 17"/>
                  <a:gd name="T38" fmla="*/ 2 w 20"/>
                  <a:gd name="T39" fmla="*/ 8 h 17"/>
                  <a:gd name="T40" fmla="*/ 4 w 20"/>
                  <a:gd name="T41" fmla="*/ 8 h 17"/>
                  <a:gd name="T42" fmla="*/ 4 w 20"/>
                  <a:gd name="T43" fmla="*/ 9 h 17"/>
                  <a:gd name="T44" fmla="*/ 4 w 20"/>
                  <a:gd name="T45" fmla="*/ 9 h 17"/>
                  <a:gd name="T46" fmla="*/ 2 w 20"/>
                  <a:gd name="T47" fmla="*/ 9 h 17"/>
                  <a:gd name="T48" fmla="*/ 1 w 20"/>
                  <a:gd name="T49" fmla="*/ 11 h 17"/>
                  <a:gd name="T50" fmla="*/ 2 w 20"/>
                  <a:gd name="T51" fmla="*/ 12 h 17"/>
                  <a:gd name="T52" fmla="*/ 5 w 20"/>
                  <a:gd name="T53" fmla="*/ 12 h 17"/>
                  <a:gd name="T54" fmla="*/ 13 w 20"/>
                  <a:gd name="T55" fmla="*/ 17 h 17"/>
                  <a:gd name="T56" fmla="*/ 20 w 20"/>
                  <a:gd name="T57" fmla="*/ 13 h 17"/>
                  <a:gd name="T58" fmla="*/ 16 w 20"/>
                  <a:gd name="T59" fmla="*/ 13 h 17"/>
                  <a:gd name="T60" fmla="*/ 13 w 20"/>
                  <a:gd name="T61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" h="17">
                    <a:moveTo>
                      <a:pt x="13" y="14"/>
                    </a:moveTo>
                    <a:cubicBezTo>
                      <a:pt x="11" y="14"/>
                      <a:pt x="9" y="13"/>
                      <a:pt x="8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3" y="11"/>
                      <a:pt x="13" y="10"/>
                    </a:cubicBezTo>
                    <a:cubicBezTo>
                      <a:pt x="13" y="10"/>
                      <a:pt x="12" y="9"/>
                      <a:pt x="12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3" y="7"/>
                      <a:pt x="13" y="6"/>
                    </a:cubicBezTo>
                    <a:cubicBezTo>
                      <a:pt x="13" y="6"/>
                      <a:pt x="12" y="5"/>
                      <a:pt x="12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4"/>
                      <a:pt x="10" y="3"/>
                      <a:pt x="12" y="2"/>
                    </a:cubicBezTo>
                    <a:cubicBezTo>
                      <a:pt x="14" y="2"/>
                      <a:pt x="15" y="3"/>
                      <a:pt x="16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2"/>
                      <a:pt x="5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7"/>
                      <a:pt x="1" y="8"/>
                      <a:pt x="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10"/>
                      <a:pt x="1" y="11"/>
                    </a:cubicBezTo>
                    <a:cubicBezTo>
                      <a:pt x="1" y="11"/>
                      <a:pt x="1" y="12"/>
                      <a:pt x="2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5"/>
                      <a:pt x="9" y="17"/>
                      <a:pt x="13" y="17"/>
                    </a:cubicBezTo>
                    <a:cubicBezTo>
                      <a:pt x="16" y="17"/>
                      <a:pt x="18" y="15"/>
                      <a:pt x="20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5" y="14"/>
                      <a:pt x="14" y="14"/>
                      <a:pt x="13" y="1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任意多边形: 形状 151"/>
              <p:cNvSpPr/>
              <p:nvPr/>
            </p:nvSpPr>
            <p:spPr bwMode="auto">
              <a:xfrm>
                <a:off x="4180" y="1433"/>
                <a:ext cx="65" cy="64"/>
              </a:xfrm>
              <a:custGeom>
                <a:avLst/>
                <a:gdLst>
                  <a:gd name="T0" fmla="*/ 16 w 33"/>
                  <a:gd name="T1" fmla="*/ 0 h 33"/>
                  <a:gd name="T2" fmla="*/ 0 w 33"/>
                  <a:gd name="T3" fmla="*/ 17 h 33"/>
                  <a:gd name="T4" fmla="*/ 17 w 33"/>
                  <a:gd name="T5" fmla="*/ 32 h 33"/>
                  <a:gd name="T6" fmla="*/ 33 w 33"/>
                  <a:gd name="T7" fmla="*/ 16 h 33"/>
                  <a:gd name="T8" fmla="*/ 16 w 33"/>
                  <a:gd name="T9" fmla="*/ 0 h 33"/>
                  <a:gd name="T10" fmla="*/ 17 w 33"/>
                  <a:gd name="T11" fmla="*/ 29 h 33"/>
                  <a:gd name="T12" fmla="*/ 3 w 33"/>
                  <a:gd name="T13" fmla="*/ 16 h 33"/>
                  <a:gd name="T14" fmla="*/ 16 w 33"/>
                  <a:gd name="T15" fmla="*/ 3 h 33"/>
                  <a:gd name="T16" fmla="*/ 29 w 33"/>
                  <a:gd name="T17" fmla="*/ 16 h 33"/>
                  <a:gd name="T18" fmla="*/ 17 w 33"/>
                  <a:gd name="T1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3">
                    <a:moveTo>
                      <a:pt x="16" y="0"/>
                    </a:moveTo>
                    <a:cubicBezTo>
                      <a:pt x="7" y="0"/>
                      <a:pt x="0" y="8"/>
                      <a:pt x="0" y="17"/>
                    </a:cubicBezTo>
                    <a:cubicBezTo>
                      <a:pt x="0" y="26"/>
                      <a:pt x="8" y="33"/>
                      <a:pt x="17" y="32"/>
                    </a:cubicBezTo>
                    <a:cubicBezTo>
                      <a:pt x="26" y="32"/>
                      <a:pt x="33" y="25"/>
                      <a:pt x="33" y="16"/>
                    </a:cubicBezTo>
                    <a:cubicBezTo>
                      <a:pt x="33" y="7"/>
                      <a:pt x="25" y="0"/>
                      <a:pt x="16" y="0"/>
                    </a:cubicBezTo>
                    <a:close/>
                    <a:moveTo>
                      <a:pt x="17" y="29"/>
                    </a:moveTo>
                    <a:cubicBezTo>
                      <a:pt x="10" y="29"/>
                      <a:pt x="4" y="24"/>
                      <a:pt x="3" y="16"/>
                    </a:cubicBezTo>
                    <a:cubicBezTo>
                      <a:pt x="3" y="9"/>
                      <a:pt x="9" y="3"/>
                      <a:pt x="16" y="3"/>
                    </a:cubicBezTo>
                    <a:cubicBezTo>
                      <a:pt x="23" y="3"/>
                      <a:pt x="29" y="9"/>
                      <a:pt x="29" y="16"/>
                    </a:cubicBezTo>
                    <a:cubicBezTo>
                      <a:pt x="30" y="23"/>
                      <a:pt x="24" y="29"/>
                      <a:pt x="17" y="2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任意多边形: 形状 152"/>
              <p:cNvSpPr/>
              <p:nvPr/>
            </p:nvSpPr>
            <p:spPr bwMode="auto">
              <a:xfrm>
                <a:off x="4196" y="1448"/>
                <a:ext cx="33" cy="32"/>
              </a:xfrm>
              <a:custGeom>
                <a:avLst/>
                <a:gdLst>
                  <a:gd name="T0" fmla="*/ 11 w 17"/>
                  <a:gd name="T1" fmla="*/ 13 h 16"/>
                  <a:gd name="T2" fmla="*/ 6 w 17"/>
                  <a:gd name="T3" fmla="*/ 11 h 16"/>
                  <a:gd name="T4" fmla="*/ 10 w 17"/>
                  <a:gd name="T5" fmla="*/ 11 h 16"/>
                  <a:gd name="T6" fmla="*/ 11 w 17"/>
                  <a:gd name="T7" fmla="*/ 10 h 16"/>
                  <a:gd name="T8" fmla="*/ 10 w 17"/>
                  <a:gd name="T9" fmla="*/ 9 h 16"/>
                  <a:gd name="T10" fmla="*/ 6 w 17"/>
                  <a:gd name="T11" fmla="*/ 9 h 16"/>
                  <a:gd name="T12" fmla="*/ 5 w 17"/>
                  <a:gd name="T13" fmla="*/ 8 h 16"/>
                  <a:gd name="T14" fmla="*/ 6 w 17"/>
                  <a:gd name="T15" fmla="*/ 7 h 16"/>
                  <a:gd name="T16" fmla="*/ 10 w 17"/>
                  <a:gd name="T17" fmla="*/ 7 h 16"/>
                  <a:gd name="T18" fmla="*/ 11 w 17"/>
                  <a:gd name="T19" fmla="*/ 6 h 16"/>
                  <a:gd name="T20" fmla="*/ 10 w 17"/>
                  <a:gd name="T21" fmla="*/ 5 h 16"/>
                  <a:gd name="T22" fmla="*/ 6 w 17"/>
                  <a:gd name="T23" fmla="*/ 5 h 16"/>
                  <a:gd name="T24" fmla="*/ 10 w 17"/>
                  <a:gd name="T25" fmla="*/ 3 h 16"/>
                  <a:gd name="T26" fmla="*/ 14 w 17"/>
                  <a:gd name="T27" fmla="*/ 4 h 16"/>
                  <a:gd name="T28" fmla="*/ 17 w 17"/>
                  <a:gd name="T29" fmla="*/ 4 h 16"/>
                  <a:gd name="T30" fmla="*/ 10 w 17"/>
                  <a:gd name="T31" fmla="*/ 0 h 16"/>
                  <a:gd name="T32" fmla="*/ 3 w 17"/>
                  <a:gd name="T33" fmla="*/ 5 h 16"/>
                  <a:gd name="T34" fmla="*/ 1 w 17"/>
                  <a:gd name="T35" fmla="*/ 5 h 16"/>
                  <a:gd name="T36" fmla="*/ 0 w 17"/>
                  <a:gd name="T37" fmla="*/ 7 h 16"/>
                  <a:gd name="T38" fmla="*/ 1 w 17"/>
                  <a:gd name="T39" fmla="*/ 8 h 16"/>
                  <a:gd name="T40" fmla="*/ 3 w 17"/>
                  <a:gd name="T41" fmla="*/ 8 h 16"/>
                  <a:gd name="T42" fmla="*/ 3 w 17"/>
                  <a:gd name="T43" fmla="*/ 8 h 16"/>
                  <a:gd name="T44" fmla="*/ 3 w 17"/>
                  <a:gd name="T45" fmla="*/ 9 h 16"/>
                  <a:gd name="T46" fmla="*/ 1 w 17"/>
                  <a:gd name="T47" fmla="*/ 9 h 16"/>
                  <a:gd name="T48" fmla="*/ 0 w 17"/>
                  <a:gd name="T49" fmla="*/ 10 h 16"/>
                  <a:gd name="T50" fmla="*/ 1 w 17"/>
                  <a:gd name="T51" fmla="*/ 11 h 16"/>
                  <a:gd name="T52" fmla="*/ 4 w 17"/>
                  <a:gd name="T53" fmla="*/ 11 h 16"/>
                  <a:gd name="T54" fmla="*/ 11 w 17"/>
                  <a:gd name="T55" fmla="*/ 16 h 16"/>
                  <a:gd name="T56" fmla="*/ 17 w 17"/>
                  <a:gd name="T57" fmla="*/ 12 h 16"/>
                  <a:gd name="T58" fmla="*/ 14 w 17"/>
                  <a:gd name="T59" fmla="*/ 12 h 16"/>
                  <a:gd name="T60" fmla="*/ 11 w 17"/>
                  <a:gd name="T61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" h="16">
                    <a:moveTo>
                      <a:pt x="11" y="13"/>
                    </a:moveTo>
                    <a:cubicBezTo>
                      <a:pt x="9" y="14"/>
                      <a:pt x="7" y="13"/>
                      <a:pt x="6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1"/>
                      <a:pt x="11" y="11"/>
                      <a:pt x="11" y="10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8"/>
                    </a:cubicBezTo>
                    <a:cubicBezTo>
                      <a:pt x="5" y="8"/>
                      <a:pt x="6" y="8"/>
                      <a:pt x="6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1" y="7"/>
                      <a:pt x="11" y="6"/>
                    </a:cubicBezTo>
                    <a:cubicBezTo>
                      <a:pt x="11" y="6"/>
                      <a:pt x="10" y="5"/>
                      <a:pt x="10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4"/>
                      <a:pt x="9" y="3"/>
                      <a:pt x="10" y="3"/>
                    </a:cubicBezTo>
                    <a:cubicBezTo>
                      <a:pt x="12" y="3"/>
                      <a:pt x="13" y="3"/>
                      <a:pt x="14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2"/>
                      <a:pt x="13" y="0"/>
                      <a:pt x="10" y="0"/>
                    </a:cubicBezTo>
                    <a:cubicBezTo>
                      <a:pt x="7" y="0"/>
                      <a:pt x="5" y="2"/>
                      <a:pt x="3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1"/>
                      <a:pt x="0" y="11"/>
                      <a:pt x="1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4"/>
                      <a:pt x="8" y="16"/>
                      <a:pt x="11" y="16"/>
                    </a:cubicBezTo>
                    <a:cubicBezTo>
                      <a:pt x="14" y="16"/>
                      <a:pt x="16" y="14"/>
                      <a:pt x="17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3"/>
                      <a:pt x="12" y="13"/>
                      <a:pt x="11" y="1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7" name="任意多边形: 形状 153"/>
              <p:cNvSpPr/>
              <p:nvPr/>
            </p:nvSpPr>
            <p:spPr bwMode="auto">
              <a:xfrm>
                <a:off x="4859" y="1931"/>
                <a:ext cx="70" cy="71"/>
              </a:xfrm>
              <a:custGeom>
                <a:avLst/>
                <a:gdLst>
                  <a:gd name="T0" fmla="*/ 18 w 36"/>
                  <a:gd name="T1" fmla="*/ 0 h 36"/>
                  <a:gd name="T2" fmla="*/ 0 w 36"/>
                  <a:gd name="T3" fmla="*/ 18 h 36"/>
                  <a:gd name="T4" fmla="*/ 19 w 36"/>
                  <a:gd name="T5" fmla="*/ 35 h 36"/>
                  <a:gd name="T6" fmla="*/ 36 w 36"/>
                  <a:gd name="T7" fmla="*/ 17 h 36"/>
                  <a:gd name="T8" fmla="*/ 18 w 36"/>
                  <a:gd name="T9" fmla="*/ 0 h 36"/>
                  <a:gd name="T10" fmla="*/ 19 w 36"/>
                  <a:gd name="T11" fmla="*/ 32 h 36"/>
                  <a:gd name="T12" fmla="*/ 4 w 36"/>
                  <a:gd name="T13" fmla="*/ 18 h 36"/>
                  <a:gd name="T14" fmla="*/ 18 w 36"/>
                  <a:gd name="T15" fmla="*/ 3 h 36"/>
                  <a:gd name="T16" fmla="*/ 33 w 36"/>
                  <a:gd name="T17" fmla="*/ 17 h 36"/>
                  <a:gd name="T18" fmla="*/ 19 w 36"/>
                  <a:gd name="T1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1" y="28"/>
                      <a:pt x="9" y="36"/>
                      <a:pt x="19" y="35"/>
                    </a:cubicBezTo>
                    <a:cubicBezTo>
                      <a:pt x="28" y="35"/>
                      <a:pt x="36" y="27"/>
                      <a:pt x="36" y="17"/>
                    </a:cubicBezTo>
                    <a:cubicBezTo>
                      <a:pt x="36" y="7"/>
                      <a:pt x="28" y="0"/>
                      <a:pt x="18" y="0"/>
                    </a:cubicBezTo>
                    <a:close/>
                    <a:moveTo>
                      <a:pt x="19" y="32"/>
                    </a:moveTo>
                    <a:cubicBezTo>
                      <a:pt x="11" y="32"/>
                      <a:pt x="4" y="26"/>
                      <a:pt x="4" y="18"/>
                    </a:cubicBezTo>
                    <a:cubicBezTo>
                      <a:pt x="4" y="10"/>
                      <a:pt x="10" y="3"/>
                      <a:pt x="18" y="3"/>
                    </a:cubicBezTo>
                    <a:cubicBezTo>
                      <a:pt x="26" y="3"/>
                      <a:pt x="32" y="9"/>
                      <a:pt x="33" y="17"/>
                    </a:cubicBezTo>
                    <a:cubicBezTo>
                      <a:pt x="33" y="25"/>
                      <a:pt x="26" y="32"/>
                      <a:pt x="19" y="3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8" name="任意多边形: 形状 154"/>
              <p:cNvSpPr/>
              <p:nvPr/>
            </p:nvSpPr>
            <p:spPr bwMode="auto">
              <a:xfrm>
                <a:off x="4876" y="1949"/>
                <a:ext cx="37" cy="33"/>
              </a:xfrm>
              <a:custGeom>
                <a:avLst/>
                <a:gdLst>
                  <a:gd name="T0" fmla="*/ 12 w 19"/>
                  <a:gd name="T1" fmla="*/ 14 h 17"/>
                  <a:gd name="T2" fmla="*/ 7 w 19"/>
                  <a:gd name="T3" fmla="*/ 12 h 17"/>
                  <a:gd name="T4" fmla="*/ 11 w 19"/>
                  <a:gd name="T5" fmla="*/ 12 h 17"/>
                  <a:gd name="T6" fmla="*/ 12 w 19"/>
                  <a:gd name="T7" fmla="*/ 10 h 17"/>
                  <a:gd name="T8" fmla="*/ 11 w 19"/>
                  <a:gd name="T9" fmla="*/ 9 h 17"/>
                  <a:gd name="T10" fmla="*/ 6 w 19"/>
                  <a:gd name="T11" fmla="*/ 9 h 17"/>
                  <a:gd name="T12" fmla="*/ 6 w 19"/>
                  <a:gd name="T13" fmla="*/ 9 h 17"/>
                  <a:gd name="T14" fmla="*/ 6 w 19"/>
                  <a:gd name="T15" fmla="*/ 8 h 17"/>
                  <a:gd name="T16" fmla="*/ 11 w 19"/>
                  <a:gd name="T17" fmla="*/ 8 h 17"/>
                  <a:gd name="T18" fmla="*/ 12 w 19"/>
                  <a:gd name="T19" fmla="*/ 6 h 17"/>
                  <a:gd name="T20" fmla="*/ 11 w 19"/>
                  <a:gd name="T21" fmla="*/ 5 h 17"/>
                  <a:gd name="T22" fmla="*/ 7 w 19"/>
                  <a:gd name="T23" fmla="*/ 5 h 17"/>
                  <a:gd name="T24" fmla="*/ 11 w 19"/>
                  <a:gd name="T25" fmla="*/ 3 h 17"/>
                  <a:gd name="T26" fmla="*/ 15 w 19"/>
                  <a:gd name="T27" fmla="*/ 4 h 17"/>
                  <a:gd name="T28" fmla="*/ 19 w 19"/>
                  <a:gd name="T29" fmla="*/ 4 h 17"/>
                  <a:gd name="T30" fmla="*/ 11 w 19"/>
                  <a:gd name="T31" fmla="*/ 0 h 17"/>
                  <a:gd name="T32" fmla="*/ 4 w 19"/>
                  <a:gd name="T33" fmla="*/ 6 h 17"/>
                  <a:gd name="T34" fmla="*/ 1 w 19"/>
                  <a:gd name="T35" fmla="*/ 6 h 17"/>
                  <a:gd name="T36" fmla="*/ 0 w 19"/>
                  <a:gd name="T37" fmla="*/ 7 h 17"/>
                  <a:gd name="T38" fmla="*/ 1 w 19"/>
                  <a:gd name="T39" fmla="*/ 8 h 17"/>
                  <a:gd name="T40" fmla="*/ 3 w 19"/>
                  <a:gd name="T41" fmla="*/ 8 h 17"/>
                  <a:gd name="T42" fmla="*/ 3 w 19"/>
                  <a:gd name="T43" fmla="*/ 9 h 17"/>
                  <a:gd name="T44" fmla="*/ 3 w 19"/>
                  <a:gd name="T45" fmla="*/ 9 h 17"/>
                  <a:gd name="T46" fmla="*/ 1 w 19"/>
                  <a:gd name="T47" fmla="*/ 10 h 17"/>
                  <a:gd name="T48" fmla="*/ 0 w 19"/>
                  <a:gd name="T49" fmla="*/ 11 h 17"/>
                  <a:gd name="T50" fmla="*/ 1 w 19"/>
                  <a:gd name="T51" fmla="*/ 12 h 17"/>
                  <a:gd name="T52" fmla="*/ 4 w 19"/>
                  <a:gd name="T53" fmla="*/ 12 h 17"/>
                  <a:gd name="T54" fmla="*/ 12 w 19"/>
                  <a:gd name="T55" fmla="*/ 17 h 17"/>
                  <a:gd name="T56" fmla="*/ 19 w 19"/>
                  <a:gd name="T57" fmla="*/ 13 h 17"/>
                  <a:gd name="T58" fmla="*/ 15 w 19"/>
                  <a:gd name="T59" fmla="*/ 13 h 17"/>
                  <a:gd name="T60" fmla="*/ 12 w 19"/>
                  <a:gd name="T61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" h="17">
                    <a:moveTo>
                      <a:pt x="12" y="14"/>
                    </a:moveTo>
                    <a:cubicBezTo>
                      <a:pt x="10" y="14"/>
                      <a:pt x="8" y="13"/>
                      <a:pt x="7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1"/>
                      <a:pt x="12" y="10"/>
                    </a:cubicBezTo>
                    <a:cubicBezTo>
                      <a:pt x="12" y="10"/>
                      <a:pt x="12" y="9"/>
                      <a:pt x="11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2" y="7"/>
                      <a:pt x="12" y="6"/>
                    </a:cubicBezTo>
                    <a:cubicBezTo>
                      <a:pt x="12" y="6"/>
                      <a:pt x="11" y="5"/>
                      <a:pt x="11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10" y="3"/>
                      <a:pt x="11" y="3"/>
                    </a:cubicBezTo>
                    <a:cubicBezTo>
                      <a:pt x="13" y="3"/>
                      <a:pt x="14" y="3"/>
                      <a:pt x="15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5" y="2"/>
                      <a:pt x="4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5"/>
                      <a:pt x="8" y="17"/>
                      <a:pt x="12" y="17"/>
                    </a:cubicBezTo>
                    <a:cubicBezTo>
                      <a:pt x="15" y="17"/>
                      <a:pt x="17" y="15"/>
                      <a:pt x="19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4"/>
                      <a:pt x="13" y="14"/>
                      <a:pt x="12" y="1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9" name="任意多边形: 形状 155"/>
              <p:cNvSpPr/>
              <p:nvPr/>
            </p:nvSpPr>
            <p:spPr bwMode="auto">
              <a:xfrm>
                <a:off x="4696" y="922"/>
                <a:ext cx="88" cy="153"/>
              </a:xfrm>
              <a:custGeom>
                <a:avLst/>
                <a:gdLst>
                  <a:gd name="T0" fmla="*/ 22 w 45"/>
                  <a:gd name="T1" fmla="*/ 0 h 78"/>
                  <a:gd name="T2" fmla="*/ 1 w 45"/>
                  <a:gd name="T3" fmla="*/ 56 h 78"/>
                  <a:gd name="T4" fmla="*/ 23 w 45"/>
                  <a:gd name="T5" fmla="*/ 78 h 78"/>
                  <a:gd name="T6" fmla="*/ 45 w 45"/>
                  <a:gd name="T7" fmla="*/ 55 h 78"/>
                  <a:gd name="T8" fmla="*/ 22 w 45"/>
                  <a:gd name="T9" fmla="*/ 0 h 78"/>
                  <a:gd name="T10" fmla="*/ 23 w 45"/>
                  <a:gd name="T11" fmla="*/ 69 h 78"/>
                  <a:gd name="T12" fmla="*/ 36 w 45"/>
                  <a:gd name="T13" fmla="*/ 51 h 78"/>
                  <a:gd name="T14" fmla="*/ 23 w 45"/>
                  <a:gd name="T15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78">
                    <a:moveTo>
                      <a:pt x="22" y="0"/>
                    </a:moveTo>
                    <a:cubicBezTo>
                      <a:pt x="22" y="0"/>
                      <a:pt x="0" y="33"/>
                      <a:pt x="1" y="56"/>
                    </a:cubicBezTo>
                    <a:cubicBezTo>
                      <a:pt x="1" y="69"/>
                      <a:pt x="11" y="78"/>
                      <a:pt x="23" y="78"/>
                    </a:cubicBezTo>
                    <a:cubicBezTo>
                      <a:pt x="36" y="78"/>
                      <a:pt x="45" y="68"/>
                      <a:pt x="45" y="55"/>
                    </a:cubicBezTo>
                    <a:cubicBezTo>
                      <a:pt x="45" y="32"/>
                      <a:pt x="22" y="0"/>
                      <a:pt x="22" y="0"/>
                    </a:cubicBezTo>
                    <a:close/>
                    <a:moveTo>
                      <a:pt x="23" y="69"/>
                    </a:move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9" y="69"/>
                      <a:pt x="23" y="6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0" name="任意多边形: 形状 156"/>
              <p:cNvSpPr/>
              <p:nvPr/>
            </p:nvSpPr>
            <p:spPr bwMode="auto">
              <a:xfrm>
                <a:off x="4540" y="537"/>
                <a:ext cx="39" cy="65"/>
              </a:xfrm>
              <a:custGeom>
                <a:avLst/>
                <a:gdLst>
                  <a:gd name="T0" fmla="*/ 13 w 20"/>
                  <a:gd name="T1" fmla="*/ 0 h 33"/>
                  <a:gd name="T2" fmla="*/ 1 w 20"/>
                  <a:gd name="T3" fmla="*/ 21 h 33"/>
                  <a:gd name="T4" fmla="*/ 8 w 20"/>
                  <a:gd name="T5" fmla="*/ 32 h 33"/>
                  <a:gd name="T6" fmla="*/ 19 w 20"/>
                  <a:gd name="T7" fmla="*/ 24 h 33"/>
                  <a:gd name="T8" fmla="*/ 13 w 20"/>
                  <a:gd name="T9" fmla="*/ 0 h 33"/>
                  <a:gd name="T10" fmla="*/ 9 w 20"/>
                  <a:gd name="T11" fmla="*/ 28 h 33"/>
                  <a:gd name="T12" fmla="*/ 16 w 20"/>
                  <a:gd name="T13" fmla="*/ 22 h 33"/>
                  <a:gd name="T14" fmla="*/ 9 w 20"/>
                  <a:gd name="T15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3">
                    <a:moveTo>
                      <a:pt x="13" y="0"/>
                    </a:moveTo>
                    <a:cubicBezTo>
                      <a:pt x="13" y="0"/>
                      <a:pt x="2" y="12"/>
                      <a:pt x="1" y="21"/>
                    </a:cubicBezTo>
                    <a:cubicBezTo>
                      <a:pt x="0" y="26"/>
                      <a:pt x="3" y="31"/>
                      <a:pt x="8" y="32"/>
                    </a:cubicBezTo>
                    <a:cubicBezTo>
                      <a:pt x="13" y="33"/>
                      <a:pt x="18" y="29"/>
                      <a:pt x="19" y="24"/>
                    </a:cubicBezTo>
                    <a:cubicBezTo>
                      <a:pt x="20" y="15"/>
                      <a:pt x="13" y="0"/>
                      <a:pt x="13" y="0"/>
                    </a:cubicBezTo>
                    <a:close/>
                    <a:moveTo>
                      <a:pt x="9" y="28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5" y="29"/>
                      <a:pt x="9" y="2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1" name="任意多边形: 形状 157"/>
              <p:cNvSpPr/>
              <p:nvPr/>
            </p:nvSpPr>
            <p:spPr bwMode="auto">
              <a:xfrm>
                <a:off x="4260" y="1151"/>
                <a:ext cx="57" cy="100"/>
              </a:xfrm>
              <a:custGeom>
                <a:avLst/>
                <a:gdLst>
                  <a:gd name="T0" fmla="*/ 14 w 29"/>
                  <a:gd name="T1" fmla="*/ 0 h 51"/>
                  <a:gd name="T2" fmla="*/ 0 w 29"/>
                  <a:gd name="T3" fmla="*/ 36 h 51"/>
                  <a:gd name="T4" fmla="*/ 15 w 29"/>
                  <a:gd name="T5" fmla="*/ 50 h 51"/>
                  <a:gd name="T6" fmla="*/ 29 w 29"/>
                  <a:gd name="T7" fmla="*/ 36 h 51"/>
                  <a:gd name="T8" fmla="*/ 14 w 29"/>
                  <a:gd name="T9" fmla="*/ 0 h 51"/>
                  <a:gd name="T10" fmla="*/ 14 w 29"/>
                  <a:gd name="T11" fmla="*/ 45 h 51"/>
                  <a:gd name="T12" fmla="*/ 23 w 29"/>
                  <a:gd name="T13" fmla="*/ 33 h 51"/>
                  <a:gd name="T14" fmla="*/ 14 w 29"/>
                  <a:gd name="T15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51">
                    <a:moveTo>
                      <a:pt x="14" y="0"/>
                    </a:moveTo>
                    <a:cubicBezTo>
                      <a:pt x="14" y="0"/>
                      <a:pt x="0" y="21"/>
                      <a:pt x="0" y="36"/>
                    </a:cubicBezTo>
                    <a:cubicBezTo>
                      <a:pt x="0" y="44"/>
                      <a:pt x="7" y="51"/>
                      <a:pt x="15" y="50"/>
                    </a:cubicBezTo>
                    <a:cubicBezTo>
                      <a:pt x="23" y="50"/>
                      <a:pt x="29" y="44"/>
                      <a:pt x="29" y="36"/>
                    </a:cubicBezTo>
                    <a:cubicBezTo>
                      <a:pt x="28" y="21"/>
                      <a:pt x="14" y="0"/>
                      <a:pt x="14" y="0"/>
                    </a:cubicBezTo>
                    <a:close/>
                    <a:moveTo>
                      <a:pt x="14" y="45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5" y="45"/>
                      <a:pt x="14" y="4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2" name="任意多边形: 形状 158"/>
              <p:cNvSpPr/>
              <p:nvPr/>
            </p:nvSpPr>
            <p:spPr bwMode="auto">
              <a:xfrm>
                <a:off x="4395" y="791"/>
                <a:ext cx="90" cy="184"/>
              </a:xfrm>
              <a:custGeom>
                <a:avLst/>
                <a:gdLst>
                  <a:gd name="T0" fmla="*/ 45 w 46"/>
                  <a:gd name="T1" fmla="*/ 11 h 94"/>
                  <a:gd name="T2" fmla="*/ 45 w 46"/>
                  <a:gd name="T3" fmla="*/ 10 h 94"/>
                  <a:gd name="T4" fmla="*/ 45 w 46"/>
                  <a:gd name="T5" fmla="*/ 10 h 94"/>
                  <a:gd name="T6" fmla="*/ 28 w 46"/>
                  <a:gd name="T7" fmla="*/ 1 h 94"/>
                  <a:gd name="T8" fmla="*/ 27 w 46"/>
                  <a:gd name="T9" fmla="*/ 1 h 94"/>
                  <a:gd name="T10" fmla="*/ 20 w 46"/>
                  <a:gd name="T11" fmla="*/ 1 h 94"/>
                  <a:gd name="T12" fmla="*/ 1 w 46"/>
                  <a:gd name="T13" fmla="*/ 13 h 94"/>
                  <a:gd name="T14" fmla="*/ 1 w 46"/>
                  <a:gd name="T15" fmla="*/ 41 h 94"/>
                  <a:gd name="T16" fmla="*/ 6 w 46"/>
                  <a:gd name="T17" fmla="*/ 46 h 94"/>
                  <a:gd name="T18" fmla="*/ 10 w 46"/>
                  <a:gd name="T19" fmla="*/ 41 h 94"/>
                  <a:gd name="T20" fmla="*/ 10 w 46"/>
                  <a:gd name="T21" fmla="*/ 19 h 94"/>
                  <a:gd name="T22" fmla="*/ 12 w 46"/>
                  <a:gd name="T23" fmla="*/ 19 h 94"/>
                  <a:gd name="T24" fmla="*/ 12 w 46"/>
                  <a:gd name="T25" fmla="*/ 32 h 94"/>
                  <a:gd name="T26" fmla="*/ 12 w 46"/>
                  <a:gd name="T27" fmla="*/ 44 h 94"/>
                  <a:gd name="T28" fmla="*/ 13 w 46"/>
                  <a:gd name="T29" fmla="*/ 89 h 94"/>
                  <a:gd name="T30" fmla="*/ 19 w 46"/>
                  <a:gd name="T31" fmla="*/ 94 h 94"/>
                  <a:gd name="T32" fmla="*/ 24 w 46"/>
                  <a:gd name="T33" fmla="*/ 88 h 94"/>
                  <a:gd name="T34" fmla="*/ 23 w 46"/>
                  <a:gd name="T35" fmla="*/ 48 h 94"/>
                  <a:gd name="T36" fmla="*/ 25 w 46"/>
                  <a:gd name="T37" fmla="*/ 48 h 94"/>
                  <a:gd name="T38" fmla="*/ 26 w 46"/>
                  <a:gd name="T39" fmla="*/ 88 h 94"/>
                  <a:gd name="T40" fmla="*/ 31 w 46"/>
                  <a:gd name="T41" fmla="*/ 93 h 94"/>
                  <a:gd name="T42" fmla="*/ 36 w 46"/>
                  <a:gd name="T43" fmla="*/ 88 h 94"/>
                  <a:gd name="T44" fmla="*/ 35 w 46"/>
                  <a:gd name="T45" fmla="*/ 43 h 94"/>
                  <a:gd name="T46" fmla="*/ 35 w 46"/>
                  <a:gd name="T47" fmla="*/ 32 h 94"/>
                  <a:gd name="T48" fmla="*/ 35 w 46"/>
                  <a:gd name="T49" fmla="*/ 18 h 94"/>
                  <a:gd name="T50" fmla="*/ 36 w 46"/>
                  <a:gd name="T51" fmla="*/ 18 h 94"/>
                  <a:gd name="T52" fmla="*/ 37 w 46"/>
                  <a:gd name="T53" fmla="*/ 40 h 94"/>
                  <a:gd name="T54" fmla="*/ 41 w 46"/>
                  <a:gd name="T55" fmla="*/ 45 h 94"/>
                  <a:gd name="T56" fmla="*/ 46 w 46"/>
                  <a:gd name="T57" fmla="*/ 40 h 94"/>
                  <a:gd name="T58" fmla="*/ 45 w 46"/>
                  <a:gd name="T59" fmla="*/ 11 h 94"/>
                  <a:gd name="T60" fmla="*/ 45 w 46"/>
                  <a:gd name="T61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" h="94">
                    <a:moveTo>
                      <a:pt x="45" y="11"/>
                    </a:moveTo>
                    <a:cubicBezTo>
                      <a:pt x="45" y="11"/>
                      <a:pt x="45" y="11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3"/>
                      <a:pt x="33" y="1"/>
                      <a:pt x="28" y="1"/>
                    </a:cubicBezTo>
                    <a:cubicBezTo>
                      <a:pt x="28" y="1"/>
                      <a:pt x="27" y="1"/>
                      <a:pt x="27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0" y="0"/>
                      <a:pt x="1" y="13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1" y="44"/>
                      <a:pt x="4" y="46"/>
                      <a:pt x="6" y="46"/>
                    </a:cubicBezTo>
                    <a:cubicBezTo>
                      <a:pt x="9" y="46"/>
                      <a:pt x="11" y="44"/>
                      <a:pt x="10" y="4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3" y="91"/>
                      <a:pt x="16" y="94"/>
                      <a:pt x="19" y="94"/>
                    </a:cubicBezTo>
                    <a:cubicBezTo>
                      <a:pt x="22" y="94"/>
                      <a:pt x="24" y="91"/>
                      <a:pt x="24" y="88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26" y="91"/>
                      <a:pt x="28" y="94"/>
                      <a:pt x="31" y="93"/>
                    </a:cubicBezTo>
                    <a:cubicBezTo>
                      <a:pt x="34" y="93"/>
                      <a:pt x="36" y="91"/>
                      <a:pt x="36" y="88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7" y="43"/>
                      <a:pt x="39" y="45"/>
                      <a:pt x="41" y="45"/>
                    </a:cubicBezTo>
                    <a:cubicBezTo>
                      <a:pt x="44" y="45"/>
                      <a:pt x="46" y="42"/>
                      <a:pt x="46" y="4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任意多边形: 形状 159"/>
              <p:cNvSpPr/>
              <p:nvPr/>
            </p:nvSpPr>
            <p:spPr bwMode="auto">
              <a:xfrm>
                <a:off x="4421" y="750"/>
                <a:ext cx="39" cy="39"/>
              </a:xfrm>
              <a:custGeom>
                <a:avLst/>
                <a:gdLst>
                  <a:gd name="T0" fmla="*/ 10 w 20"/>
                  <a:gd name="T1" fmla="*/ 20 h 20"/>
                  <a:gd name="T2" fmla="*/ 20 w 20"/>
                  <a:gd name="T3" fmla="*/ 10 h 20"/>
                  <a:gd name="T4" fmla="*/ 9 w 20"/>
                  <a:gd name="T5" fmla="*/ 0 h 20"/>
                  <a:gd name="T6" fmla="*/ 0 w 20"/>
                  <a:gd name="T7" fmla="*/ 11 h 20"/>
                  <a:gd name="T8" fmla="*/ 10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15" y="20"/>
                      <a:pt x="20" y="16"/>
                      <a:pt x="20" y="10"/>
                    </a:cubicBezTo>
                    <a:cubicBezTo>
                      <a:pt x="19" y="5"/>
                      <a:pt x="15" y="0"/>
                      <a:pt x="9" y="0"/>
                    </a:cubicBezTo>
                    <a:cubicBezTo>
                      <a:pt x="4" y="1"/>
                      <a:pt x="0" y="5"/>
                      <a:pt x="0" y="11"/>
                    </a:cubicBezTo>
                    <a:cubicBezTo>
                      <a:pt x="0" y="16"/>
                      <a:pt x="4" y="20"/>
                      <a:pt x="10" y="2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4" name="任意多边形: 形状 160"/>
              <p:cNvSpPr/>
              <p:nvPr/>
            </p:nvSpPr>
            <p:spPr bwMode="auto">
              <a:xfrm>
                <a:off x="4155" y="2148"/>
                <a:ext cx="86" cy="180"/>
              </a:xfrm>
              <a:custGeom>
                <a:avLst/>
                <a:gdLst>
                  <a:gd name="T0" fmla="*/ 43 w 44"/>
                  <a:gd name="T1" fmla="*/ 10 h 92"/>
                  <a:gd name="T2" fmla="*/ 43 w 44"/>
                  <a:gd name="T3" fmla="*/ 10 h 92"/>
                  <a:gd name="T4" fmla="*/ 43 w 44"/>
                  <a:gd name="T5" fmla="*/ 10 h 92"/>
                  <a:gd name="T6" fmla="*/ 26 w 44"/>
                  <a:gd name="T7" fmla="*/ 1 h 92"/>
                  <a:gd name="T8" fmla="*/ 26 w 44"/>
                  <a:gd name="T9" fmla="*/ 1 h 92"/>
                  <a:gd name="T10" fmla="*/ 19 w 44"/>
                  <a:gd name="T11" fmla="*/ 1 h 92"/>
                  <a:gd name="T12" fmla="*/ 0 w 44"/>
                  <a:gd name="T13" fmla="*/ 12 h 92"/>
                  <a:gd name="T14" fmla="*/ 1 w 44"/>
                  <a:gd name="T15" fmla="*/ 40 h 92"/>
                  <a:gd name="T16" fmla="*/ 5 w 44"/>
                  <a:gd name="T17" fmla="*/ 45 h 92"/>
                  <a:gd name="T18" fmla="*/ 9 w 44"/>
                  <a:gd name="T19" fmla="*/ 40 h 92"/>
                  <a:gd name="T20" fmla="*/ 9 w 44"/>
                  <a:gd name="T21" fmla="*/ 18 h 92"/>
                  <a:gd name="T22" fmla="*/ 11 w 44"/>
                  <a:gd name="T23" fmla="*/ 18 h 92"/>
                  <a:gd name="T24" fmla="*/ 11 w 44"/>
                  <a:gd name="T25" fmla="*/ 31 h 92"/>
                  <a:gd name="T26" fmla="*/ 11 w 44"/>
                  <a:gd name="T27" fmla="*/ 43 h 92"/>
                  <a:gd name="T28" fmla="*/ 12 w 44"/>
                  <a:gd name="T29" fmla="*/ 87 h 92"/>
                  <a:gd name="T30" fmla="*/ 17 w 44"/>
                  <a:gd name="T31" fmla="*/ 92 h 92"/>
                  <a:gd name="T32" fmla="*/ 23 w 44"/>
                  <a:gd name="T33" fmla="*/ 86 h 92"/>
                  <a:gd name="T34" fmla="*/ 22 w 44"/>
                  <a:gd name="T35" fmla="*/ 47 h 92"/>
                  <a:gd name="T36" fmla="*/ 23 w 44"/>
                  <a:gd name="T37" fmla="*/ 47 h 92"/>
                  <a:gd name="T38" fmla="*/ 24 w 44"/>
                  <a:gd name="T39" fmla="*/ 86 h 92"/>
                  <a:gd name="T40" fmla="*/ 30 w 44"/>
                  <a:gd name="T41" fmla="*/ 92 h 92"/>
                  <a:gd name="T42" fmla="*/ 35 w 44"/>
                  <a:gd name="T43" fmla="*/ 86 h 92"/>
                  <a:gd name="T44" fmla="*/ 34 w 44"/>
                  <a:gd name="T45" fmla="*/ 42 h 92"/>
                  <a:gd name="T46" fmla="*/ 33 w 44"/>
                  <a:gd name="T47" fmla="*/ 31 h 92"/>
                  <a:gd name="T48" fmla="*/ 33 w 44"/>
                  <a:gd name="T49" fmla="*/ 18 h 92"/>
                  <a:gd name="T50" fmla="*/ 35 w 44"/>
                  <a:gd name="T51" fmla="*/ 18 h 92"/>
                  <a:gd name="T52" fmla="*/ 35 w 44"/>
                  <a:gd name="T53" fmla="*/ 39 h 92"/>
                  <a:gd name="T54" fmla="*/ 40 w 44"/>
                  <a:gd name="T55" fmla="*/ 44 h 92"/>
                  <a:gd name="T56" fmla="*/ 44 w 44"/>
                  <a:gd name="T57" fmla="*/ 39 h 92"/>
                  <a:gd name="T58" fmla="*/ 43 w 44"/>
                  <a:gd name="T59" fmla="*/ 11 h 92"/>
                  <a:gd name="T60" fmla="*/ 43 w 44"/>
                  <a:gd name="T61" fmla="*/ 1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92">
                    <a:moveTo>
                      <a:pt x="43" y="10"/>
                    </a:move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2"/>
                      <a:pt x="31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0" y="0"/>
                      <a:pt x="0" y="12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3"/>
                      <a:pt x="3" y="45"/>
                      <a:pt x="5" y="45"/>
                    </a:cubicBezTo>
                    <a:cubicBezTo>
                      <a:pt x="8" y="45"/>
                      <a:pt x="10" y="43"/>
                      <a:pt x="9" y="4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90"/>
                      <a:pt x="15" y="92"/>
                      <a:pt x="17" y="92"/>
                    </a:cubicBezTo>
                    <a:cubicBezTo>
                      <a:pt x="20" y="92"/>
                      <a:pt x="23" y="89"/>
                      <a:pt x="23" y="86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4" y="89"/>
                      <a:pt x="27" y="92"/>
                      <a:pt x="30" y="92"/>
                    </a:cubicBezTo>
                    <a:cubicBezTo>
                      <a:pt x="32" y="91"/>
                      <a:pt x="35" y="89"/>
                      <a:pt x="35" y="86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42"/>
                      <a:pt x="37" y="44"/>
                      <a:pt x="40" y="44"/>
                    </a:cubicBezTo>
                    <a:cubicBezTo>
                      <a:pt x="42" y="43"/>
                      <a:pt x="44" y="41"/>
                      <a:pt x="44" y="39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5" name="任意多边形: 形状 161"/>
              <p:cNvSpPr/>
              <p:nvPr/>
            </p:nvSpPr>
            <p:spPr bwMode="auto">
              <a:xfrm>
                <a:off x="4176" y="2109"/>
                <a:ext cx="39" cy="37"/>
              </a:xfrm>
              <a:custGeom>
                <a:avLst/>
                <a:gdLst>
                  <a:gd name="T0" fmla="*/ 11 w 20"/>
                  <a:gd name="T1" fmla="*/ 19 h 19"/>
                  <a:gd name="T2" fmla="*/ 20 w 20"/>
                  <a:gd name="T3" fmla="*/ 9 h 19"/>
                  <a:gd name="T4" fmla="*/ 10 w 20"/>
                  <a:gd name="T5" fmla="*/ 0 h 19"/>
                  <a:gd name="T6" fmla="*/ 1 w 20"/>
                  <a:gd name="T7" fmla="*/ 10 h 19"/>
                  <a:gd name="T8" fmla="*/ 11 w 2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11" y="19"/>
                    </a:moveTo>
                    <a:cubicBezTo>
                      <a:pt x="16" y="19"/>
                      <a:pt x="20" y="15"/>
                      <a:pt x="20" y="9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5" y="0"/>
                      <a:pt x="0" y="4"/>
                      <a:pt x="1" y="10"/>
                    </a:cubicBezTo>
                    <a:cubicBezTo>
                      <a:pt x="1" y="15"/>
                      <a:pt x="5" y="19"/>
                      <a:pt x="11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6" name="任意多边形: 形状 162"/>
              <p:cNvSpPr/>
              <p:nvPr/>
            </p:nvSpPr>
            <p:spPr bwMode="auto">
              <a:xfrm>
                <a:off x="3945" y="2520"/>
                <a:ext cx="102" cy="207"/>
              </a:xfrm>
              <a:custGeom>
                <a:avLst/>
                <a:gdLst>
                  <a:gd name="T0" fmla="*/ 51 w 52"/>
                  <a:gd name="T1" fmla="*/ 16 h 106"/>
                  <a:gd name="T2" fmla="*/ 51 w 52"/>
                  <a:gd name="T3" fmla="*/ 16 h 106"/>
                  <a:gd name="T4" fmla="*/ 51 w 52"/>
                  <a:gd name="T5" fmla="*/ 16 h 106"/>
                  <a:gd name="T6" fmla="*/ 33 w 52"/>
                  <a:gd name="T7" fmla="*/ 4 h 106"/>
                  <a:gd name="T8" fmla="*/ 32 w 52"/>
                  <a:gd name="T9" fmla="*/ 3 h 106"/>
                  <a:gd name="T10" fmla="*/ 25 w 52"/>
                  <a:gd name="T11" fmla="*/ 3 h 106"/>
                  <a:gd name="T12" fmla="*/ 2 w 52"/>
                  <a:gd name="T13" fmla="*/ 14 h 106"/>
                  <a:gd name="T14" fmla="*/ 1 w 52"/>
                  <a:gd name="T15" fmla="*/ 46 h 106"/>
                  <a:gd name="T16" fmla="*/ 5 w 52"/>
                  <a:gd name="T17" fmla="*/ 51 h 106"/>
                  <a:gd name="T18" fmla="*/ 11 w 52"/>
                  <a:gd name="T19" fmla="*/ 46 h 106"/>
                  <a:gd name="T20" fmla="*/ 12 w 52"/>
                  <a:gd name="T21" fmla="*/ 22 h 106"/>
                  <a:gd name="T22" fmla="*/ 14 w 52"/>
                  <a:gd name="T23" fmla="*/ 22 h 106"/>
                  <a:gd name="T24" fmla="*/ 13 w 52"/>
                  <a:gd name="T25" fmla="*/ 37 h 106"/>
                  <a:gd name="T26" fmla="*/ 12 w 52"/>
                  <a:gd name="T27" fmla="*/ 50 h 106"/>
                  <a:gd name="T28" fmla="*/ 10 w 52"/>
                  <a:gd name="T29" fmla="*/ 99 h 106"/>
                  <a:gd name="T30" fmla="*/ 15 w 52"/>
                  <a:gd name="T31" fmla="*/ 105 h 106"/>
                  <a:gd name="T32" fmla="*/ 21 w 52"/>
                  <a:gd name="T33" fmla="*/ 100 h 106"/>
                  <a:gd name="T34" fmla="*/ 24 w 52"/>
                  <a:gd name="T35" fmla="*/ 55 h 106"/>
                  <a:gd name="T36" fmla="*/ 26 w 52"/>
                  <a:gd name="T37" fmla="*/ 55 h 106"/>
                  <a:gd name="T38" fmla="*/ 23 w 52"/>
                  <a:gd name="T39" fmla="*/ 100 h 106"/>
                  <a:gd name="T40" fmla="*/ 29 w 52"/>
                  <a:gd name="T41" fmla="*/ 106 h 106"/>
                  <a:gd name="T42" fmla="*/ 35 w 52"/>
                  <a:gd name="T43" fmla="*/ 100 h 106"/>
                  <a:gd name="T44" fmla="*/ 38 w 52"/>
                  <a:gd name="T45" fmla="*/ 51 h 106"/>
                  <a:gd name="T46" fmla="*/ 39 w 52"/>
                  <a:gd name="T47" fmla="*/ 38 h 106"/>
                  <a:gd name="T48" fmla="*/ 39 w 52"/>
                  <a:gd name="T49" fmla="*/ 23 h 106"/>
                  <a:gd name="T50" fmla="*/ 41 w 52"/>
                  <a:gd name="T51" fmla="*/ 23 h 106"/>
                  <a:gd name="T52" fmla="*/ 40 w 52"/>
                  <a:gd name="T53" fmla="*/ 48 h 106"/>
                  <a:gd name="T54" fmla="*/ 44 w 52"/>
                  <a:gd name="T55" fmla="*/ 53 h 106"/>
                  <a:gd name="T56" fmla="*/ 50 w 52"/>
                  <a:gd name="T57" fmla="*/ 48 h 106"/>
                  <a:gd name="T58" fmla="*/ 52 w 52"/>
                  <a:gd name="T59" fmla="*/ 17 h 106"/>
                  <a:gd name="T60" fmla="*/ 51 w 52"/>
                  <a:gd name="T61" fmla="*/ 1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2" h="106">
                    <a:moveTo>
                      <a:pt x="51" y="16"/>
                    </a:move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7"/>
                      <a:pt x="39" y="4"/>
                      <a:pt x="33" y="4"/>
                    </a:cubicBezTo>
                    <a:cubicBezTo>
                      <a:pt x="33" y="4"/>
                      <a:pt x="33" y="3"/>
                      <a:pt x="32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3" y="0"/>
                      <a:pt x="2" y="14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9"/>
                      <a:pt x="3" y="51"/>
                      <a:pt x="5" y="51"/>
                    </a:cubicBezTo>
                    <a:cubicBezTo>
                      <a:pt x="8" y="51"/>
                      <a:pt x="11" y="49"/>
                      <a:pt x="11" y="46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0" y="99"/>
                      <a:pt x="10" y="99"/>
                      <a:pt x="10" y="99"/>
                    </a:cubicBezTo>
                    <a:cubicBezTo>
                      <a:pt x="9" y="102"/>
                      <a:pt x="12" y="105"/>
                      <a:pt x="15" y="105"/>
                    </a:cubicBezTo>
                    <a:cubicBezTo>
                      <a:pt x="18" y="105"/>
                      <a:pt x="21" y="103"/>
                      <a:pt x="21" y="100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3" y="103"/>
                      <a:pt x="26" y="106"/>
                      <a:pt x="29" y="106"/>
                    </a:cubicBezTo>
                    <a:cubicBezTo>
                      <a:pt x="32" y="106"/>
                      <a:pt x="35" y="104"/>
                      <a:pt x="35" y="100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9" y="50"/>
                      <a:pt x="42" y="53"/>
                      <a:pt x="44" y="53"/>
                    </a:cubicBezTo>
                    <a:cubicBezTo>
                      <a:pt x="47" y="53"/>
                      <a:pt x="50" y="51"/>
                      <a:pt x="50" y="48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6"/>
                      <a:pt x="52" y="16"/>
                      <a:pt x="51" y="1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7" name="任意多边形: 形状 163"/>
              <p:cNvSpPr/>
              <p:nvPr/>
            </p:nvSpPr>
            <p:spPr bwMode="auto">
              <a:xfrm>
                <a:off x="3979" y="2479"/>
                <a:ext cx="45" cy="45"/>
              </a:xfrm>
              <a:custGeom>
                <a:avLst/>
                <a:gdLst>
                  <a:gd name="T0" fmla="*/ 11 w 23"/>
                  <a:gd name="T1" fmla="*/ 23 h 23"/>
                  <a:gd name="T2" fmla="*/ 23 w 23"/>
                  <a:gd name="T3" fmla="*/ 12 h 23"/>
                  <a:gd name="T4" fmla="*/ 12 w 23"/>
                  <a:gd name="T5" fmla="*/ 1 h 23"/>
                  <a:gd name="T6" fmla="*/ 1 w 23"/>
                  <a:gd name="T7" fmla="*/ 11 h 23"/>
                  <a:gd name="T8" fmla="*/ 11 w 23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1" y="23"/>
                    </a:moveTo>
                    <a:cubicBezTo>
                      <a:pt x="17" y="23"/>
                      <a:pt x="22" y="18"/>
                      <a:pt x="23" y="12"/>
                    </a:cubicBezTo>
                    <a:cubicBezTo>
                      <a:pt x="23" y="6"/>
                      <a:pt x="18" y="1"/>
                      <a:pt x="12" y="1"/>
                    </a:cubicBezTo>
                    <a:cubicBezTo>
                      <a:pt x="6" y="0"/>
                      <a:pt x="1" y="5"/>
                      <a:pt x="1" y="11"/>
                    </a:cubicBezTo>
                    <a:cubicBezTo>
                      <a:pt x="0" y="17"/>
                      <a:pt x="5" y="22"/>
                      <a:pt x="11" y="2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8" name="任意多边形: 形状 164"/>
              <p:cNvSpPr/>
              <p:nvPr/>
            </p:nvSpPr>
            <p:spPr bwMode="auto">
              <a:xfrm>
                <a:off x="4499" y="623"/>
                <a:ext cx="57" cy="57"/>
              </a:xfrm>
              <a:custGeom>
                <a:avLst/>
                <a:gdLst>
                  <a:gd name="T0" fmla="*/ 22 w 29"/>
                  <a:gd name="T1" fmla="*/ 29 h 29"/>
                  <a:gd name="T2" fmla="*/ 22 w 29"/>
                  <a:gd name="T3" fmla="*/ 21 h 29"/>
                  <a:gd name="T4" fmla="*/ 22 w 29"/>
                  <a:gd name="T5" fmla="*/ 12 h 29"/>
                  <a:gd name="T6" fmla="*/ 23 w 29"/>
                  <a:gd name="T7" fmla="*/ 12 h 29"/>
                  <a:gd name="T8" fmla="*/ 23 w 29"/>
                  <a:gd name="T9" fmla="*/ 25 h 29"/>
                  <a:gd name="T10" fmla="*/ 26 w 29"/>
                  <a:gd name="T11" fmla="*/ 28 h 29"/>
                  <a:gd name="T12" fmla="*/ 29 w 29"/>
                  <a:gd name="T13" fmla="*/ 25 h 29"/>
                  <a:gd name="T14" fmla="*/ 29 w 29"/>
                  <a:gd name="T15" fmla="*/ 7 h 29"/>
                  <a:gd name="T16" fmla="*/ 29 w 29"/>
                  <a:gd name="T17" fmla="*/ 7 h 29"/>
                  <a:gd name="T18" fmla="*/ 29 w 29"/>
                  <a:gd name="T19" fmla="*/ 7 h 29"/>
                  <a:gd name="T20" fmla="*/ 29 w 29"/>
                  <a:gd name="T21" fmla="*/ 7 h 29"/>
                  <a:gd name="T22" fmla="*/ 18 w 29"/>
                  <a:gd name="T23" fmla="*/ 1 h 29"/>
                  <a:gd name="T24" fmla="*/ 17 w 29"/>
                  <a:gd name="T25" fmla="*/ 1 h 29"/>
                  <a:gd name="T26" fmla="*/ 12 w 29"/>
                  <a:gd name="T27" fmla="*/ 1 h 29"/>
                  <a:gd name="T28" fmla="*/ 0 w 29"/>
                  <a:gd name="T29" fmla="*/ 8 h 29"/>
                  <a:gd name="T30" fmla="*/ 0 w 29"/>
                  <a:gd name="T31" fmla="*/ 26 h 29"/>
                  <a:gd name="T32" fmla="*/ 3 w 29"/>
                  <a:gd name="T33" fmla="*/ 29 h 29"/>
                  <a:gd name="T34" fmla="*/ 6 w 29"/>
                  <a:gd name="T35" fmla="*/ 26 h 29"/>
                  <a:gd name="T36" fmla="*/ 6 w 29"/>
                  <a:gd name="T37" fmla="*/ 12 h 29"/>
                  <a:gd name="T38" fmla="*/ 7 w 29"/>
                  <a:gd name="T39" fmla="*/ 12 h 29"/>
                  <a:gd name="T40" fmla="*/ 7 w 29"/>
                  <a:gd name="T41" fmla="*/ 21 h 29"/>
                  <a:gd name="T42" fmla="*/ 7 w 29"/>
                  <a:gd name="T43" fmla="*/ 29 h 29"/>
                  <a:gd name="T44" fmla="*/ 22 w 29"/>
                  <a:gd name="T4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" h="29">
                    <a:moveTo>
                      <a:pt x="22" y="29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7"/>
                      <a:pt x="25" y="28"/>
                      <a:pt x="26" y="28"/>
                    </a:cubicBezTo>
                    <a:cubicBezTo>
                      <a:pt x="28" y="28"/>
                      <a:pt x="29" y="27"/>
                      <a:pt x="29" y="25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8" y="2"/>
                      <a:pt x="21" y="1"/>
                      <a:pt x="18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0" y="0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8"/>
                      <a:pt x="2" y="29"/>
                      <a:pt x="3" y="29"/>
                    </a:cubicBezTo>
                    <a:cubicBezTo>
                      <a:pt x="5" y="29"/>
                      <a:pt x="6" y="28"/>
                      <a:pt x="6" y="2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9"/>
                      <a:pt x="7" y="29"/>
                      <a:pt x="7" y="29"/>
                    </a:cubicBezTo>
                    <a:lnTo>
                      <a:pt x="22" y="2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9" name="任意多边形: 形状 165"/>
              <p:cNvSpPr/>
              <p:nvPr/>
            </p:nvSpPr>
            <p:spPr bwMode="auto">
              <a:xfrm>
                <a:off x="4513" y="596"/>
                <a:ext cx="27" cy="27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1 w 14"/>
                  <a:gd name="T7" fmla="*/ 7 h 14"/>
                  <a:gd name="T8" fmla="*/ 7 w 14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1"/>
                      <a:pt x="0" y="4"/>
                      <a:pt x="1" y="7"/>
                    </a:cubicBezTo>
                    <a:cubicBezTo>
                      <a:pt x="1" y="11"/>
                      <a:pt x="4" y="14"/>
                      <a:pt x="7" y="1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0" name="任意多边形: 形状 166"/>
              <p:cNvSpPr/>
              <p:nvPr/>
            </p:nvSpPr>
            <p:spPr bwMode="auto">
              <a:xfrm>
                <a:off x="4548" y="1032"/>
                <a:ext cx="103" cy="187"/>
              </a:xfrm>
              <a:custGeom>
                <a:avLst/>
                <a:gdLst>
                  <a:gd name="T0" fmla="*/ 35 w 53"/>
                  <a:gd name="T1" fmla="*/ 8 h 96"/>
                  <a:gd name="T2" fmla="*/ 28 w 53"/>
                  <a:gd name="T3" fmla="*/ 0 h 96"/>
                  <a:gd name="T4" fmla="*/ 20 w 53"/>
                  <a:gd name="T5" fmla="*/ 7 h 96"/>
                  <a:gd name="T6" fmla="*/ 27 w 53"/>
                  <a:gd name="T7" fmla="*/ 15 h 96"/>
                  <a:gd name="T8" fmla="*/ 35 w 53"/>
                  <a:gd name="T9" fmla="*/ 8 h 96"/>
                  <a:gd name="T10" fmla="*/ 11 w 53"/>
                  <a:gd name="T11" fmla="*/ 28 h 96"/>
                  <a:gd name="T12" fmla="*/ 13 w 53"/>
                  <a:gd name="T13" fmla="*/ 27 h 96"/>
                  <a:gd name="T14" fmla="*/ 10 w 53"/>
                  <a:gd name="T15" fmla="*/ 43 h 96"/>
                  <a:gd name="T16" fmla="*/ 11 w 53"/>
                  <a:gd name="T17" fmla="*/ 48 h 96"/>
                  <a:gd name="T18" fmla="*/ 1 w 53"/>
                  <a:gd name="T19" fmla="*/ 89 h 96"/>
                  <a:gd name="T20" fmla="*/ 5 w 53"/>
                  <a:gd name="T21" fmla="*/ 95 h 96"/>
                  <a:gd name="T22" fmla="*/ 11 w 53"/>
                  <a:gd name="T23" fmla="*/ 91 h 96"/>
                  <a:gd name="T24" fmla="*/ 19 w 53"/>
                  <a:gd name="T25" fmla="*/ 60 h 96"/>
                  <a:gd name="T26" fmla="*/ 26 w 53"/>
                  <a:gd name="T27" fmla="*/ 71 h 96"/>
                  <a:gd name="T28" fmla="*/ 29 w 53"/>
                  <a:gd name="T29" fmla="*/ 91 h 96"/>
                  <a:gd name="T30" fmla="*/ 34 w 53"/>
                  <a:gd name="T31" fmla="*/ 96 h 96"/>
                  <a:gd name="T32" fmla="*/ 39 w 53"/>
                  <a:gd name="T33" fmla="*/ 91 h 96"/>
                  <a:gd name="T34" fmla="*/ 35 w 53"/>
                  <a:gd name="T35" fmla="*/ 70 h 96"/>
                  <a:gd name="T36" fmla="*/ 35 w 53"/>
                  <a:gd name="T37" fmla="*/ 67 h 96"/>
                  <a:gd name="T38" fmla="*/ 35 w 53"/>
                  <a:gd name="T39" fmla="*/ 67 h 96"/>
                  <a:gd name="T40" fmla="*/ 35 w 53"/>
                  <a:gd name="T41" fmla="*/ 67 h 96"/>
                  <a:gd name="T42" fmla="*/ 27 w 53"/>
                  <a:gd name="T43" fmla="*/ 50 h 96"/>
                  <a:gd name="T44" fmla="*/ 29 w 53"/>
                  <a:gd name="T45" fmla="*/ 47 h 96"/>
                  <a:gd name="T46" fmla="*/ 31 w 53"/>
                  <a:gd name="T47" fmla="*/ 35 h 96"/>
                  <a:gd name="T48" fmla="*/ 32 w 53"/>
                  <a:gd name="T49" fmla="*/ 37 h 96"/>
                  <a:gd name="T50" fmla="*/ 34 w 53"/>
                  <a:gd name="T51" fmla="*/ 39 h 96"/>
                  <a:gd name="T52" fmla="*/ 34 w 53"/>
                  <a:gd name="T53" fmla="*/ 39 h 96"/>
                  <a:gd name="T54" fmla="*/ 46 w 53"/>
                  <a:gd name="T55" fmla="*/ 50 h 96"/>
                  <a:gd name="T56" fmla="*/ 51 w 53"/>
                  <a:gd name="T57" fmla="*/ 49 h 96"/>
                  <a:gd name="T58" fmla="*/ 51 w 53"/>
                  <a:gd name="T59" fmla="*/ 44 h 96"/>
                  <a:gd name="T60" fmla="*/ 39 w 53"/>
                  <a:gd name="T61" fmla="*/ 34 h 96"/>
                  <a:gd name="T62" fmla="*/ 39 w 53"/>
                  <a:gd name="T63" fmla="*/ 33 h 96"/>
                  <a:gd name="T64" fmla="*/ 31 w 53"/>
                  <a:gd name="T65" fmla="*/ 20 h 96"/>
                  <a:gd name="T66" fmla="*/ 31 w 53"/>
                  <a:gd name="T67" fmla="*/ 20 h 96"/>
                  <a:gd name="T68" fmla="*/ 31 w 53"/>
                  <a:gd name="T69" fmla="*/ 19 h 96"/>
                  <a:gd name="T70" fmla="*/ 31 w 53"/>
                  <a:gd name="T71" fmla="*/ 19 h 96"/>
                  <a:gd name="T72" fmla="*/ 25 w 53"/>
                  <a:gd name="T73" fmla="*/ 16 h 96"/>
                  <a:gd name="T74" fmla="*/ 17 w 53"/>
                  <a:gd name="T75" fmla="*/ 17 h 96"/>
                  <a:gd name="T76" fmla="*/ 7 w 53"/>
                  <a:gd name="T77" fmla="*/ 21 h 96"/>
                  <a:gd name="T78" fmla="*/ 4 w 53"/>
                  <a:gd name="T79" fmla="*/ 24 h 96"/>
                  <a:gd name="T80" fmla="*/ 0 w 53"/>
                  <a:gd name="T81" fmla="*/ 39 h 96"/>
                  <a:gd name="T82" fmla="*/ 3 w 53"/>
                  <a:gd name="T83" fmla="*/ 44 h 96"/>
                  <a:gd name="T84" fmla="*/ 8 w 53"/>
                  <a:gd name="T85" fmla="*/ 41 h 96"/>
                  <a:gd name="T86" fmla="*/ 11 w 53"/>
                  <a:gd name="T87" fmla="*/ 2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3" h="96">
                    <a:moveTo>
                      <a:pt x="35" y="8"/>
                    </a:moveTo>
                    <a:cubicBezTo>
                      <a:pt x="35" y="4"/>
                      <a:pt x="32" y="0"/>
                      <a:pt x="28" y="0"/>
                    </a:cubicBezTo>
                    <a:cubicBezTo>
                      <a:pt x="24" y="0"/>
                      <a:pt x="20" y="3"/>
                      <a:pt x="20" y="7"/>
                    </a:cubicBezTo>
                    <a:cubicBezTo>
                      <a:pt x="20" y="11"/>
                      <a:pt x="23" y="15"/>
                      <a:pt x="27" y="15"/>
                    </a:cubicBezTo>
                    <a:cubicBezTo>
                      <a:pt x="32" y="15"/>
                      <a:pt x="35" y="12"/>
                      <a:pt x="35" y="8"/>
                    </a:cubicBezTo>
                    <a:close/>
                    <a:moveTo>
                      <a:pt x="11" y="28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5"/>
                      <a:pt x="10" y="46"/>
                      <a:pt x="11" y="4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91"/>
                      <a:pt x="2" y="94"/>
                      <a:pt x="5" y="95"/>
                    </a:cubicBezTo>
                    <a:cubicBezTo>
                      <a:pt x="8" y="95"/>
                      <a:pt x="10" y="94"/>
                      <a:pt x="11" y="91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9" y="91"/>
                      <a:pt x="29" y="91"/>
                      <a:pt x="29" y="91"/>
                    </a:cubicBezTo>
                    <a:cubicBezTo>
                      <a:pt x="29" y="93"/>
                      <a:pt x="31" y="96"/>
                      <a:pt x="34" y="96"/>
                    </a:cubicBezTo>
                    <a:cubicBezTo>
                      <a:pt x="36" y="96"/>
                      <a:pt x="39" y="94"/>
                      <a:pt x="39" y="91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6" y="69"/>
                      <a:pt x="35" y="68"/>
                      <a:pt x="35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8" y="49"/>
                      <a:pt x="29" y="48"/>
                      <a:pt x="29" y="47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3" y="38"/>
                      <a:pt x="33" y="38"/>
                      <a:pt x="34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8" y="51"/>
                      <a:pt x="50" y="51"/>
                      <a:pt x="51" y="49"/>
                    </a:cubicBezTo>
                    <a:cubicBezTo>
                      <a:pt x="53" y="48"/>
                      <a:pt x="53" y="45"/>
                      <a:pt x="51" y="4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4"/>
                      <a:pt x="39" y="33"/>
                      <a:pt x="39" y="33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29" y="17"/>
                      <a:pt x="27" y="16"/>
                      <a:pt x="25" y="16"/>
                    </a:cubicBezTo>
                    <a:cubicBezTo>
                      <a:pt x="22" y="15"/>
                      <a:pt x="19" y="16"/>
                      <a:pt x="17" y="17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6" y="21"/>
                      <a:pt x="4" y="22"/>
                      <a:pt x="4" y="24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1" y="43"/>
                      <a:pt x="3" y="44"/>
                    </a:cubicBezTo>
                    <a:cubicBezTo>
                      <a:pt x="5" y="44"/>
                      <a:pt x="7" y="43"/>
                      <a:pt x="8" y="41"/>
                    </a:cubicBez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1" name="任意多边形: 形状 167"/>
              <p:cNvSpPr/>
              <p:nvPr/>
            </p:nvSpPr>
            <p:spPr bwMode="auto">
              <a:xfrm>
                <a:off x="4364" y="2600"/>
                <a:ext cx="135" cy="242"/>
              </a:xfrm>
              <a:custGeom>
                <a:avLst/>
                <a:gdLst>
                  <a:gd name="T0" fmla="*/ 39 w 69"/>
                  <a:gd name="T1" fmla="*/ 8 h 124"/>
                  <a:gd name="T2" fmla="*/ 29 w 69"/>
                  <a:gd name="T3" fmla="*/ 0 h 124"/>
                  <a:gd name="T4" fmla="*/ 21 w 69"/>
                  <a:gd name="T5" fmla="*/ 11 h 124"/>
                  <a:gd name="T6" fmla="*/ 31 w 69"/>
                  <a:gd name="T7" fmla="*/ 19 h 124"/>
                  <a:gd name="T8" fmla="*/ 39 w 69"/>
                  <a:gd name="T9" fmla="*/ 8 h 124"/>
                  <a:gd name="T10" fmla="*/ 12 w 69"/>
                  <a:gd name="T11" fmla="*/ 38 h 124"/>
                  <a:gd name="T12" fmla="*/ 15 w 69"/>
                  <a:gd name="T13" fmla="*/ 36 h 124"/>
                  <a:gd name="T14" fmla="*/ 14 w 69"/>
                  <a:gd name="T15" fmla="*/ 57 h 124"/>
                  <a:gd name="T16" fmla="*/ 16 w 69"/>
                  <a:gd name="T17" fmla="*/ 64 h 124"/>
                  <a:gd name="T18" fmla="*/ 10 w 69"/>
                  <a:gd name="T19" fmla="*/ 117 h 124"/>
                  <a:gd name="T20" fmla="*/ 16 w 69"/>
                  <a:gd name="T21" fmla="*/ 124 h 124"/>
                  <a:gd name="T22" fmla="*/ 22 w 69"/>
                  <a:gd name="T23" fmla="*/ 118 h 124"/>
                  <a:gd name="T24" fmla="*/ 28 w 69"/>
                  <a:gd name="T25" fmla="*/ 78 h 124"/>
                  <a:gd name="T26" fmla="*/ 39 w 69"/>
                  <a:gd name="T27" fmla="*/ 91 h 124"/>
                  <a:gd name="T28" fmla="*/ 46 w 69"/>
                  <a:gd name="T29" fmla="*/ 115 h 124"/>
                  <a:gd name="T30" fmla="*/ 52 w 69"/>
                  <a:gd name="T31" fmla="*/ 120 h 124"/>
                  <a:gd name="T32" fmla="*/ 58 w 69"/>
                  <a:gd name="T33" fmla="*/ 113 h 124"/>
                  <a:gd name="T34" fmla="*/ 50 w 69"/>
                  <a:gd name="T35" fmla="*/ 88 h 124"/>
                  <a:gd name="T36" fmla="*/ 49 w 69"/>
                  <a:gd name="T37" fmla="*/ 84 h 124"/>
                  <a:gd name="T38" fmla="*/ 49 w 69"/>
                  <a:gd name="T39" fmla="*/ 84 h 124"/>
                  <a:gd name="T40" fmla="*/ 49 w 69"/>
                  <a:gd name="T41" fmla="*/ 84 h 124"/>
                  <a:gd name="T42" fmla="*/ 37 w 69"/>
                  <a:gd name="T43" fmla="*/ 63 h 124"/>
                  <a:gd name="T44" fmla="*/ 38 w 69"/>
                  <a:gd name="T45" fmla="*/ 59 h 124"/>
                  <a:gd name="T46" fmla="*/ 39 w 69"/>
                  <a:gd name="T47" fmla="*/ 43 h 124"/>
                  <a:gd name="T48" fmla="*/ 41 w 69"/>
                  <a:gd name="T49" fmla="*/ 47 h 124"/>
                  <a:gd name="T50" fmla="*/ 43 w 69"/>
                  <a:gd name="T51" fmla="*/ 48 h 124"/>
                  <a:gd name="T52" fmla="*/ 44 w 69"/>
                  <a:gd name="T53" fmla="*/ 49 h 124"/>
                  <a:gd name="T54" fmla="*/ 60 w 69"/>
                  <a:gd name="T55" fmla="*/ 60 h 124"/>
                  <a:gd name="T56" fmla="*/ 67 w 69"/>
                  <a:gd name="T57" fmla="*/ 59 h 124"/>
                  <a:gd name="T58" fmla="*/ 66 w 69"/>
                  <a:gd name="T59" fmla="*/ 52 h 124"/>
                  <a:gd name="T60" fmla="*/ 49 w 69"/>
                  <a:gd name="T61" fmla="*/ 41 h 124"/>
                  <a:gd name="T62" fmla="*/ 49 w 69"/>
                  <a:gd name="T63" fmla="*/ 41 h 124"/>
                  <a:gd name="T64" fmla="*/ 37 w 69"/>
                  <a:gd name="T65" fmla="*/ 25 h 124"/>
                  <a:gd name="T66" fmla="*/ 36 w 69"/>
                  <a:gd name="T67" fmla="*/ 24 h 124"/>
                  <a:gd name="T68" fmla="*/ 36 w 69"/>
                  <a:gd name="T69" fmla="*/ 24 h 124"/>
                  <a:gd name="T70" fmla="*/ 36 w 69"/>
                  <a:gd name="T71" fmla="*/ 24 h 124"/>
                  <a:gd name="T72" fmla="*/ 28 w 69"/>
                  <a:gd name="T73" fmla="*/ 20 h 124"/>
                  <a:gd name="T74" fmla="*/ 18 w 69"/>
                  <a:gd name="T75" fmla="*/ 24 h 124"/>
                  <a:gd name="T76" fmla="*/ 7 w 69"/>
                  <a:gd name="T77" fmla="*/ 30 h 124"/>
                  <a:gd name="T78" fmla="*/ 3 w 69"/>
                  <a:gd name="T79" fmla="*/ 34 h 124"/>
                  <a:gd name="T80" fmla="*/ 1 w 69"/>
                  <a:gd name="T81" fmla="*/ 54 h 124"/>
                  <a:gd name="T82" fmla="*/ 5 w 69"/>
                  <a:gd name="T83" fmla="*/ 59 h 124"/>
                  <a:gd name="T84" fmla="*/ 10 w 69"/>
                  <a:gd name="T85" fmla="*/ 55 h 124"/>
                  <a:gd name="T86" fmla="*/ 12 w 69"/>
                  <a:gd name="T87" fmla="*/ 3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9" h="124">
                    <a:moveTo>
                      <a:pt x="39" y="8"/>
                    </a:moveTo>
                    <a:cubicBezTo>
                      <a:pt x="39" y="3"/>
                      <a:pt x="34" y="0"/>
                      <a:pt x="29" y="0"/>
                    </a:cubicBezTo>
                    <a:cubicBezTo>
                      <a:pt x="24" y="1"/>
                      <a:pt x="20" y="5"/>
                      <a:pt x="21" y="11"/>
                    </a:cubicBezTo>
                    <a:cubicBezTo>
                      <a:pt x="21" y="16"/>
                      <a:pt x="26" y="19"/>
                      <a:pt x="31" y="19"/>
                    </a:cubicBezTo>
                    <a:cubicBezTo>
                      <a:pt x="36" y="18"/>
                      <a:pt x="40" y="14"/>
                      <a:pt x="39" y="8"/>
                    </a:cubicBezTo>
                    <a:close/>
                    <a:moveTo>
                      <a:pt x="12" y="38"/>
                    </a:moveTo>
                    <a:cubicBezTo>
                      <a:pt x="15" y="36"/>
                      <a:pt x="15" y="36"/>
                      <a:pt x="15" y="36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4" y="59"/>
                      <a:pt x="15" y="62"/>
                      <a:pt x="16" y="64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10" y="120"/>
                      <a:pt x="12" y="123"/>
                      <a:pt x="16" y="124"/>
                    </a:cubicBezTo>
                    <a:cubicBezTo>
                      <a:pt x="19" y="124"/>
                      <a:pt x="22" y="121"/>
                      <a:pt x="22" y="118"/>
                    </a:cubicBezTo>
                    <a:cubicBezTo>
                      <a:pt x="28" y="78"/>
                      <a:pt x="28" y="78"/>
                      <a:pt x="28" y="78"/>
                    </a:cubicBezTo>
                    <a:cubicBezTo>
                      <a:pt x="39" y="91"/>
                      <a:pt x="39" y="91"/>
                      <a:pt x="39" y="91"/>
                    </a:cubicBezTo>
                    <a:cubicBezTo>
                      <a:pt x="46" y="115"/>
                      <a:pt x="46" y="115"/>
                      <a:pt x="46" y="115"/>
                    </a:cubicBezTo>
                    <a:cubicBezTo>
                      <a:pt x="46" y="118"/>
                      <a:pt x="49" y="121"/>
                      <a:pt x="52" y="120"/>
                    </a:cubicBezTo>
                    <a:cubicBezTo>
                      <a:pt x="56" y="120"/>
                      <a:pt x="58" y="117"/>
                      <a:pt x="58" y="113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6"/>
                      <a:pt x="50" y="85"/>
                      <a:pt x="49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8" y="62"/>
                      <a:pt x="38" y="60"/>
                      <a:pt x="38" y="59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7"/>
                      <a:pt x="42" y="48"/>
                      <a:pt x="43" y="48"/>
                    </a:cubicBezTo>
                    <a:cubicBezTo>
                      <a:pt x="43" y="48"/>
                      <a:pt x="43" y="49"/>
                      <a:pt x="44" y="49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3" y="61"/>
                      <a:pt x="66" y="61"/>
                      <a:pt x="67" y="59"/>
                    </a:cubicBezTo>
                    <a:cubicBezTo>
                      <a:pt x="69" y="56"/>
                      <a:pt x="68" y="53"/>
                      <a:pt x="66" y="52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6" y="25"/>
                      <a:pt x="36" y="24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4" y="22"/>
                      <a:pt x="31" y="21"/>
                      <a:pt x="28" y="20"/>
                    </a:cubicBezTo>
                    <a:cubicBezTo>
                      <a:pt x="24" y="20"/>
                      <a:pt x="21" y="21"/>
                      <a:pt x="18" y="24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5" y="30"/>
                      <a:pt x="3" y="32"/>
                      <a:pt x="3" y="3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0" y="57"/>
                      <a:pt x="2" y="59"/>
                      <a:pt x="5" y="59"/>
                    </a:cubicBezTo>
                    <a:cubicBezTo>
                      <a:pt x="8" y="59"/>
                      <a:pt x="10" y="58"/>
                      <a:pt x="10" y="55"/>
                    </a:cubicBez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2" name="任意多边形: 形状 168"/>
              <p:cNvSpPr/>
              <p:nvPr/>
            </p:nvSpPr>
            <p:spPr bwMode="auto">
              <a:xfrm>
                <a:off x="4620" y="2688"/>
                <a:ext cx="94" cy="68"/>
              </a:xfrm>
              <a:custGeom>
                <a:avLst/>
                <a:gdLst>
                  <a:gd name="T0" fmla="*/ 28 w 48"/>
                  <a:gd name="T1" fmla="*/ 5 h 35"/>
                  <a:gd name="T2" fmla="*/ 45 w 48"/>
                  <a:gd name="T3" fmla="*/ 26 h 35"/>
                  <a:gd name="T4" fmla="*/ 41 w 48"/>
                  <a:gd name="T5" fmla="*/ 34 h 35"/>
                  <a:gd name="T6" fmla="*/ 7 w 48"/>
                  <a:gd name="T7" fmla="*/ 35 h 35"/>
                  <a:gd name="T8" fmla="*/ 2 w 48"/>
                  <a:gd name="T9" fmla="*/ 27 h 35"/>
                  <a:gd name="T10" fmla="*/ 19 w 48"/>
                  <a:gd name="T11" fmla="*/ 5 h 35"/>
                  <a:gd name="T12" fmla="*/ 28 w 48"/>
                  <a:gd name="T13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35">
                    <a:moveTo>
                      <a:pt x="28" y="5"/>
                    </a:moveTo>
                    <a:cubicBezTo>
                      <a:pt x="45" y="26"/>
                      <a:pt x="45" y="26"/>
                      <a:pt x="45" y="26"/>
                    </a:cubicBezTo>
                    <a:cubicBezTo>
                      <a:pt x="48" y="30"/>
                      <a:pt x="46" y="34"/>
                      <a:pt x="41" y="34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2" y="35"/>
                      <a:pt x="0" y="31"/>
                      <a:pt x="2" y="27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0"/>
                      <a:pt x="25" y="0"/>
                      <a:pt x="28" y="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3" name="任意多边形: 形状 169"/>
              <p:cNvSpPr/>
              <p:nvPr/>
            </p:nvSpPr>
            <p:spPr bwMode="auto">
              <a:xfrm>
                <a:off x="4620" y="2786"/>
                <a:ext cx="94" cy="68"/>
              </a:xfrm>
              <a:custGeom>
                <a:avLst/>
                <a:gdLst>
                  <a:gd name="T0" fmla="*/ 20 w 48"/>
                  <a:gd name="T1" fmla="*/ 31 h 35"/>
                  <a:gd name="T2" fmla="*/ 3 w 48"/>
                  <a:gd name="T3" fmla="*/ 10 h 35"/>
                  <a:gd name="T4" fmla="*/ 7 w 48"/>
                  <a:gd name="T5" fmla="*/ 1 h 35"/>
                  <a:gd name="T6" fmla="*/ 40 w 48"/>
                  <a:gd name="T7" fmla="*/ 1 h 35"/>
                  <a:gd name="T8" fmla="*/ 45 w 48"/>
                  <a:gd name="T9" fmla="*/ 9 h 35"/>
                  <a:gd name="T10" fmla="*/ 29 w 48"/>
                  <a:gd name="T11" fmla="*/ 31 h 35"/>
                  <a:gd name="T12" fmla="*/ 20 w 48"/>
                  <a:gd name="T13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35">
                    <a:moveTo>
                      <a:pt x="20" y="31"/>
                    </a:moveTo>
                    <a:cubicBezTo>
                      <a:pt x="3" y="10"/>
                      <a:pt x="3" y="10"/>
                      <a:pt x="3" y="10"/>
                    </a:cubicBezTo>
                    <a:cubicBezTo>
                      <a:pt x="0" y="5"/>
                      <a:pt x="2" y="1"/>
                      <a:pt x="7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6" y="0"/>
                      <a:pt x="48" y="4"/>
                      <a:pt x="45" y="9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5"/>
                      <a:pt x="22" y="35"/>
                      <a:pt x="20" y="3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任意多边形: 形状 170"/>
              <p:cNvSpPr/>
              <p:nvPr/>
            </p:nvSpPr>
            <p:spPr bwMode="auto">
              <a:xfrm>
                <a:off x="4425" y="2113"/>
                <a:ext cx="86" cy="125"/>
              </a:xfrm>
              <a:custGeom>
                <a:avLst/>
                <a:gdLst>
                  <a:gd name="T0" fmla="*/ 38 w 44"/>
                  <a:gd name="T1" fmla="*/ 0 h 64"/>
                  <a:gd name="T2" fmla="*/ 5 w 44"/>
                  <a:gd name="T3" fmla="*/ 0 h 64"/>
                  <a:gd name="T4" fmla="*/ 0 w 44"/>
                  <a:gd name="T5" fmla="*/ 5 h 64"/>
                  <a:gd name="T6" fmla="*/ 0 w 44"/>
                  <a:gd name="T7" fmla="*/ 16 h 64"/>
                  <a:gd name="T8" fmla="*/ 5 w 44"/>
                  <a:gd name="T9" fmla="*/ 21 h 64"/>
                  <a:gd name="T10" fmla="*/ 17 w 44"/>
                  <a:gd name="T11" fmla="*/ 22 h 64"/>
                  <a:gd name="T12" fmla="*/ 17 w 44"/>
                  <a:gd name="T13" fmla="*/ 59 h 64"/>
                  <a:gd name="T14" fmla="*/ 21 w 44"/>
                  <a:gd name="T15" fmla="*/ 64 h 64"/>
                  <a:gd name="T16" fmla="*/ 22 w 44"/>
                  <a:gd name="T17" fmla="*/ 64 h 64"/>
                  <a:gd name="T18" fmla="*/ 26 w 44"/>
                  <a:gd name="T19" fmla="*/ 59 h 64"/>
                  <a:gd name="T20" fmla="*/ 27 w 44"/>
                  <a:gd name="T21" fmla="*/ 22 h 64"/>
                  <a:gd name="T22" fmla="*/ 38 w 44"/>
                  <a:gd name="T23" fmla="*/ 22 h 64"/>
                  <a:gd name="T24" fmla="*/ 44 w 44"/>
                  <a:gd name="T25" fmla="*/ 16 h 64"/>
                  <a:gd name="T26" fmla="*/ 44 w 44"/>
                  <a:gd name="T27" fmla="*/ 6 h 64"/>
                  <a:gd name="T28" fmla="*/ 38 w 44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64">
                    <a:moveTo>
                      <a:pt x="3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2" y="21"/>
                      <a:pt x="5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7" y="62"/>
                      <a:pt x="18" y="64"/>
                      <a:pt x="21" y="64"/>
                    </a:cubicBezTo>
                    <a:cubicBezTo>
                      <a:pt x="22" y="64"/>
                      <a:pt x="22" y="64"/>
                      <a:pt x="22" y="64"/>
                    </a:cubicBezTo>
                    <a:cubicBezTo>
                      <a:pt x="25" y="64"/>
                      <a:pt x="26" y="62"/>
                      <a:pt x="26" y="59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41" y="22"/>
                      <a:pt x="44" y="19"/>
                      <a:pt x="44" y="1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3"/>
                      <a:pt x="41" y="0"/>
                      <a:pt x="38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5" name="任意多边形: 形状 171"/>
              <p:cNvSpPr/>
              <p:nvPr/>
            </p:nvSpPr>
            <p:spPr bwMode="auto">
              <a:xfrm>
                <a:off x="4509" y="2723"/>
                <a:ext cx="86" cy="125"/>
              </a:xfrm>
              <a:custGeom>
                <a:avLst/>
                <a:gdLst>
                  <a:gd name="T0" fmla="*/ 38 w 44"/>
                  <a:gd name="T1" fmla="*/ 0 h 64"/>
                  <a:gd name="T2" fmla="*/ 6 w 44"/>
                  <a:gd name="T3" fmla="*/ 0 h 64"/>
                  <a:gd name="T4" fmla="*/ 0 w 44"/>
                  <a:gd name="T5" fmla="*/ 6 h 64"/>
                  <a:gd name="T6" fmla="*/ 0 w 44"/>
                  <a:gd name="T7" fmla="*/ 16 h 64"/>
                  <a:gd name="T8" fmla="*/ 6 w 44"/>
                  <a:gd name="T9" fmla="*/ 22 h 64"/>
                  <a:gd name="T10" fmla="*/ 17 w 44"/>
                  <a:gd name="T11" fmla="*/ 22 h 64"/>
                  <a:gd name="T12" fmla="*/ 17 w 44"/>
                  <a:gd name="T13" fmla="*/ 60 h 64"/>
                  <a:gd name="T14" fmla="*/ 21 w 44"/>
                  <a:gd name="T15" fmla="*/ 64 h 64"/>
                  <a:gd name="T16" fmla="*/ 23 w 44"/>
                  <a:gd name="T17" fmla="*/ 64 h 64"/>
                  <a:gd name="T18" fmla="*/ 27 w 44"/>
                  <a:gd name="T19" fmla="*/ 60 h 64"/>
                  <a:gd name="T20" fmla="*/ 27 w 44"/>
                  <a:gd name="T21" fmla="*/ 22 h 64"/>
                  <a:gd name="T22" fmla="*/ 38 w 44"/>
                  <a:gd name="T23" fmla="*/ 22 h 64"/>
                  <a:gd name="T24" fmla="*/ 44 w 44"/>
                  <a:gd name="T25" fmla="*/ 16 h 64"/>
                  <a:gd name="T26" fmla="*/ 44 w 44"/>
                  <a:gd name="T27" fmla="*/ 6 h 64"/>
                  <a:gd name="T28" fmla="*/ 38 w 44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64">
                    <a:moveTo>
                      <a:pt x="3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3" y="22"/>
                      <a:pt x="6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62"/>
                      <a:pt x="19" y="64"/>
                      <a:pt x="21" y="64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5" y="64"/>
                      <a:pt x="27" y="62"/>
                      <a:pt x="27" y="60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41" y="22"/>
                      <a:pt x="44" y="20"/>
                      <a:pt x="44" y="1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3"/>
                      <a:pt x="42" y="0"/>
                      <a:pt x="38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任意多边形: 形状 172"/>
              <p:cNvSpPr/>
              <p:nvPr/>
            </p:nvSpPr>
            <p:spPr bwMode="auto">
              <a:xfrm>
                <a:off x="4587" y="3222"/>
                <a:ext cx="86" cy="125"/>
              </a:xfrm>
              <a:custGeom>
                <a:avLst/>
                <a:gdLst>
                  <a:gd name="T0" fmla="*/ 39 w 44"/>
                  <a:gd name="T1" fmla="*/ 0 h 64"/>
                  <a:gd name="T2" fmla="*/ 6 w 44"/>
                  <a:gd name="T3" fmla="*/ 0 h 64"/>
                  <a:gd name="T4" fmla="*/ 0 w 44"/>
                  <a:gd name="T5" fmla="*/ 6 h 64"/>
                  <a:gd name="T6" fmla="*/ 0 w 44"/>
                  <a:gd name="T7" fmla="*/ 16 h 64"/>
                  <a:gd name="T8" fmla="*/ 6 w 44"/>
                  <a:gd name="T9" fmla="*/ 22 h 64"/>
                  <a:gd name="T10" fmla="*/ 17 w 44"/>
                  <a:gd name="T11" fmla="*/ 22 h 64"/>
                  <a:gd name="T12" fmla="*/ 17 w 44"/>
                  <a:gd name="T13" fmla="*/ 60 h 64"/>
                  <a:gd name="T14" fmla="*/ 21 w 44"/>
                  <a:gd name="T15" fmla="*/ 64 h 64"/>
                  <a:gd name="T16" fmla="*/ 23 w 44"/>
                  <a:gd name="T17" fmla="*/ 64 h 64"/>
                  <a:gd name="T18" fmla="*/ 27 w 44"/>
                  <a:gd name="T19" fmla="*/ 60 h 64"/>
                  <a:gd name="T20" fmla="*/ 27 w 44"/>
                  <a:gd name="T21" fmla="*/ 22 h 64"/>
                  <a:gd name="T22" fmla="*/ 39 w 44"/>
                  <a:gd name="T23" fmla="*/ 22 h 64"/>
                  <a:gd name="T24" fmla="*/ 44 w 44"/>
                  <a:gd name="T25" fmla="*/ 16 h 64"/>
                  <a:gd name="T26" fmla="*/ 44 w 44"/>
                  <a:gd name="T27" fmla="*/ 6 h 64"/>
                  <a:gd name="T28" fmla="*/ 39 w 44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64">
                    <a:moveTo>
                      <a:pt x="3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3" y="22"/>
                      <a:pt x="6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62"/>
                      <a:pt x="19" y="64"/>
                      <a:pt x="21" y="64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5" y="64"/>
                      <a:pt x="27" y="62"/>
                      <a:pt x="27" y="60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2" y="22"/>
                      <a:pt x="44" y="19"/>
                      <a:pt x="44" y="1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3"/>
                      <a:pt x="42" y="0"/>
                      <a:pt x="39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7" name="任意多边形: 形状 173"/>
              <p:cNvSpPr/>
              <p:nvPr/>
            </p:nvSpPr>
            <p:spPr bwMode="auto">
              <a:xfrm>
                <a:off x="4202" y="1593"/>
                <a:ext cx="273" cy="264"/>
              </a:xfrm>
              <a:custGeom>
                <a:avLst/>
                <a:gdLst>
                  <a:gd name="T0" fmla="*/ 133 w 140"/>
                  <a:gd name="T1" fmla="*/ 55 h 135"/>
                  <a:gd name="T2" fmla="*/ 129 w 140"/>
                  <a:gd name="T3" fmla="*/ 52 h 135"/>
                  <a:gd name="T4" fmla="*/ 129 w 140"/>
                  <a:gd name="T5" fmla="*/ 9 h 135"/>
                  <a:gd name="T6" fmla="*/ 122 w 140"/>
                  <a:gd name="T7" fmla="*/ 2 h 135"/>
                  <a:gd name="T8" fmla="*/ 101 w 140"/>
                  <a:gd name="T9" fmla="*/ 2 h 135"/>
                  <a:gd name="T10" fmla="*/ 94 w 140"/>
                  <a:gd name="T11" fmla="*/ 9 h 135"/>
                  <a:gd name="T12" fmla="*/ 94 w 140"/>
                  <a:gd name="T13" fmla="*/ 18 h 135"/>
                  <a:gd name="T14" fmla="*/ 83 w 140"/>
                  <a:gd name="T15" fmla="*/ 7 h 135"/>
                  <a:gd name="T16" fmla="*/ 57 w 140"/>
                  <a:gd name="T17" fmla="*/ 7 h 135"/>
                  <a:gd name="T18" fmla="*/ 7 w 140"/>
                  <a:gd name="T19" fmla="*/ 55 h 135"/>
                  <a:gd name="T20" fmla="*/ 11 w 140"/>
                  <a:gd name="T21" fmla="*/ 67 h 135"/>
                  <a:gd name="T22" fmla="*/ 11 w 140"/>
                  <a:gd name="T23" fmla="*/ 129 h 135"/>
                  <a:gd name="T24" fmla="*/ 16 w 140"/>
                  <a:gd name="T25" fmla="*/ 135 h 135"/>
                  <a:gd name="T26" fmla="*/ 124 w 140"/>
                  <a:gd name="T27" fmla="*/ 135 h 135"/>
                  <a:gd name="T28" fmla="*/ 129 w 140"/>
                  <a:gd name="T29" fmla="*/ 129 h 135"/>
                  <a:gd name="T30" fmla="*/ 129 w 140"/>
                  <a:gd name="T31" fmla="*/ 67 h 135"/>
                  <a:gd name="T32" fmla="*/ 133 w 140"/>
                  <a:gd name="T33" fmla="*/ 55 h 135"/>
                  <a:gd name="T34" fmla="*/ 60 w 140"/>
                  <a:gd name="T35" fmla="*/ 124 h 135"/>
                  <a:gd name="T36" fmla="*/ 25 w 140"/>
                  <a:gd name="T37" fmla="*/ 124 h 135"/>
                  <a:gd name="T38" fmla="*/ 25 w 140"/>
                  <a:gd name="T39" fmla="*/ 84 h 135"/>
                  <a:gd name="T40" fmla="*/ 32 w 140"/>
                  <a:gd name="T41" fmla="*/ 77 h 135"/>
                  <a:gd name="T42" fmla="*/ 53 w 140"/>
                  <a:gd name="T43" fmla="*/ 77 h 135"/>
                  <a:gd name="T44" fmla="*/ 60 w 140"/>
                  <a:gd name="T45" fmla="*/ 84 h 135"/>
                  <a:gd name="T46" fmla="*/ 60 w 140"/>
                  <a:gd name="T47" fmla="*/ 124 h 135"/>
                  <a:gd name="T48" fmla="*/ 93 w 140"/>
                  <a:gd name="T49" fmla="*/ 111 h 135"/>
                  <a:gd name="T50" fmla="*/ 86 w 140"/>
                  <a:gd name="T51" fmla="*/ 111 h 135"/>
                  <a:gd name="T52" fmla="*/ 79 w 140"/>
                  <a:gd name="T53" fmla="*/ 104 h 135"/>
                  <a:gd name="T54" fmla="*/ 79 w 140"/>
                  <a:gd name="T55" fmla="*/ 97 h 135"/>
                  <a:gd name="T56" fmla="*/ 93 w 140"/>
                  <a:gd name="T57" fmla="*/ 97 h 135"/>
                  <a:gd name="T58" fmla="*/ 93 w 140"/>
                  <a:gd name="T59" fmla="*/ 111 h 135"/>
                  <a:gd name="T60" fmla="*/ 93 w 140"/>
                  <a:gd name="T61" fmla="*/ 91 h 135"/>
                  <a:gd name="T62" fmla="*/ 79 w 140"/>
                  <a:gd name="T63" fmla="*/ 91 h 135"/>
                  <a:gd name="T64" fmla="*/ 79 w 140"/>
                  <a:gd name="T65" fmla="*/ 84 h 135"/>
                  <a:gd name="T66" fmla="*/ 86 w 140"/>
                  <a:gd name="T67" fmla="*/ 77 h 135"/>
                  <a:gd name="T68" fmla="*/ 93 w 140"/>
                  <a:gd name="T69" fmla="*/ 77 h 135"/>
                  <a:gd name="T70" fmla="*/ 93 w 140"/>
                  <a:gd name="T71" fmla="*/ 91 h 135"/>
                  <a:gd name="T72" fmla="*/ 114 w 140"/>
                  <a:gd name="T73" fmla="*/ 104 h 135"/>
                  <a:gd name="T74" fmla="*/ 107 w 140"/>
                  <a:gd name="T75" fmla="*/ 111 h 135"/>
                  <a:gd name="T76" fmla="*/ 100 w 140"/>
                  <a:gd name="T77" fmla="*/ 111 h 135"/>
                  <a:gd name="T78" fmla="*/ 100 w 140"/>
                  <a:gd name="T79" fmla="*/ 97 h 135"/>
                  <a:gd name="T80" fmla="*/ 114 w 140"/>
                  <a:gd name="T81" fmla="*/ 97 h 135"/>
                  <a:gd name="T82" fmla="*/ 114 w 140"/>
                  <a:gd name="T83" fmla="*/ 104 h 135"/>
                  <a:gd name="T84" fmla="*/ 114 w 140"/>
                  <a:gd name="T85" fmla="*/ 91 h 135"/>
                  <a:gd name="T86" fmla="*/ 100 w 140"/>
                  <a:gd name="T87" fmla="*/ 91 h 135"/>
                  <a:gd name="T88" fmla="*/ 100 w 140"/>
                  <a:gd name="T89" fmla="*/ 77 h 135"/>
                  <a:gd name="T90" fmla="*/ 107 w 140"/>
                  <a:gd name="T91" fmla="*/ 77 h 135"/>
                  <a:gd name="T92" fmla="*/ 114 w 140"/>
                  <a:gd name="T93" fmla="*/ 84 h 135"/>
                  <a:gd name="T94" fmla="*/ 114 w 140"/>
                  <a:gd name="T95" fmla="*/ 9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0" h="135">
                    <a:moveTo>
                      <a:pt x="133" y="55"/>
                    </a:moveTo>
                    <a:cubicBezTo>
                      <a:pt x="129" y="52"/>
                      <a:pt x="129" y="52"/>
                      <a:pt x="129" y="52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9" y="5"/>
                      <a:pt x="126" y="2"/>
                      <a:pt x="122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97" y="2"/>
                      <a:pt x="94" y="5"/>
                      <a:pt x="94" y="9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76" y="0"/>
                      <a:pt x="64" y="0"/>
                      <a:pt x="57" y="7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0" y="62"/>
                      <a:pt x="2" y="67"/>
                      <a:pt x="11" y="67"/>
                    </a:cubicBezTo>
                    <a:cubicBezTo>
                      <a:pt x="11" y="129"/>
                      <a:pt x="11" y="129"/>
                      <a:pt x="11" y="129"/>
                    </a:cubicBezTo>
                    <a:cubicBezTo>
                      <a:pt x="11" y="132"/>
                      <a:pt x="13" y="135"/>
                      <a:pt x="16" y="135"/>
                    </a:cubicBezTo>
                    <a:cubicBezTo>
                      <a:pt x="124" y="135"/>
                      <a:pt x="124" y="135"/>
                      <a:pt x="124" y="135"/>
                    </a:cubicBezTo>
                    <a:cubicBezTo>
                      <a:pt x="127" y="135"/>
                      <a:pt x="129" y="132"/>
                      <a:pt x="129" y="129"/>
                    </a:cubicBezTo>
                    <a:cubicBezTo>
                      <a:pt x="129" y="67"/>
                      <a:pt x="129" y="67"/>
                      <a:pt x="129" y="67"/>
                    </a:cubicBezTo>
                    <a:cubicBezTo>
                      <a:pt x="138" y="67"/>
                      <a:pt x="140" y="62"/>
                      <a:pt x="133" y="55"/>
                    </a:cubicBezTo>
                    <a:close/>
                    <a:moveTo>
                      <a:pt x="60" y="124"/>
                    </a:moveTo>
                    <a:cubicBezTo>
                      <a:pt x="25" y="124"/>
                      <a:pt x="25" y="124"/>
                      <a:pt x="25" y="124"/>
                    </a:cubicBezTo>
                    <a:cubicBezTo>
                      <a:pt x="25" y="84"/>
                      <a:pt x="25" y="84"/>
                      <a:pt x="25" y="84"/>
                    </a:cubicBezTo>
                    <a:cubicBezTo>
                      <a:pt x="25" y="80"/>
                      <a:pt x="28" y="77"/>
                      <a:pt x="32" y="77"/>
                    </a:cubicBezTo>
                    <a:cubicBezTo>
                      <a:pt x="53" y="77"/>
                      <a:pt x="53" y="77"/>
                      <a:pt x="53" y="77"/>
                    </a:cubicBezTo>
                    <a:cubicBezTo>
                      <a:pt x="57" y="77"/>
                      <a:pt x="60" y="80"/>
                      <a:pt x="60" y="84"/>
                    </a:cubicBezTo>
                    <a:lnTo>
                      <a:pt x="60" y="124"/>
                    </a:lnTo>
                    <a:close/>
                    <a:moveTo>
                      <a:pt x="93" y="111"/>
                    </a:moveTo>
                    <a:cubicBezTo>
                      <a:pt x="86" y="111"/>
                      <a:pt x="86" y="111"/>
                      <a:pt x="86" y="111"/>
                    </a:cubicBezTo>
                    <a:cubicBezTo>
                      <a:pt x="82" y="111"/>
                      <a:pt x="79" y="108"/>
                      <a:pt x="79" y="104"/>
                    </a:cubicBezTo>
                    <a:cubicBezTo>
                      <a:pt x="79" y="97"/>
                      <a:pt x="79" y="97"/>
                      <a:pt x="79" y="97"/>
                    </a:cubicBezTo>
                    <a:cubicBezTo>
                      <a:pt x="93" y="97"/>
                      <a:pt x="93" y="97"/>
                      <a:pt x="93" y="97"/>
                    </a:cubicBezTo>
                    <a:lnTo>
                      <a:pt x="93" y="111"/>
                    </a:lnTo>
                    <a:close/>
                    <a:moveTo>
                      <a:pt x="93" y="91"/>
                    </a:moveTo>
                    <a:cubicBezTo>
                      <a:pt x="79" y="91"/>
                      <a:pt x="79" y="91"/>
                      <a:pt x="79" y="91"/>
                    </a:cubicBezTo>
                    <a:cubicBezTo>
                      <a:pt x="79" y="84"/>
                      <a:pt x="79" y="84"/>
                      <a:pt x="79" y="84"/>
                    </a:cubicBezTo>
                    <a:cubicBezTo>
                      <a:pt x="79" y="80"/>
                      <a:pt x="82" y="77"/>
                      <a:pt x="86" y="77"/>
                    </a:cubicBezTo>
                    <a:cubicBezTo>
                      <a:pt x="93" y="77"/>
                      <a:pt x="93" y="77"/>
                      <a:pt x="93" y="77"/>
                    </a:cubicBezTo>
                    <a:lnTo>
                      <a:pt x="93" y="91"/>
                    </a:lnTo>
                    <a:close/>
                    <a:moveTo>
                      <a:pt x="114" y="104"/>
                    </a:moveTo>
                    <a:cubicBezTo>
                      <a:pt x="114" y="108"/>
                      <a:pt x="111" y="111"/>
                      <a:pt x="107" y="111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100" y="97"/>
                      <a:pt x="100" y="97"/>
                      <a:pt x="100" y="97"/>
                    </a:cubicBezTo>
                    <a:cubicBezTo>
                      <a:pt x="114" y="97"/>
                      <a:pt x="114" y="97"/>
                      <a:pt x="114" y="97"/>
                    </a:cubicBezTo>
                    <a:lnTo>
                      <a:pt x="114" y="104"/>
                    </a:lnTo>
                    <a:close/>
                    <a:moveTo>
                      <a:pt x="114" y="91"/>
                    </a:move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7" y="77"/>
                      <a:pt x="107" y="77"/>
                      <a:pt x="107" y="77"/>
                    </a:cubicBezTo>
                    <a:cubicBezTo>
                      <a:pt x="111" y="77"/>
                      <a:pt x="114" y="80"/>
                      <a:pt x="114" y="84"/>
                    </a:cubicBezTo>
                    <a:lnTo>
                      <a:pt x="114" y="91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8" name="任意多边形: 形状 174"/>
              <p:cNvSpPr/>
              <p:nvPr/>
            </p:nvSpPr>
            <p:spPr bwMode="auto">
              <a:xfrm>
                <a:off x="4313" y="2146"/>
                <a:ext cx="37" cy="75"/>
              </a:xfrm>
              <a:custGeom>
                <a:avLst/>
                <a:gdLst>
                  <a:gd name="T0" fmla="*/ 1 w 19"/>
                  <a:gd name="T1" fmla="*/ 15 h 38"/>
                  <a:gd name="T2" fmla="*/ 3 w 19"/>
                  <a:gd name="T3" fmla="*/ 17 h 38"/>
                  <a:gd name="T4" fmla="*/ 5 w 19"/>
                  <a:gd name="T5" fmla="*/ 19 h 38"/>
                  <a:gd name="T6" fmla="*/ 6 w 19"/>
                  <a:gd name="T7" fmla="*/ 19 h 38"/>
                  <a:gd name="T8" fmla="*/ 6 w 19"/>
                  <a:gd name="T9" fmla="*/ 28 h 38"/>
                  <a:gd name="T10" fmla="*/ 4 w 19"/>
                  <a:gd name="T11" fmla="*/ 27 h 38"/>
                  <a:gd name="T12" fmla="*/ 1 w 19"/>
                  <a:gd name="T13" fmla="*/ 27 h 38"/>
                  <a:gd name="T14" fmla="*/ 1 w 19"/>
                  <a:gd name="T15" fmla="*/ 27 h 38"/>
                  <a:gd name="T16" fmla="*/ 0 w 19"/>
                  <a:gd name="T17" fmla="*/ 28 h 38"/>
                  <a:gd name="T18" fmla="*/ 0 w 19"/>
                  <a:gd name="T19" fmla="*/ 30 h 38"/>
                  <a:gd name="T20" fmla="*/ 0 w 19"/>
                  <a:gd name="T21" fmla="*/ 31 h 38"/>
                  <a:gd name="T22" fmla="*/ 3 w 19"/>
                  <a:gd name="T23" fmla="*/ 32 h 38"/>
                  <a:gd name="T24" fmla="*/ 6 w 19"/>
                  <a:gd name="T25" fmla="*/ 32 h 38"/>
                  <a:gd name="T26" fmla="*/ 6 w 19"/>
                  <a:gd name="T27" fmla="*/ 36 h 38"/>
                  <a:gd name="T28" fmla="*/ 7 w 19"/>
                  <a:gd name="T29" fmla="*/ 38 h 38"/>
                  <a:gd name="T30" fmla="*/ 9 w 19"/>
                  <a:gd name="T31" fmla="*/ 36 h 38"/>
                  <a:gd name="T32" fmla="*/ 9 w 19"/>
                  <a:gd name="T33" fmla="*/ 32 h 38"/>
                  <a:gd name="T34" fmla="*/ 11 w 19"/>
                  <a:gd name="T35" fmla="*/ 32 h 38"/>
                  <a:gd name="T36" fmla="*/ 11 w 19"/>
                  <a:gd name="T37" fmla="*/ 36 h 38"/>
                  <a:gd name="T38" fmla="*/ 12 w 19"/>
                  <a:gd name="T39" fmla="*/ 38 h 38"/>
                  <a:gd name="T40" fmla="*/ 13 w 19"/>
                  <a:gd name="T41" fmla="*/ 36 h 38"/>
                  <a:gd name="T42" fmla="*/ 13 w 19"/>
                  <a:gd name="T43" fmla="*/ 32 h 38"/>
                  <a:gd name="T44" fmla="*/ 15 w 19"/>
                  <a:gd name="T45" fmla="*/ 31 h 38"/>
                  <a:gd name="T46" fmla="*/ 18 w 19"/>
                  <a:gd name="T47" fmla="*/ 28 h 38"/>
                  <a:gd name="T48" fmla="*/ 19 w 19"/>
                  <a:gd name="T49" fmla="*/ 24 h 38"/>
                  <a:gd name="T50" fmla="*/ 17 w 19"/>
                  <a:gd name="T51" fmla="*/ 19 h 38"/>
                  <a:gd name="T52" fmla="*/ 13 w 19"/>
                  <a:gd name="T53" fmla="*/ 17 h 38"/>
                  <a:gd name="T54" fmla="*/ 13 w 19"/>
                  <a:gd name="T55" fmla="*/ 9 h 38"/>
                  <a:gd name="T56" fmla="*/ 14 w 19"/>
                  <a:gd name="T57" fmla="*/ 9 h 38"/>
                  <a:gd name="T58" fmla="*/ 16 w 19"/>
                  <a:gd name="T59" fmla="*/ 10 h 38"/>
                  <a:gd name="T60" fmla="*/ 17 w 19"/>
                  <a:gd name="T61" fmla="*/ 9 h 38"/>
                  <a:gd name="T62" fmla="*/ 17 w 19"/>
                  <a:gd name="T63" fmla="*/ 8 h 38"/>
                  <a:gd name="T64" fmla="*/ 17 w 19"/>
                  <a:gd name="T65" fmla="*/ 6 h 38"/>
                  <a:gd name="T66" fmla="*/ 17 w 19"/>
                  <a:gd name="T67" fmla="*/ 6 h 38"/>
                  <a:gd name="T68" fmla="*/ 16 w 19"/>
                  <a:gd name="T69" fmla="*/ 5 h 38"/>
                  <a:gd name="T70" fmla="*/ 15 w 19"/>
                  <a:gd name="T71" fmla="*/ 5 h 38"/>
                  <a:gd name="T72" fmla="*/ 13 w 19"/>
                  <a:gd name="T73" fmla="*/ 5 h 38"/>
                  <a:gd name="T74" fmla="*/ 13 w 19"/>
                  <a:gd name="T75" fmla="*/ 1 h 38"/>
                  <a:gd name="T76" fmla="*/ 12 w 19"/>
                  <a:gd name="T77" fmla="*/ 0 h 38"/>
                  <a:gd name="T78" fmla="*/ 11 w 19"/>
                  <a:gd name="T79" fmla="*/ 1 h 38"/>
                  <a:gd name="T80" fmla="*/ 11 w 19"/>
                  <a:gd name="T81" fmla="*/ 5 h 38"/>
                  <a:gd name="T82" fmla="*/ 10 w 19"/>
                  <a:gd name="T83" fmla="*/ 5 h 38"/>
                  <a:gd name="T84" fmla="*/ 8 w 19"/>
                  <a:gd name="T85" fmla="*/ 5 h 38"/>
                  <a:gd name="T86" fmla="*/ 8 w 19"/>
                  <a:gd name="T87" fmla="*/ 1 h 38"/>
                  <a:gd name="T88" fmla="*/ 7 w 19"/>
                  <a:gd name="T89" fmla="*/ 0 h 38"/>
                  <a:gd name="T90" fmla="*/ 6 w 19"/>
                  <a:gd name="T91" fmla="*/ 1 h 38"/>
                  <a:gd name="T92" fmla="*/ 6 w 19"/>
                  <a:gd name="T93" fmla="*/ 5 h 38"/>
                  <a:gd name="T94" fmla="*/ 3 w 19"/>
                  <a:gd name="T95" fmla="*/ 7 h 38"/>
                  <a:gd name="T96" fmla="*/ 1 w 19"/>
                  <a:gd name="T97" fmla="*/ 9 h 38"/>
                  <a:gd name="T98" fmla="*/ 1 w 19"/>
                  <a:gd name="T99" fmla="*/ 12 h 38"/>
                  <a:gd name="T100" fmla="*/ 1 w 19"/>
                  <a:gd name="T101" fmla="*/ 15 h 38"/>
                  <a:gd name="T102" fmla="*/ 11 w 19"/>
                  <a:gd name="T103" fmla="*/ 21 h 38"/>
                  <a:gd name="T104" fmla="*/ 11 w 19"/>
                  <a:gd name="T105" fmla="*/ 27 h 38"/>
                  <a:gd name="T106" fmla="*/ 8 w 19"/>
                  <a:gd name="T107" fmla="*/ 28 h 38"/>
                  <a:gd name="T108" fmla="*/ 8 w 19"/>
                  <a:gd name="T109" fmla="*/ 20 h 38"/>
                  <a:gd name="T110" fmla="*/ 11 w 19"/>
                  <a:gd name="T111" fmla="*/ 21 h 38"/>
                  <a:gd name="T112" fmla="*/ 11 w 19"/>
                  <a:gd name="T113" fmla="*/ 9 h 38"/>
                  <a:gd name="T114" fmla="*/ 11 w 19"/>
                  <a:gd name="T115" fmla="*/ 16 h 38"/>
                  <a:gd name="T116" fmla="*/ 8 w 19"/>
                  <a:gd name="T117" fmla="*/ 15 h 38"/>
                  <a:gd name="T118" fmla="*/ 8 w 19"/>
                  <a:gd name="T119" fmla="*/ 9 h 38"/>
                  <a:gd name="T120" fmla="*/ 11 w 19"/>
                  <a:gd name="T121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" h="38">
                    <a:moveTo>
                      <a:pt x="1" y="15"/>
                    </a:moveTo>
                    <a:cubicBezTo>
                      <a:pt x="2" y="16"/>
                      <a:pt x="2" y="17"/>
                      <a:pt x="3" y="17"/>
                    </a:cubicBezTo>
                    <a:cubicBezTo>
                      <a:pt x="4" y="18"/>
                      <a:pt x="5" y="18"/>
                      <a:pt x="5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5" y="28"/>
                      <a:pt x="5" y="28"/>
                      <a:pt x="4" y="27"/>
                    </a:cubicBezTo>
                    <a:cubicBezTo>
                      <a:pt x="3" y="27"/>
                      <a:pt x="2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7"/>
                      <a:pt x="0" y="28"/>
                      <a:pt x="0" y="28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0"/>
                      <a:pt x="0" y="31"/>
                      <a:pt x="0" y="31"/>
                    </a:cubicBezTo>
                    <a:cubicBezTo>
                      <a:pt x="1" y="31"/>
                      <a:pt x="2" y="31"/>
                      <a:pt x="3" y="32"/>
                    </a:cubicBezTo>
                    <a:cubicBezTo>
                      <a:pt x="4" y="32"/>
                      <a:pt x="5" y="32"/>
                      <a:pt x="6" y="32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7"/>
                      <a:pt x="7" y="38"/>
                      <a:pt x="7" y="38"/>
                    </a:cubicBezTo>
                    <a:cubicBezTo>
                      <a:pt x="8" y="38"/>
                      <a:pt x="9" y="37"/>
                      <a:pt x="9" y="36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10" y="32"/>
                      <a:pt x="11" y="32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7"/>
                      <a:pt x="12" y="38"/>
                      <a:pt x="12" y="38"/>
                    </a:cubicBezTo>
                    <a:cubicBezTo>
                      <a:pt x="13" y="38"/>
                      <a:pt x="13" y="37"/>
                      <a:pt x="13" y="36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4" y="31"/>
                      <a:pt x="15" y="31"/>
                      <a:pt x="15" y="31"/>
                    </a:cubicBezTo>
                    <a:cubicBezTo>
                      <a:pt x="16" y="30"/>
                      <a:pt x="17" y="29"/>
                      <a:pt x="18" y="28"/>
                    </a:cubicBezTo>
                    <a:cubicBezTo>
                      <a:pt x="18" y="27"/>
                      <a:pt x="19" y="26"/>
                      <a:pt x="19" y="24"/>
                    </a:cubicBezTo>
                    <a:cubicBezTo>
                      <a:pt x="19" y="22"/>
                      <a:pt x="18" y="21"/>
                      <a:pt x="17" y="19"/>
                    </a:cubicBezTo>
                    <a:cubicBezTo>
                      <a:pt x="16" y="19"/>
                      <a:pt x="15" y="18"/>
                      <a:pt x="13" y="1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4" y="9"/>
                      <a:pt x="14" y="9"/>
                    </a:cubicBezTo>
                    <a:cubicBezTo>
                      <a:pt x="15" y="9"/>
                      <a:pt x="15" y="10"/>
                      <a:pt x="16" y="10"/>
                    </a:cubicBezTo>
                    <a:cubicBezTo>
                      <a:pt x="16" y="10"/>
                      <a:pt x="16" y="10"/>
                      <a:pt x="17" y="9"/>
                    </a:cubicBezTo>
                    <a:cubicBezTo>
                      <a:pt x="17" y="9"/>
                      <a:pt x="17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0" y="5"/>
                    </a:cubicBezTo>
                    <a:cubicBezTo>
                      <a:pt x="10" y="5"/>
                      <a:pt x="9" y="5"/>
                      <a:pt x="8" y="5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6"/>
                      <a:pt x="4" y="6"/>
                      <a:pt x="3" y="7"/>
                    </a:cubicBezTo>
                    <a:cubicBezTo>
                      <a:pt x="2" y="8"/>
                      <a:pt x="2" y="8"/>
                      <a:pt x="1" y="9"/>
                    </a:cubicBezTo>
                    <a:cubicBezTo>
                      <a:pt x="1" y="10"/>
                      <a:pt x="1" y="11"/>
                      <a:pt x="1" y="12"/>
                    </a:cubicBezTo>
                    <a:cubicBezTo>
                      <a:pt x="1" y="13"/>
                      <a:pt x="1" y="14"/>
                      <a:pt x="1" y="15"/>
                    </a:cubicBezTo>
                    <a:close/>
                    <a:moveTo>
                      <a:pt x="11" y="21"/>
                    </a:moveTo>
                    <a:cubicBezTo>
                      <a:pt x="11" y="27"/>
                      <a:pt x="11" y="27"/>
                      <a:pt x="11" y="27"/>
                    </a:cubicBezTo>
                    <a:cubicBezTo>
                      <a:pt x="10" y="28"/>
                      <a:pt x="9" y="28"/>
                      <a:pt x="8" y="2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1"/>
                      <a:pt x="10" y="21"/>
                      <a:pt x="11" y="21"/>
                    </a:cubicBezTo>
                    <a:close/>
                    <a:moveTo>
                      <a:pt x="11" y="9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6"/>
                      <a:pt x="9" y="15"/>
                      <a:pt x="8" y="15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10" y="9"/>
                      <a:pt x="11" y="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9" name="任意多边形: 形状 175"/>
              <p:cNvSpPr/>
              <p:nvPr/>
            </p:nvSpPr>
            <p:spPr bwMode="auto">
              <a:xfrm>
                <a:off x="4258" y="2111"/>
                <a:ext cx="145" cy="217"/>
              </a:xfrm>
              <a:custGeom>
                <a:avLst/>
                <a:gdLst>
                  <a:gd name="T0" fmla="*/ 27 w 74"/>
                  <a:gd name="T1" fmla="*/ 73 h 111"/>
                  <a:gd name="T2" fmla="*/ 28 w 74"/>
                  <a:gd name="T3" fmla="*/ 105 h 111"/>
                  <a:gd name="T4" fmla="*/ 34 w 74"/>
                  <a:gd name="T5" fmla="*/ 111 h 111"/>
                  <a:gd name="T6" fmla="*/ 41 w 74"/>
                  <a:gd name="T7" fmla="*/ 111 h 111"/>
                  <a:gd name="T8" fmla="*/ 48 w 74"/>
                  <a:gd name="T9" fmla="*/ 104 h 111"/>
                  <a:gd name="T10" fmla="*/ 48 w 74"/>
                  <a:gd name="T11" fmla="*/ 72 h 111"/>
                  <a:gd name="T12" fmla="*/ 74 w 74"/>
                  <a:gd name="T13" fmla="*/ 37 h 111"/>
                  <a:gd name="T14" fmla="*/ 37 w 74"/>
                  <a:gd name="T15" fmla="*/ 0 h 111"/>
                  <a:gd name="T16" fmla="*/ 0 w 74"/>
                  <a:gd name="T17" fmla="*/ 37 h 111"/>
                  <a:gd name="T18" fmla="*/ 27 w 74"/>
                  <a:gd name="T19" fmla="*/ 73 h 111"/>
                  <a:gd name="T20" fmla="*/ 37 w 74"/>
                  <a:gd name="T21" fmla="*/ 11 h 111"/>
                  <a:gd name="T22" fmla="*/ 64 w 74"/>
                  <a:gd name="T23" fmla="*/ 37 h 111"/>
                  <a:gd name="T24" fmla="*/ 37 w 74"/>
                  <a:gd name="T25" fmla="*/ 63 h 111"/>
                  <a:gd name="T26" fmla="*/ 11 w 74"/>
                  <a:gd name="T27" fmla="*/ 37 h 111"/>
                  <a:gd name="T28" fmla="*/ 37 w 74"/>
                  <a:gd name="T29" fmla="*/ 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" h="111">
                    <a:moveTo>
                      <a:pt x="27" y="73"/>
                    </a:moveTo>
                    <a:cubicBezTo>
                      <a:pt x="28" y="105"/>
                      <a:pt x="28" y="105"/>
                      <a:pt x="28" y="105"/>
                    </a:cubicBezTo>
                    <a:cubicBezTo>
                      <a:pt x="28" y="108"/>
                      <a:pt x="31" y="111"/>
                      <a:pt x="34" y="111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45" y="111"/>
                      <a:pt x="48" y="108"/>
                      <a:pt x="48" y="104"/>
                    </a:cubicBezTo>
                    <a:cubicBezTo>
                      <a:pt x="48" y="72"/>
                      <a:pt x="48" y="72"/>
                      <a:pt x="48" y="72"/>
                    </a:cubicBezTo>
                    <a:cubicBezTo>
                      <a:pt x="63" y="68"/>
                      <a:pt x="74" y="54"/>
                      <a:pt x="74" y="37"/>
                    </a:cubicBezTo>
                    <a:cubicBezTo>
                      <a:pt x="74" y="16"/>
                      <a:pt x="57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  <a:cubicBezTo>
                      <a:pt x="0" y="54"/>
                      <a:pt x="12" y="68"/>
                      <a:pt x="27" y="73"/>
                    </a:cubicBezTo>
                    <a:close/>
                    <a:moveTo>
                      <a:pt x="37" y="11"/>
                    </a:moveTo>
                    <a:cubicBezTo>
                      <a:pt x="52" y="10"/>
                      <a:pt x="64" y="22"/>
                      <a:pt x="64" y="37"/>
                    </a:cubicBezTo>
                    <a:cubicBezTo>
                      <a:pt x="64" y="51"/>
                      <a:pt x="52" y="63"/>
                      <a:pt x="37" y="63"/>
                    </a:cubicBezTo>
                    <a:cubicBezTo>
                      <a:pt x="23" y="64"/>
                      <a:pt x="11" y="52"/>
                      <a:pt x="11" y="37"/>
                    </a:cubicBezTo>
                    <a:cubicBezTo>
                      <a:pt x="11" y="23"/>
                      <a:pt x="22" y="11"/>
                      <a:pt x="37" y="1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0" name="任意多边形: 形状 176"/>
              <p:cNvSpPr/>
              <p:nvPr/>
            </p:nvSpPr>
            <p:spPr bwMode="auto">
              <a:xfrm>
                <a:off x="4503" y="1661"/>
                <a:ext cx="127" cy="196"/>
              </a:xfrm>
              <a:custGeom>
                <a:avLst/>
                <a:gdLst>
                  <a:gd name="T0" fmla="*/ 49 w 65"/>
                  <a:gd name="T1" fmla="*/ 0 h 100"/>
                  <a:gd name="T2" fmla="*/ 16 w 65"/>
                  <a:gd name="T3" fmla="*/ 0 h 100"/>
                  <a:gd name="T4" fmla="*/ 0 w 65"/>
                  <a:gd name="T5" fmla="*/ 15 h 100"/>
                  <a:gd name="T6" fmla="*/ 0 w 65"/>
                  <a:gd name="T7" fmla="*/ 84 h 100"/>
                  <a:gd name="T8" fmla="*/ 16 w 65"/>
                  <a:gd name="T9" fmla="*/ 100 h 100"/>
                  <a:gd name="T10" fmla="*/ 49 w 65"/>
                  <a:gd name="T11" fmla="*/ 100 h 100"/>
                  <a:gd name="T12" fmla="*/ 65 w 65"/>
                  <a:gd name="T13" fmla="*/ 84 h 100"/>
                  <a:gd name="T14" fmla="*/ 65 w 65"/>
                  <a:gd name="T15" fmla="*/ 15 h 100"/>
                  <a:gd name="T16" fmla="*/ 49 w 65"/>
                  <a:gd name="T17" fmla="*/ 0 h 100"/>
                  <a:gd name="T18" fmla="*/ 58 w 65"/>
                  <a:gd name="T19" fmla="*/ 84 h 100"/>
                  <a:gd name="T20" fmla="*/ 49 w 65"/>
                  <a:gd name="T21" fmla="*/ 93 h 100"/>
                  <a:gd name="T22" fmla="*/ 16 w 65"/>
                  <a:gd name="T23" fmla="*/ 93 h 100"/>
                  <a:gd name="T24" fmla="*/ 7 w 65"/>
                  <a:gd name="T25" fmla="*/ 84 h 100"/>
                  <a:gd name="T26" fmla="*/ 7 w 65"/>
                  <a:gd name="T27" fmla="*/ 15 h 100"/>
                  <a:gd name="T28" fmla="*/ 16 w 65"/>
                  <a:gd name="T29" fmla="*/ 6 h 100"/>
                  <a:gd name="T30" fmla="*/ 49 w 65"/>
                  <a:gd name="T31" fmla="*/ 6 h 100"/>
                  <a:gd name="T32" fmla="*/ 58 w 65"/>
                  <a:gd name="T33" fmla="*/ 15 h 100"/>
                  <a:gd name="T34" fmla="*/ 58 w 65"/>
                  <a:gd name="T35" fmla="*/ 8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100">
                    <a:moveTo>
                      <a:pt x="49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93"/>
                      <a:pt x="7" y="100"/>
                      <a:pt x="16" y="100"/>
                    </a:cubicBezTo>
                    <a:cubicBezTo>
                      <a:pt x="49" y="100"/>
                      <a:pt x="49" y="100"/>
                      <a:pt x="49" y="100"/>
                    </a:cubicBezTo>
                    <a:cubicBezTo>
                      <a:pt x="58" y="100"/>
                      <a:pt x="65" y="93"/>
                      <a:pt x="65" y="84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7"/>
                      <a:pt x="58" y="0"/>
                      <a:pt x="49" y="0"/>
                    </a:cubicBezTo>
                    <a:close/>
                    <a:moveTo>
                      <a:pt x="58" y="84"/>
                    </a:moveTo>
                    <a:cubicBezTo>
                      <a:pt x="58" y="89"/>
                      <a:pt x="54" y="93"/>
                      <a:pt x="49" y="93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1" y="93"/>
                      <a:pt x="7" y="89"/>
                      <a:pt x="7" y="8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0"/>
                      <a:pt x="11" y="6"/>
                      <a:pt x="16" y="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54" y="6"/>
                      <a:pt x="58" y="10"/>
                      <a:pt x="58" y="15"/>
                    </a:cubicBezTo>
                    <a:lnTo>
                      <a:pt x="58" y="84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1" name="任意多边形: 形状 177"/>
              <p:cNvSpPr/>
              <p:nvPr/>
            </p:nvSpPr>
            <p:spPr bwMode="auto">
              <a:xfrm>
                <a:off x="4554" y="1810"/>
                <a:ext cx="23" cy="23"/>
              </a:xfrm>
              <a:custGeom>
                <a:avLst/>
                <a:gdLst>
                  <a:gd name="T0" fmla="*/ 10 w 12"/>
                  <a:gd name="T1" fmla="*/ 0 h 12"/>
                  <a:gd name="T2" fmla="*/ 3 w 12"/>
                  <a:gd name="T3" fmla="*/ 0 h 12"/>
                  <a:gd name="T4" fmla="*/ 0 w 12"/>
                  <a:gd name="T5" fmla="*/ 3 h 12"/>
                  <a:gd name="T6" fmla="*/ 0 w 12"/>
                  <a:gd name="T7" fmla="*/ 9 h 12"/>
                  <a:gd name="T8" fmla="*/ 3 w 12"/>
                  <a:gd name="T9" fmla="*/ 12 h 12"/>
                  <a:gd name="T10" fmla="*/ 10 w 12"/>
                  <a:gd name="T11" fmla="*/ 12 h 12"/>
                  <a:gd name="T12" fmla="*/ 12 w 12"/>
                  <a:gd name="T13" fmla="*/ 9 h 12"/>
                  <a:gd name="T14" fmla="*/ 12 w 12"/>
                  <a:gd name="T15" fmla="*/ 3 h 12"/>
                  <a:gd name="T16" fmla="*/ 10 w 12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1" y="12"/>
                      <a:pt x="3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2" y="11"/>
                      <a:pt x="12" y="9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2" name="任意多边形: 形状 178"/>
              <p:cNvSpPr/>
              <p:nvPr/>
            </p:nvSpPr>
            <p:spPr bwMode="auto">
              <a:xfrm>
                <a:off x="4524" y="1687"/>
                <a:ext cx="84" cy="113"/>
              </a:xfrm>
              <a:custGeom>
                <a:avLst/>
                <a:gdLst>
                  <a:gd name="T0" fmla="*/ 40 w 43"/>
                  <a:gd name="T1" fmla="*/ 0 h 58"/>
                  <a:gd name="T2" fmla="*/ 2 w 43"/>
                  <a:gd name="T3" fmla="*/ 0 h 58"/>
                  <a:gd name="T4" fmla="*/ 0 w 43"/>
                  <a:gd name="T5" fmla="*/ 3 h 58"/>
                  <a:gd name="T6" fmla="*/ 0 w 43"/>
                  <a:gd name="T7" fmla="*/ 56 h 58"/>
                  <a:gd name="T8" fmla="*/ 2 w 43"/>
                  <a:gd name="T9" fmla="*/ 58 h 58"/>
                  <a:gd name="T10" fmla="*/ 40 w 43"/>
                  <a:gd name="T11" fmla="*/ 58 h 58"/>
                  <a:gd name="T12" fmla="*/ 43 w 43"/>
                  <a:gd name="T13" fmla="*/ 56 h 58"/>
                  <a:gd name="T14" fmla="*/ 43 w 43"/>
                  <a:gd name="T15" fmla="*/ 3 h 58"/>
                  <a:gd name="T16" fmla="*/ 40 w 4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58">
                    <a:moveTo>
                      <a:pt x="4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7"/>
                      <a:pt x="1" y="58"/>
                      <a:pt x="2" y="5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2" y="58"/>
                      <a:pt x="43" y="57"/>
                      <a:pt x="43" y="56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1"/>
                      <a:pt x="42" y="0"/>
                      <a:pt x="4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任意多边形: 形状 179"/>
              <p:cNvSpPr/>
              <p:nvPr/>
            </p:nvSpPr>
            <p:spPr bwMode="auto">
              <a:xfrm>
                <a:off x="4319" y="987"/>
                <a:ext cx="211" cy="268"/>
              </a:xfrm>
              <a:custGeom>
                <a:avLst/>
                <a:gdLst>
                  <a:gd name="T0" fmla="*/ 78 w 108"/>
                  <a:gd name="T1" fmla="*/ 1 h 137"/>
                  <a:gd name="T2" fmla="*/ 0 w 108"/>
                  <a:gd name="T3" fmla="*/ 30 h 137"/>
                  <a:gd name="T4" fmla="*/ 30 w 108"/>
                  <a:gd name="T5" fmla="*/ 136 h 137"/>
                  <a:gd name="T6" fmla="*/ 107 w 108"/>
                  <a:gd name="T7" fmla="*/ 107 h 137"/>
                  <a:gd name="T8" fmla="*/ 10 w 108"/>
                  <a:gd name="T9" fmla="*/ 30 h 137"/>
                  <a:gd name="T10" fmla="*/ 78 w 108"/>
                  <a:gd name="T11" fmla="*/ 11 h 137"/>
                  <a:gd name="T12" fmla="*/ 96 w 108"/>
                  <a:gd name="T13" fmla="*/ 35 h 137"/>
                  <a:gd name="T14" fmla="*/ 28 w 108"/>
                  <a:gd name="T15" fmla="*/ 53 h 137"/>
                  <a:gd name="T16" fmla="*/ 10 w 108"/>
                  <a:gd name="T17" fmla="*/ 30 h 137"/>
                  <a:gd name="T18" fmla="*/ 14 w 108"/>
                  <a:gd name="T19" fmla="*/ 61 h 137"/>
                  <a:gd name="T20" fmla="*/ 29 w 108"/>
                  <a:gd name="T21" fmla="*/ 64 h 137"/>
                  <a:gd name="T22" fmla="*/ 26 w 108"/>
                  <a:gd name="T23" fmla="*/ 74 h 137"/>
                  <a:gd name="T24" fmla="*/ 11 w 108"/>
                  <a:gd name="T25" fmla="*/ 72 h 137"/>
                  <a:gd name="T26" fmla="*/ 12 w 108"/>
                  <a:gd name="T27" fmla="*/ 86 h 137"/>
                  <a:gd name="T28" fmla="*/ 26 w 108"/>
                  <a:gd name="T29" fmla="*/ 83 h 137"/>
                  <a:gd name="T30" fmla="*/ 29 w 108"/>
                  <a:gd name="T31" fmla="*/ 94 h 137"/>
                  <a:gd name="T32" fmla="*/ 14 w 108"/>
                  <a:gd name="T33" fmla="*/ 97 h 137"/>
                  <a:gd name="T34" fmla="*/ 12 w 108"/>
                  <a:gd name="T35" fmla="*/ 86 h 137"/>
                  <a:gd name="T36" fmla="*/ 15 w 108"/>
                  <a:gd name="T37" fmla="*/ 119 h 137"/>
                  <a:gd name="T38" fmla="*/ 12 w 108"/>
                  <a:gd name="T39" fmla="*/ 108 h 137"/>
                  <a:gd name="T40" fmla="*/ 27 w 108"/>
                  <a:gd name="T41" fmla="*/ 105 h 137"/>
                  <a:gd name="T42" fmla="*/ 30 w 108"/>
                  <a:gd name="T43" fmla="*/ 116 h 137"/>
                  <a:gd name="T44" fmla="*/ 34 w 108"/>
                  <a:gd name="T45" fmla="*/ 64 h 137"/>
                  <a:gd name="T46" fmla="*/ 48 w 108"/>
                  <a:gd name="T47" fmla="*/ 61 h 137"/>
                  <a:gd name="T48" fmla="*/ 51 w 108"/>
                  <a:gd name="T49" fmla="*/ 71 h 137"/>
                  <a:gd name="T50" fmla="*/ 36 w 108"/>
                  <a:gd name="T51" fmla="*/ 74 h 137"/>
                  <a:gd name="T52" fmla="*/ 34 w 108"/>
                  <a:gd name="T53" fmla="*/ 64 h 137"/>
                  <a:gd name="T54" fmla="*/ 37 w 108"/>
                  <a:gd name="T55" fmla="*/ 83 h 137"/>
                  <a:gd name="T56" fmla="*/ 51 w 108"/>
                  <a:gd name="T57" fmla="*/ 85 h 137"/>
                  <a:gd name="T58" fmla="*/ 49 w 108"/>
                  <a:gd name="T59" fmla="*/ 96 h 137"/>
                  <a:gd name="T60" fmla="*/ 34 w 108"/>
                  <a:gd name="T61" fmla="*/ 94 h 137"/>
                  <a:gd name="T62" fmla="*/ 50 w 108"/>
                  <a:gd name="T63" fmla="*/ 118 h 137"/>
                  <a:gd name="T64" fmla="*/ 35 w 108"/>
                  <a:gd name="T65" fmla="*/ 116 h 137"/>
                  <a:gd name="T66" fmla="*/ 37 w 108"/>
                  <a:gd name="T67" fmla="*/ 105 h 137"/>
                  <a:gd name="T68" fmla="*/ 52 w 108"/>
                  <a:gd name="T69" fmla="*/ 107 h 137"/>
                  <a:gd name="T70" fmla="*/ 50 w 108"/>
                  <a:gd name="T71" fmla="*/ 118 h 137"/>
                  <a:gd name="T72" fmla="*/ 59 w 108"/>
                  <a:gd name="T73" fmla="*/ 60 h 137"/>
                  <a:gd name="T74" fmla="*/ 74 w 108"/>
                  <a:gd name="T75" fmla="*/ 63 h 137"/>
                  <a:gd name="T76" fmla="*/ 71 w 108"/>
                  <a:gd name="T77" fmla="*/ 73 h 137"/>
                  <a:gd name="T78" fmla="*/ 56 w 108"/>
                  <a:gd name="T79" fmla="*/ 71 h 137"/>
                  <a:gd name="T80" fmla="*/ 57 w 108"/>
                  <a:gd name="T81" fmla="*/ 85 h 137"/>
                  <a:gd name="T82" fmla="*/ 71 w 108"/>
                  <a:gd name="T83" fmla="*/ 82 h 137"/>
                  <a:gd name="T84" fmla="*/ 74 w 108"/>
                  <a:gd name="T85" fmla="*/ 93 h 137"/>
                  <a:gd name="T86" fmla="*/ 59 w 108"/>
                  <a:gd name="T87" fmla="*/ 96 h 137"/>
                  <a:gd name="T88" fmla="*/ 57 w 108"/>
                  <a:gd name="T89" fmla="*/ 85 h 137"/>
                  <a:gd name="T90" fmla="*/ 60 w 108"/>
                  <a:gd name="T91" fmla="*/ 118 h 137"/>
                  <a:gd name="T92" fmla="*/ 57 w 108"/>
                  <a:gd name="T93" fmla="*/ 107 h 137"/>
                  <a:gd name="T94" fmla="*/ 72 w 108"/>
                  <a:gd name="T95" fmla="*/ 104 h 137"/>
                  <a:gd name="T96" fmla="*/ 75 w 108"/>
                  <a:gd name="T97" fmla="*/ 115 h 137"/>
                  <a:gd name="T98" fmla="*/ 79 w 108"/>
                  <a:gd name="T99" fmla="*/ 63 h 137"/>
                  <a:gd name="T100" fmla="*/ 93 w 108"/>
                  <a:gd name="T101" fmla="*/ 60 h 137"/>
                  <a:gd name="T102" fmla="*/ 96 w 108"/>
                  <a:gd name="T103" fmla="*/ 70 h 137"/>
                  <a:gd name="T104" fmla="*/ 81 w 108"/>
                  <a:gd name="T105" fmla="*/ 73 h 137"/>
                  <a:gd name="T106" fmla="*/ 79 w 108"/>
                  <a:gd name="T107" fmla="*/ 63 h 137"/>
                  <a:gd name="T108" fmla="*/ 82 w 108"/>
                  <a:gd name="T109" fmla="*/ 82 h 137"/>
                  <a:gd name="T110" fmla="*/ 96 w 108"/>
                  <a:gd name="T111" fmla="*/ 84 h 137"/>
                  <a:gd name="T112" fmla="*/ 94 w 108"/>
                  <a:gd name="T113" fmla="*/ 95 h 137"/>
                  <a:gd name="T114" fmla="*/ 79 w 108"/>
                  <a:gd name="T115" fmla="*/ 93 h 137"/>
                  <a:gd name="T116" fmla="*/ 95 w 108"/>
                  <a:gd name="T117" fmla="*/ 117 h 137"/>
                  <a:gd name="T118" fmla="*/ 80 w 108"/>
                  <a:gd name="T119" fmla="*/ 115 h 137"/>
                  <a:gd name="T120" fmla="*/ 82 w 108"/>
                  <a:gd name="T121" fmla="*/ 104 h 137"/>
                  <a:gd name="T122" fmla="*/ 97 w 108"/>
                  <a:gd name="T123" fmla="*/ 106 h 137"/>
                  <a:gd name="T124" fmla="*/ 95 w 108"/>
                  <a:gd name="T125" fmla="*/ 11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8" h="137">
                    <a:moveTo>
                      <a:pt x="106" y="27"/>
                    </a:moveTo>
                    <a:cubicBezTo>
                      <a:pt x="105" y="12"/>
                      <a:pt x="93" y="0"/>
                      <a:pt x="78" y="1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12" y="2"/>
                      <a:pt x="0" y="15"/>
                      <a:pt x="0" y="3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2" y="125"/>
                      <a:pt x="15" y="137"/>
                      <a:pt x="30" y="136"/>
                    </a:cubicBezTo>
                    <a:cubicBezTo>
                      <a:pt x="81" y="135"/>
                      <a:pt x="81" y="135"/>
                      <a:pt x="81" y="135"/>
                    </a:cubicBezTo>
                    <a:cubicBezTo>
                      <a:pt x="96" y="135"/>
                      <a:pt x="108" y="122"/>
                      <a:pt x="107" y="107"/>
                    </a:cubicBezTo>
                    <a:lnTo>
                      <a:pt x="106" y="27"/>
                    </a:lnTo>
                    <a:close/>
                    <a:moveTo>
                      <a:pt x="10" y="30"/>
                    </a:moveTo>
                    <a:cubicBezTo>
                      <a:pt x="10" y="20"/>
                      <a:pt x="18" y="12"/>
                      <a:pt x="27" y="12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87" y="11"/>
                      <a:pt x="95" y="18"/>
                      <a:pt x="95" y="28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96" y="44"/>
                      <a:pt x="88" y="52"/>
                      <a:pt x="79" y="52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18" y="53"/>
                      <a:pt x="11" y="46"/>
                      <a:pt x="10" y="36"/>
                    </a:cubicBezTo>
                    <a:lnTo>
                      <a:pt x="10" y="30"/>
                    </a:lnTo>
                    <a:close/>
                    <a:moveTo>
                      <a:pt x="11" y="64"/>
                    </a:moveTo>
                    <a:cubicBezTo>
                      <a:pt x="11" y="63"/>
                      <a:pt x="12" y="61"/>
                      <a:pt x="14" y="61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7" y="61"/>
                      <a:pt x="28" y="62"/>
                      <a:pt x="29" y="64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29" y="73"/>
                      <a:pt x="28" y="74"/>
                      <a:pt x="26" y="74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2" y="75"/>
                      <a:pt x="11" y="74"/>
                      <a:pt x="11" y="72"/>
                    </a:cubicBezTo>
                    <a:lnTo>
                      <a:pt x="11" y="64"/>
                    </a:lnTo>
                    <a:close/>
                    <a:moveTo>
                      <a:pt x="12" y="86"/>
                    </a:moveTo>
                    <a:cubicBezTo>
                      <a:pt x="12" y="85"/>
                      <a:pt x="13" y="83"/>
                      <a:pt x="14" y="83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28" y="83"/>
                      <a:pt x="29" y="84"/>
                      <a:pt x="29" y="86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29" y="95"/>
                      <a:pt x="28" y="96"/>
                      <a:pt x="27" y="96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3" y="97"/>
                      <a:pt x="12" y="96"/>
                      <a:pt x="12" y="94"/>
                    </a:cubicBezTo>
                    <a:lnTo>
                      <a:pt x="12" y="86"/>
                    </a:lnTo>
                    <a:close/>
                    <a:moveTo>
                      <a:pt x="27" y="118"/>
                    </a:moveTo>
                    <a:cubicBezTo>
                      <a:pt x="15" y="119"/>
                      <a:pt x="15" y="119"/>
                      <a:pt x="15" y="119"/>
                    </a:cubicBezTo>
                    <a:cubicBezTo>
                      <a:pt x="13" y="119"/>
                      <a:pt x="12" y="118"/>
                      <a:pt x="12" y="116"/>
                    </a:cubicBezTo>
                    <a:cubicBezTo>
                      <a:pt x="12" y="108"/>
                      <a:pt x="12" y="108"/>
                      <a:pt x="12" y="108"/>
                    </a:cubicBezTo>
                    <a:cubicBezTo>
                      <a:pt x="12" y="107"/>
                      <a:pt x="13" y="105"/>
                      <a:pt x="15" y="105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28" y="105"/>
                      <a:pt x="29" y="106"/>
                      <a:pt x="29" y="108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30" y="117"/>
                      <a:pt x="29" y="118"/>
                      <a:pt x="27" y="118"/>
                    </a:cubicBezTo>
                    <a:close/>
                    <a:moveTo>
                      <a:pt x="34" y="64"/>
                    </a:moveTo>
                    <a:cubicBezTo>
                      <a:pt x="34" y="62"/>
                      <a:pt x="35" y="61"/>
                      <a:pt x="36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50" y="61"/>
                      <a:pt x="51" y="62"/>
                      <a:pt x="51" y="63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3"/>
                      <a:pt x="50" y="74"/>
                      <a:pt x="49" y="74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35" y="74"/>
                      <a:pt x="34" y="73"/>
                      <a:pt x="34" y="72"/>
                    </a:cubicBezTo>
                    <a:lnTo>
                      <a:pt x="34" y="64"/>
                    </a:lnTo>
                    <a:close/>
                    <a:moveTo>
                      <a:pt x="34" y="86"/>
                    </a:moveTo>
                    <a:cubicBezTo>
                      <a:pt x="34" y="84"/>
                      <a:pt x="35" y="83"/>
                      <a:pt x="37" y="83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50" y="83"/>
                      <a:pt x="51" y="84"/>
                      <a:pt x="51" y="85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2" y="95"/>
                      <a:pt x="51" y="96"/>
                      <a:pt x="49" y="96"/>
                    </a:cubicBezTo>
                    <a:cubicBezTo>
                      <a:pt x="37" y="96"/>
                      <a:pt x="37" y="96"/>
                      <a:pt x="37" y="96"/>
                    </a:cubicBezTo>
                    <a:cubicBezTo>
                      <a:pt x="35" y="96"/>
                      <a:pt x="34" y="95"/>
                      <a:pt x="34" y="94"/>
                    </a:cubicBezTo>
                    <a:lnTo>
                      <a:pt x="34" y="86"/>
                    </a:lnTo>
                    <a:close/>
                    <a:moveTo>
                      <a:pt x="50" y="118"/>
                    </a:moveTo>
                    <a:cubicBezTo>
                      <a:pt x="37" y="118"/>
                      <a:pt x="37" y="118"/>
                      <a:pt x="37" y="118"/>
                    </a:cubicBezTo>
                    <a:cubicBezTo>
                      <a:pt x="36" y="118"/>
                      <a:pt x="35" y="117"/>
                      <a:pt x="35" y="116"/>
                    </a:cubicBezTo>
                    <a:cubicBezTo>
                      <a:pt x="35" y="108"/>
                      <a:pt x="35" y="108"/>
                      <a:pt x="35" y="108"/>
                    </a:cubicBezTo>
                    <a:cubicBezTo>
                      <a:pt x="34" y="106"/>
                      <a:pt x="36" y="105"/>
                      <a:pt x="37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51" y="105"/>
                      <a:pt x="52" y="106"/>
                      <a:pt x="52" y="107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7"/>
                      <a:pt x="51" y="118"/>
                      <a:pt x="50" y="118"/>
                    </a:cubicBezTo>
                    <a:close/>
                    <a:moveTo>
                      <a:pt x="56" y="63"/>
                    </a:moveTo>
                    <a:cubicBezTo>
                      <a:pt x="56" y="62"/>
                      <a:pt x="57" y="60"/>
                      <a:pt x="59" y="60"/>
                    </a:cubicBezTo>
                    <a:cubicBezTo>
                      <a:pt x="71" y="60"/>
                      <a:pt x="71" y="60"/>
                      <a:pt x="71" y="60"/>
                    </a:cubicBezTo>
                    <a:cubicBezTo>
                      <a:pt x="72" y="60"/>
                      <a:pt x="73" y="61"/>
                      <a:pt x="74" y="63"/>
                    </a:cubicBezTo>
                    <a:cubicBezTo>
                      <a:pt x="74" y="71"/>
                      <a:pt x="74" y="71"/>
                      <a:pt x="74" y="71"/>
                    </a:cubicBezTo>
                    <a:cubicBezTo>
                      <a:pt x="74" y="72"/>
                      <a:pt x="73" y="73"/>
                      <a:pt x="71" y="73"/>
                    </a:cubicBezTo>
                    <a:cubicBezTo>
                      <a:pt x="59" y="74"/>
                      <a:pt x="59" y="74"/>
                      <a:pt x="59" y="74"/>
                    </a:cubicBezTo>
                    <a:cubicBezTo>
                      <a:pt x="57" y="74"/>
                      <a:pt x="56" y="73"/>
                      <a:pt x="56" y="71"/>
                    </a:cubicBezTo>
                    <a:lnTo>
                      <a:pt x="56" y="63"/>
                    </a:lnTo>
                    <a:close/>
                    <a:moveTo>
                      <a:pt x="57" y="85"/>
                    </a:moveTo>
                    <a:cubicBezTo>
                      <a:pt x="56" y="84"/>
                      <a:pt x="58" y="82"/>
                      <a:pt x="59" y="82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3" y="82"/>
                      <a:pt x="74" y="83"/>
                      <a:pt x="74" y="85"/>
                    </a:cubicBezTo>
                    <a:cubicBezTo>
                      <a:pt x="74" y="93"/>
                      <a:pt x="74" y="93"/>
                      <a:pt x="74" y="93"/>
                    </a:cubicBezTo>
                    <a:cubicBezTo>
                      <a:pt x="74" y="94"/>
                      <a:pt x="73" y="95"/>
                      <a:pt x="72" y="95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8" y="96"/>
                      <a:pt x="57" y="95"/>
                      <a:pt x="57" y="93"/>
                    </a:cubicBezTo>
                    <a:lnTo>
                      <a:pt x="57" y="85"/>
                    </a:lnTo>
                    <a:close/>
                    <a:moveTo>
                      <a:pt x="72" y="117"/>
                    </a:moveTo>
                    <a:cubicBezTo>
                      <a:pt x="60" y="118"/>
                      <a:pt x="60" y="118"/>
                      <a:pt x="60" y="118"/>
                    </a:cubicBezTo>
                    <a:cubicBezTo>
                      <a:pt x="58" y="118"/>
                      <a:pt x="57" y="117"/>
                      <a:pt x="57" y="115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106"/>
                      <a:pt x="58" y="104"/>
                      <a:pt x="60" y="104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73" y="104"/>
                      <a:pt x="74" y="105"/>
                      <a:pt x="74" y="107"/>
                    </a:cubicBezTo>
                    <a:cubicBezTo>
                      <a:pt x="75" y="115"/>
                      <a:pt x="75" y="115"/>
                      <a:pt x="75" y="115"/>
                    </a:cubicBezTo>
                    <a:cubicBezTo>
                      <a:pt x="75" y="116"/>
                      <a:pt x="74" y="117"/>
                      <a:pt x="72" y="117"/>
                    </a:cubicBezTo>
                    <a:close/>
                    <a:moveTo>
                      <a:pt x="79" y="63"/>
                    </a:moveTo>
                    <a:cubicBezTo>
                      <a:pt x="78" y="61"/>
                      <a:pt x="80" y="60"/>
                      <a:pt x="81" y="60"/>
                    </a:cubicBezTo>
                    <a:cubicBezTo>
                      <a:pt x="93" y="60"/>
                      <a:pt x="93" y="60"/>
                      <a:pt x="93" y="60"/>
                    </a:cubicBezTo>
                    <a:cubicBezTo>
                      <a:pt x="95" y="60"/>
                      <a:pt x="96" y="61"/>
                      <a:pt x="96" y="62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2"/>
                      <a:pt x="95" y="73"/>
                      <a:pt x="94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0" y="73"/>
                      <a:pt x="79" y="72"/>
                      <a:pt x="79" y="71"/>
                    </a:cubicBezTo>
                    <a:lnTo>
                      <a:pt x="79" y="63"/>
                    </a:lnTo>
                    <a:close/>
                    <a:moveTo>
                      <a:pt x="79" y="85"/>
                    </a:moveTo>
                    <a:cubicBezTo>
                      <a:pt x="79" y="83"/>
                      <a:pt x="80" y="82"/>
                      <a:pt x="82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5" y="82"/>
                      <a:pt x="96" y="83"/>
                      <a:pt x="96" y="84"/>
                    </a:cubicBezTo>
                    <a:cubicBezTo>
                      <a:pt x="97" y="92"/>
                      <a:pt x="97" y="92"/>
                      <a:pt x="97" y="92"/>
                    </a:cubicBezTo>
                    <a:cubicBezTo>
                      <a:pt x="97" y="94"/>
                      <a:pt x="96" y="95"/>
                      <a:pt x="94" y="95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80" y="95"/>
                      <a:pt x="79" y="94"/>
                      <a:pt x="79" y="93"/>
                    </a:cubicBezTo>
                    <a:lnTo>
                      <a:pt x="79" y="85"/>
                    </a:lnTo>
                    <a:close/>
                    <a:moveTo>
                      <a:pt x="95" y="117"/>
                    </a:moveTo>
                    <a:cubicBezTo>
                      <a:pt x="82" y="117"/>
                      <a:pt x="82" y="117"/>
                      <a:pt x="82" y="117"/>
                    </a:cubicBezTo>
                    <a:cubicBezTo>
                      <a:pt x="81" y="117"/>
                      <a:pt x="80" y="116"/>
                      <a:pt x="80" y="115"/>
                    </a:cubicBezTo>
                    <a:cubicBezTo>
                      <a:pt x="79" y="107"/>
                      <a:pt x="79" y="107"/>
                      <a:pt x="79" y="107"/>
                    </a:cubicBezTo>
                    <a:cubicBezTo>
                      <a:pt x="79" y="105"/>
                      <a:pt x="81" y="104"/>
                      <a:pt x="82" y="104"/>
                    </a:cubicBezTo>
                    <a:cubicBezTo>
                      <a:pt x="94" y="104"/>
                      <a:pt x="94" y="104"/>
                      <a:pt x="94" y="104"/>
                    </a:cubicBezTo>
                    <a:cubicBezTo>
                      <a:pt x="96" y="104"/>
                      <a:pt x="97" y="105"/>
                      <a:pt x="97" y="106"/>
                    </a:cubicBezTo>
                    <a:cubicBezTo>
                      <a:pt x="97" y="114"/>
                      <a:pt x="97" y="114"/>
                      <a:pt x="97" y="114"/>
                    </a:cubicBezTo>
                    <a:cubicBezTo>
                      <a:pt x="97" y="116"/>
                      <a:pt x="96" y="117"/>
                      <a:pt x="95" y="117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任意多边形: 形状 180"/>
              <p:cNvSpPr/>
              <p:nvPr/>
            </p:nvSpPr>
            <p:spPr bwMode="auto">
              <a:xfrm>
                <a:off x="4352" y="1020"/>
                <a:ext cx="65" cy="63"/>
              </a:xfrm>
              <a:custGeom>
                <a:avLst/>
                <a:gdLst>
                  <a:gd name="T0" fmla="*/ 28 w 33"/>
                  <a:gd name="T1" fmla="*/ 11 h 32"/>
                  <a:gd name="T2" fmla="*/ 21 w 33"/>
                  <a:gd name="T3" fmla="*/ 11 h 32"/>
                  <a:gd name="T4" fmla="*/ 21 w 33"/>
                  <a:gd name="T5" fmla="*/ 4 h 32"/>
                  <a:gd name="T6" fmla="*/ 16 w 33"/>
                  <a:gd name="T7" fmla="*/ 0 h 32"/>
                  <a:gd name="T8" fmla="*/ 12 w 33"/>
                  <a:gd name="T9" fmla="*/ 4 h 32"/>
                  <a:gd name="T10" fmla="*/ 12 w 33"/>
                  <a:gd name="T11" fmla="*/ 11 h 32"/>
                  <a:gd name="T12" fmla="*/ 5 w 33"/>
                  <a:gd name="T13" fmla="*/ 12 h 32"/>
                  <a:gd name="T14" fmla="*/ 0 w 33"/>
                  <a:gd name="T15" fmla="*/ 16 h 32"/>
                  <a:gd name="T16" fmla="*/ 5 w 33"/>
                  <a:gd name="T17" fmla="*/ 21 h 32"/>
                  <a:gd name="T18" fmla="*/ 12 w 33"/>
                  <a:gd name="T19" fmla="*/ 21 h 32"/>
                  <a:gd name="T20" fmla="*/ 12 w 33"/>
                  <a:gd name="T21" fmla="*/ 28 h 32"/>
                  <a:gd name="T22" fmla="*/ 17 w 33"/>
                  <a:gd name="T23" fmla="*/ 32 h 32"/>
                  <a:gd name="T24" fmla="*/ 21 w 33"/>
                  <a:gd name="T25" fmla="*/ 28 h 32"/>
                  <a:gd name="T26" fmla="*/ 21 w 33"/>
                  <a:gd name="T27" fmla="*/ 20 h 32"/>
                  <a:gd name="T28" fmla="*/ 28 w 33"/>
                  <a:gd name="T29" fmla="*/ 20 h 32"/>
                  <a:gd name="T30" fmla="*/ 33 w 33"/>
                  <a:gd name="T31" fmla="*/ 16 h 32"/>
                  <a:gd name="T32" fmla="*/ 28 w 33"/>
                  <a:gd name="T33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28" y="1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19" y="0"/>
                      <a:pt x="16" y="0"/>
                    </a:cubicBezTo>
                    <a:cubicBezTo>
                      <a:pt x="13" y="0"/>
                      <a:pt x="11" y="2"/>
                      <a:pt x="12" y="4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2"/>
                      <a:pt x="0" y="14"/>
                      <a:pt x="0" y="16"/>
                    </a:cubicBezTo>
                    <a:cubicBezTo>
                      <a:pt x="0" y="19"/>
                      <a:pt x="2" y="21"/>
                      <a:pt x="5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30"/>
                      <a:pt x="14" y="32"/>
                      <a:pt x="17" y="32"/>
                    </a:cubicBezTo>
                    <a:cubicBezTo>
                      <a:pt x="19" y="32"/>
                      <a:pt x="21" y="30"/>
                      <a:pt x="21" y="28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31" y="20"/>
                      <a:pt x="33" y="18"/>
                      <a:pt x="33" y="16"/>
                    </a:cubicBezTo>
                    <a:cubicBezTo>
                      <a:pt x="33" y="13"/>
                      <a:pt x="30" y="11"/>
                      <a:pt x="28" y="1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任意多边形: 形状 181"/>
              <p:cNvSpPr/>
              <p:nvPr/>
            </p:nvSpPr>
            <p:spPr bwMode="auto">
              <a:xfrm>
                <a:off x="4428" y="1040"/>
                <a:ext cx="63" cy="19"/>
              </a:xfrm>
              <a:custGeom>
                <a:avLst/>
                <a:gdLst>
                  <a:gd name="T0" fmla="*/ 28 w 32"/>
                  <a:gd name="T1" fmla="*/ 0 h 10"/>
                  <a:gd name="T2" fmla="*/ 4 w 32"/>
                  <a:gd name="T3" fmla="*/ 1 h 10"/>
                  <a:gd name="T4" fmla="*/ 0 w 32"/>
                  <a:gd name="T5" fmla="*/ 5 h 10"/>
                  <a:gd name="T6" fmla="*/ 4 w 32"/>
                  <a:gd name="T7" fmla="*/ 10 h 10"/>
                  <a:gd name="T8" fmla="*/ 28 w 32"/>
                  <a:gd name="T9" fmla="*/ 9 h 10"/>
                  <a:gd name="T10" fmla="*/ 32 w 32"/>
                  <a:gd name="T11" fmla="*/ 5 h 10"/>
                  <a:gd name="T12" fmla="*/ 28 w 3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28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4" y="10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30" y="9"/>
                      <a:pt x="32" y="7"/>
                      <a:pt x="32" y="5"/>
                    </a:cubicBezTo>
                    <a:cubicBezTo>
                      <a:pt x="32" y="2"/>
                      <a:pt x="30" y="0"/>
                      <a:pt x="28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任意多边形: 形状 182"/>
              <p:cNvSpPr/>
              <p:nvPr/>
            </p:nvSpPr>
            <p:spPr bwMode="auto">
              <a:xfrm>
                <a:off x="3994" y="2109"/>
                <a:ext cx="141" cy="219"/>
              </a:xfrm>
              <a:custGeom>
                <a:avLst/>
                <a:gdLst>
                  <a:gd name="T0" fmla="*/ 55 w 72"/>
                  <a:gd name="T1" fmla="*/ 0 h 112"/>
                  <a:gd name="T2" fmla="*/ 17 w 72"/>
                  <a:gd name="T3" fmla="*/ 0 h 112"/>
                  <a:gd name="T4" fmla="*/ 0 w 72"/>
                  <a:gd name="T5" fmla="*/ 17 h 112"/>
                  <a:gd name="T6" fmla="*/ 0 w 72"/>
                  <a:gd name="T7" fmla="*/ 94 h 112"/>
                  <a:gd name="T8" fmla="*/ 17 w 72"/>
                  <a:gd name="T9" fmla="*/ 112 h 112"/>
                  <a:gd name="T10" fmla="*/ 55 w 72"/>
                  <a:gd name="T11" fmla="*/ 112 h 112"/>
                  <a:gd name="T12" fmla="*/ 72 w 72"/>
                  <a:gd name="T13" fmla="*/ 94 h 112"/>
                  <a:gd name="T14" fmla="*/ 72 w 72"/>
                  <a:gd name="T15" fmla="*/ 17 h 112"/>
                  <a:gd name="T16" fmla="*/ 55 w 72"/>
                  <a:gd name="T17" fmla="*/ 0 h 112"/>
                  <a:gd name="T18" fmla="*/ 64 w 72"/>
                  <a:gd name="T19" fmla="*/ 94 h 112"/>
                  <a:gd name="T20" fmla="*/ 55 w 72"/>
                  <a:gd name="T21" fmla="*/ 104 h 112"/>
                  <a:gd name="T22" fmla="*/ 17 w 72"/>
                  <a:gd name="T23" fmla="*/ 104 h 112"/>
                  <a:gd name="T24" fmla="*/ 8 w 72"/>
                  <a:gd name="T25" fmla="*/ 94 h 112"/>
                  <a:gd name="T26" fmla="*/ 8 w 72"/>
                  <a:gd name="T27" fmla="*/ 17 h 112"/>
                  <a:gd name="T28" fmla="*/ 17 w 72"/>
                  <a:gd name="T29" fmla="*/ 8 h 112"/>
                  <a:gd name="T30" fmla="*/ 55 w 72"/>
                  <a:gd name="T31" fmla="*/ 8 h 112"/>
                  <a:gd name="T32" fmla="*/ 64 w 72"/>
                  <a:gd name="T33" fmla="*/ 17 h 112"/>
                  <a:gd name="T34" fmla="*/ 64 w 72"/>
                  <a:gd name="T35" fmla="*/ 9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" h="112">
                    <a:moveTo>
                      <a:pt x="55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04"/>
                      <a:pt x="8" y="112"/>
                      <a:pt x="17" y="112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64" y="112"/>
                      <a:pt x="72" y="104"/>
                      <a:pt x="72" y="94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8"/>
                      <a:pt x="64" y="0"/>
                      <a:pt x="55" y="0"/>
                    </a:cubicBezTo>
                    <a:close/>
                    <a:moveTo>
                      <a:pt x="64" y="94"/>
                    </a:moveTo>
                    <a:cubicBezTo>
                      <a:pt x="64" y="100"/>
                      <a:pt x="60" y="104"/>
                      <a:pt x="55" y="104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2" y="104"/>
                      <a:pt x="8" y="100"/>
                      <a:pt x="8" y="94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2"/>
                      <a:pt x="12" y="8"/>
                      <a:pt x="17" y="8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60" y="8"/>
                      <a:pt x="64" y="12"/>
                      <a:pt x="64" y="17"/>
                    </a:cubicBezTo>
                    <a:lnTo>
                      <a:pt x="64" y="94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7" name="任意多边形: 形状 183"/>
              <p:cNvSpPr/>
              <p:nvPr/>
            </p:nvSpPr>
            <p:spPr bwMode="auto">
              <a:xfrm>
                <a:off x="4051" y="2275"/>
                <a:ext cx="27" cy="26"/>
              </a:xfrm>
              <a:custGeom>
                <a:avLst/>
                <a:gdLst>
                  <a:gd name="T0" fmla="*/ 11 w 14"/>
                  <a:gd name="T1" fmla="*/ 0 h 13"/>
                  <a:gd name="T2" fmla="*/ 3 w 14"/>
                  <a:gd name="T3" fmla="*/ 0 h 13"/>
                  <a:gd name="T4" fmla="*/ 0 w 14"/>
                  <a:gd name="T5" fmla="*/ 3 h 13"/>
                  <a:gd name="T6" fmla="*/ 0 w 14"/>
                  <a:gd name="T7" fmla="*/ 10 h 13"/>
                  <a:gd name="T8" fmla="*/ 3 w 14"/>
                  <a:gd name="T9" fmla="*/ 13 h 13"/>
                  <a:gd name="T10" fmla="*/ 11 w 14"/>
                  <a:gd name="T11" fmla="*/ 13 h 13"/>
                  <a:gd name="T12" fmla="*/ 14 w 14"/>
                  <a:gd name="T13" fmla="*/ 10 h 13"/>
                  <a:gd name="T14" fmla="*/ 14 w 14"/>
                  <a:gd name="T15" fmla="*/ 3 h 13"/>
                  <a:gd name="T16" fmla="*/ 11 w 14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3">
                    <a:moveTo>
                      <a:pt x="1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2" y="13"/>
                      <a:pt x="3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4" y="12"/>
                      <a:pt x="14" y="10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任意多边形: 形状 184"/>
              <p:cNvSpPr/>
              <p:nvPr/>
            </p:nvSpPr>
            <p:spPr bwMode="auto">
              <a:xfrm>
                <a:off x="4018" y="2138"/>
                <a:ext cx="94" cy="128"/>
              </a:xfrm>
              <a:custGeom>
                <a:avLst/>
                <a:gdLst>
                  <a:gd name="T0" fmla="*/ 45 w 48"/>
                  <a:gd name="T1" fmla="*/ 0 h 65"/>
                  <a:gd name="T2" fmla="*/ 3 w 48"/>
                  <a:gd name="T3" fmla="*/ 0 h 65"/>
                  <a:gd name="T4" fmla="*/ 0 w 48"/>
                  <a:gd name="T5" fmla="*/ 3 h 65"/>
                  <a:gd name="T6" fmla="*/ 0 w 48"/>
                  <a:gd name="T7" fmla="*/ 62 h 65"/>
                  <a:gd name="T8" fmla="*/ 3 w 48"/>
                  <a:gd name="T9" fmla="*/ 65 h 65"/>
                  <a:gd name="T10" fmla="*/ 45 w 48"/>
                  <a:gd name="T11" fmla="*/ 65 h 65"/>
                  <a:gd name="T12" fmla="*/ 48 w 48"/>
                  <a:gd name="T13" fmla="*/ 62 h 65"/>
                  <a:gd name="T14" fmla="*/ 48 w 48"/>
                  <a:gd name="T15" fmla="*/ 3 h 65"/>
                  <a:gd name="T16" fmla="*/ 45 w 48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5">
                    <a:moveTo>
                      <a:pt x="4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3"/>
                      <a:pt x="2" y="65"/>
                      <a:pt x="3" y="6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7" y="65"/>
                      <a:pt x="48" y="63"/>
                      <a:pt x="48" y="62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1"/>
                      <a:pt x="47" y="0"/>
                      <a:pt x="45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9" name="任意多边形: 形状 185"/>
              <p:cNvSpPr/>
              <p:nvPr/>
            </p:nvSpPr>
            <p:spPr bwMode="auto">
              <a:xfrm>
                <a:off x="4057" y="2330"/>
                <a:ext cx="113" cy="110"/>
              </a:xfrm>
              <a:custGeom>
                <a:avLst/>
                <a:gdLst>
                  <a:gd name="T0" fmla="*/ 55 w 58"/>
                  <a:gd name="T1" fmla="*/ 17 h 56"/>
                  <a:gd name="T2" fmla="*/ 43 w 58"/>
                  <a:gd name="T3" fmla="*/ 4 h 56"/>
                  <a:gd name="T4" fmla="*/ 31 w 58"/>
                  <a:gd name="T5" fmla="*/ 3 h 56"/>
                  <a:gd name="T6" fmla="*/ 4 w 58"/>
                  <a:gd name="T7" fmla="*/ 27 h 56"/>
                  <a:gd name="T8" fmla="*/ 3 w 58"/>
                  <a:gd name="T9" fmla="*/ 39 h 56"/>
                  <a:gd name="T10" fmla="*/ 15 w 58"/>
                  <a:gd name="T11" fmla="*/ 52 h 56"/>
                  <a:gd name="T12" fmla="*/ 26 w 58"/>
                  <a:gd name="T13" fmla="*/ 53 h 56"/>
                  <a:gd name="T14" fmla="*/ 54 w 58"/>
                  <a:gd name="T15" fmla="*/ 29 h 56"/>
                  <a:gd name="T16" fmla="*/ 55 w 58"/>
                  <a:gd name="T17" fmla="*/ 17 h 56"/>
                  <a:gd name="T18" fmla="*/ 24 w 58"/>
                  <a:gd name="T19" fmla="*/ 50 h 56"/>
                  <a:gd name="T20" fmla="*/ 17 w 58"/>
                  <a:gd name="T21" fmla="*/ 50 h 56"/>
                  <a:gd name="T22" fmla="*/ 6 w 58"/>
                  <a:gd name="T23" fmla="*/ 36 h 56"/>
                  <a:gd name="T24" fmla="*/ 6 w 58"/>
                  <a:gd name="T25" fmla="*/ 30 h 56"/>
                  <a:gd name="T26" fmla="*/ 34 w 58"/>
                  <a:gd name="T27" fmla="*/ 6 h 56"/>
                  <a:gd name="T28" fmla="*/ 40 w 58"/>
                  <a:gd name="T29" fmla="*/ 6 h 56"/>
                  <a:gd name="T30" fmla="*/ 52 w 58"/>
                  <a:gd name="T31" fmla="*/ 19 h 56"/>
                  <a:gd name="T32" fmla="*/ 51 w 58"/>
                  <a:gd name="T33" fmla="*/ 26 h 56"/>
                  <a:gd name="T34" fmla="*/ 24 w 58"/>
                  <a:gd name="T35" fmla="*/ 5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" h="56">
                    <a:moveTo>
                      <a:pt x="55" y="17"/>
                    </a:moveTo>
                    <a:cubicBezTo>
                      <a:pt x="43" y="4"/>
                      <a:pt x="43" y="4"/>
                      <a:pt x="43" y="4"/>
                    </a:cubicBezTo>
                    <a:cubicBezTo>
                      <a:pt x="40" y="0"/>
                      <a:pt x="35" y="0"/>
                      <a:pt x="31" y="3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1" y="30"/>
                      <a:pt x="0" y="35"/>
                      <a:pt x="3" y="39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8" y="55"/>
                      <a:pt x="23" y="56"/>
                      <a:pt x="26" y="53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7" y="26"/>
                      <a:pt x="58" y="20"/>
                      <a:pt x="55" y="17"/>
                    </a:cubicBezTo>
                    <a:close/>
                    <a:moveTo>
                      <a:pt x="24" y="50"/>
                    </a:moveTo>
                    <a:cubicBezTo>
                      <a:pt x="22" y="52"/>
                      <a:pt x="19" y="52"/>
                      <a:pt x="17" y="50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4" y="34"/>
                      <a:pt x="4" y="31"/>
                      <a:pt x="6" y="3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6" y="4"/>
                      <a:pt x="39" y="4"/>
                      <a:pt x="40" y="6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4" y="21"/>
                      <a:pt x="53" y="24"/>
                      <a:pt x="51" y="26"/>
                    </a:cubicBezTo>
                    <a:lnTo>
                      <a:pt x="24" y="5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0" name="任意多边形: 形状 186"/>
              <p:cNvSpPr/>
              <p:nvPr/>
            </p:nvSpPr>
            <p:spPr bwMode="auto">
              <a:xfrm>
                <a:off x="4080" y="2399"/>
                <a:ext cx="16" cy="15"/>
              </a:xfrm>
              <a:custGeom>
                <a:avLst/>
                <a:gdLst>
                  <a:gd name="T0" fmla="*/ 8 w 8"/>
                  <a:gd name="T1" fmla="*/ 3 h 8"/>
                  <a:gd name="T2" fmla="*/ 5 w 8"/>
                  <a:gd name="T3" fmla="*/ 1 h 8"/>
                  <a:gd name="T4" fmla="*/ 3 w 8"/>
                  <a:gd name="T5" fmla="*/ 0 h 8"/>
                  <a:gd name="T6" fmla="*/ 1 w 8"/>
                  <a:gd name="T7" fmla="*/ 3 h 8"/>
                  <a:gd name="T8" fmla="*/ 1 w 8"/>
                  <a:gd name="T9" fmla="*/ 5 h 8"/>
                  <a:gd name="T10" fmla="*/ 3 w 8"/>
                  <a:gd name="T11" fmla="*/ 8 h 8"/>
                  <a:gd name="T12" fmla="*/ 5 w 8"/>
                  <a:gd name="T13" fmla="*/ 8 h 8"/>
                  <a:gd name="T14" fmla="*/ 8 w 8"/>
                  <a:gd name="T15" fmla="*/ 5 h 8"/>
                  <a:gd name="T16" fmla="*/ 8 w 8"/>
                  <a:gd name="T1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3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8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1" name="任意多边形: 形状 187"/>
              <p:cNvSpPr/>
              <p:nvPr/>
            </p:nvSpPr>
            <p:spPr bwMode="auto">
              <a:xfrm>
                <a:off x="4082" y="2344"/>
                <a:ext cx="75" cy="70"/>
              </a:xfrm>
              <a:custGeom>
                <a:avLst/>
                <a:gdLst>
                  <a:gd name="T0" fmla="*/ 37 w 38"/>
                  <a:gd name="T1" fmla="*/ 16 h 36"/>
                  <a:gd name="T2" fmla="*/ 24 w 38"/>
                  <a:gd name="T3" fmla="*/ 1 h 36"/>
                  <a:gd name="T4" fmla="*/ 22 w 38"/>
                  <a:gd name="T5" fmla="*/ 0 h 36"/>
                  <a:gd name="T6" fmla="*/ 1 w 38"/>
                  <a:gd name="T7" fmla="*/ 19 h 36"/>
                  <a:gd name="T8" fmla="*/ 1 w 38"/>
                  <a:gd name="T9" fmla="*/ 21 h 36"/>
                  <a:gd name="T10" fmla="*/ 14 w 38"/>
                  <a:gd name="T11" fmla="*/ 36 h 36"/>
                  <a:gd name="T12" fmla="*/ 16 w 38"/>
                  <a:gd name="T13" fmla="*/ 36 h 36"/>
                  <a:gd name="T14" fmla="*/ 37 w 38"/>
                  <a:gd name="T15" fmla="*/ 17 h 36"/>
                  <a:gd name="T16" fmla="*/ 37 w 38"/>
                  <a:gd name="T17" fmla="*/ 1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6">
                    <a:moveTo>
                      <a:pt x="37" y="16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20"/>
                      <a:pt x="1" y="21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6"/>
                      <a:pt x="15" y="36"/>
                      <a:pt x="16" y="36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6"/>
                      <a:pt x="37" y="1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任意多边形: 形状 188"/>
              <p:cNvSpPr/>
              <p:nvPr/>
            </p:nvSpPr>
            <p:spPr bwMode="auto">
              <a:xfrm>
                <a:off x="4663" y="1108"/>
                <a:ext cx="63" cy="86"/>
              </a:xfrm>
              <a:custGeom>
                <a:avLst/>
                <a:gdLst>
                  <a:gd name="T0" fmla="*/ 0 w 63"/>
                  <a:gd name="T1" fmla="*/ 74 h 86"/>
                  <a:gd name="T2" fmla="*/ 10 w 63"/>
                  <a:gd name="T3" fmla="*/ 84 h 86"/>
                  <a:gd name="T4" fmla="*/ 63 w 63"/>
                  <a:gd name="T5" fmla="*/ 86 h 86"/>
                  <a:gd name="T6" fmla="*/ 63 w 63"/>
                  <a:gd name="T7" fmla="*/ 0 h 86"/>
                  <a:gd name="T8" fmla="*/ 0 w 63"/>
                  <a:gd name="T9" fmla="*/ 0 h 86"/>
                  <a:gd name="T10" fmla="*/ 0 w 63"/>
                  <a:gd name="T11" fmla="*/ 74 h 86"/>
                  <a:gd name="T12" fmla="*/ 18 w 63"/>
                  <a:gd name="T13" fmla="*/ 78 h 86"/>
                  <a:gd name="T14" fmla="*/ 12 w 63"/>
                  <a:gd name="T15" fmla="*/ 78 h 86"/>
                  <a:gd name="T16" fmla="*/ 12 w 63"/>
                  <a:gd name="T17" fmla="*/ 65 h 86"/>
                  <a:gd name="T18" fmla="*/ 18 w 63"/>
                  <a:gd name="T19" fmla="*/ 65 h 86"/>
                  <a:gd name="T20" fmla="*/ 18 w 63"/>
                  <a:gd name="T21" fmla="*/ 78 h 86"/>
                  <a:gd name="T22" fmla="*/ 29 w 63"/>
                  <a:gd name="T23" fmla="*/ 78 h 86"/>
                  <a:gd name="T24" fmla="*/ 24 w 63"/>
                  <a:gd name="T25" fmla="*/ 78 h 86"/>
                  <a:gd name="T26" fmla="*/ 24 w 63"/>
                  <a:gd name="T27" fmla="*/ 65 h 86"/>
                  <a:gd name="T28" fmla="*/ 29 w 63"/>
                  <a:gd name="T29" fmla="*/ 65 h 86"/>
                  <a:gd name="T30" fmla="*/ 29 w 63"/>
                  <a:gd name="T31" fmla="*/ 78 h 86"/>
                  <a:gd name="T32" fmla="*/ 43 w 63"/>
                  <a:gd name="T33" fmla="*/ 78 h 86"/>
                  <a:gd name="T34" fmla="*/ 37 w 63"/>
                  <a:gd name="T35" fmla="*/ 78 h 86"/>
                  <a:gd name="T36" fmla="*/ 37 w 63"/>
                  <a:gd name="T37" fmla="*/ 65 h 86"/>
                  <a:gd name="T38" fmla="*/ 43 w 63"/>
                  <a:gd name="T39" fmla="*/ 65 h 86"/>
                  <a:gd name="T40" fmla="*/ 43 w 63"/>
                  <a:gd name="T41" fmla="*/ 78 h 86"/>
                  <a:gd name="T42" fmla="*/ 55 w 63"/>
                  <a:gd name="T43" fmla="*/ 78 h 86"/>
                  <a:gd name="T44" fmla="*/ 49 w 63"/>
                  <a:gd name="T45" fmla="*/ 78 h 86"/>
                  <a:gd name="T46" fmla="*/ 49 w 63"/>
                  <a:gd name="T47" fmla="*/ 65 h 86"/>
                  <a:gd name="T48" fmla="*/ 55 w 63"/>
                  <a:gd name="T49" fmla="*/ 65 h 86"/>
                  <a:gd name="T50" fmla="*/ 55 w 63"/>
                  <a:gd name="T51" fmla="*/ 78 h 86"/>
                  <a:gd name="T52" fmla="*/ 10 w 63"/>
                  <a:gd name="T53" fmla="*/ 8 h 86"/>
                  <a:gd name="T54" fmla="*/ 55 w 63"/>
                  <a:gd name="T55" fmla="*/ 8 h 86"/>
                  <a:gd name="T56" fmla="*/ 55 w 63"/>
                  <a:gd name="T57" fmla="*/ 22 h 86"/>
                  <a:gd name="T58" fmla="*/ 10 w 63"/>
                  <a:gd name="T59" fmla="*/ 22 h 86"/>
                  <a:gd name="T60" fmla="*/ 10 w 63"/>
                  <a:gd name="T61" fmla="*/ 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3" h="86">
                    <a:moveTo>
                      <a:pt x="0" y="74"/>
                    </a:moveTo>
                    <a:lnTo>
                      <a:pt x="10" y="84"/>
                    </a:lnTo>
                    <a:lnTo>
                      <a:pt x="63" y="86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  <a:moveTo>
                      <a:pt x="18" y="78"/>
                    </a:moveTo>
                    <a:lnTo>
                      <a:pt x="12" y="78"/>
                    </a:lnTo>
                    <a:lnTo>
                      <a:pt x="12" y="65"/>
                    </a:lnTo>
                    <a:lnTo>
                      <a:pt x="18" y="65"/>
                    </a:lnTo>
                    <a:lnTo>
                      <a:pt x="18" y="78"/>
                    </a:lnTo>
                    <a:close/>
                    <a:moveTo>
                      <a:pt x="29" y="78"/>
                    </a:moveTo>
                    <a:lnTo>
                      <a:pt x="24" y="78"/>
                    </a:lnTo>
                    <a:lnTo>
                      <a:pt x="24" y="65"/>
                    </a:lnTo>
                    <a:lnTo>
                      <a:pt x="29" y="65"/>
                    </a:lnTo>
                    <a:lnTo>
                      <a:pt x="29" y="78"/>
                    </a:lnTo>
                    <a:close/>
                    <a:moveTo>
                      <a:pt x="43" y="78"/>
                    </a:moveTo>
                    <a:lnTo>
                      <a:pt x="37" y="78"/>
                    </a:lnTo>
                    <a:lnTo>
                      <a:pt x="37" y="65"/>
                    </a:lnTo>
                    <a:lnTo>
                      <a:pt x="43" y="65"/>
                    </a:lnTo>
                    <a:lnTo>
                      <a:pt x="43" y="78"/>
                    </a:lnTo>
                    <a:close/>
                    <a:moveTo>
                      <a:pt x="55" y="78"/>
                    </a:moveTo>
                    <a:lnTo>
                      <a:pt x="49" y="78"/>
                    </a:lnTo>
                    <a:lnTo>
                      <a:pt x="49" y="65"/>
                    </a:lnTo>
                    <a:lnTo>
                      <a:pt x="55" y="65"/>
                    </a:lnTo>
                    <a:lnTo>
                      <a:pt x="55" y="78"/>
                    </a:lnTo>
                    <a:close/>
                    <a:moveTo>
                      <a:pt x="10" y="8"/>
                    </a:moveTo>
                    <a:lnTo>
                      <a:pt x="55" y="8"/>
                    </a:lnTo>
                    <a:lnTo>
                      <a:pt x="55" y="22"/>
                    </a:lnTo>
                    <a:lnTo>
                      <a:pt x="10" y="22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任意多边形: 形状 189"/>
              <p:cNvSpPr/>
              <p:nvPr/>
            </p:nvSpPr>
            <p:spPr bwMode="auto">
              <a:xfrm>
                <a:off x="4479" y="723"/>
                <a:ext cx="49" cy="66"/>
              </a:xfrm>
              <a:custGeom>
                <a:avLst/>
                <a:gdLst>
                  <a:gd name="T0" fmla="*/ 49 w 49"/>
                  <a:gd name="T1" fmla="*/ 10 h 66"/>
                  <a:gd name="T2" fmla="*/ 43 w 49"/>
                  <a:gd name="T3" fmla="*/ 0 h 66"/>
                  <a:gd name="T4" fmla="*/ 0 w 49"/>
                  <a:gd name="T5" fmla="*/ 0 h 66"/>
                  <a:gd name="T6" fmla="*/ 0 w 49"/>
                  <a:gd name="T7" fmla="*/ 66 h 66"/>
                  <a:gd name="T8" fmla="*/ 49 w 49"/>
                  <a:gd name="T9" fmla="*/ 66 h 66"/>
                  <a:gd name="T10" fmla="*/ 49 w 49"/>
                  <a:gd name="T11" fmla="*/ 10 h 66"/>
                  <a:gd name="T12" fmla="*/ 36 w 49"/>
                  <a:gd name="T13" fmla="*/ 6 h 66"/>
                  <a:gd name="T14" fmla="*/ 41 w 49"/>
                  <a:gd name="T15" fmla="*/ 6 h 66"/>
                  <a:gd name="T16" fmla="*/ 41 w 49"/>
                  <a:gd name="T17" fmla="*/ 15 h 66"/>
                  <a:gd name="T18" fmla="*/ 36 w 49"/>
                  <a:gd name="T19" fmla="*/ 15 h 66"/>
                  <a:gd name="T20" fmla="*/ 36 w 49"/>
                  <a:gd name="T21" fmla="*/ 6 h 66"/>
                  <a:gd name="T22" fmla="*/ 26 w 49"/>
                  <a:gd name="T23" fmla="*/ 6 h 66"/>
                  <a:gd name="T24" fmla="*/ 32 w 49"/>
                  <a:gd name="T25" fmla="*/ 6 h 66"/>
                  <a:gd name="T26" fmla="*/ 32 w 49"/>
                  <a:gd name="T27" fmla="*/ 15 h 66"/>
                  <a:gd name="T28" fmla="*/ 26 w 49"/>
                  <a:gd name="T29" fmla="*/ 15 h 66"/>
                  <a:gd name="T30" fmla="*/ 26 w 49"/>
                  <a:gd name="T31" fmla="*/ 6 h 66"/>
                  <a:gd name="T32" fmla="*/ 16 w 49"/>
                  <a:gd name="T33" fmla="*/ 6 h 66"/>
                  <a:gd name="T34" fmla="*/ 22 w 49"/>
                  <a:gd name="T35" fmla="*/ 6 h 66"/>
                  <a:gd name="T36" fmla="*/ 20 w 49"/>
                  <a:gd name="T37" fmla="*/ 15 h 66"/>
                  <a:gd name="T38" fmla="*/ 16 w 49"/>
                  <a:gd name="T39" fmla="*/ 15 h 66"/>
                  <a:gd name="T40" fmla="*/ 16 w 49"/>
                  <a:gd name="T41" fmla="*/ 6 h 66"/>
                  <a:gd name="T42" fmla="*/ 6 w 49"/>
                  <a:gd name="T43" fmla="*/ 6 h 66"/>
                  <a:gd name="T44" fmla="*/ 12 w 49"/>
                  <a:gd name="T45" fmla="*/ 6 h 66"/>
                  <a:gd name="T46" fmla="*/ 12 w 49"/>
                  <a:gd name="T47" fmla="*/ 15 h 66"/>
                  <a:gd name="T48" fmla="*/ 6 w 49"/>
                  <a:gd name="T49" fmla="*/ 15 h 66"/>
                  <a:gd name="T50" fmla="*/ 6 w 49"/>
                  <a:gd name="T51" fmla="*/ 6 h 66"/>
                  <a:gd name="T52" fmla="*/ 41 w 49"/>
                  <a:gd name="T53" fmla="*/ 60 h 66"/>
                  <a:gd name="T54" fmla="*/ 6 w 49"/>
                  <a:gd name="T55" fmla="*/ 60 h 66"/>
                  <a:gd name="T56" fmla="*/ 6 w 49"/>
                  <a:gd name="T57" fmla="*/ 49 h 66"/>
                  <a:gd name="T58" fmla="*/ 41 w 49"/>
                  <a:gd name="T59" fmla="*/ 51 h 66"/>
                  <a:gd name="T60" fmla="*/ 41 w 49"/>
                  <a:gd name="T61" fmla="*/ 6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9" h="66">
                    <a:moveTo>
                      <a:pt x="49" y="10"/>
                    </a:moveTo>
                    <a:lnTo>
                      <a:pt x="43" y="0"/>
                    </a:lnTo>
                    <a:lnTo>
                      <a:pt x="0" y="0"/>
                    </a:lnTo>
                    <a:lnTo>
                      <a:pt x="0" y="66"/>
                    </a:lnTo>
                    <a:lnTo>
                      <a:pt x="49" y="66"/>
                    </a:lnTo>
                    <a:lnTo>
                      <a:pt x="49" y="10"/>
                    </a:lnTo>
                    <a:close/>
                    <a:moveTo>
                      <a:pt x="36" y="6"/>
                    </a:moveTo>
                    <a:lnTo>
                      <a:pt x="41" y="6"/>
                    </a:lnTo>
                    <a:lnTo>
                      <a:pt x="41" y="15"/>
                    </a:lnTo>
                    <a:lnTo>
                      <a:pt x="36" y="15"/>
                    </a:lnTo>
                    <a:lnTo>
                      <a:pt x="36" y="6"/>
                    </a:lnTo>
                    <a:close/>
                    <a:moveTo>
                      <a:pt x="26" y="6"/>
                    </a:moveTo>
                    <a:lnTo>
                      <a:pt x="32" y="6"/>
                    </a:lnTo>
                    <a:lnTo>
                      <a:pt x="32" y="15"/>
                    </a:lnTo>
                    <a:lnTo>
                      <a:pt x="26" y="15"/>
                    </a:lnTo>
                    <a:lnTo>
                      <a:pt x="26" y="6"/>
                    </a:lnTo>
                    <a:close/>
                    <a:moveTo>
                      <a:pt x="16" y="6"/>
                    </a:moveTo>
                    <a:lnTo>
                      <a:pt x="22" y="6"/>
                    </a:lnTo>
                    <a:lnTo>
                      <a:pt x="20" y="15"/>
                    </a:lnTo>
                    <a:lnTo>
                      <a:pt x="16" y="15"/>
                    </a:lnTo>
                    <a:lnTo>
                      <a:pt x="16" y="6"/>
                    </a:lnTo>
                    <a:close/>
                    <a:moveTo>
                      <a:pt x="6" y="6"/>
                    </a:moveTo>
                    <a:lnTo>
                      <a:pt x="12" y="6"/>
                    </a:lnTo>
                    <a:lnTo>
                      <a:pt x="12" y="15"/>
                    </a:lnTo>
                    <a:lnTo>
                      <a:pt x="6" y="15"/>
                    </a:lnTo>
                    <a:lnTo>
                      <a:pt x="6" y="6"/>
                    </a:lnTo>
                    <a:close/>
                    <a:moveTo>
                      <a:pt x="41" y="60"/>
                    </a:moveTo>
                    <a:lnTo>
                      <a:pt x="6" y="60"/>
                    </a:lnTo>
                    <a:lnTo>
                      <a:pt x="6" y="49"/>
                    </a:lnTo>
                    <a:lnTo>
                      <a:pt x="41" y="51"/>
                    </a:lnTo>
                    <a:lnTo>
                      <a:pt x="41" y="6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任意多边形: 形状 190"/>
              <p:cNvSpPr/>
              <p:nvPr/>
            </p:nvSpPr>
            <p:spPr bwMode="auto">
              <a:xfrm>
                <a:off x="4495" y="1218"/>
                <a:ext cx="244" cy="148"/>
              </a:xfrm>
              <a:custGeom>
                <a:avLst/>
                <a:gdLst>
                  <a:gd name="T0" fmla="*/ 18 w 244"/>
                  <a:gd name="T1" fmla="*/ 76 h 148"/>
                  <a:gd name="T2" fmla="*/ 18 w 244"/>
                  <a:gd name="T3" fmla="*/ 52 h 148"/>
                  <a:gd name="T4" fmla="*/ 76 w 244"/>
                  <a:gd name="T5" fmla="*/ 25 h 148"/>
                  <a:gd name="T6" fmla="*/ 76 w 244"/>
                  <a:gd name="T7" fmla="*/ 76 h 148"/>
                  <a:gd name="T8" fmla="*/ 84 w 244"/>
                  <a:gd name="T9" fmla="*/ 76 h 148"/>
                  <a:gd name="T10" fmla="*/ 84 w 244"/>
                  <a:gd name="T11" fmla="*/ 52 h 148"/>
                  <a:gd name="T12" fmla="*/ 143 w 244"/>
                  <a:gd name="T13" fmla="*/ 25 h 148"/>
                  <a:gd name="T14" fmla="*/ 143 w 244"/>
                  <a:gd name="T15" fmla="*/ 76 h 148"/>
                  <a:gd name="T16" fmla="*/ 162 w 244"/>
                  <a:gd name="T17" fmla="*/ 76 h 148"/>
                  <a:gd name="T18" fmla="*/ 162 w 244"/>
                  <a:gd name="T19" fmla="*/ 0 h 148"/>
                  <a:gd name="T20" fmla="*/ 188 w 244"/>
                  <a:gd name="T21" fmla="*/ 0 h 148"/>
                  <a:gd name="T22" fmla="*/ 188 w 244"/>
                  <a:gd name="T23" fmla="*/ 76 h 148"/>
                  <a:gd name="T24" fmla="*/ 197 w 244"/>
                  <a:gd name="T25" fmla="*/ 76 h 148"/>
                  <a:gd name="T26" fmla="*/ 197 w 244"/>
                  <a:gd name="T27" fmla="*/ 0 h 148"/>
                  <a:gd name="T28" fmla="*/ 223 w 244"/>
                  <a:gd name="T29" fmla="*/ 0 h 148"/>
                  <a:gd name="T30" fmla="*/ 223 w 244"/>
                  <a:gd name="T31" fmla="*/ 76 h 148"/>
                  <a:gd name="T32" fmla="*/ 244 w 244"/>
                  <a:gd name="T33" fmla="*/ 76 h 148"/>
                  <a:gd name="T34" fmla="*/ 244 w 244"/>
                  <a:gd name="T35" fmla="*/ 148 h 148"/>
                  <a:gd name="T36" fmla="*/ 0 w 244"/>
                  <a:gd name="T37" fmla="*/ 148 h 148"/>
                  <a:gd name="T38" fmla="*/ 0 w 244"/>
                  <a:gd name="T39" fmla="*/ 76 h 148"/>
                  <a:gd name="T40" fmla="*/ 18 w 244"/>
                  <a:gd name="T41" fmla="*/ 76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4" h="148">
                    <a:moveTo>
                      <a:pt x="18" y="76"/>
                    </a:moveTo>
                    <a:lnTo>
                      <a:pt x="18" y="52"/>
                    </a:lnTo>
                    <a:lnTo>
                      <a:pt x="76" y="25"/>
                    </a:lnTo>
                    <a:lnTo>
                      <a:pt x="76" y="76"/>
                    </a:lnTo>
                    <a:lnTo>
                      <a:pt x="84" y="76"/>
                    </a:lnTo>
                    <a:lnTo>
                      <a:pt x="84" y="52"/>
                    </a:lnTo>
                    <a:lnTo>
                      <a:pt x="143" y="25"/>
                    </a:lnTo>
                    <a:lnTo>
                      <a:pt x="143" y="76"/>
                    </a:lnTo>
                    <a:lnTo>
                      <a:pt x="162" y="76"/>
                    </a:lnTo>
                    <a:lnTo>
                      <a:pt x="162" y="0"/>
                    </a:lnTo>
                    <a:lnTo>
                      <a:pt x="188" y="0"/>
                    </a:lnTo>
                    <a:lnTo>
                      <a:pt x="188" y="76"/>
                    </a:lnTo>
                    <a:lnTo>
                      <a:pt x="197" y="76"/>
                    </a:lnTo>
                    <a:lnTo>
                      <a:pt x="197" y="0"/>
                    </a:lnTo>
                    <a:lnTo>
                      <a:pt x="223" y="0"/>
                    </a:lnTo>
                    <a:lnTo>
                      <a:pt x="223" y="76"/>
                    </a:lnTo>
                    <a:lnTo>
                      <a:pt x="244" y="76"/>
                    </a:lnTo>
                    <a:lnTo>
                      <a:pt x="244" y="148"/>
                    </a:lnTo>
                    <a:lnTo>
                      <a:pt x="0" y="148"/>
                    </a:lnTo>
                    <a:lnTo>
                      <a:pt x="0" y="76"/>
                    </a:lnTo>
                    <a:lnTo>
                      <a:pt x="18" y="76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任意多边形: 形状 191"/>
              <p:cNvSpPr/>
              <p:nvPr/>
            </p:nvSpPr>
            <p:spPr bwMode="auto">
              <a:xfrm>
                <a:off x="3752" y="2283"/>
                <a:ext cx="59" cy="30"/>
              </a:xfrm>
              <a:custGeom>
                <a:avLst/>
                <a:gdLst>
                  <a:gd name="T0" fmla="*/ 30 w 30"/>
                  <a:gd name="T1" fmla="*/ 0 h 15"/>
                  <a:gd name="T2" fmla="*/ 17 w 30"/>
                  <a:gd name="T3" fmla="*/ 0 h 15"/>
                  <a:gd name="T4" fmla="*/ 0 w 30"/>
                  <a:gd name="T5" fmla="*/ 15 h 15"/>
                  <a:gd name="T6" fmla="*/ 30 w 30"/>
                  <a:gd name="T7" fmla="*/ 15 h 15"/>
                  <a:gd name="T8" fmla="*/ 30 w 3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5">
                    <a:moveTo>
                      <a:pt x="30" y="0"/>
                    </a:moveTo>
                    <a:cubicBezTo>
                      <a:pt x="30" y="0"/>
                      <a:pt x="28" y="0"/>
                      <a:pt x="17" y="0"/>
                    </a:cubicBezTo>
                    <a:cubicBezTo>
                      <a:pt x="5" y="0"/>
                      <a:pt x="0" y="15"/>
                      <a:pt x="0" y="15"/>
                    </a:cubicBezTo>
                    <a:cubicBezTo>
                      <a:pt x="30" y="15"/>
                      <a:pt x="30" y="15"/>
                      <a:pt x="30" y="15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6" name="任意多边形: 形状 192"/>
              <p:cNvSpPr/>
              <p:nvPr/>
            </p:nvSpPr>
            <p:spPr bwMode="auto">
              <a:xfrm>
                <a:off x="3713" y="2318"/>
                <a:ext cx="203" cy="61"/>
              </a:xfrm>
              <a:custGeom>
                <a:avLst/>
                <a:gdLst>
                  <a:gd name="T0" fmla="*/ 102 w 104"/>
                  <a:gd name="T1" fmla="*/ 24 h 31"/>
                  <a:gd name="T2" fmla="*/ 102 w 104"/>
                  <a:gd name="T3" fmla="*/ 21 h 31"/>
                  <a:gd name="T4" fmla="*/ 102 w 104"/>
                  <a:gd name="T5" fmla="*/ 9 h 31"/>
                  <a:gd name="T6" fmla="*/ 92 w 104"/>
                  <a:gd name="T7" fmla="*/ 0 h 31"/>
                  <a:gd name="T8" fmla="*/ 12 w 104"/>
                  <a:gd name="T9" fmla="*/ 0 h 31"/>
                  <a:gd name="T10" fmla="*/ 3 w 104"/>
                  <a:gd name="T11" fmla="*/ 9 h 31"/>
                  <a:gd name="T12" fmla="*/ 3 w 104"/>
                  <a:gd name="T13" fmla="*/ 21 h 31"/>
                  <a:gd name="T14" fmla="*/ 3 w 104"/>
                  <a:gd name="T15" fmla="*/ 22 h 31"/>
                  <a:gd name="T16" fmla="*/ 0 w 104"/>
                  <a:gd name="T17" fmla="*/ 26 h 31"/>
                  <a:gd name="T18" fmla="*/ 3 w 104"/>
                  <a:gd name="T19" fmla="*/ 29 h 31"/>
                  <a:gd name="T20" fmla="*/ 7 w 104"/>
                  <a:gd name="T21" fmla="*/ 29 h 31"/>
                  <a:gd name="T22" fmla="*/ 12 w 104"/>
                  <a:gd name="T23" fmla="*/ 31 h 31"/>
                  <a:gd name="T24" fmla="*/ 14 w 104"/>
                  <a:gd name="T25" fmla="*/ 31 h 31"/>
                  <a:gd name="T26" fmla="*/ 13 w 104"/>
                  <a:gd name="T27" fmla="*/ 27 h 31"/>
                  <a:gd name="T28" fmla="*/ 25 w 104"/>
                  <a:gd name="T29" fmla="*/ 15 h 31"/>
                  <a:gd name="T30" fmla="*/ 36 w 104"/>
                  <a:gd name="T31" fmla="*/ 27 h 31"/>
                  <a:gd name="T32" fmla="*/ 35 w 104"/>
                  <a:gd name="T33" fmla="*/ 31 h 31"/>
                  <a:gd name="T34" fmla="*/ 68 w 104"/>
                  <a:gd name="T35" fmla="*/ 31 h 31"/>
                  <a:gd name="T36" fmla="*/ 67 w 104"/>
                  <a:gd name="T37" fmla="*/ 27 h 31"/>
                  <a:gd name="T38" fmla="*/ 79 w 104"/>
                  <a:gd name="T39" fmla="*/ 15 h 31"/>
                  <a:gd name="T40" fmla="*/ 91 w 104"/>
                  <a:gd name="T41" fmla="*/ 27 h 31"/>
                  <a:gd name="T42" fmla="*/ 90 w 104"/>
                  <a:gd name="T43" fmla="*/ 31 h 31"/>
                  <a:gd name="T44" fmla="*/ 92 w 104"/>
                  <a:gd name="T45" fmla="*/ 31 h 31"/>
                  <a:gd name="T46" fmla="*/ 98 w 104"/>
                  <a:gd name="T47" fmla="*/ 29 h 31"/>
                  <a:gd name="T48" fmla="*/ 99 w 104"/>
                  <a:gd name="T49" fmla="*/ 29 h 31"/>
                  <a:gd name="T50" fmla="*/ 101 w 104"/>
                  <a:gd name="T51" fmla="*/ 29 h 31"/>
                  <a:gd name="T52" fmla="*/ 104 w 104"/>
                  <a:gd name="T53" fmla="*/ 26 h 31"/>
                  <a:gd name="T54" fmla="*/ 102 w 104"/>
                  <a:gd name="T55" fmla="*/ 24 h 31"/>
                  <a:gd name="T56" fmla="*/ 5 w 104"/>
                  <a:gd name="T57" fmla="*/ 19 h 31"/>
                  <a:gd name="T58" fmla="*/ 4 w 104"/>
                  <a:gd name="T59" fmla="*/ 14 h 31"/>
                  <a:gd name="T60" fmla="*/ 5 w 104"/>
                  <a:gd name="T61" fmla="*/ 10 h 31"/>
                  <a:gd name="T62" fmla="*/ 6 w 104"/>
                  <a:gd name="T63" fmla="*/ 14 h 31"/>
                  <a:gd name="T64" fmla="*/ 5 w 104"/>
                  <a:gd name="T65" fmla="*/ 19 h 31"/>
                  <a:gd name="T66" fmla="*/ 47 w 104"/>
                  <a:gd name="T67" fmla="*/ 7 h 31"/>
                  <a:gd name="T68" fmla="*/ 46 w 104"/>
                  <a:gd name="T69" fmla="*/ 8 h 31"/>
                  <a:gd name="T70" fmla="*/ 38 w 104"/>
                  <a:gd name="T71" fmla="*/ 8 h 31"/>
                  <a:gd name="T72" fmla="*/ 37 w 104"/>
                  <a:gd name="T73" fmla="*/ 7 h 31"/>
                  <a:gd name="T74" fmla="*/ 37 w 104"/>
                  <a:gd name="T75" fmla="*/ 6 h 31"/>
                  <a:gd name="T76" fmla="*/ 38 w 104"/>
                  <a:gd name="T77" fmla="*/ 5 h 31"/>
                  <a:gd name="T78" fmla="*/ 46 w 104"/>
                  <a:gd name="T79" fmla="*/ 5 h 31"/>
                  <a:gd name="T80" fmla="*/ 47 w 104"/>
                  <a:gd name="T81" fmla="*/ 6 h 31"/>
                  <a:gd name="T82" fmla="*/ 47 w 104"/>
                  <a:gd name="T83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4" h="31">
                    <a:moveTo>
                      <a:pt x="102" y="24"/>
                    </a:moveTo>
                    <a:cubicBezTo>
                      <a:pt x="102" y="23"/>
                      <a:pt x="102" y="22"/>
                      <a:pt x="102" y="21"/>
                    </a:cubicBezTo>
                    <a:cubicBezTo>
                      <a:pt x="102" y="9"/>
                      <a:pt x="102" y="9"/>
                      <a:pt x="102" y="9"/>
                    </a:cubicBezTo>
                    <a:cubicBezTo>
                      <a:pt x="102" y="4"/>
                      <a:pt x="98" y="0"/>
                      <a:pt x="9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3" y="4"/>
                      <a:pt x="3" y="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1" y="23"/>
                      <a:pt x="0" y="24"/>
                      <a:pt x="0" y="26"/>
                    </a:cubicBezTo>
                    <a:cubicBezTo>
                      <a:pt x="0" y="28"/>
                      <a:pt x="1" y="29"/>
                      <a:pt x="3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9" y="30"/>
                      <a:pt x="10" y="31"/>
                      <a:pt x="12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3" y="29"/>
                      <a:pt x="13" y="28"/>
                      <a:pt x="13" y="27"/>
                    </a:cubicBezTo>
                    <a:cubicBezTo>
                      <a:pt x="13" y="20"/>
                      <a:pt x="18" y="15"/>
                      <a:pt x="25" y="15"/>
                    </a:cubicBezTo>
                    <a:cubicBezTo>
                      <a:pt x="31" y="15"/>
                      <a:pt x="36" y="20"/>
                      <a:pt x="36" y="27"/>
                    </a:cubicBezTo>
                    <a:cubicBezTo>
                      <a:pt x="36" y="28"/>
                      <a:pt x="36" y="29"/>
                      <a:pt x="35" y="31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67" y="28"/>
                      <a:pt x="67" y="27"/>
                    </a:cubicBezTo>
                    <a:cubicBezTo>
                      <a:pt x="67" y="20"/>
                      <a:pt x="73" y="15"/>
                      <a:pt x="79" y="15"/>
                    </a:cubicBezTo>
                    <a:cubicBezTo>
                      <a:pt x="85" y="15"/>
                      <a:pt x="91" y="20"/>
                      <a:pt x="91" y="27"/>
                    </a:cubicBezTo>
                    <a:cubicBezTo>
                      <a:pt x="91" y="28"/>
                      <a:pt x="90" y="29"/>
                      <a:pt x="90" y="31"/>
                    </a:cubicBezTo>
                    <a:cubicBezTo>
                      <a:pt x="92" y="31"/>
                      <a:pt x="92" y="31"/>
                      <a:pt x="92" y="31"/>
                    </a:cubicBezTo>
                    <a:cubicBezTo>
                      <a:pt x="95" y="31"/>
                      <a:pt x="97" y="30"/>
                      <a:pt x="98" y="29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101" y="29"/>
                      <a:pt x="101" y="29"/>
                      <a:pt x="101" y="29"/>
                    </a:cubicBezTo>
                    <a:cubicBezTo>
                      <a:pt x="103" y="29"/>
                      <a:pt x="104" y="27"/>
                      <a:pt x="104" y="26"/>
                    </a:cubicBezTo>
                    <a:cubicBezTo>
                      <a:pt x="104" y="25"/>
                      <a:pt x="103" y="24"/>
                      <a:pt x="102" y="24"/>
                    </a:cubicBezTo>
                    <a:close/>
                    <a:moveTo>
                      <a:pt x="5" y="19"/>
                    </a:moveTo>
                    <a:cubicBezTo>
                      <a:pt x="5" y="19"/>
                      <a:pt x="4" y="17"/>
                      <a:pt x="4" y="14"/>
                    </a:cubicBezTo>
                    <a:cubicBezTo>
                      <a:pt x="4" y="12"/>
                      <a:pt x="5" y="10"/>
                      <a:pt x="5" y="10"/>
                    </a:cubicBezTo>
                    <a:cubicBezTo>
                      <a:pt x="6" y="10"/>
                      <a:pt x="6" y="12"/>
                      <a:pt x="6" y="14"/>
                    </a:cubicBezTo>
                    <a:cubicBezTo>
                      <a:pt x="6" y="17"/>
                      <a:pt x="6" y="19"/>
                      <a:pt x="5" y="19"/>
                    </a:cubicBezTo>
                    <a:close/>
                    <a:moveTo>
                      <a:pt x="47" y="7"/>
                    </a:moveTo>
                    <a:cubicBezTo>
                      <a:pt x="47" y="8"/>
                      <a:pt x="46" y="8"/>
                      <a:pt x="46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7" y="8"/>
                      <a:pt x="37" y="8"/>
                      <a:pt x="37" y="7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5"/>
                      <a:pt x="37" y="5"/>
                      <a:pt x="38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7" y="5"/>
                      <a:pt x="47" y="6"/>
                    </a:cubicBez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任意多边形: 形状 193"/>
              <p:cNvSpPr/>
              <p:nvPr/>
            </p:nvSpPr>
            <p:spPr bwMode="auto">
              <a:xfrm>
                <a:off x="3742" y="2352"/>
                <a:ext cx="37" cy="37"/>
              </a:xfrm>
              <a:custGeom>
                <a:avLst/>
                <a:gdLst>
                  <a:gd name="T0" fmla="*/ 10 w 19"/>
                  <a:gd name="T1" fmla="*/ 0 h 19"/>
                  <a:gd name="T2" fmla="*/ 0 w 19"/>
                  <a:gd name="T3" fmla="*/ 10 h 19"/>
                  <a:gd name="T4" fmla="*/ 10 w 19"/>
                  <a:gd name="T5" fmla="*/ 19 h 19"/>
                  <a:gd name="T6" fmla="*/ 19 w 19"/>
                  <a:gd name="T7" fmla="*/ 10 h 19"/>
                  <a:gd name="T8" fmla="*/ 10 w 19"/>
                  <a:gd name="T9" fmla="*/ 0 h 19"/>
                  <a:gd name="T10" fmla="*/ 10 w 19"/>
                  <a:gd name="T11" fmla="*/ 14 h 19"/>
                  <a:gd name="T12" fmla="*/ 5 w 19"/>
                  <a:gd name="T13" fmla="*/ 10 h 19"/>
                  <a:gd name="T14" fmla="*/ 10 w 19"/>
                  <a:gd name="T15" fmla="*/ 5 h 19"/>
                  <a:gd name="T16" fmla="*/ 14 w 19"/>
                  <a:gd name="T17" fmla="*/ 10 h 19"/>
                  <a:gd name="T18" fmla="*/ 10 w 19"/>
                  <a:gd name="T1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19"/>
                      <a:pt x="10" y="19"/>
                    </a:cubicBezTo>
                    <a:cubicBezTo>
                      <a:pt x="15" y="19"/>
                      <a:pt x="19" y="15"/>
                      <a:pt x="19" y="10"/>
                    </a:cubicBezTo>
                    <a:cubicBezTo>
                      <a:pt x="19" y="4"/>
                      <a:pt x="15" y="0"/>
                      <a:pt x="10" y="0"/>
                    </a:cubicBezTo>
                    <a:close/>
                    <a:moveTo>
                      <a:pt x="10" y="14"/>
                    </a:moveTo>
                    <a:cubicBezTo>
                      <a:pt x="7" y="14"/>
                      <a:pt x="5" y="12"/>
                      <a:pt x="5" y="10"/>
                    </a:cubicBezTo>
                    <a:cubicBezTo>
                      <a:pt x="5" y="7"/>
                      <a:pt x="7" y="5"/>
                      <a:pt x="10" y="5"/>
                    </a:cubicBezTo>
                    <a:cubicBezTo>
                      <a:pt x="12" y="5"/>
                      <a:pt x="14" y="7"/>
                      <a:pt x="14" y="10"/>
                    </a:cubicBezTo>
                    <a:cubicBezTo>
                      <a:pt x="14" y="12"/>
                      <a:pt x="12" y="14"/>
                      <a:pt x="10" y="1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8" name="任意多边形: 形状 194"/>
              <p:cNvSpPr/>
              <p:nvPr/>
            </p:nvSpPr>
            <p:spPr bwMode="auto">
              <a:xfrm>
                <a:off x="3850" y="2352"/>
                <a:ext cx="35" cy="37"/>
              </a:xfrm>
              <a:custGeom>
                <a:avLst/>
                <a:gdLst>
                  <a:gd name="T0" fmla="*/ 9 w 18"/>
                  <a:gd name="T1" fmla="*/ 0 h 19"/>
                  <a:gd name="T2" fmla="*/ 0 w 18"/>
                  <a:gd name="T3" fmla="*/ 10 h 19"/>
                  <a:gd name="T4" fmla="*/ 9 w 18"/>
                  <a:gd name="T5" fmla="*/ 19 h 19"/>
                  <a:gd name="T6" fmla="*/ 18 w 18"/>
                  <a:gd name="T7" fmla="*/ 10 h 19"/>
                  <a:gd name="T8" fmla="*/ 9 w 18"/>
                  <a:gd name="T9" fmla="*/ 0 h 19"/>
                  <a:gd name="T10" fmla="*/ 9 w 18"/>
                  <a:gd name="T11" fmla="*/ 14 h 19"/>
                  <a:gd name="T12" fmla="*/ 5 w 18"/>
                  <a:gd name="T13" fmla="*/ 10 h 19"/>
                  <a:gd name="T14" fmla="*/ 9 w 18"/>
                  <a:gd name="T15" fmla="*/ 5 h 19"/>
                  <a:gd name="T16" fmla="*/ 13 w 18"/>
                  <a:gd name="T17" fmla="*/ 10 h 19"/>
                  <a:gd name="T18" fmla="*/ 9 w 18"/>
                  <a:gd name="T1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9">
                    <a:moveTo>
                      <a:pt x="9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14" y="19"/>
                      <a:pt x="18" y="15"/>
                      <a:pt x="18" y="10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4"/>
                    </a:moveTo>
                    <a:cubicBezTo>
                      <a:pt x="7" y="14"/>
                      <a:pt x="5" y="12"/>
                      <a:pt x="5" y="10"/>
                    </a:cubicBezTo>
                    <a:cubicBezTo>
                      <a:pt x="5" y="7"/>
                      <a:pt x="7" y="5"/>
                      <a:pt x="9" y="5"/>
                    </a:cubicBezTo>
                    <a:cubicBezTo>
                      <a:pt x="11" y="5"/>
                      <a:pt x="13" y="7"/>
                      <a:pt x="13" y="10"/>
                    </a:cubicBezTo>
                    <a:cubicBezTo>
                      <a:pt x="13" y="12"/>
                      <a:pt x="11" y="14"/>
                      <a:pt x="9" y="1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任意多边形: 形状 195"/>
              <p:cNvSpPr/>
              <p:nvPr/>
            </p:nvSpPr>
            <p:spPr bwMode="auto">
              <a:xfrm>
                <a:off x="4342" y="3376"/>
                <a:ext cx="88" cy="43"/>
              </a:xfrm>
              <a:custGeom>
                <a:avLst/>
                <a:gdLst>
                  <a:gd name="T0" fmla="*/ 45 w 45"/>
                  <a:gd name="T1" fmla="*/ 0 h 22"/>
                  <a:gd name="T2" fmla="*/ 25 w 45"/>
                  <a:gd name="T3" fmla="*/ 0 h 22"/>
                  <a:gd name="T4" fmla="*/ 0 w 45"/>
                  <a:gd name="T5" fmla="*/ 22 h 22"/>
                  <a:gd name="T6" fmla="*/ 45 w 45"/>
                  <a:gd name="T7" fmla="*/ 22 h 22"/>
                  <a:gd name="T8" fmla="*/ 45 w 4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2">
                    <a:moveTo>
                      <a:pt x="45" y="0"/>
                    </a:moveTo>
                    <a:cubicBezTo>
                      <a:pt x="45" y="0"/>
                      <a:pt x="43" y="0"/>
                      <a:pt x="25" y="0"/>
                    </a:cubicBezTo>
                    <a:cubicBezTo>
                      <a:pt x="7" y="0"/>
                      <a:pt x="0" y="22"/>
                      <a:pt x="0" y="22"/>
                    </a:cubicBezTo>
                    <a:cubicBezTo>
                      <a:pt x="45" y="22"/>
                      <a:pt x="45" y="22"/>
                      <a:pt x="45" y="22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0" name="任意多边形: 形状 196"/>
              <p:cNvSpPr/>
              <p:nvPr/>
            </p:nvSpPr>
            <p:spPr bwMode="auto">
              <a:xfrm>
                <a:off x="4282" y="3427"/>
                <a:ext cx="309" cy="92"/>
              </a:xfrm>
              <a:custGeom>
                <a:avLst/>
                <a:gdLst>
                  <a:gd name="T0" fmla="*/ 155 w 158"/>
                  <a:gd name="T1" fmla="*/ 37 h 47"/>
                  <a:gd name="T2" fmla="*/ 156 w 158"/>
                  <a:gd name="T3" fmla="*/ 33 h 47"/>
                  <a:gd name="T4" fmla="*/ 156 w 158"/>
                  <a:gd name="T5" fmla="*/ 15 h 47"/>
                  <a:gd name="T6" fmla="*/ 141 w 158"/>
                  <a:gd name="T7" fmla="*/ 0 h 47"/>
                  <a:gd name="T8" fmla="*/ 19 w 158"/>
                  <a:gd name="T9" fmla="*/ 0 h 47"/>
                  <a:gd name="T10" fmla="*/ 4 w 158"/>
                  <a:gd name="T11" fmla="*/ 15 h 47"/>
                  <a:gd name="T12" fmla="*/ 4 w 158"/>
                  <a:gd name="T13" fmla="*/ 33 h 47"/>
                  <a:gd name="T14" fmla="*/ 4 w 158"/>
                  <a:gd name="T15" fmla="*/ 35 h 47"/>
                  <a:gd name="T16" fmla="*/ 0 w 158"/>
                  <a:gd name="T17" fmla="*/ 40 h 47"/>
                  <a:gd name="T18" fmla="*/ 5 w 158"/>
                  <a:gd name="T19" fmla="*/ 45 h 47"/>
                  <a:gd name="T20" fmla="*/ 11 w 158"/>
                  <a:gd name="T21" fmla="*/ 45 h 47"/>
                  <a:gd name="T22" fmla="*/ 19 w 158"/>
                  <a:gd name="T23" fmla="*/ 47 h 47"/>
                  <a:gd name="T24" fmla="*/ 21 w 158"/>
                  <a:gd name="T25" fmla="*/ 47 h 47"/>
                  <a:gd name="T26" fmla="*/ 20 w 158"/>
                  <a:gd name="T27" fmla="*/ 41 h 47"/>
                  <a:gd name="T28" fmla="*/ 37 w 158"/>
                  <a:gd name="T29" fmla="*/ 24 h 47"/>
                  <a:gd name="T30" fmla="*/ 55 w 158"/>
                  <a:gd name="T31" fmla="*/ 41 h 47"/>
                  <a:gd name="T32" fmla="*/ 54 w 158"/>
                  <a:gd name="T33" fmla="*/ 47 h 47"/>
                  <a:gd name="T34" fmla="*/ 104 w 158"/>
                  <a:gd name="T35" fmla="*/ 47 h 47"/>
                  <a:gd name="T36" fmla="*/ 103 w 158"/>
                  <a:gd name="T37" fmla="*/ 41 h 47"/>
                  <a:gd name="T38" fmla="*/ 120 w 158"/>
                  <a:gd name="T39" fmla="*/ 24 h 47"/>
                  <a:gd name="T40" fmla="*/ 138 w 158"/>
                  <a:gd name="T41" fmla="*/ 41 h 47"/>
                  <a:gd name="T42" fmla="*/ 137 w 158"/>
                  <a:gd name="T43" fmla="*/ 47 h 47"/>
                  <a:gd name="T44" fmla="*/ 141 w 158"/>
                  <a:gd name="T45" fmla="*/ 47 h 47"/>
                  <a:gd name="T46" fmla="*/ 150 w 158"/>
                  <a:gd name="T47" fmla="*/ 44 h 47"/>
                  <a:gd name="T48" fmla="*/ 151 w 158"/>
                  <a:gd name="T49" fmla="*/ 44 h 47"/>
                  <a:gd name="T50" fmla="*/ 154 w 158"/>
                  <a:gd name="T51" fmla="*/ 44 h 47"/>
                  <a:gd name="T52" fmla="*/ 158 w 158"/>
                  <a:gd name="T53" fmla="*/ 40 h 47"/>
                  <a:gd name="T54" fmla="*/ 155 w 158"/>
                  <a:gd name="T55" fmla="*/ 37 h 47"/>
                  <a:gd name="T56" fmla="*/ 8 w 158"/>
                  <a:gd name="T57" fmla="*/ 29 h 47"/>
                  <a:gd name="T58" fmla="*/ 6 w 158"/>
                  <a:gd name="T59" fmla="*/ 22 h 47"/>
                  <a:gd name="T60" fmla="*/ 8 w 158"/>
                  <a:gd name="T61" fmla="*/ 15 h 47"/>
                  <a:gd name="T62" fmla="*/ 9 w 158"/>
                  <a:gd name="T63" fmla="*/ 22 h 47"/>
                  <a:gd name="T64" fmla="*/ 8 w 158"/>
                  <a:gd name="T65" fmla="*/ 29 h 47"/>
                  <a:gd name="T66" fmla="*/ 71 w 158"/>
                  <a:gd name="T67" fmla="*/ 12 h 47"/>
                  <a:gd name="T68" fmla="*/ 70 w 158"/>
                  <a:gd name="T69" fmla="*/ 13 h 47"/>
                  <a:gd name="T70" fmla="*/ 57 w 158"/>
                  <a:gd name="T71" fmla="*/ 13 h 47"/>
                  <a:gd name="T72" fmla="*/ 56 w 158"/>
                  <a:gd name="T73" fmla="*/ 12 h 47"/>
                  <a:gd name="T74" fmla="*/ 56 w 158"/>
                  <a:gd name="T75" fmla="*/ 10 h 47"/>
                  <a:gd name="T76" fmla="*/ 57 w 158"/>
                  <a:gd name="T77" fmla="*/ 8 h 47"/>
                  <a:gd name="T78" fmla="*/ 70 w 158"/>
                  <a:gd name="T79" fmla="*/ 8 h 47"/>
                  <a:gd name="T80" fmla="*/ 71 w 158"/>
                  <a:gd name="T81" fmla="*/ 10 h 47"/>
                  <a:gd name="T82" fmla="*/ 71 w 158"/>
                  <a:gd name="T83" fmla="*/ 1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8" h="47">
                    <a:moveTo>
                      <a:pt x="155" y="37"/>
                    </a:moveTo>
                    <a:cubicBezTo>
                      <a:pt x="155" y="35"/>
                      <a:pt x="156" y="34"/>
                      <a:pt x="156" y="33"/>
                    </a:cubicBezTo>
                    <a:cubicBezTo>
                      <a:pt x="156" y="15"/>
                      <a:pt x="156" y="15"/>
                      <a:pt x="156" y="15"/>
                    </a:cubicBezTo>
                    <a:cubicBezTo>
                      <a:pt x="156" y="7"/>
                      <a:pt x="149" y="0"/>
                      <a:pt x="14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0" y="0"/>
                      <a:pt x="4" y="7"/>
                      <a:pt x="4" y="15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4"/>
                      <a:pt x="4" y="35"/>
                    </a:cubicBezTo>
                    <a:cubicBezTo>
                      <a:pt x="1" y="35"/>
                      <a:pt x="0" y="37"/>
                      <a:pt x="0" y="40"/>
                    </a:cubicBezTo>
                    <a:cubicBezTo>
                      <a:pt x="0" y="43"/>
                      <a:pt x="2" y="45"/>
                      <a:pt x="5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3" y="47"/>
                      <a:pt x="16" y="47"/>
                      <a:pt x="19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6"/>
                      <a:pt x="20" y="44"/>
                      <a:pt x="20" y="41"/>
                    </a:cubicBezTo>
                    <a:cubicBezTo>
                      <a:pt x="20" y="32"/>
                      <a:pt x="27" y="24"/>
                      <a:pt x="37" y="24"/>
                    </a:cubicBezTo>
                    <a:cubicBezTo>
                      <a:pt x="47" y="24"/>
                      <a:pt x="55" y="32"/>
                      <a:pt x="55" y="41"/>
                    </a:cubicBezTo>
                    <a:cubicBezTo>
                      <a:pt x="55" y="44"/>
                      <a:pt x="55" y="46"/>
                      <a:pt x="54" y="47"/>
                    </a:cubicBezTo>
                    <a:cubicBezTo>
                      <a:pt x="104" y="47"/>
                      <a:pt x="104" y="47"/>
                      <a:pt x="104" y="47"/>
                    </a:cubicBezTo>
                    <a:cubicBezTo>
                      <a:pt x="103" y="46"/>
                      <a:pt x="103" y="44"/>
                      <a:pt x="103" y="41"/>
                    </a:cubicBezTo>
                    <a:cubicBezTo>
                      <a:pt x="103" y="32"/>
                      <a:pt x="111" y="24"/>
                      <a:pt x="120" y="24"/>
                    </a:cubicBezTo>
                    <a:cubicBezTo>
                      <a:pt x="130" y="24"/>
                      <a:pt x="138" y="32"/>
                      <a:pt x="138" y="41"/>
                    </a:cubicBezTo>
                    <a:cubicBezTo>
                      <a:pt x="138" y="44"/>
                      <a:pt x="138" y="46"/>
                      <a:pt x="137" y="47"/>
                    </a:cubicBezTo>
                    <a:cubicBezTo>
                      <a:pt x="141" y="47"/>
                      <a:pt x="141" y="47"/>
                      <a:pt x="141" y="47"/>
                    </a:cubicBezTo>
                    <a:cubicBezTo>
                      <a:pt x="144" y="47"/>
                      <a:pt x="147" y="46"/>
                      <a:pt x="150" y="44"/>
                    </a:cubicBezTo>
                    <a:cubicBezTo>
                      <a:pt x="150" y="44"/>
                      <a:pt x="150" y="44"/>
                      <a:pt x="151" y="44"/>
                    </a:cubicBezTo>
                    <a:cubicBezTo>
                      <a:pt x="154" y="44"/>
                      <a:pt x="154" y="44"/>
                      <a:pt x="154" y="44"/>
                    </a:cubicBezTo>
                    <a:cubicBezTo>
                      <a:pt x="157" y="44"/>
                      <a:pt x="158" y="43"/>
                      <a:pt x="158" y="40"/>
                    </a:cubicBezTo>
                    <a:cubicBezTo>
                      <a:pt x="158" y="38"/>
                      <a:pt x="157" y="37"/>
                      <a:pt x="155" y="37"/>
                    </a:cubicBezTo>
                    <a:close/>
                    <a:moveTo>
                      <a:pt x="8" y="29"/>
                    </a:moveTo>
                    <a:cubicBezTo>
                      <a:pt x="7" y="29"/>
                      <a:pt x="6" y="26"/>
                      <a:pt x="6" y="22"/>
                    </a:cubicBezTo>
                    <a:cubicBezTo>
                      <a:pt x="6" y="18"/>
                      <a:pt x="7" y="15"/>
                      <a:pt x="8" y="15"/>
                    </a:cubicBezTo>
                    <a:cubicBezTo>
                      <a:pt x="9" y="15"/>
                      <a:pt x="9" y="18"/>
                      <a:pt x="9" y="22"/>
                    </a:cubicBezTo>
                    <a:cubicBezTo>
                      <a:pt x="9" y="26"/>
                      <a:pt x="9" y="29"/>
                      <a:pt x="8" y="29"/>
                    </a:cubicBezTo>
                    <a:close/>
                    <a:moveTo>
                      <a:pt x="71" y="12"/>
                    </a:moveTo>
                    <a:cubicBezTo>
                      <a:pt x="71" y="13"/>
                      <a:pt x="71" y="13"/>
                      <a:pt x="70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6" y="13"/>
                      <a:pt x="56" y="13"/>
                      <a:pt x="56" y="12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9"/>
                      <a:pt x="56" y="8"/>
                      <a:pt x="57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8"/>
                      <a:pt x="71" y="9"/>
                      <a:pt x="71" y="10"/>
                    </a:cubicBezTo>
                    <a:lnTo>
                      <a:pt x="71" y="1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任意多边形: 形状 197"/>
              <p:cNvSpPr/>
              <p:nvPr/>
            </p:nvSpPr>
            <p:spPr bwMode="auto">
              <a:xfrm>
                <a:off x="4327" y="3480"/>
                <a:ext cx="56" cy="57"/>
              </a:xfrm>
              <a:custGeom>
                <a:avLst/>
                <a:gdLst>
                  <a:gd name="T0" fmla="*/ 14 w 29"/>
                  <a:gd name="T1" fmla="*/ 0 h 29"/>
                  <a:gd name="T2" fmla="*/ 0 w 29"/>
                  <a:gd name="T3" fmla="*/ 14 h 29"/>
                  <a:gd name="T4" fmla="*/ 14 w 29"/>
                  <a:gd name="T5" fmla="*/ 29 h 29"/>
                  <a:gd name="T6" fmla="*/ 29 w 29"/>
                  <a:gd name="T7" fmla="*/ 14 h 29"/>
                  <a:gd name="T8" fmla="*/ 14 w 29"/>
                  <a:gd name="T9" fmla="*/ 0 h 29"/>
                  <a:gd name="T10" fmla="*/ 14 w 29"/>
                  <a:gd name="T11" fmla="*/ 21 h 29"/>
                  <a:gd name="T12" fmla="*/ 8 w 29"/>
                  <a:gd name="T13" fmla="*/ 14 h 29"/>
                  <a:gd name="T14" fmla="*/ 14 w 29"/>
                  <a:gd name="T15" fmla="*/ 8 h 29"/>
                  <a:gd name="T16" fmla="*/ 21 w 29"/>
                  <a:gd name="T17" fmla="*/ 14 h 29"/>
                  <a:gd name="T18" fmla="*/ 14 w 29"/>
                  <a:gd name="T19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9"/>
                      <a:pt x="14" y="29"/>
                    </a:cubicBezTo>
                    <a:cubicBezTo>
                      <a:pt x="22" y="29"/>
                      <a:pt x="29" y="22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  <a:close/>
                    <a:moveTo>
                      <a:pt x="14" y="21"/>
                    </a:moveTo>
                    <a:cubicBezTo>
                      <a:pt x="11" y="21"/>
                      <a:pt x="8" y="18"/>
                      <a:pt x="8" y="14"/>
                    </a:cubicBezTo>
                    <a:cubicBezTo>
                      <a:pt x="8" y="11"/>
                      <a:pt x="11" y="8"/>
                      <a:pt x="14" y="8"/>
                    </a:cubicBezTo>
                    <a:cubicBezTo>
                      <a:pt x="18" y="8"/>
                      <a:pt x="21" y="11"/>
                      <a:pt x="21" y="14"/>
                    </a:cubicBezTo>
                    <a:cubicBezTo>
                      <a:pt x="21" y="18"/>
                      <a:pt x="18" y="21"/>
                      <a:pt x="14" y="2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任意多边形: 形状 198"/>
              <p:cNvSpPr/>
              <p:nvPr/>
            </p:nvSpPr>
            <p:spPr bwMode="auto">
              <a:xfrm>
                <a:off x="4489" y="3480"/>
                <a:ext cx="57" cy="57"/>
              </a:xfrm>
              <a:custGeom>
                <a:avLst/>
                <a:gdLst>
                  <a:gd name="T0" fmla="*/ 14 w 29"/>
                  <a:gd name="T1" fmla="*/ 0 h 29"/>
                  <a:gd name="T2" fmla="*/ 0 w 29"/>
                  <a:gd name="T3" fmla="*/ 14 h 29"/>
                  <a:gd name="T4" fmla="*/ 14 w 29"/>
                  <a:gd name="T5" fmla="*/ 29 h 29"/>
                  <a:gd name="T6" fmla="*/ 29 w 29"/>
                  <a:gd name="T7" fmla="*/ 14 h 29"/>
                  <a:gd name="T8" fmla="*/ 14 w 29"/>
                  <a:gd name="T9" fmla="*/ 0 h 29"/>
                  <a:gd name="T10" fmla="*/ 14 w 29"/>
                  <a:gd name="T11" fmla="*/ 21 h 29"/>
                  <a:gd name="T12" fmla="*/ 8 w 29"/>
                  <a:gd name="T13" fmla="*/ 14 h 29"/>
                  <a:gd name="T14" fmla="*/ 14 w 29"/>
                  <a:gd name="T15" fmla="*/ 8 h 29"/>
                  <a:gd name="T16" fmla="*/ 21 w 29"/>
                  <a:gd name="T17" fmla="*/ 14 h 29"/>
                  <a:gd name="T18" fmla="*/ 14 w 29"/>
                  <a:gd name="T19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9"/>
                      <a:pt x="14" y="29"/>
                    </a:cubicBezTo>
                    <a:cubicBezTo>
                      <a:pt x="22" y="29"/>
                      <a:pt x="29" y="22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  <a:close/>
                    <a:moveTo>
                      <a:pt x="14" y="21"/>
                    </a:moveTo>
                    <a:cubicBezTo>
                      <a:pt x="11" y="21"/>
                      <a:pt x="8" y="18"/>
                      <a:pt x="8" y="14"/>
                    </a:cubicBezTo>
                    <a:cubicBezTo>
                      <a:pt x="8" y="11"/>
                      <a:pt x="11" y="8"/>
                      <a:pt x="14" y="8"/>
                    </a:cubicBezTo>
                    <a:cubicBezTo>
                      <a:pt x="18" y="8"/>
                      <a:pt x="21" y="11"/>
                      <a:pt x="21" y="14"/>
                    </a:cubicBezTo>
                    <a:cubicBezTo>
                      <a:pt x="21" y="18"/>
                      <a:pt x="18" y="21"/>
                      <a:pt x="14" y="2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任意多边形: 形状 199"/>
              <p:cNvSpPr/>
              <p:nvPr/>
            </p:nvSpPr>
            <p:spPr bwMode="auto">
              <a:xfrm>
                <a:off x="3570" y="3036"/>
                <a:ext cx="88" cy="43"/>
              </a:xfrm>
              <a:custGeom>
                <a:avLst/>
                <a:gdLst>
                  <a:gd name="T0" fmla="*/ 45 w 45"/>
                  <a:gd name="T1" fmla="*/ 0 h 22"/>
                  <a:gd name="T2" fmla="*/ 25 w 45"/>
                  <a:gd name="T3" fmla="*/ 0 h 22"/>
                  <a:gd name="T4" fmla="*/ 0 w 45"/>
                  <a:gd name="T5" fmla="*/ 22 h 22"/>
                  <a:gd name="T6" fmla="*/ 45 w 45"/>
                  <a:gd name="T7" fmla="*/ 22 h 22"/>
                  <a:gd name="T8" fmla="*/ 45 w 4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2">
                    <a:moveTo>
                      <a:pt x="45" y="0"/>
                    </a:moveTo>
                    <a:cubicBezTo>
                      <a:pt x="45" y="0"/>
                      <a:pt x="43" y="0"/>
                      <a:pt x="25" y="0"/>
                    </a:cubicBezTo>
                    <a:cubicBezTo>
                      <a:pt x="7" y="0"/>
                      <a:pt x="0" y="22"/>
                      <a:pt x="0" y="22"/>
                    </a:cubicBezTo>
                    <a:cubicBezTo>
                      <a:pt x="45" y="22"/>
                      <a:pt x="45" y="22"/>
                      <a:pt x="45" y="22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任意多边形: 形状 200"/>
              <p:cNvSpPr/>
              <p:nvPr/>
            </p:nvSpPr>
            <p:spPr bwMode="auto">
              <a:xfrm>
                <a:off x="3509" y="3087"/>
                <a:ext cx="309" cy="94"/>
              </a:xfrm>
              <a:custGeom>
                <a:avLst/>
                <a:gdLst>
                  <a:gd name="T0" fmla="*/ 155 w 158"/>
                  <a:gd name="T1" fmla="*/ 37 h 48"/>
                  <a:gd name="T2" fmla="*/ 156 w 158"/>
                  <a:gd name="T3" fmla="*/ 33 h 48"/>
                  <a:gd name="T4" fmla="*/ 156 w 158"/>
                  <a:gd name="T5" fmla="*/ 15 h 48"/>
                  <a:gd name="T6" fmla="*/ 141 w 158"/>
                  <a:gd name="T7" fmla="*/ 0 h 48"/>
                  <a:gd name="T8" fmla="*/ 19 w 158"/>
                  <a:gd name="T9" fmla="*/ 0 h 48"/>
                  <a:gd name="T10" fmla="*/ 4 w 158"/>
                  <a:gd name="T11" fmla="*/ 15 h 48"/>
                  <a:gd name="T12" fmla="*/ 4 w 158"/>
                  <a:gd name="T13" fmla="*/ 33 h 48"/>
                  <a:gd name="T14" fmla="*/ 4 w 158"/>
                  <a:gd name="T15" fmla="*/ 35 h 48"/>
                  <a:gd name="T16" fmla="*/ 0 w 158"/>
                  <a:gd name="T17" fmla="*/ 40 h 48"/>
                  <a:gd name="T18" fmla="*/ 5 w 158"/>
                  <a:gd name="T19" fmla="*/ 45 h 48"/>
                  <a:gd name="T20" fmla="*/ 11 w 158"/>
                  <a:gd name="T21" fmla="*/ 45 h 48"/>
                  <a:gd name="T22" fmla="*/ 19 w 158"/>
                  <a:gd name="T23" fmla="*/ 48 h 48"/>
                  <a:gd name="T24" fmla="*/ 21 w 158"/>
                  <a:gd name="T25" fmla="*/ 48 h 48"/>
                  <a:gd name="T26" fmla="*/ 20 w 158"/>
                  <a:gd name="T27" fmla="*/ 41 h 48"/>
                  <a:gd name="T28" fmla="*/ 37 w 158"/>
                  <a:gd name="T29" fmla="*/ 24 h 48"/>
                  <a:gd name="T30" fmla="*/ 55 w 158"/>
                  <a:gd name="T31" fmla="*/ 41 h 48"/>
                  <a:gd name="T32" fmla="*/ 54 w 158"/>
                  <a:gd name="T33" fmla="*/ 48 h 48"/>
                  <a:gd name="T34" fmla="*/ 104 w 158"/>
                  <a:gd name="T35" fmla="*/ 48 h 48"/>
                  <a:gd name="T36" fmla="*/ 103 w 158"/>
                  <a:gd name="T37" fmla="*/ 41 h 48"/>
                  <a:gd name="T38" fmla="*/ 120 w 158"/>
                  <a:gd name="T39" fmla="*/ 24 h 48"/>
                  <a:gd name="T40" fmla="*/ 138 w 158"/>
                  <a:gd name="T41" fmla="*/ 41 h 48"/>
                  <a:gd name="T42" fmla="*/ 137 w 158"/>
                  <a:gd name="T43" fmla="*/ 48 h 48"/>
                  <a:gd name="T44" fmla="*/ 141 w 158"/>
                  <a:gd name="T45" fmla="*/ 48 h 48"/>
                  <a:gd name="T46" fmla="*/ 150 w 158"/>
                  <a:gd name="T47" fmla="*/ 44 h 48"/>
                  <a:gd name="T48" fmla="*/ 151 w 158"/>
                  <a:gd name="T49" fmla="*/ 44 h 48"/>
                  <a:gd name="T50" fmla="*/ 155 w 158"/>
                  <a:gd name="T51" fmla="*/ 44 h 48"/>
                  <a:gd name="T52" fmla="*/ 158 w 158"/>
                  <a:gd name="T53" fmla="*/ 41 h 48"/>
                  <a:gd name="T54" fmla="*/ 155 w 158"/>
                  <a:gd name="T55" fmla="*/ 37 h 48"/>
                  <a:gd name="T56" fmla="*/ 8 w 158"/>
                  <a:gd name="T57" fmla="*/ 29 h 48"/>
                  <a:gd name="T58" fmla="*/ 6 w 158"/>
                  <a:gd name="T59" fmla="*/ 22 h 48"/>
                  <a:gd name="T60" fmla="*/ 8 w 158"/>
                  <a:gd name="T61" fmla="*/ 15 h 48"/>
                  <a:gd name="T62" fmla="*/ 9 w 158"/>
                  <a:gd name="T63" fmla="*/ 22 h 48"/>
                  <a:gd name="T64" fmla="*/ 8 w 158"/>
                  <a:gd name="T65" fmla="*/ 29 h 48"/>
                  <a:gd name="T66" fmla="*/ 72 w 158"/>
                  <a:gd name="T67" fmla="*/ 12 h 48"/>
                  <a:gd name="T68" fmla="*/ 70 w 158"/>
                  <a:gd name="T69" fmla="*/ 13 h 48"/>
                  <a:gd name="T70" fmla="*/ 57 w 158"/>
                  <a:gd name="T71" fmla="*/ 13 h 48"/>
                  <a:gd name="T72" fmla="*/ 56 w 158"/>
                  <a:gd name="T73" fmla="*/ 12 h 48"/>
                  <a:gd name="T74" fmla="*/ 56 w 158"/>
                  <a:gd name="T75" fmla="*/ 10 h 48"/>
                  <a:gd name="T76" fmla="*/ 57 w 158"/>
                  <a:gd name="T77" fmla="*/ 8 h 48"/>
                  <a:gd name="T78" fmla="*/ 70 w 158"/>
                  <a:gd name="T79" fmla="*/ 8 h 48"/>
                  <a:gd name="T80" fmla="*/ 72 w 158"/>
                  <a:gd name="T81" fmla="*/ 10 h 48"/>
                  <a:gd name="T82" fmla="*/ 72 w 158"/>
                  <a:gd name="T83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8" h="48">
                    <a:moveTo>
                      <a:pt x="155" y="37"/>
                    </a:moveTo>
                    <a:cubicBezTo>
                      <a:pt x="155" y="35"/>
                      <a:pt x="156" y="34"/>
                      <a:pt x="156" y="33"/>
                    </a:cubicBezTo>
                    <a:cubicBezTo>
                      <a:pt x="156" y="15"/>
                      <a:pt x="156" y="15"/>
                      <a:pt x="156" y="15"/>
                    </a:cubicBezTo>
                    <a:cubicBezTo>
                      <a:pt x="156" y="7"/>
                      <a:pt x="149" y="0"/>
                      <a:pt x="14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0" y="0"/>
                      <a:pt x="4" y="7"/>
                      <a:pt x="4" y="15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4"/>
                      <a:pt x="4" y="35"/>
                    </a:cubicBezTo>
                    <a:cubicBezTo>
                      <a:pt x="2" y="35"/>
                      <a:pt x="0" y="37"/>
                      <a:pt x="0" y="40"/>
                    </a:cubicBezTo>
                    <a:cubicBezTo>
                      <a:pt x="0" y="43"/>
                      <a:pt x="2" y="45"/>
                      <a:pt x="5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3" y="47"/>
                      <a:pt x="16" y="48"/>
                      <a:pt x="19" y="48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0" y="46"/>
                      <a:pt x="20" y="44"/>
                      <a:pt x="20" y="41"/>
                    </a:cubicBezTo>
                    <a:cubicBezTo>
                      <a:pt x="20" y="32"/>
                      <a:pt x="28" y="24"/>
                      <a:pt x="37" y="24"/>
                    </a:cubicBezTo>
                    <a:cubicBezTo>
                      <a:pt x="47" y="24"/>
                      <a:pt x="55" y="32"/>
                      <a:pt x="55" y="41"/>
                    </a:cubicBezTo>
                    <a:cubicBezTo>
                      <a:pt x="55" y="44"/>
                      <a:pt x="55" y="46"/>
                      <a:pt x="54" y="48"/>
                    </a:cubicBezTo>
                    <a:cubicBezTo>
                      <a:pt x="104" y="48"/>
                      <a:pt x="104" y="48"/>
                      <a:pt x="104" y="48"/>
                    </a:cubicBezTo>
                    <a:cubicBezTo>
                      <a:pt x="103" y="46"/>
                      <a:pt x="103" y="44"/>
                      <a:pt x="103" y="41"/>
                    </a:cubicBezTo>
                    <a:cubicBezTo>
                      <a:pt x="103" y="32"/>
                      <a:pt x="111" y="24"/>
                      <a:pt x="120" y="24"/>
                    </a:cubicBezTo>
                    <a:cubicBezTo>
                      <a:pt x="130" y="24"/>
                      <a:pt x="138" y="32"/>
                      <a:pt x="138" y="41"/>
                    </a:cubicBezTo>
                    <a:cubicBezTo>
                      <a:pt x="138" y="44"/>
                      <a:pt x="138" y="46"/>
                      <a:pt x="137" y="48"/>
                    </a:cubicBezTo>
                    <a:cubicBezTo>
                      <a:pt x="141" y="48"/>
                      <a:pt x="141" y="48"/>
                      <a:pt x="141" y="48"/>
                    </a:cubicBezTo>
                    <a:cubicBezTo>
                      <a:pt x="144" y="48"/>
                      <a:pt x="148" y="46"/>
                      <a:pt x="150" y="44"/>
                    </a:cubicBezTo>
                    <a:cubicBezTo>
                      <a:pt x="150" y="44"/>
                      <a:pt x="151" y="44"/>
                      <a:pt x="151" y="44"/>
                    </a:cubicBezTo>
                    <a:cubicBezTo>
                      <a:pt x="155" y="44"/>
                      <a:pt x="155" y="44"/>
                      <a:pt x="155" y="44"/>
                    </a:cubicBezTo>
                    <a:cubicBezTo>
                      <a:pt x="157" y="44"/>
                      <a:pt x="158" y="43"/>
                      <a:pt x="158" y="41"/>
                    </a:cubicBezTo>
                    <a:cubicBezTo>
                      <a:pt x="158" y="39"/>
                      <a:pt x="157" y="37"/>
                      <a:pt x="155" y="37"/>
                    </a:cubicBezTo>
                    <a:close/>
                    <a:moveTo>
                      <a:pt x="8" y="29"/>
                    </a:moveTo>
                    <a:cubicBezTo>
                      <a:pt x="7" y="29"/>
                      <a:pt x="6" y="26"/>
                      <a:pt x="6" y="22"/>
                    </a:cubicBezTo>
                    <a:cubicBezTo>
                      <a:pt x="6" y="18"/>
                      <a:pt x="7" y="15"/>
                      <a:pt x="8" y="15"/>
                    </a:cubicBezTo>
                    <a:cubicBezTo>
                      <a:pt x="9" y="15"/>
                      <a:pt x="9" y="18"/>
                      <a:pt x="9" y="22"/>
                    </a:cubicBezTo>
                    <a:cubicBezTo>
                      <a:pt x="9" y="26"/>
                      <a:pt x="9" y="29"/>
                      <a:pt x="8" y="29"/>
                    </a:cubicBezTo>
                    <a:close/>
                    <a:moveTo>
                      <a:pt x="72" y="12"/>
                    </a:moveTo>
                    <a:cubicBezTo>
                      <a:pt x="72" y="13"/>
                      <a:pt x="71" y="13"/>
                      <a:pt x="70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6" y="13"/>
                      <a:pt x="56" y="12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9"/>
                      <a:pt x="57" y="8"/>
                      <a:pt x="57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8"/>
                      <a:pt x="72" y="9"/>
                      <a:pt x="72" y="10"/>
                    </a:cubicBezTo>
                    <a:lnTo>
                      <a:pt x="72" y="1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任意多边形: 形状 201"/>
              <p:cNvSpPr/>
              <p:nvPr/>
            </p:nvSpPr>
            <p:spPr bwMode="auto">
              <a:xfrm>
                <a:off x="3554" y="3140"/>
                <a:ext cx="57" cy="56"/>
              </a:xfrm>
              <a:custGeom>
                <a:avLst/>
                <a:gdLst>
                  <a:gd name="T0" fmla="*/ 14 w 29"/>
                  <a:gd name="T1" fmla="*/ 0 h 29"/>
                  <a:gd name="T2" fmla="*/ 0 w 29"/>
                  <a:gd name="T3" fmla="*/ 14 h 29"/>
                  <a:gd name="T4" fmla="*/ 14 w 29"/>
                  <a:gd name="T5" fmla="*/ 29 h 29"/>
                  <a:gd name="T6" fmla="*/ 29 w 29"/>
                  <a:gd name="T7" fmla="*/ 14 h 29"/>
                  <a:gd name="T8" fmla="*/ 14 w 29"/>
                  <a:gd name="T9" fmla="*/ 0 h 29"/>
                  <a:gd name="T10" fmla="*/ 14 w 29"/>
                  <a:gd name="T11" fmla="*/ 21 h 29"/>
                  <a:gd name="T12" fmla="*/ 8 w 29"/>
                  <a:gd name="T13" fmla="*/ 14 h 29"/>
                  <a:gd name="T14" fmla="*/ 14 w 29"/>
                  <a:gd name="T15" fmla="*/ 8 h 29"/>
                  <a:gd name="T16" fmla="*/ 21 w 29"/>
                  <a:gd name="T17" fmla="*/ 14 h 29"/>
                  <a:gd name="T18" fmla="*/ 14 w 29"/>
                  <a:gd name="T19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9"/>
                      <a:pt x="14" y="29"/>
                    </a:cubicBezTo>
                    <a:cubicBezTo>
                      <a:pt x="22" y="29"/>
                      <a:pt x="29" y="22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  <a:close/>
                    <a:moveTo>
                      <a:pt x="14" y="21"/>
                    </a:moveTo>
                    <a:cubicBezTo>
                      <a:pt x="11" y="21"/>
                      <a:pt x="8" y="18"/>
                      <a:pt x="8" y="14"/>
                    </a:cubicBezTo>
                    <a:cubicBezTo>
                      <a:pt x="8" y="11"/>
                      <a:pt x="11" y="8"/>
                      <a:pt x="14" y="8"/>
                    </a:cubicBezTo>
                    <a:cubicBezTo>
                      <a:pt x="18" y="8"/>
                      <a:pt x="21" y="11"/>
                      <a:pt x="21" y="14"/>
                    </a:cubicBezTo>
                    <a:cubicBezTo>
                      <a:pt x="21" y="18"/>
                      <a:pt x="18" y="21"/>
                      <a:pt x="14" y="2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6" name="任意多边形: 形状 202"/>
              <p:cNvSpPr/>
              <p:nvPr/>
            </p:nvSpPr>
            <p:spPr bwMode="auto">
              <a:xfrm>
                <a:off x="3717" y="3140"/>
                <a:ext cx="56" cy="56"/>
              </a:xfrm>
              <a:custGeom>
                <a:avLst/>
                <a:gdLst>
                  <a:gd name="T0" fmla="*/ 14 w 29"/>
                  <a:gd name="T1" fmla="*/ 0 h 29"/>
                  <a:gd name="T2" fmla="*/ 0 w 29"/>
                  <a:gd name="T3" fmla="*/ 14 h 29"/>
                  <a:gd name="T4" fmla="*/ 14 w 29"/>
                  <a:gd name="T5" fmla="*/ 29 h 29"/>
                  <a:gd name="T6" fmla="*/ 29 w 29"/>
                  <a:gd name="T7" fmla="*/ 14 h 29"/>
                  <a:gd name="T8" fmla="*/ 14 w 29"/>
                  <a:gd name="T9" fmla="*/ 0 h 29"/>
                  <a:gd name="T10" fmla="*/ 14 w 29"/>
                  <a:gd name="T11" fmla="*/ 21 h 29"/>
                  <a:gd name="T12" fmla="*/ 8 w 29"/>
                  <a:gd name="T13" fmla="*/ 14 h 29"/>
                  <a:gd name="T14" fmla="*/ 14 w 29"/>
                  <a:gd name="T15" fmla="*/ 8 h 29"/>
                  <a:gd name="T16" fmla="*/ 21 w 29"/>
                  <a:gd name="T17" fmla="*/ 14 h 29"/>
                  <a:gd name="T18" fmla="*/ 14 w 29"/>
                  <a:gd name="T19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9"/>
                      <a:pt x="14" y="29"/>
                    </a:cubicBezTo>
                    <a:cubicBezTo>
                      <a:pt x="22" y="29"/>
                      <a:pt x="29" y="22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  <a:close/>
                    <a:moveTo>
                      <a:pt x="14" y="21"/>
                    </a:moveTo>
                    <a:cubicBezTo>
                      <a:pt x="11" y="21"/>
                      <a:pt x="8" y="18"/>
                      <a:pt x="8" y="14"/>
                    </a:cubicBezTo>
                    <a:cubicBezTo>
                      <a:pt x="8" y="11"/>
                      <a:pt x="11" y="8"/>
                      <a:pt x="14" y="8"/>
                    </a:cubicBezTo>
                    <a:cubicBezTo>
                      <a:pt x="18" y="8"/>
                      <a:pt x="21" y="11"/>
                      <a:pt x="21" y="14"/>
                    </a:cubicBezTo>
                    <a:cubicBezTo>
                      <a:pt x="21" y="18"/>
                      <a:pt x="18" y="21"/>
                      <a:pt x="14" y="2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任意多边形: 形状 203"/>
              <p:cNvSpPr/>
              <p:nvPr/>
            </p:nvSpPr>
            <p:spPr bwMode="auto">
              <a:xfrm>
                <a:off x="4743" y="1800"/>
                <a:ext cx="71" cy="59"/>
              </a:xfrm>
              <a:custGeom>
                <a:avLst/>
                <a:gdLst>
                  <a:gd name="T0" fmla="*/ 30 w 36"/>
                  <a:gd name="T1" fmla="*/ 5 h 30"/>
                  <a:gd name="T2" fmla="*/ 30 w 36"/>
                  <a:gd name="T3" fmla="*/ 5 h 30"/>
                  <a:gd name="T4" fmla="*/ 30 w 36"/>
                  <a:gd name="T5" fmla="*/ 4 h 30"/>
                  <a:gd name="T6" fmla="*/ 27 w 36"/>
                  <a:gd name="T7" fmla="*/ 4 h 30"/>
                  <a:gd name="T8" fmla="*/ 26 w 36"/>
                  <a:gd name="T9" fmla="*/ 5 h 30"/>
                  <a:gd name="T10" fmla="*/ 24 w 36"/>
                  <a:gd name="T11" fmla="*/ 5 h 30"/>
                  <a:gd name="T12" fmla="*/ 24 w 36"/>
                  <a:gd name="T13" fmla="*/ 3 h 30"/>
                  <a:gd name="T14" fmla="*/ 20 w 36"/>
                  <a:gd name="T15" fmla="*/ 0 h 30"/>
                  <a:gd name="T16" fmla="*/ 17 w 36"/>
                  <a:gd name="T17" fmla="*/ 0 h 30"/>
                  <a:gd name="T18" fmla="*/ 12 w 36"/>
                  <a:gd name="T19" fmla="*/ 3 h 30"/>
                  <a:gd name="T20" fmla="*/ 12 w 36"/>
                  <a:gd name="T21" fmla="*/ 6 h 30"/>
                  <a:gd name="T22" fmla="*/ 10 w 36"/>
                  <a:gd name="T23" fmla="*/ 6 h 30"/>
                  <a:gd name="T24" fmla="*/ 10 w 36"/>
                  <a:gd name="T25" fmla="*/ 5 h 30"/>
                  <a:gd name="T26" fmla="*/ 7 w 36"/>
                  <a:gd name="T27" fmla="*/ 5 h 30"/>
                  <a:gd name="T28" fmla="*/ 6 w 36"/>
                  <a:gd name="T29" fmla="*/ 6 h 30"/>
                  <a:gd name="T30" fmla="*/ 6 w 36"/>
                  <a:gd name="T31" fmla="*/ 6 h 30"/>
                  <a:gd name="T32" fmla="*/ 1 w 36"/>
                  <a:gd name="T33" fmla="*/ 12 h 30"/>
                  <a:gd name="T34" fmla="*/ 1 w 36"/>
                  <a:gd name="T35" fmla="*/ 24 h 30"/>
                  <a:gd name="T36" fmla="*/ 7 w 36"/>
                  <a:gd name="T37" fmla="*/ 30 h 30"/>
                  <a:gd name="T38" fmla="*/ 30 w 36"/>
                  <a:gd name="T39" fmla="*/ 30 h 30"/>
                  <a:gd name="T40" fmla="*/ 36 w 36"/>
                  <a:gd name="T41" fmla="*/ 23 h 30"/>
                  <a:gd name="T42" fmla="*/ 36 w 36"/>
                  <a:gd name="T43" fmla="*/ 11 h 30"/>
                  <a:gd name="T44" fmla="*/ 30 w 36"/>
                  <a:gd name="T45" fmla="*/ 5 h 30"/>
                  <a:gd name="T46" fmla="*/ 14 w 36"/>
                  <a:gd name="T47" fmla="*/ 3 h 30"/>
                  <a:gd name="T48" fmla="*/ 17 w 36"/>
                  <a:gd name="T49" fmla="*/ 2 h 30"/>
                  <a:gd name="T50" fmla="*/ 20 w 36"/>
                  <a:gd name="T51" fmla="*/ 2 h 30"/>
                  <a:gd name="T52" fmla="*/ 22 w 36"/>
                  <a:gd name="T53" fmla="*/ 3 h 30"/>
                  <a:gd name="T54" fmla="*/ 22 w 36"/>
                  <a:gd name="T55" fmla="*/ 5 h 30"/>
                  <a:gd name="T56" fmla="*/ 14 w 36"/>
                  <a:gd name="T57" fmla="*/ 6 h 30"/>
                  <a:gd name="T58" fmla="*/ 14 w 36"/>
                  <a:gd name="T5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" h="30">
                    <a:moveTo>
                      <a:pt x="30" y="5"/>
                    </a:move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4"/>
                      <a:pt x="30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6" y="5"/>
                      <a:pt x="26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1"/>
                      <a:pt x="22" y="0"/>
                      <a:pt x="2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0"/>
                      <a:pt x="12" y="1"/>
                      <a:pt x="12" y="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3" y="6"/>
                      <a:pt x="0" y="9"/>
                      <a:pt x="1" y="12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7"/>
                      <a:pt x="4" y="30"/>
                      <a:pt x="7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3" y="29"/>
                      <a:pt x="36" y="27"/>
                      <a:pt x="36" y="23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8"/>
                      <a:pt x="33" y="6"/>
                      <a:pt x="30" y="5"/>
                    </a:cubicBezTo>
                    <a:close/>
                    <a:moveTo>
                      <a:pt x="14" y="3"/>
                    </a:moveTo>
                    <a:cubicBezTo>
                      <a:pt x="14" y="3"/>
                      <a:pt x="14" y="2"/>
                      <a:pt x="17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2" y="2"/>
                      <a:pt x="22" y="3"/>
                      <a:pt x="22" y="3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4" y="6"/>
                      <a:pt x="14" y="6"/>
                      <a:pt x="14" y="6"/>
                    </a:cubicBez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任意多边形: 形状 204"/>
              <p:cNvSpPr/>
              <p:nvPr/>
            </p:nvSpPr>
            <p:spPr bwMode="auto">
              <a:xfrm>
                <a:off x="4923" y="1880"/>
                <a:ext cx="71" cy="59"/>
              </a:xfrm>
              <a:custGeom>
                <a:avLst/>
                <a:gdLst>
                  <a:gd name="T0" fmla="*/ 30 w 36"/>
                  <a:gd name="T1" fmla="*/ 5 h 30"/>
                  <a:gd name="T2" fmla="*/ 30 w 36"/>
                  <a:gd name="T3" fmla="*/ 5 h 30"/>
                  <a:gd name="T4" fmla="*/ 29 w 36"/>
                  <a:gd name="T5" fmla="*/ 5 h 30"/>
                  <a:gd name="T6" fmla="*/ 26 w 36"/>
                  <a:gd name="T7" fmla="*/ 5 h 30"/>
                  <a:gd name="T8" fmla="*/ 25 w 36"/>
                  <a:gd name="T9" fmla="*/ 5 h 30"/>
                  <a:gd name="T10" fmla="*/ 24 w 36"/>
                  <a:gd name="T11" fmla="*/ 5 h 30"/>
                  <a:gd name="T12" fmla="*/ 24 w 36"/>
                  <a:gd name="T13" fmla="*/ 3 h 30"/>
                  <a:gd name="T14" fmla="*/ 19 w 36"/>
                  <a:gd name="T15" fmla="*/ 0 h 30"/>
                  <a:gd name="T16" fmla="*/ 16 w 36"/>
                  <a:gd name="T17" fmla="*/ 0 h 30"/>
                  <a:gd name="T18" fmla="*/ 12 w 36"/>
                  <a:gd name="T19" fmla="*/ 3 h 30"/>
                  <a:gd name="T20" fmla="*/ 12 w 36"/>
                  <a:gd name="T21" fmla="*/ 6 h 30"/>
                  <a:gd name="T22" fmla="*/ 10 w 36"/>
                  <a:gd name="T23" fmla="*/ 6 h 30"/>
                  <a:gd name="T24" fmla="*/ 9 w 36"/>
                  <a:gd name="T25" fmla="*/ 5 h 30"/>
                  <a:gd name="T26" fmla="*/ 6 w 36"/>
                  <a:gd name="T27" fmla="*/ 5 h 30"/>
                  <a:gd name="T28" fmla="*/ 5 w 36"/>
                  <a:gd name="T29" fmla="*/ 6 h 30"/>
                  <a:gd name="T30" fmla="*/ 5 w 36"/>
                  <a:gd name="T31" fmla="*/ 6 h 30"/>
                  <a:gd name="T32" fmla="*/ 0 w 36"/>
                  <a:gd name="T33" fmla="*/ 12 h 30"/>
                  <a:gd name="T34" fmla="*/ 0 w 36"/>
                  <a:gd name="T35" fmla="*/ 24 h 30"/>
                  <a:gd name="T36" fmla="*/ 7 w 36"/>
                  <a:gd name="T37" fmla="*/ 30 h 30"/>
                  <a:gd name="T38" fmla="*/ 29 w 36"/>
                  <a:gd name="T39" fmla="*/ 30 h 30"/>
                  <a:gd name="T40" fmla="*/ 36 w 36"/>
                  <a:gd name="T41" fmla="*/ 23 h 30"/>
                  <a:gd name="T42" fmla="*/ 35 w 36"/>
                  <a:gd name="T43" fmla="*/ 11 h 30"/>
                  <a:gd name="T44" fmla="*/ 30 w 36"/>
                  <a:gd name="T45" fmla="*/ 5 h 30"/>
                  <a:gd name="T46" fmla="*/ 14 w 36"/>
                  <a:gd name="T47" fmla="*/ 3 h 30"/>
                  <a:gd name="T48" fmla="*/ 16 w 36"/>
                  <a:gd name="T49" fmla="*/ 2 h 30"/>
                  <a:gd name="T50" fmla="*/ 19 w 36"/>
                  <a:gd name="T51" fmla="*/ 2 h 30"/>
                  <a:gd name="T52" fmla="*/ 22 w 36"/>
                  <a:gd name="T53" fmla="*/ 3 h 30"/>
                  <a:gd name="T54" fmla="*/ 22 w 36"/>
                  <a:gd name="T55" fmla="*/ 5 h 30"/>
                  <a:gd name="T56" fmla="*/ 14 w 36"/>
                  <a:gd name="T57" fmla="*/ 6 h 30"/>
                  <a:gd name="T58" fmla="*/ 14 w 36"/>
                  <a:gd name="T5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" h="30">
                    <a:moveTo>
                      <a:pt x="30" y="5"/>
                    </a:move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29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5" y="5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1"/>
                      <a:pt x="22" y="0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0"/>
                      <a:pt x="12" y="1"/>
                      <a:pt x="12" y="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9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7"/>
                      <a:pt x="3" y="30"/>
                      <a:pt x="7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33" y="30"/>
                      <a:pt x="36" y="27"/>
                      <a:pt x="36" y="2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8"/>
                      <a:pt x="33" y="6"/>
                      <a:pt x="30" y="5"/>
                    </a:cubicBezTo>
                    <a:close/>
                    <a:moveTo>
                      <a:pt x="14" y="3"/>
                    </a:moveTo>
                    <a:cubicBezTo>
                      <a:pt x="14" y="3"/>
                      <a:pt x="14" y="2"/>
                      <a:pt x="16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1" y="2"/>
                      <a:pt x="22" y="3"/>
                      <a:pt x="22" y="3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4" y="6"/>
                      <a:pt x="14" y="6"/>
                      <a:pt x="14" y="6"/>
                    </a:cubicBez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任意多边形: 形状 205"/>
              <p:cNvSpPr/>
              <p:nvPr/>
            </p:nvSpPr>
            <p:spPr bwMode="auto">
              <a:xfrm>
                <a:off x="4374" y="2244"/>
                <a:ext cx="76" cy="76"/>
              </a:xfrm>
              <a:custGeom>
                <a:avLst/>
                <a:gdLst>
                  <a:gd name="T0" fmla="*/ 37 w 39"/>
                  <a:gd name="T1" fmla="*/ 15 h 39"/>
                  <a:gd name="T2" fmla="*/ 34 w 39"/>
                  <a:gd name="T3" fmla="*/ 15 h 39"/>
                  <a:gd name="T4" fmla="*/ 33 w 39"/>
                  <a:gd name="T5" fmla="*/ 13 h 39"/>
                  <a:gd name="T6" fmla="*/ 35 w 39"/>
                  <a:gd name="T7" fmla="*/ 10 h 39"/>
                  <a:gd name="T8" fmla="*/ 35 w 39"/>
                  <a:gd name="T9" fmla="*/ 7 h 39"/>
                  <a:gd name="T10" fmla="*/ 32 w 39"/>
                  <a:gd name="T11" fmla="*/ 4 h 39"/>
                  <a:gd name="T12" fmla="*/ 28 w 39"/>
                  <a:gd name="T13" fmla="*/ 4 h 39"/>
                  <a:gd name="T14" fmla="*/ 26 w 39"/>
                  <a:gd name="T15" fmla="*/ 6 h 39"/>
                  <a:gd name="T16" fmla="*/ 24 w 39"/>
                  <a:gd name="T17" fmla="*/ 5 h 39"/>
                  <a:gd name="T18" fmla="*/ 24 w 39"/>
                  <a:gd name="T19" fmla="*/ 3 h 39"/>
                  <a:gd name="T20" fmla="*/ 21 w 39"/>
                  <a:gd name="T21" fmla="*/ 0 h 39"/>
                  <a:gd name="T22" fmla="*/ 18 w 39"/>
                  <a:gd name="T23" fmla="*/ 0 h 39"/>
                  <a:gd name="T24" fmla="*/ 15 w 39"/>
                  <a:gd name="T25" fmla="*/ 3 h 39"/>
                  <a:gd name="T26" fmla="*/ 15 w 39"/>
                  <a:gd name="T27" fmla="*/ 5 h 39"/>
                  <a:gd name="T28" fmla="*/ 12 w 39"/>
                  <a:gd name="T29" fmla="*/ 7 h 39"/>
                  <a:gd name="T30" fmla="*/ 10 w 39"/>
                  <a:gd name="T31" fmla="*/ 5 h 39"/>
                  <a:gd name="T32" fmla="*/ 7 w 39"/>
                  <a:gd name="T33" fmla="*/ 5 h 39"/>
                  <a:gd name="T34" fmla="*/ 4 w 39"/>
                  <a:gd name="T35" fmla="*/ 7 h 39"/>
                  <a:gd name="T36" fmla="*/ 4 w 39"/>
                  <a:gd name="T37" fmla="*/ 11 h 39"/>
                  <a:gd name="T38" fmla="*/ 6 w 39"/>
                  <a:gd name="T39" fmla="*/ 13 h 39"/>
                  <a:gd name="T40" fmla="*/ 5 w 39"/>
                  <a:gd name="T41" fmla="*/ 15 h 39"/>
                  <a:gd name="T42" fmla="*/ 3 w 39"/>
                  <a:gd name="T43" fmla="*/ 16 h 39"/>
                  <a:gd name="T44" fmla="*/ 0 w 39"/>
                  <a:gd name="T45" fmla="*/ 18 h 39"/>
                  <a:gd name="T46" fmla="*/ 0 w 39"/>
                  <a:gd name="T47" fmla="*/ 21 h 39"/>
                  <a:gd name="T48" fmla="*/ 3 w 39"/>
                  <a:gd name="T49" fmla="*/ 24 h 39"/>
                  <a:gd name="T50" fmla="*/ 5 w 39"/>
                  <a:gd name="T51" fmla="*/ 24 h 39"/>
                  <a:gd name="T52" fmla="*/ 6 w 39"/>
                  <a:gd name="T53" fmla="*/ 27 h 39"/>
                  <a:gd name="T54" fmla="*/ 5 w 39"/>
                  <a:gd name="T55" fmla="*/ 29 h 39"/>
                  <a:gd name="T56" fmla="*/ 5 w 39"/>
                  <a:gd name="T57" fmla="*/ 33 h 39"/>
                  <a:gd name="T58" fmla="*/ 7 w 39"/>
                  <a:gd name="T59" fmla="*/ 35 h 39"/>
                  <a:gd name="T60" fmla="*/ 11 w 39"/>
                  <a:gd name="T61" fmla="*/ 35 h 39"/>
                  <a:gd name="T62" fmla="*/ 12 w 39"/>
                  <a:gd name="T63" fmla="*/ 33 h 39"/>
                  <a:gd name="T64" fmla="*/ 15 w 39"/>
                  <a:gd name="T65" fmla="*/ 34 h 39"/>
                  <a:gd name="T66" fmla="*/ 16 w 39"/>
                  <a:gd name="T67" fmla="*/ 37 h 39"/>
                  <a:gd name="T68" fmla="*/ 18 w 39"/>
                  <a:gd name="T69" fmla="*/ 39 h 39"/>
                  <a:gd name="T70" fmla="*/ 21 w 39"/>
                  <a:gd name="T71" fmla="*/ 39 h 39"/>
                  <a:gd name="T72" fmla="*/ 24 w 39"/>
                  <a:gd name="T73" fmla="*/ 37 h 39"/>
                  <a:gd name="T74" fmla="*/ 24 w 39"/>
                  <a:gd name="T75" fmla="*/ 34 h 39"/>
                  <a:gd name="T76" fmla="*/ 27 w 39"/>
                  <a:gd name="T77" fmla="*/ 33 h 39"/>
                  <a:gd name="T78" fmla="*/ 29 w 39"/>
                  <a:gd name="T79" fmla="*/ 35 h 39"/>
                  <a:gd name="T80" fmla="*/ 33 w 39"/>
                  <a:gd name="T81" fmla="*/ 35 h 39"/>
                  <a:gd name="T82" fmla="*/ 35 w 39"/>
                  <a:gd name="T83" fmla="*/ 32 h 39"/>
                  <a:gd name="T84" fmla="*/ 35 w 39"/>
                  <a:gd name="T85" fmla="*/ 28 h 39"/>
                  <a:gd name="T86" fmla="*/ 33 w 39"/>
                  <a:gd name="T87" fmla="*/ 26 h 39"/>
                  <a:gd name="T88" fmla="*/ 34 w 39"/>
                  <a:gd name="T89" fmla="*/ 24 h 39"/>
                  <a:gd name="T90" fmla="*/ 37 w 39"/>
                  <a:gd name="T91" fmla="*/ 24 h 39"/>
                  <a:gd name="T92" fmla="*/ 39 w 39"/>
                  <a:gd name="T93" fmla="*/ 21 h 39"/>
                  <a:gd name="T94" fmla="*/ 39 w 39"/>
                  <a:gd name="T95" fmla="*/ 18 h 39"/>
                  <a:gd name="T96" fmla="*/ 37 w 39"/>
                  <a:gd name="T97" fmla="*/ 15 h 39"/>
                  <a:gd name="T98" fmla="*/ 25 w 39"/>
                  <a:gd name="T99" fmla="*/ 25 h 39"/>
                  <a:gd name="T100" fmla="*/ 14 w 39"/>
                  <a:gd name="T101" fmla="*/ 25 h 39"/>
                  <a:gd name="T102" fmla="*/ 14 w 39"/>
                  <a:gd name="T103" fmla="*/ 15 h 39"/>
                  <a:gd name="T104" fmla="*/ 25 w 39"/>
                  <a:gd name="T105" fmla="*/ 14 h 39"/>
                  <a:gd name="T106" fmla="*/ 25 w 39"/>
                  <a:gd name="T107" fmla="*/ 2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9" h="39">
                    <a:moveTo>
                      <a:pt x="37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4"/>
                      <a:pt x="33" y="13"/>
                      <a:pt x="33" y="13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6" y="9"/>
                      <a:pt x="36" y="8"/>
                      <a:pt x="35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1" y="3"/>
                      <a:pt x="29" y="3"/>
                      <a:pt x="28" y="4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6"/>
                      <a:pt x="25" y="6"/>
                      <a:pt x="24" y="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1"/>
                      <a:pt x="22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5" y="1"/>
                      <a:pt x="15" y="3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6"/>
                      <a:pt x="13" y="6"/>
                      <a:pt x="12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4"/>
                      <a:pt x="8" y="4"/>
                      <a:pt x="7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10"/>
                      <a:pt x="4" y="1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4"/>
                      <a:pt x="5" y="14"/>
                      <a:pt x="5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6"/>
                      <a:pt x="0" y="17"/>
                      <a:pt x="0" y="1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3"/>
                      <a:pt x="1" y="24"/>
                      <a:pt x="3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5"/>
                      <a:pt x="6" y="26"/>
                      <a:pt x="6" y="27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4" y="30"/>
                      <a:pt x="4" y="32"/>
                      <a:pt x="5" y="33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6"/>
                      <a:pt x="10" y="36"/>
                      <a:pt x="11" y="35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3" y="34"/>
                      <a:pt x="14" y="34"/>
                      <a:pt x="15" y="34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8"/>
                      <a:pt x="17" y="39"/>
                      <a:pt x="18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3" y="39"/>
                      <a:pt x="24" y="38"/>
                      <a:pt x="24" y="37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4"/>
                      <a:pt x="26" y="33"/>
                      <a:pt x="27" y="33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30" y="36"/>
                      <a:pt x="32" y="36"/>
                      <a:pt x="33" y="35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6" y="31"/>
                      <a:pt x="36" y="29"/>
                      <a:pt x="35" y="28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4" y="25"/>
                      <a:pt x="34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4"/>
                      <a:pt x="39" y="22"/>
                      <a:pt x="39" y="21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6"/>
                      <a:pt x="38" y="15"/>
                      <a:pt x="37" y="15"/>
                    </a:cubicBezTo>
                    <a:close/>
                    <a:moveTo>
                      <a:pt x="25" y="25"/>
                    </a:moveTo>
                    <a:cubicBezTo>
                      <a:pt x="22" y="28"/>
                      <a:pt x="17" y="28"/>
                      <a:pt x="14" y="25"/>
                    </a:cubicBezTo>
                    <a:cubicBezTo>
                      <a:pt x="11" y="22"/>
                      <a:pt x="11" y="18"/>
                      <a:pt x="14" y="15"/>
                    </a:cubicBezTo>
                    <a:cubicBezTo>
                      <a:pt x="17" y="12"/>
                      <a:pt x="22" y="12"/>
                      <a:pt x="25" y="14"/>
                    </a:cubicBezTo>
                    <a:cubicBezTo>
                      <a:pt x="28" y="17"/>
                      <a:pt x="28" y="22"/>
                      <a:pt x="25" y="2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0" name="任意多边形: 形状 206"/>
              <p:cNvSpPr/>
              <p:nvPr/>
            </p:nvSpPr>
            <p:spPr bwMode="auto">
              <a:xfrm>
                <a:off x="3891" y="2475"/>
                <a:ext cx="62" cy="62"/>
              </a:xfrm>
              <a:custGeom>
                <a:avLst/>
                <a:gdLst>
                  <a:gd name="T0" fmla="*/ 29 w 32"/>
                  <a:gd name="T1" fmla="*/ 12 h 32"/>
                  <a:gd name="T2" fmla="*/ 27 w 32"/>
                  <a:gd name="T3" fmla="*/ 12 h 32"/>
                  <a:gd name="T4" fmla="*/ 26 w 32"/>
                  <a:gd name="T5" fmla="*/ 10 h 32"/>
                  <a:gd name="T6" fmla="*/ 28 w 32"/>
                  <a:gd name="T7" fmla="*/ 9 h 32"/>
                  <a:gd name="T8" fmla="*/ 28 w 32"/>
                  <a:gd name="T9" fmla="*/ 5 h 32"/>
                  <a:gd name="T10" fmla="*/ 26 w 32"/>
                  <a:gd name="T11" fmla="*/ 4 h 32"/>
                  <a:gd name="T12" fmla="*/ 23 w 32"/>
                  <a:gd name="T13" fmla="*/ 4 h 32"/>
                  <a:gd name="T14" fmla="*/ 21 w 32"/>
                  <a:gd name="T15" fmla="*/ 5 h 32"/>
                  <a:gd name="T16" fmla="*/ 19 w 32"/>
                  <a:gd name="T17" fmla="*/ 5 h 32"/>
                  <a:gd name="T18" fmla="*/ 19 w 32"/>
                  <a:gd name="T19" fmla="*/ 2 h 32"/>
                  <a:gd name="T20" fmla="*/ 17 w 32"/>
                  <a:gd name="T21" fmla="*/ 0 h 32"/>
                  <a:gd name="T22" fmla="*/ 14 w 32"/>
                  <a:gd name="T23" fmla="*/ 0 h 32"/>
                  <a:gd name="T24" fmla="*/ 12 w 32"/>
                  <a:gd name="T25" fmla="*/ 2 h 32"/>
                  <a:gd name="T26" fmla="*/ 12 w 32"/>
                  <a:gd name="T27" fmla="*/ 5 h 32"/>
                  <a:gd name="T28" fmla="*/ 10 w 32"/>
                  <a:gd name="T29" fmla="*/ 6 h 32"/>
                  <a:gd name="T30" fmla="*/ 9 w 32"/>
                  <a:gd name="T31" fmla="*/ 4 h 32"/>
                  <a:gd name="T32" fmla="*/ 5 w 32"/>
                  <a:gd name="T33" fmla="*/ 4 h 32"/>
                  <a:gd name="T34" fmla="*/ 4 w 32"/>
                  <a:gd name="T35" fmla="*/ 6 h 32"/>
                  <a:gd name="T36" fmla="*/ 4 w 32"/>
                  <a:gd name="T37" fmla="*/ 9 h 32"/>
                  <a:gd name="T38" fmla="*/ 5 w 32"/>
                  <a:gd name="T39" fmla="*/ 10 h 32"/>
                  <a:gd name="T40" fmla="*/ 4 w 32"/>
                  <a:gd name="T41" fmla="*/ 13 h 32"/>
                  <a:gd name="T42" fmla="*/ 2 w 32"/>
                  <a:gd name="T43" fmla="*/ 13 h 32"/>
                  <a:gd name="T44" fmla="*/ 0 w 32"/>
                  <a:gd name="T45" fmla="*/ 15 h 32"/>
                  <a:gd name="T46" fmla="*/ 0 w 32"/>
                  <a:gd name="T47" fmla="*/ 17 h 32"/>
                  <a:gd name="T48" fmla="*/ 2 w 32"/>
                  <a:gd name="T49" fmla="*/ 20 h 32"/>
                  <a:gd name="T50" fmla="*/ 4 w 32"/>
                  <a:gd name="T51" fmla="*/ 20 h 32"/>
                  <a:gd name="T52" fmla="*/ 5 w 32"/>
                  <a:gd name="T53" fmla="*/ 22 h 32"/>
                  <a:gd name="T54" fmla="*/ 4 w 32"/>
                  <a:gd name="T55" fmla="*/ 23 h 32"/>
                  <a:gd name="T56" fmla="*/ 4 w 32"/>
                  <a:gd name="T57" fmla="*/ 26 h 32"/>
                  <a:gd name="T58" fmla="*/ 6 w 32"/>
                  <a:gd name="T59" fmla="*/ 28 h 32"/>
                  <a:gd name="T60" fmla="*/ 9 w 32"/>
                  <a:gd name="T61" fmla="*/ 28 h 32"/>
                  <a:gd name="T62" fmla="*/ 10 w 32"/>
                  <a:gd name="T63" fmla="*/ 27 h 32"/>
                  <a:gd name="T64" fmla="*/ 13 w 32"/>
                  <a:gd name="T65" fmla="*/ 28 h 32"/>
                  <a:gd name="T66" fmla="*/ 13 w 32"/>
                  <a:gd name="T67" fmla="*/ 30 h 32"/>
                  <a:gd name="T68" fmla="*/ 15 w 32"/>
                  <a:gd name="T69" fmla="*/ 32 h 32"/>
                  <a:gd name="T70" fmla="*/ 17 w 32"/>
                  <a:gd name="T71" fmla="*/ 32 h 32"/>
                  <a:gd name="T72" fmla="*/ 20 w 32"/>
                  <a:gd name="T73" fmla="*/ 29 h 32"/>
                  <a:gd name="T74" fmla="*/ 20 w 32"/>
                  <a:gd name="T75" fmla="*/ 27 h 32"/>
                  <a:gd name="T76" fmla="*/ 22 w 32"/>
                  <a:gd name="T77" fmla="*/ 26 h 32"/>
                  <a:gd name="T78" fmla="*/ 23 w 32"/>
                  <a:gd name="T79" fmla="*/ 28 h 32"/>
                  <a:gd name="T80" fmla="*/ 26 w 32"/>
                  <a:gd name="T81" fmla="*/ 28 h 32"/>
                  <a:gd name="T82" fmla="*/ 28 w 32"/>
                  <a:gd name="T83" fmla="*/ 26 h 32"/>
                  <a:gd name="T84" fmla="*/ 28 w 32"/>
                  <a:gd name="T85" fmla="*/ 23 h 32"/>
                  <a:gd name="T86" fmla="*/ 26 w 32"/>
                  <a:gd name="T87" fmla="*/ 21 h 32"/>
                  <a:gd name="T88" fmla="*/ 27 w 32"/>
                  <a:gd name="T89" fmla="*/ 19 h 32"/>
                  <a:gd name="T90" fmla="*/ 30 w 32"/>
                  <a:gd name="T91" fmla="*/ 19 h 32"/>
                  <a:gd name="T92" fmla="*/ 32 w 32"/>
                  <a:gd name="T93" fmla="*/ 17 h 32"/>
                  <a:gd name="T94" fmla="*/ 32 w 32"/>
                  <a:gd name="T95" fmla="*/ 14 h 32"/>
                  <a:gd name="T96" fmla="*/ 29 w 32"/>
                  <a:gd name="T97" fmla="*/ 12 h 32"/>
                  <a:gd name="T98" fmla="*/ 20 w 32"/>
                  <a:gd name="T99" fmla="*/ 20 h 32"/>
                  <a:gd name="T100" fmla="*/ 12 w 32"/>
                  <a:gd name="T101" fmla="*/ 20 h 32"/>
                  <a:gd name="T102" fmla="*/ 11 w 32"/>
                  <a:gd name="T103" fmla="*/ 12 h 32"/>
                  <a:gd name="T104" fmla="*/ 20 w 32"/>
                  <a:gd name="T105" fmla="*/ 12 h 32"/>
                  <a:gd name="T106" fmla="*/ 20 w 32"/>
                  <a:gd name="T107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" h="32">
                    <a:moveTo>
                      <a:pt x="29" y="12"/>
                    </a:move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1"/>
                      <a:pt x="26" y="10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8"/>
                      <a:pt x="29" y="6"/>
                      <a:pt x="28" y="5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5" y="3"/>
                      <a:pt x="24" y="3"/>
                      <a:pt x="23" y="4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0" y="5"/>
                      <a:pt x="19" y="5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2" y="1"/>
                      <a:pt x="12" y="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1" y="5"/>
                      <a:pt x="10" y="6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6" y="3"/>
                      <a:pt x="5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8"/>
                      <a:pt x="4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2"/>
                      <a:pt x="4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4"/>
                      <a:pt x="0" y="1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1" y="20"/>
                      <a:pt x="2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0"/>
                      <a:pt x="5" y="21"/>
                      <a:pt x="5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3" y="24"/>
                      <a:pt x="3" y="26"/>
                      <a:pt x="4" y="26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7" y="29"/>
                      <a:pt x="8" y="29"/>
                      <a:pt x="9" y="28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2" y="27"/>
                      <a:pt x="13" y="28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1"/>
                      <a:pt x="14" y="32"/>
                      <a:pt x="15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9" y="32"/>
                      <a:pt x="20" y="31"/>
                      <a:pt x="20" y="29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1" y="27"/>
                      <a:pt x="22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4" y="29"/>
                      <a:pt x="25" y="29"/>
                      <a:pt x="26" y="28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9" y="25"/>
                      <a:pt x="29" y="24"/>
                      <a:pt x="28" y="23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7" y="21"/>
                      <a:pt x="27" y="20"/>
                      <a:pt x="27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1" y="19"/>
                      <a:pt x="32" y="18"/>
                      <a:pt x="32" y="1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3"/>
                      <a:pt x="31" y="12"/>
                      <a:pt x="29" y="12"/>
                    </a:cubicBezTo>
                    <a:close/>
                    <a:moveTo>
                      <a:pt x="20" y="20"/>
                    </a:moveTo>
                    <a:cubicBezTo>
                      <a:pt x="18" y="23"/>
                      <a:pt x="14" y="23"/>
                      <a:pt x="12" y="20"/>
                    </a:cubicBezTo>
                    <a:cubicBezTo>
                      <a:pt x="9" y="18"/>
                      <a:pt x="9" y="14"/>
                      <a:pt x="11" y="12"/>
                    </a:cubicBezTo>
                    <a:cubicBezTo>
                      <a:pt x="14" y="10"/>
                      <a:pt x="18" y="10"/>
                      <a:pt x="20" y="12"/>
                    </a:cubicBezTo>
                    <a:cubicBezTo>
                      <a:pt x="22" y="14"/>
                      <a:pt x="22" y="18"/>
                      <a:pt x="20" y="2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任意多边形: 形状 207"/>
              <p:cNvSpPr/>
              <p:nvPr/>
            </p:nvSpPr>
            <p:spPr bwMode="auto">
              <a:xfrm>
                <a:off x="4911" y="1593"/>
                <a:ext cx="55" cy="55"/>
              </a:xfrm>
              <a:custGeom>
                <a:avLst/>
                <a:gdLst>
                  <a:gd name="T0" fmla="*/ 26 w 28"/>
                  <a:gd name="T1" fmla="*/ 16 h 28"/>
                  <a:gd name="T2" fmla="*/ 24 w 28"/>
                  <a:gd name="T3" fmla="*/ 15 h 28"/>
                  <a:gd name="T4" fmla="*/ 24 w 28"/>
                  <a:gd name="T5" fmla="*/ 13 h 28"/>
                  <a:gd name="T6" fmla="*/ 26 w 28"/>
                  <a:gd name="T7" fmla="*/ 12 h 28"/>
                  <a:gd name="T8" fmla="*/ 27 w 28"/>
                  <a:gd name="T9" fmla="*/ 9 h 28"/>
                  <a:gd name="T10" fmla="*/ 26 w 28"/>
                  <a:gd name="T11" fmla="*/ 7 h 28"/>
                  <a:gd name="T12" fmla="*/ 24 w 28"/>
                  <a:gd name="T13" fmla="*/ 6 h 28"/>
                  <a:gd name="T14" fmla="*/ 22 w 28"/>
                  <a:gd name="T15" fmla="*/ 7 h 28"/>
                  <a:gd name="T16" fmla="*/ 20 w 28"/>
                  <a:gd name="T17" fmla="*/ 6 h 28"/>
                  <a:gd name="T18" fmla="*/ 21 w 28"/>
                  <a:gd name="T19" fmla="*/ 4 h 28"/>
                  <a:gd name="T20" fmla="*/ 20 w 28"/>
                  <a:gd name="T21" fmla="*/ 2 h 28"/>
                  <a:gd name="T22" fmla="*/ 18 w 28"/>
                  <a:gd name="T23" fmla="*/ 1 h 28"/>
                  <a:gd name="T24" fmla="*/ 15 w 28"/>
                  <a:gd name="T25" fmla="*/ 2 h 28"/>
                  <a:gd name="T26" fmla="*/ 15 w 28"/>
                  <a:gd name="T27" fmla="*/ 4 h 28"/>
                  <a:gd name="T28" fmla="*/ 13 w 28"/>
                  <a:gd name="T29" fmla="*/ 4 h 28"/>
                  <a:gd name="T30" fmla="*/ 12 w 28"/>
                  <a:gd name="T31" fmla="*/ 2 h 28"/>
                  <a:gd name="T32" fmla="*/ 9 w 28"/>
                  <a:gd name="T33" fmla="*/ 1 h 28"/>
                  <a:gd name="T34" fmla="*/ 7 w 28"/>
                  <a:gd name="T35" fmla="*/ 2 h 28"/>
                  <a:gd name="T36" fmla="*/ 6 w 28"/>
                  <a:gd name="T37" fmla="*/ 4 h 28"/>
                  <a:gd name="T38" fmla="*/ 7 w 28"/>
                  <a:gd name="T39" fmla="*/ 6 h 28"/>
                  <a:gd name="T40" fmla="*/ 6 w 28"/>
                  <a:gd name="T41" fmla="*/ 7 h 28"/>
                  <a:gd name="T42" fmla="*/ 4 w 28"/>
                  <a:gd name="T43" fmla="*/ 7 h 28"/>
                  <a:gd name="T44" fmla="*/ 1 w 28"/>
                  <a:gd name="T45" fmla="*/ 8 h 28"/>
                  <a:gd name="T46" fmla="*/ 1 w 28"/>
                  <a:gd name="T47" fmla="*/ 10 h 28"/>
                  <a:gd name="T48" fmla="*/ 2 w 28"/>
                  <a:gd name="T49" fmla="*/ 12 h 28"/>
                  <a:gd name="T50" fmla="*/ 3 w 28"/>
                  <a:gd name="T51" fmla="*/ 13 h 28"/>
                  <a:gd name="T52" fmla="*/ 3 w 28"/>
                  <a:gd name="T53" fmla="*/ 15 h 28"/>
                  <a:gd name="T54" fmla="*/ 2 w 28"/>
                  <a:gd name="T55" fmla="*/ 16 h 28"/>
                  <a:gd name="T56" fmla="*/ 1 w 28"/>
                  <a:gd name="T57" fmla="*/ 19 h 28"/>
                  <a:gd name="T58" fmla="*/ 2 w 28"/>
                  <a:gd name="T59" fmla="*/ 21 h 28"/>
                  <a:gd name="T60" fmla="*/ 4 w 28"/>
                  <a:gd name="T61" fmla="*/ 22 h 28"/>
                  <a:gd name="T62" fmla="*/ 6 w 28"/>
                  <a:gd name="T63" fmla="*/ 21 h 28"/>
                  <a:gd name="T64" fmla="*/ 7 w 28"/>
                  <a:gd name="T65" fmla="*/ 22 h 28"/>
                  <a:gd name="T66" fmla="*/ 7 w 28"/>
                  <a:gd name="T67" fmla="*/ 24 h 28"/>
                  <a:gd name="T68" fmla="*/ 8 w 28"/>
                  <a:gd name="T69" fmla="*/ 26 h 28"/>
                  <a:gd name="T70" fmla="*/ 10 w 28"/>
                  <a:gd name="T71" fmla="*/ 27 h 28"/>
                  <a:gd name="T72" fmla="*/ 12 w 28"/>
                  <a:gd name="T73" fmla="*/ 26 h 28"/>
                  <a:gd name="T74" fmla="*/ 13 w 28"/>
                  <a:gd name="T75" fmla="*/ 25 h 28"/>
                  <a:gd name="T76" fmla="*/ 15 w 28"/>
                  <a:gd name="T77" fmla="*/ 24 h 28"/>
                  <a:gd name="T78" fmla="*/ 16 w 28"/>
                  <a:gd name="T79" fmla="*/ 26 h 28"/>
                  <a:gd name="T80" fmla="*/ 19 w 28"/>
                  <a:gd name="T81" fmla="*/ 27 h 28"/>
                  <a:gd name="T82" fmla="*/ 21 w 28"/>
                  <a:gd name="T83" fmla="*/ 26 h 28"/>
                  <a:gd name="T84" fmla="*/ 22 w 28"/>
                  <a:gd name="T85" fmla="*/ 24 h 28"/>
                  <a:gd name="T86" fmla="*/ 21 w 28"/>
                  <a:gd name="T87" fmla="*/ 22 h 28"/>
                  <a:gd name="T88" fmla="*/ 22 w 28"/>
                  <a:gd name="T89" fmla="*/ 20 h 28"/>
                  <a:gd name="T90" fmla="*/ 24 w 28"/>
                  <a:gd name="T91" fmla="*/ 21 h 28"/>
                  <a:gd name="T92" fmla="*/ 26 w 28"/>
                  <a:gd name="T93" fmla="*/ 20 h 28"/>
                  <a:gd name="T94" fmla="*/ 27 w 28"/>
                  <a:gd name="T95" fmla="*/ 18 h 28"/>
                  <a:gd name="T96" fmla="*/ 26 w 28"/>
                  <a:gd name="T97" fmla="*/ 16 h 28"/>
                  <a:gd name="T98" fmla="*/ 16 w 28"/>
                  <a:gd name="T99" fmla="*/ 19 h 28"/>
                  <a:gd name="T100" fmla="*/ 9 w 28"/>
                  <a:gd name="T101" fmla="*/ 16 h 28"/>
                  <a:gd name="T102" fmla="*/ 12 w 28"/>
                  <a:gd name="T103" fmla="*/ 9 h 28"/>
                  <a:gd name="T104" fmla="*/ 19 w 28"/>
                  <a:gd name="T105" fmla="*/ 12 h 28"/>
                  <a:gd name="T106" fmla="*/ 16 w 28"/>
                  <a:gd name="T107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" h="28">
                    <a:moveTo>
                      <a:pt x="26" y="16"/>
                    </a:move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4"/>
                      <a:pt x="24" y="13"/>
                      <a:pt x="24" y="1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2"/>
                      <a:pt x="28" y="10"/>
                      <a:pt x="27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6"/>
                      <a:pt x="25" y="6"/>
                      <a:pt x="24" y="6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1" y="7"/>
                      <a:pt x="21" y="6"/>
                      <a:pt x="20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2" y="3"/>
                      <a:pt x="21" y="2"/>
                      <a:pt x="20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6" y="1"/>
                      <a:pt x="15" y="2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3" y="4"/>
                      <a:pt x="13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0" y="0"/>
                      <a:pt x="9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7"/>
                      <a:pt x="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2" y="7"/>
                      <a:pt x="1" y="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8"/>
                      <a:pt x="1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2"/>
                      <a:pt x="3" y="22"/>
                      <a:pt x="4" y="2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7" y="22"/>
                      <a:pt x="7" y="22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5"/>
                      <a:pt x="7" y="26"/>
                      <a:pt x="8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5" y="25"/>
                      <a:pt x="15" y="24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8" y="28"/>
                      <a:pt x="19" y="2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1"/>
                      <a:pt x="22" y="21"/>
                      <a:pt x="22" y="2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5" y="22"/>
                      <a:pt x="26" y="21"/>
                      <a:pt x="26" y="20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7"/>
                      <a:pt x="27" y="16"/>
                      <a:pt x="26" y="16"/>
                    </a:cubicBezTo>
                    <a:close/>
                    <a:moveTo>
                      <a:pt x="16" y="19"/>
                    </a:moveTo>
                    <a:cubicBezTo>
                      <a:pt x="13" y="20"/>
                      <a:pt x="10" y="19"/>
                      <a:pt x="9" y="16"/>
                    </a:cubicBezTo>
                    <a:cubicBezTo>
                      <a:pt x="8" y="14"/>
                      <a:pt x="9" y="10"/>
                      <a:pt x="12" y="9"/>
                    </a:cubicBezTo>
                    <a:cubicBezTo>
                      <a:pt x="14" y="8"/>
                      <a:pt x="17" y="9"/>
                      <a:pt x="19" y="12"/>
                    </a:cubicBezTo>
                    <a:cubicBezTo>
                      <a:pt x="20" y="15"/>
                      <a:pt x="19" y="18"/>
                      <a:pt x="16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任意多边形: 形状 208"/>
              <p:cNvSpPr/>
              <p:nvPr/>
            </p:nvSpPr>
            <p:spPr bwMode="auto">
              <a:xfrm>
                <a:off x="3805" y="2831"/>
                <a:ext cx="52" cy="52"/>
              </a:xfrm>
              <a:custGeom>
                <a:avLst/>
                <a:gdLst>
                  <a:gd name="T0" fmla="*/ 25 w 27"/>
                  <a:gd name="T1" fmla="*/ 15 h 27"/>
                  <a:gd name="T2" fmla="*/ 24 w 27"/>
                  <a:gd name="T3" fmla="*/ 15 h 27"/>
                  <a:gd name="T4" fmla="*/ 23 w 27"/>
                  <a:gd name="T5" fmla="*/ 13 h 27"/>
                  <a:gd name="T6" fmla="*/ 25 w 27"/>
                  <a:gd name="T7" fmla="*/ 12 h 27"/>
                  <a:gd name="T8" fmla="*/ 26 w 27"/>
                  <a:gd name="T9" fmla="*/ 9 h 27"/>
                  <a:gd name="T10" fmla="*/ 26 w 27"/>
                  <a:gd name="T11" fmla="*/ 7 h 27"/>
                  <a:gd name="T12" fmla="*/ 23 w 27"/>
                  <a:gd name="T13" fmla="*/ 6 h 27"/>
                  <a:gd name="T14" fmla="*/ 21 w 27"/>
                  <a:gd name="T15" fmla="*/ 7 h 27"/>
                  <a:gd name="T16" fmla="*/ 20 w 27"/>
                  <a:gd name="T17" fmla="*/ 6 h 27"/>
                  <a:gd name="T18" fmla="*/ 20 w 27"/>
                  <a:gd name="T19" fmla="*/ 4 h 27"/>
                  <a:gd name="T20" fmla="*/ 19 w 27"/>
                  <a:gd name="T21" fmla="*/ 1 h 27"/>
                  <a:gd name="T22" fmla="*/ 17 w 27"/>
                  <a:gd name="T23" fmla="*/ 0 h 27"/>
                  <a:gd name="T24" fmla="*/ 15 w 27"/>
                  <a:gd name="T25" fmla="*/ 2 h 27"/>
                  <a:gd name="T26" fmla="*/ 14 w 27"/>
                  <a:gd name="T27" fmla="*/ 3 h 27"/>
                  <a:gd name="T28" fmla="*/ 12 w 27"/>
                  <a:gd name="T29" fmla="*/ 3 h 27"/>
                  <a:gd name="T30" fmla="*/ 11 w 27"/>
                  <a:gd name="T31" fmla="*/ 2 h 27"/>
                  <a:gd name="T32" fmla="*/ 9 w 27"/>
                  <a:gd name="T33" fmla="*/ 1 h 27"/>
                  <a:gd name="T34" fmla="*/ 7 w 27"/>
                  <a:gd name="T35" fmla="*/ 2 h 27"/>
                  <a:gd name="T36" fmla="*/ 6 w 27"/>
                  <a:gd name="T37" fmla="*/ 4 h 27"/>
                  <a:gd name="T38" fmla="*/ 6 w 27"/>
                  <a:gd name="T39" fmla="*/ 6 h 27"/>
                  <a:gd name="T40" fmla="*/ 5 w 27"/>
                  <a:gd name="T41" fmla="*/ 7 h 27"/>
                  <a:gd name="T42" fmla="*/ 3 w 27"/>
                  <a:gd name="T43" fmla="*/ 7 h 27"/>
                  <a:gd name="T44" fmla="*/ 1 w 27"/>
                  <a:gd name="T45" fmla="*/ 8 h 27"/>
                  <a:gd name="T46" fmla="*/ 0 w 27"/>
                  <a:gd name="T47" fmla="*/ 10 h 27"/>
                  <a:gd name="T48" fmla="*/ 1 w 27"/>
                  <a:gd name="T49" fmla="*/ 12 h 27"/>
                  <a:gd name="T50" fmla="*/ 3 w 27"/>
                  <a:gd name="T51" fmla="*/ 13 h 27"/>
                  <a:gd name="T52" fmla="*/ 3 w 27"/>
                  <a:gd name="T53" fmla="*/ 15 h 27"/>
                  <a:gd name="T54" fmla="*/ 1 w 27"/>
                  <a:gd name="T55" fmla="*/ 16 h 27"/>
                  <a:gd name="T56" fmla="*/ 0 w 27"/>
                  <a:gd name="T57" fmla="*/ 18 h 27"/>
                  <a:gd name="T58" fmla="*/ 1 w 27"/>
                  <a:gd name="T59" fmla="*/ 20 h 27"/>
                  <a:gd name="T60" fmla="*/ 4 w 27"/>
                  <a:gd name="T61" fmla="*/ 21 h 27"/>
                  <a:gd name="T62" fmla="*/ 5 w 27"/>
                  <a:gd name="T63" fmla="*/ 21 h 27"/>
                  <a:gd name="T64" fmla="*/ 7 w 27"/>
                  <a:gd name="T65" fmla="*/ 22 h 27"/>
                  <a:gd name="T66" fmla="*/ 6 w 27"/>
                  <a:gd name="T67" fmla="*/ 24 h 27"/>
                  <a:gd name="T68" fmla="*/ 7 w 27"/>
                  <a:gd name="T69" fmla="*/ 26 h 27"/>
                  <a:gd name="T70" fmla="*/ 9 w 27"/>
                  <a:gd name="T71" fmla="*/ 27 h 27"/>
                  <a:gd name="T72" fmla="*/ 12 w 27"/>
                  <a:gd name="T73" fmla="*/ 26 h 27"/>
                  <a:gd name="T74" fmla="*/ 12 w 27"/>
                  <a:gd name="T75" fmla="*/ 24 h 27"/>
                  <a:gd name="T76" fmla="*/ 15 w 27"/>
                  <a:gd name="T77" fmla="*/ 24 h 27"/>
                  <a:gd name="T78" fmla="*/ 15 w 27"/>
                  <a:gd name="T79" fmla="*/ 26 h 27"/>
                  <a:gd name="T80" fmla="*/ 18 w 27"/>
                  <a:gd name="T81" fmla="*/ 27 h 27"/>
                  <a:gd name="T82" fmla="*/ 20 w 27"/>
                  <a:gd name="T83" fmla="*/ 26 h 27"/>
                  <a:gd name="T84" fmla="*/ 21 w 27"/>
                  <a:gd name="T85" fmla="*/ 23 h 27"/>
                  <a:gd name="T86" fmla="*/ 20 w 27"/>
                  <a:gd name="T87" fmla="*/ 22 h 27"/>
                  <a:gd name="T88" fmla="*/ 21 w 27"/>
                  <a:gd name="T89" fmla="*/ 20 h 27"/>
                  <a:gd name="T90" fmla="*/ 23 w 27"/>
                  <a:gd name="T91" fmla="*/ 21 h 27"/>
                  <a:gd name="T92" fmla="*/ 26 w 27"/>
                  <a:gd name="T93" fmla="*/ 20 h 27"/>
                  <a:gd name="T94" fmla="*/ 27 w 27"/>
                  <a:gd name="T95" fmla="*/ 18 h 27"/>
                  <a:gd name="T96" fmla="*/ 25 w 27"/>
                  <a:gd name="T97" fmla="*/ 15 h 27"/>
                  <a:gd name="T98" fmla="*/ 15 w 27"/>
                  <a:gd name="T99" fmla="*/ 19 h 27"/>
                  <a:gd name="T100" fmla="*/ 8 w 27"/>
                  <a:gd name="T101" fmla="*/ 16 h 27"/>
                  <a:gd name="T102" fmla="*/ 11 w 27"/>
                  <a:gd name="T103" fmla="*/ 9 h 27"/>
                  <a:gd name="T104" fmla="*/ 18 w 27"/>
                  <a:gd name="T105" fmla="*/ 12 h 27"/>
                  <a:gd name="T106" fmla="*/ 15 w 27"/>
                  <a:gd name="T107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" h="27">
                    <a:moveTo>
                      <a:pt x="25" y="15"/>
                    </a:move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4"/>
                      <a:pt x="24" y="13"/>
                      <a:pt x="23" y="1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6" y="11"/>
                      <a:pt x="27" y="10"/>
                      <a:pt x="26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6"/>
                      <a:pt x="24" y="6"/>
                      <a:pt x="23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0" y="6"/>
                      <a:pt x="20" y="6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0" y="2"/>
                      <a:pt x="19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1"/>
                      <a:pt x="15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2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0" y="0"/>
                      <a:pt x="9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5" y="3"/>
                      <a:pt x="6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1" y="7"/>
                      <a:pt x="1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4"/>
                      <a:pt x="3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3" y="22"/>
                      <a:pt x="4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2"/>
                      <a:pt x="7" y="22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6" y="26"/>
                      <a:pt x="7" y="26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0" y="27"/>
                      <a:pt x="11" y="27"/>
                      <a:pt x="12" y="2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3" y="24"/>
                      <a:pt x="14" y="24"/>
                      <a:pt x="15" y="24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7"/>
                      <a:pt x="17" y="27"/>
                      <a:pt x="18" y="2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1" y="26"/>
                      <a:pt x="21" y="24"/>
                      <a:pt x="21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1" y="21"/>
                      <a:pt x="21" y="21"/>
                      <a:pt x="21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5" y="21"/>
                      <a:pt x="26" y="20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7"/>
                      <a:pt x="26" y="16"/>
                      <a:pt x="25" y="15"/>
                    </a:cubicBezTo>
                    <a:close/>
                    <a:moveTo>
                      <a:pt x="15" y="19"/>
                    </a:moveTo>
                    <a:cubicBezTo>
                      <a:pt x="13" y="20"/>
                      <a:pt x="9" y="19"/>
                      <a:pt x="8" y="16"/>
                    </a:cubicBezTo>
                    <a:cubicBezTo>
                      <a:pt x="7" y="13"/>
                      <a:pt x="8" y="10"/>
                      <a:pt x="11" y="9"/>
                    </a:cubicBezTo>
                    <a:cubicBezTo>
                      <a:pt x="14" y="8"/>
                      <a:pt x="17" y="9"/>
                      <a:pt x="18" y="12"/>
                    </a:cubicBezTo>
                    <a:cubicBezTo>
                      <a:pt x="19" y="14"/>
                      <a:pt x="18" y="17"/>
                      <a:pt x="15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任意多边形: 形状 209"/>
              <p:cNvSpPr/>
              <p:nvPr/>
            </p:nvSpPr>
            <p:spPr bwMode="auto">
              <a:xfrm>
                <a:off x="4690" y="3161"/>
                <a:ext cx="65" cy="65"/>
              </a:xfrm>
              <a:custGeom>
                <a:avLst/>
                <a:gdLst>
                  <a:gd name="T0" fmla="*/ 31 w 33"/>
                  <a:gd name="T1" fmla="*/ 18 h 33"/>
                  <a:gd name="T2" fmla="*/ 29 w 33"/>
                  <a:gd name="T3" fmla="*/ 18 h 33"/>
                  <a:gd name="T4" fmla="*/ 28 w 33"/>
                  <a:gd name="T5" fmla="*/ 15 h 33"/>
                  <a:gd name="T6" fmla="*/ 31 w 33"/>
                  <a:gd name="T7" fmla="*/ 14 h 33"/>
                  <a:gd name="T8" fmla="*/ 32 w 33"/>
                  <a:gd name="T9" fmla="*/ 11 h 33"/>
                  <a:gd name="T10" fmla="*/ 31 w 33"/>
                  <a:gd name="T11" fmla="*/ 9 h 33"/>
                  <a:gd name="T12" fmla="*/ 28 w 33"/>
                  <a:gd name="T13" fmla="*/ 8 h 33"/>
                  <a:gd name="T14" fmla="*/ 26 w 33"/>
                  <a:gd name="T15" fmla="*/ 9 h 33"/>
                  <a:gd name="T16" fmla="*/ 24 w 33"/>
                  <a:gd name="T17" fmla="*/ 7 h 33"/>
                  <a:gd name="T18" fmla="*/ 25 w 33"/>
                  <a:gd name="T19" fmla="*/ 5 h 33"/>
                  <a:gd name="T20" fmla="*/ 23 w 33"/>
                  <a:gd name="T21" fmla="*/ 2 h 33"/>
                  <a:gd name="T22" fmla="*/ 21 w 33"/>
                  <a:gd name="T23" fmla="*/ 1 h 33"/>
                  <a:gd name="T24" fmla="*/ 18 w 33"/>
                  <a:gd name="T25" fmla="*/ 2 h 33"/>
                  <a:gd name="T26" fmla="*/ 17 w 33"/>
                  <a:gd name="T27" fmla="*/ 4 h 33"/>
                  <a:gd name="T28" fmla="*/ 15 w 33"/>
                  <a:gd name="T29" fmla="*/ 4 h 33"/>
                  <a:gd name="T30" fmla="*/ 14 w 33"/>
                  <a:gd name="T31" fmla="*/ 2 h 33"/>
                  <a:gd name="T32" fmla="*/ 11 w 33"/>
                  <a:gd name="T33" fmla="*/ 1 h 33"/>
                  <a:gd name="T34" fmla="*/ 8 w 33"/>
                  <a:gd name="T35" fmla="*/ 2 h 33"/>
                  <a:gd name="T36" fmla="*/ 7 w 33"/>
                  <a:gd name="T37" fmla="*/ 5 h 33"/>
                  <a:gd name="T38" fmla="*/ 8 w 33"/>
                  <a:gd name="T39" fmla="*/ 7 h 33"/>
                  <a:gd name="T40" fmla="*/ 6 w 33"/>
                  <a:gd name="T41" fmla="*/ 9 h 33"/>
                  <a:gd name="T42" fmla="*/ 4 w 33"/>
                  <a:gd name="T43" fmla="*/ 8 h 33"/>
                  <a:gd name="T44" fmla="*/ 1 w 33"/>
                  <a:gd name="T45" fmla="*/ 9 h 33"/>
                  <a:gd name="T46" fmla="*/ 0 w 33"/>
                  <a:gd name="T47" fmla="*/ 12 h 33"/>
                  <a:gd name="T48" fmla="*/ 2 w 33"/>
                  <a:gd name="T49" fmla="*/ 15 h 33"/>
                  <a:gd name="T50" fmla="*/ 4 w 33"/>
                  <a:gd name="T51" fmla="*/ 16 h 33"/>
                  <a:gd name="T52" fmla="*/ 4 w 33"/>
                  <a:gd name="T53" fmla="*/ 18 h 33"/>
                  <a:gd name="T54" fmla="*/ 2 w 33"/>
                  <a:gd name="T55" fmla="*/ 19 h 33"/>
                  <a:gd name="T56" fmla="*/ 1 w 33"/>
                  <a:gd name="T57" fmla="*/ 22 h 33"/>
                  <a:gd name="T58" fmla="*/ 2 w 33"/>
                  <a:gd name="T59" fmla="*/ 24 h 33"/>
                  <a:gd name="T60" fmla="*/ 5 w 33"/>
                  <a:gd name="T61" fmla="*/ 26 h 33"/>
                  <a:gd name="T62" fmla="*/ 7 w 33"/>
                  <a:gd name="T63" fmla="*/ 25 h 33"/>
                  <a:gd name="T64" fmla="*/ 8 w 33"/>
                  <a:gd name="T65" fmla="*/ 27 h 33"/>
                  <a:gd name="T66" fmla="*/ 8 w 33"/>
                  <a:gd name="T67" fmla="*/ 29 h 33"/>
                  <a:gd name="T68" fmla="*/ 9 w 33"/>
                  <a:gd name="T69" fmla="*/ 32 h 33"/>
                  <a:gd name="T70" fmla="*/ 11 w 33"/>
                  <a:gd name="T71" fmla="*/ 32 h 33"/>
                  <a:gd name="T72" fmla="*/ 14 w 33"/>
                  <a:gd name="T73" fmla="*/ 31 h 33"/>
                  <a:gd name="T74" fmla="*/ 15 w 33"/>
                  <a:gd name="T75" fmla="*/ 29 h 33"/>
                  <a:gd name="T76" fmla="*/ 18 w 33"/>
                  <a:gd name="T77" fmla="*/ 29 h 33"/>
                  <a:gd name="T78" fmla="*/ 19 w 33"/>
                  <a:gd name="T79" fmla="*/ 31 h 33"/>
                  <a:gd name="T80" fmla="*/ 22 w 33"/>
                  <a:gd name="T81" fmla="*/ 32 h 33"/>
                  <a:gd name="T82" fmla="*/ 24 w 33"/>
                  <a:gd name="T83" fmla="*/ 31 h 33"/>
                  <a:gd name="T84" fmla="*/ 25 w 33"/>
                  <a:gd name="T85" fmla="*/ 28 h 33"/>
                  <a:gd name="T86" fmla="*/ 24 w 33"/>
                  <a:gd name="T87" fmla="*/ 26 h 33"/>
                  <a:gd name="T88" fmla="*/ 26 w 33"/>
                  <a:gd name="T89" fmla="*/ 24 h 33"/>
                  <a:gd name="T90" fmla="*/ 28 w 33"/>
                  <a:gd name="T91" fmla="*/ 25 h 33"/>
                  <a:gd name="T92" fmla="*/ 31 w 33"/>
                  <a:gd name="T93" fmla="*/ 24 h 33"/>
                  <a:gd name="T94" fmla="*/ 32 w 33"/>
                  <a:gd name="T95" fmla="*/ 21 h 33"/>
                  <a:gd name="T96" fmla="*/ 31 w 33"/>
                  <a:gd name="T97" fmla="*/ 18 h 33"/>
                  <a:gd name="T98" fmla="*/ 19 w 33"/>
                  <a:gd name="T99" fmla="*/ 22 h 33"/>
                  <a:gd name="T100" fmla="*/ 10 w 33"/>
                  <a:gd name="T101" fmla="*/ 19 h 33"/>
                  <a:gd name="T102" fmla="*/ 14 w 33"/>
                  <a:gd name="T103" fmla="*/ 11 h 33"/>
                  <a:gd name="T104" fmla="*/ 22 w 33"/>
                  <a:gd name="T105" fmla="*/ 14 h 33"/>
                  <a:gd name="T106" fmla="*/ 19 w 33"/>
                  <a:gd name="T107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" h="33">
                    <a:moveTo>
                      <a:pt x="31" y="18"/>
                    </a:move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7"/>
                      <a:pt x="29" y="16"/>
                      <a:pt x="28" y="15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2" y="14"/>
                      <a:pt x="32" y="12"/>
                      <a:pt x="32" y="11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0" y="8"/>
                      <a:pt x="29" y="7"/>
                      <a:pt x="28" y="8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5" y="8"/>
                      <a:pt x="25" y="8"/>
                      <a:pt x="24" y="7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4"/>
                      <a:pt x="25" y="2"/>
                      <a:pt x="23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19" y="1"/>
                      <a:pt x="18" y="2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3"/>
                      <a:pt x="7" y="4"/>
                      <a:pt x="7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6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2" y="8"/>
                      <a:pt x="1" y="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6"/>
                      <a:pt x="4" y="17"/>
                      <a:pt x="4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20"/>
                      <a:pt x="0" y="21"/>
                      <a:pt x="1" y="22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6"/>
                      <a:pt x="4" y="26"/>
                      <a:pt x="5" y="26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6"/>
                      <a:pt x="8" y="26"/>
                      <a:pt x="8" y="27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30"/>
                      <a:pt x="8" y="31"/>
                      <a:pt x="9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3" y="33"/>
                      <a:pt x="14" y="32"/>
                      <a:pt x="14" y="31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29"/>
                      <a:pt x="17" y="29"/>
                      <a:pt x="18" y="29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2"/>
                      <a:pt x="21" y="33"/>
                      <a:pt x="22" y="32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6" y="29"/>
                      <a:pt x="25" y="28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5" y="26"/>
                      <a:pt x="25" y="25"/>
                      <a:pt x="26" y="24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9" y="26"/>
                      <a:pt x="31" y="25"/>
                      <a:pt x="31" y="24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3" y="20"/>
                      <a:pt x="32" y="19"/>
                      <a:pt x="31" y="18"/>
                    </a:cubicBezTo>
                    <a:close/>
                    <a:moveTo>
                      <a:pt x="19" y="22"/>
                    </a:moveTo>
                    <a:cubicBezTo>
                      <a:pt x="15" y="24"/>
                      <a:pt x="12" y="22"/>
                      <a:pt x="10" y="19"/>
                    </a:cubicBezTo>
                    <a:cubicBezTo>
                      <a:pt x="9" y="16"/>
                      <a:pt x="10" y="12"/>
                      <a:pt x="14" y="11"/>
                    </a:cubicBezTo>
                    <a:cubicBezTo>
                      <a:pt x="17" y="10"/>
                      <a:pt x="20" y="11"/>
                      <a:pt x="22" y="14"/>
                    </a:cubicBezTo>
                    <a:cubicBezTo>
                      <a:pt x="23" y="17"/>
                      <a:pt x="22" y="21"/>
                      <a:pt x="19" y="2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4" name="任意多边形: 形状 210"/>
              <p:cNvSpPr/>
              <p:nvPr/>
            </p:nvSpPr>
            <p:spPr bwMode="auto">
              <a:xfrm>
                <a:off x="4749" y="1730"/>
                <a:ext cx="53" cy="53"/>
              </a:xfrm>
              <a:custGeom>
                <a:avLst/>
                <a:gdLst>
                  <a:gd name="T0" fmla="*/ 26 w 27"/>
                  <a:gd name="T1" fmla="*/ 15 h 27"/>
                  <a:gd name="T2" fmla="*/ 24 w 27"/>
                  <a:gd name="T3" fmla="*/ 14 h 27"/>
                  <a:gd name="T4" fmla="*/ 24 w 27"/>
                  <a:gd name="T5" fmla="*/ 12 h 27"/>
                  <a:gd name="T6" fmla="*/ 26 w 27"/>
                  <a:gd name="T7" fmla="*/ 11 h 27"/>
                  <a:gd name="T8" fmla="*/ 27 w 27"/>
                  <a:gd name="T9" fmla="*/ 9 h 27"/>
                  <a:gd name="T10" fmla="*/ 26 w 27"/>
                  <a:gd name="T11" fmla="*/ 7 h 27"/>
                  <a:gd name="T12" fmla="*/ 23 w 27"/>
                  <a:gd name="T13" fmla="*/ 6 h 27"/>
                  <a:gd name="T14" fmla="*/ 21 w 27"/>
                  <a:gd name="T15" fmla="*/ 7 h 27"/>
                  <a:gd name="T16" fmla="*/ 20 w 27"/>
                  <a:gd name="T17" fmla="*/ 5 h 27"/>
                  <a:gd name="T18" fmla="*/ 21 w 27"/>
                  <a:gd name="T19" fmla="*/ 3 h 27"/>
                  <a:gd name="T20" fmla="*/ 20 w 27"/>
                  <a:gd name="T21" fmla="*/ 1 h 27"/>
                  <a:gd name="T22" fmla="*/ 18 w 27"/>
                  <a:gd name="T23" fmla="*/ 0 h 27"/>
                  <a:gd name="T24" fmla="*/ 15 w 27"/>
                  <a:gd name="T25" fmla="*/ 1 h 27"/>
                  <a:gd name="T26" fmla="*/ 14 w 27"/>
                  <a:gd name="T27" fmla="*/ 3 h 27"/>
                  <a:gd name="T28" fmla="*/ 12 w 27"/>
                  <a:gd name="T29" fmla="*/ 3 h 27"/>
                  <a:gd name="T30" fmla="*/ 12 w 27"/>
                  <a:gd name="T31" fmla="*/ 1 h 27"/>
                  <a:gd name="T32" fmla="*/ 9 w 27"/>
                  <a:gd name="T33" fmla="*/ 0 h 27"/>
                  <a:gd name="T34" fmla="*/ 7 w 27"/>
                  <a:gd name="T35" fmla="*/ 1 h 27"/>
                  <a:gd name="T36" fmla="*/ 6 w 27"/>
                  <a:gd name="T37" fmla="*/ 4 h 27"/>
                  <a:gd name="T38" fmla="*/ 7 w 27"/>
                  <a:gd name="T39" fmla="*/ 5 h 27"/>
                  <a:gd name="T40" fmla="*/ 5 w 27"/>
                  <a:gd name="T41" fmla="*/ 7 h 27"/>
                  <a:gd name="T42" fmla="*/ 4 w 27"/>
                  <a:gd name="T43" fmla="*/ 6 h 27"/>
                  <a:gd name="T44" fmla="*/ 1 w 27"/>
                  <a:gd name="T45" fmla="*/ 7 h 27"/>
                  <a:gd name="T46" fmla="*/ 0 w 27"/>
                  <a:gd name="T47" fmla="*/ 9 h 27"/>
                  <a:gd name="T48" fmla="*/ 1 w 27"/>
                  <a:gd name="T49" fmla="*/ 12 h 27"/>
                  <a:gd name="T50" fmla="*/ 3 w 27"/>
                  <a:gd name="T51" fmla="*/ 12 h 27"/>
                  <a:gd name="T52" fmla="*/ 3 w 27"/>
                  <a:gd name="T53" fmla="*/ 15 h 27"/>
                  <a:gd name="T54" fmla="*/ 1 w 27"/>
                  <a:gd name="T55" fmla="*/ 15 h 27"/>
                  <a:gd name="T56" fmla="*/ 0 w 27"/>
                  <a:gd name="T57" fmla="*/ 18 h 27"/>
                  <a:gd name="T58" fmla="*/ 1 w 27"/>
                  <a:gd name="T59" fmla="*/ 20 h 27"/>
                  <a:gd name="T60" fmla="*/ 4 w 27"/>
                  <a:gd name="T61" fmla="*/ 21 h 27"/>
                  <a:gd name="T62" fmla="*/ 5 w 27"/>
                  <a:gd name="T63" fmla="*/ 20 h 27"/>
                  <a:gd name="T64" fmla="*/ 7 w 27"/>
                  <a:gd name="T65" fmla="*/ 22 h 27"/>
                  <a:gd name="T66" fmla="*/ 6 w 27"/>
                  <a:gd name="T67" fmla="*/ 23 h 27"/>
                  <a:gd name="T68" fmla="*/ 7 w 27"/>
                  <a:gd name="T69" fmla="*/ 26 h 27"/>
                  <a:gd name="T70" fmla="*/ 10 w 27"/>
                  <a:gd name="T71" fmla="*/ 27 h 27"/>
                  <a:gd name="T72" fmla="*/ 12 w 27"/>
                  <a:gd name="T73" fmla="*/ 26 h 27"/>
                  <a:gd name="T74" fmla="*/ 13 w 27"/>
                  <a:gd name="T75" fmla="*/ 24 h 27"/>
                  <a:gd name="T76" fmla="*/ 15 w 27"/>
                  <a:gd name="T77" fmla="*/ 24 h 27"/>
                  <a:gd name="T78" fmla="*/ 16 w 27"/>
                  <a:gd name="T79" fmla="*/ 25 h 27"/>
                  <a:gd name="T80" fmla="*/ 18 w 27"/>
                  <a:gd name="T81" fmla="*/ 26 h 27"/>
                  <a:gd name="T82" fmla="*/ 20 w 27"/>
                  <a:gd name="T83" fmla="*/ 26 h 27"/>
                  <a:gd name="T84" fmla="*/ 21 w 27"/>
                  <a:gd name="T85" fmla="*/ 23 h 27"/>
                  <a:gd name="T86" fmla="*/ 20 w 27"/>
                  <a:gd name="T87" fmla="*/ 21 h 27"/>
                  <a:gd name="T88" fmla="*/ 22 w 27"/>
                  <a:gd name="T89" fmla="*/ 20 h 27"/>
                  <a:gd name="T90" fmla="*/ 24 w 27"/>
                  <a:gd name="T91" fmla="*/ 20 h 27"/>
                  <a:gd name="T92" fmla="*/ 26 w 27"/>
                  <a:gd name="T93" fmla="*/ 19 h 27"/>
                  <a:gd name="T94" fmla="*/ 27 w 27"/>
                  <a:gd name="T95" fmla="*/ 17 h 27"/>
                  <a:gd name="T96" fmla="*/ 26 w 27"/>
                  <a:gd name="T97" fmla="*/ 15 h 27"/>
                  <a:gd name="T98" fmla="*/ 15 w 27"/>
                  <a:gd name="T99" fmla="*/ 18 h 27"/>
                  <a:gd name="T100" fmla="*/ 9 w 27"/>
                  <a:gd name="T101" fmla="*/ 15 h 27"/>
                  <a:gd name="T102" fmla="*/ 11 w 27"/>
                  <a:gd name="T103" fmla="*/ 9 h 27"/>
                  <a:gd name="T104" fmla="*/ 18 w 27"/>
                  <a:gd name="T105" fmla="*/ 11 h 27"/>
                  <a:gd name="T106" fmla="*/ 15 w 27"/>
                  <a:gd name="T107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" h="27">
                    <a:moveTo>
                      <a:pt x="26" y="15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3"/>
                      <a:pt x="24" y="13"/>
                      <a:pt x="24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7" y="11"/>
                      <a:pt x="27" y="10"/>
                      <a:pt x="27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6"/>
                      <a:pt x="24" y="5"/>
                      <a:pt x="23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6"/>
                      <a:pt x="20" y="6"/>
                      <a:pt x="20" y="5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2"/>
                      <a:pt x="21" y="1"/>
                      <a:pt x="20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5" y="0"/>
                      <a:pt x="15" y="1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3"/>
                      <a:pt x="12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3"/>
                      <a:pt x="6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1" y="6"/>
                      <a:pt x="1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1"/>
                      <a:pt x="3" y="21"/>
                      <a:pt x="4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21"/>
                      <a:pt x="6" y="21"/>
                      <a:pt x="7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4"/>
                      <a:pt x="6" y="25"/>
                      <a:pt x="7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2" y="27"/>
                      <a:pt x="12" y="2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4" y="24"/>
                      <a:pt x="15" y="24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7" y="27"/>
                      <a:pt x="18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1" y="25"/>
                      <a:pt x="22" y="24"/>
                      <a:pt x="21" y="23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1" y="21"/>
                      <a:pt x="21" y="20"/>
                      <a:pt x="22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5" y="21"/>
                      <a:pt x="26" y="20"/>
                      <a:pt x="26" y="19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6"/>
                      <a:pt x="27" y="15"/>
                      <a:pt x="26" y="15"/>
                    </a:cubicBezTo>
                    <a:close/>
                    <a:moveTo>
                      <a:pt x="15" y="18"/>
                    </a:moveTo>
                    <a:cubicBezTo>
                      <a:pt x="13" y="19"/>
                      <a:pt x="10" y="18"/>
                      <a:pt x="9" y="15"/>
                    </a:cubicBezTo>
                    <a:cubicBezTo>
                      <a:pt x="7" y="13"/>
                      <a:pt x="9" y="10"/>
                      <a:pt x="11" y="9"/>
                    </a:cubicBezTo>
                    <a:cubicBezTo>
                      <a:pt x="14" y="7"/>
                      <a:pt x="17" y="9"/>
                      <a:pt x="18" y="11"/>
                    </a:cubicBezTo>
                    <a:cubicBezTo>
                      <a:pt x="19" y="14"/>
                      <a:pt x="18" y="17"/>
                      <a:pt x="15" y="1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任意多边形: 形状 211"/>
              <p:cNvSpPr/>
              <p:nvPr/>
            </p:nvSpPr>
            <p:spPr bwMode="auto">
              <a:xfrm>
                <a:off x="4284" y="1530"/>
                <a:ext cx="53" cy="53"/>
              </a:xfrm>
              <a:custGeom>
                <a:avLst/>
                <a:gdLst>
                  <a:gd name="T0" fmla="*/ 26 w 27"/>
                  <a:gd name="T1" fmla="*/ 15 h 27"/>
                  <a:gd name="T2" fmla="*/ 24 w 27"/>
                  <a:gd name="T3" fmla="*/ 14 h 27"/>
                  <a:gd name="T4" fmla="*/ 24 w 27"/>
                  <a:gd name="T5" fmla="*/ 13 h 27"/>
                  <a:gd name="T6" fmla="*/ 26 w 27"/>
                  <a:gd name="T7" fmla="*/ 12 h 27"/>
                  <a:gd name="T8" fmla="*/ 27 w 27"/>
                  <a:gd name="T9" fmla="*/ 9 h 27"/>
                  <a:gd name="T10" fmla="*/ 26 w 27"/>
                  <a:gd name="T11" fmla="*/ 7 h 27"/>
                  <a:gd name="T12" fmla="*/ 23 w 27"/>
                  <a:gd name="T13" fmla="*/ 6 h 27"/>
                  <a:gd name="T14" fmla="*/ 21 w 27"/>
                  <a:gd name="T15" fmla="*/ 7 h 27"/>
                  <a:gd name="T16" fmla="*/ 20 w 27"/>
                  <a:gd name="T17" fmla="*/ 6 h 27"/>
                  <a:gd name="T18" fmla="*/ 21 w 27"/>
                  <a:gd name="T19" fmla="*/ 4 h 27"/>
                  <a:gd name="T20" fmla="*/ 20 w 27"/>
                  <a:gd name="T21" fmla="*/ 1 h 27"/>
                  <a:gd name="T22" fmla="*/ 18 w 27"/>
                  <a:gd name="T23" fmla="*/ 0 h 27"/>
                  <a:gd name="T24" fmla="*/ 15 w 27"/>
                  <a:gd name="T25" fmla="*/ 2 h 27"/>
                  <a:gd name="T26" fmla="*/ 14 w 27"/>
                  <a:gd name="T27" fmla="*/ 3 h 27"/>
                  <a:gd name="T28" fmla="*/ 12 w 27"/>
                  <a:gd name="T29" fmla="*/ 3 h 27"/>
                  <a:gd name="T30" fmla="*/ 11 w 27"/>
                  <a:gd name="T31" fmla="*/ 2 h 27"/>
                  <a:gd name="T32" fmla="*/ 9 w 27"/>
                  <a:gd name="T33" fmla="*/ 1 h 27"/>
                  <a:gd name="T34" fmla="*/ 7 w 27"/>
                  <a:gd name="T35" fmla="*/ 1 h 27"/>
                  <a:gd name="T36" fmla="*/ 6 w 27"/>
                  <a:gd name="T37" fmla="*/ 4 h 27"/>
                  <a:gd name="T38" fmla="*/ 7 w 27"/>
                  <a:gd name="T39" fmla="*/ 6 h 27"/>
                  <a:gd name="T40" fmla="*/ 5 w 27"/>
                  <a:gd name="T41" fmla="*/ 7 h 27"/>
                  <a:gd name="T42" fmla="*/ 3 w 27"/>
                  <a:gd name="T43" fmla="*/ 7 h 27"/>
                  <a:gd name="T44" fmla="*/ 1 w 27"/>
                  <a:gd name="T45" fmla="*/ 8 h 27"/>
                  <a:gd name="T46" fmla="*/ 0 w 27"/>
                  <a:gd name="T47" fmla="*/ 10 h 27"/>
                  <a:gd name="T48" fmla="*/ 1 w 27"/>
                  <a:gd name="T49" fmla="*/ 12 h 27"/>
                  <a:gd name="T50" fmla="*/ 3 w 27"/>
                  <a:gd name="T51" fmla="*/ 13 h 27"/>
                  <a:gd name="T52" fmla="*/ 3 w 27"/>
                  <a:gd name="T53" fmla="*/ 15 h 27"/>
                  <a:gd name="T54" fmla="*/ 1 w 27"/>
                  <a:gd name="T55" fmla="*/ 16 h 27"/>
                  <a:gd name="T56" fmla="*/ 0 w 27"/>
                  <a:gd name="T57" fmla="*/ 18 h 27"/>
                  <a:gd name="T58" fmla="*/ 1 w 27"/>
                  <a:gd name="T59" fmla="*/ 20 h 27"/>
                  <a:gd name="T60" fmla="*/ 4 w 27"/>
                  <a:gd name="T61" fmla="*/ 21 h 27"/>
                  <a:gd name="T62" fmla="*/ 5 w 27"/>
                  <a:gd name="T63" fmla="*/ 21 h 27"/>
                  <a:gd name="T64" fmla="*/ 7 w 27"/>
                  <a:gd name="T65" fmla="*/ 22 h 27"/>
                  <a:gd name="T66" fmla="*/ 6 w 27"/>
                  <a:gd name="T67" fmla="*/ 24 h 27"/>
                  <a:gd name="T68" fmla="*/ 7 w 27"/>
                  <a:gd name="T69" fmla="*/ 26 h 27"/>
                  <a:gd name="T70" fmla="*/ 9 w 27"/>
                  <a:gd name="T71" fmla="*/ 27 h 27"/>
                  <a:gd name="T72" fmla="*/ 12 w 27"/>
                  <a:gd name="T73" fmla="*/ 26 h 27"/>
                  <a:gd name="T74" fmla="*/ 13 w 27"/>
                  <a:gd name="T75" fmla="*/ 24 h 27"/>
                  <a:gd name="T76" fmla="*/ 15 w 27"/>
                  <a:gd name="T77" fmla="*/ 24 h 27"/>
                  <a:gd name="T78" fmla="*/ 15 w 27"/>
                  <a:gd name="T79" fmla="*/ 26 h 27"/>
                  <a:gd name="T80" fmla="*/ 18 w 27"/>
                  <a:gd name="T81" fmla="*/ 27 h 27"/>
                  <a:gd name="T82" fmla="*/ 20 w 27"/>
                  <a:gd name="T83" fmla="*/ 26 h 27"/>
                  <a:gd name="T84" fmla="*/ 21 w 27"/>
                  <a:gd name="T85" fmla="*/ 23 h 27"/>
                  <a:gd name="T86" fmla="*/ 20 w 27"/>
                  <a:gd name="T87" fmla="*/ 22 h 27"/>
                  <a:gd name="T88" fmla="*/ 22 w 27"/>
                  <a:gd name="T89" fmla="*/ 20 h 27"/>
                  <a:gd name="T90" fmla="*/ 23 w 27"/>
                  <a:gd name="T91" fmla="*/ 21 h 27"/>
                  <a:gd name="T92" fmla="*/ 26 w 27"/>
                  <a:gd name="T93" fmla="*/ 20 h 27"/>
                  <a:gd name="T94" fmla="*/ 27 w 27"/>
                  <a:gd name="T95" fmla="*/ 18 h 27"/>
                  <a:gd name="T96" fmla="*/ 26 w 27"/>
                  <a:gd name="T97" fmla="*/ 15 h 27"/>
                  <a:gd name="T98" fmla="*/ 15 w 27"/>
                  <a:gd name="T99" fmla="*/ 19 h 27"/>
                  <a:gd name="T100" fmla="*/ 8 w 27"/>
                  <a:gd name="T101" fmla="*/ 16 h 27"/>
                  <a:gd name="T102" fmla="*/ 11 w 27"/>
                  <a:gd name="T103" fmla="*/ 9 h 27"/>
                  <a:gd name="T104" fmla="*/ 18 w 27"/>
                  <a:gd name="T105" fmla="*/ 12 h 27"/>
                  <a:gd name="T106" fmla="*/ 15 w 27"/>
                  <a:gd name="T107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" h="27">
                    <a:moveTo>
                      <a:pt x="26" y="15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4" y="13"/>
                      <a:pt x="24" y="1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1"/>
                      <a:pt x="27" y="10"/>
                      <a:pt x="27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6"/>
                      <a:pt x="24" y="6"/>
                      <a:pt x="23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6"/>
                      <a:pt x="20" y="6"/>
                      <a:pt x="20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1" y="2"/>
                      <a:pt x="20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5" y="1"/>
                      <a:pt x="15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3"/>
                      <a:pt x="12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0" y="0"/>
                      <a:pt x="9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2"/>
                      <a:pt x="5" y="3"/>
                      <a:pt x="6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1" y="7"/>
                      <a:pt x="1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4"/>
                      <a:pt x="3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1"/>
                      <a:pt x="3" y="22"/>
                      <a:pt x="4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2"/>
                      <a:pt x="7" y="22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6" y="26"/>
                      <a:pt x="7" y="26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0" y="27"/>
                      <a:pt x="12" y="27"/>
                      <a:pt x="12" y="2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4" y="24"/>
                      <a:pt x="15" y="24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7"/>
                      <a:pt x="17" y="27"/>
                      <a:pt x="18" y="2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1" y="26"/>
                      <a:pt x="21" y="24"/>
                      <a:pt x="21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1" y="21"/>
                      <a:pt x="21" y="21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6" y="21"/>
                      <a:pt x="26" y="20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7"/>
                      <a:pt x="27" y="16"/>
                      <a:pt x="26" y="15"/>
                    </a:cubicBezTo>
                    <a:close/>
                    <a:moveTo>
                      <a:pt x="15" y="19"/>
                    </a:moveTo>
                    <a:cubicBezTo>
                      <a:pt x="13" y="20"/>
                      <a:pt x="10" y="19"/>
                      <a:pt x="8" y="16"/>
                    </a:cubicBezTo>
                    <a:cubicBezTo>
                      <a:pt x="7" y="13"/>
                      <a:pt x="9" y="10"/>
                      <a:pt x="11" y="9"/>
                    </a:cubicBezTo>
                    <a:cubicBezTo>
                      <a:pt x="14" y="8"/>
                      <a:pt x="17" y="9"/>
                      <a:pt x="18" y="12"/>
                    </a:cubicBezTo>
                    <a:cubicBezTo>
                      <a:pt x="19" y="14"/>
                      <a:pt x="18" y="17"/>
                      <a:pt x="15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任意多边形: 形状 212"/>
              <p:cNvSpPr/>
              <p:nvPr/>
            </p:nvSpPr>
            <p:spPr bwMode="auto">
              <a:xfrm>
                <a:off x="4217" y="1372"/>
                <a:ext cx="65" cy="65"/>
              </a:xfrm>
              <a:custGeom>
                <a:avLst/>
                <a:gdLst>
                  <a:gd name="T0" fmla="*/ 31 w 33"/>
                  <a:gd name="T1" fmla="*/ 18 h 33"/>
                  <a:gd name="T2" fmla="*/ 29 w 33"/>
                  <a:gd name="T3" fmla="*/ 17 h 33"/>
                  <a:gd name="T4" fmla="*/ 29 w 33"/>
                  <a:gd name="T5" fmla="*/ 15 h 33"/>
                  <a:gd name="T6" fmla="*/ 31 w 33"/>
                  <a:gd name="T7" fmla="*/ 14 h 33"/>
                  <a:gd name="T8" fmla="*/ 32 w 33"/>
                  <a:gd name="T9" fmla="*/ 11 h 33"/>
                  <a:gd name="T10" fmla="*/ 31 w 33"/>
                  <a:gd name="T11" fmla="*/ 9 h 33"/>
                  <a:gd name="T12" fmla="*/ 28 w 33"/>
                  <a:gd name="T13" fmla="*/ 7 h 33"/>
                  <a:gd name="T14" fmla="*/ 26 w 33"/>
                  <a:gd name="T15" fmla="*/ 8 h 33"/>
                  <a:gd name="T16" fmla="*/ 24 w 33"/>
                  <a:gd name="T17" fmla="*/ 7 h 33"/>
                  <a:gd name="T18" fmla="*/ 25 w 33"/>
                  <a:gd name="T19" fmla="*/ 5 h 33"/>
                  <a:gd name="T20" fmla="*/ 24 w 33"/>
                  <a:gd name="T21" fmla="*/ 2 h 33"/>
                  <a:gd name="T22" fmla="*/ 21 w 33"/>
                  <a:gd name="T23" fmla="*/ 1 h 33"/>
                  <a:gd name="T24" fmla="*/ 18 w 33"/>
                  <a:gd name="T25" fmla="*/ 2 h 33"/>
                  <a:gd name="T26" fmla="*/ 18 w 33"/>
                  <a:gd name="T27" fmla="*/ 4 h 33"/>
                  <a:gd name="T28" fmla="*/ 15 w 33"/>
                  <a:gd name="T29" fmla="*/ 4 h 33"/>
                  <a:gd name="T30" fmla="*/ 14 w 33"/>
                  <a:gd name="T31" fmla="*/ 2 h 33"/>
                  <a:gd name="T32" fmla="*/ 11 w 33"/>
                  <a:gd name="T33" fmla="*/ 1 h 33"/>
                  <a:gd name="T34" fmla="*/ 9 w 33"/>
                  <a:gd name="T35" fmla="*/ 2 h 33"/>
                  <a:gd name="T36" fmla="*/ 8 w 33"/>
                  <a:gd name="T37" fmla="*/ 5 h 33"/>
                  <a:gd name="T38" fmla="*/ 9 w 33"/>
                  <a:gd name="T39" fmla="*/ 7 h 33"/>
                  <a:gd name="T40" fmla="*/ 7 w 33"/>
                  <a:gd name="T41" fmla="*/ 9 h 33"/>
                  <a:gd name="T42" fmla="*/ 5 w 33"/>
                  <a:gd name="T43" fmla="*/ 8 h 33"/>
                  <a:gd name="T44" fmla="*/ 2 w 33"/>
                  <a:gd name="T45" fmla="*/ 9 h 33"/>
                  <a:gd name="T46" fmla="*/ 1 w 33"/>
                  <a:gd name="T47" fmla="*/ 12 h 33"/>
                  <a:gd name="T48" fmla="*/ 2 w 33"/>
                  <a:gd name="T49" fmla="*/ 15 h 33"/>
                  <a:gd name="T50" fmla="*/ 4 w 33"/>
                  <a:gd name="T51" fmla="*/ 15 h 33"/>
                  <a:gd name="T52" fmla="*/ 4 w 33"/>
                  <a:gd name="T53" fmla="*/ 18 h 33"/>
                  <a:gd name="T54" fmla="*/ 2 w 33"/>
                  <a:gd name="T55" fmla="*/ 19 h 33"/>
                  <a:gd name="T56" fmla="*/ 1 w 33"/>
                  <a:gd name="T57" fmla="*/ 22 h 33"/>
                  <a:gd name="T58" fmla="*/ 2 w 33"/>
                  <a:gd name="T59" fmla="*/ 24 h 33"/>
                  <a:gd name="T60" fmla="*/ 5 w 33"/>
                  <a:gd name="T61" fmla="*/ 25 h 33"/>
                  <a:gd name="T62" fmla="*/ 7 w 33"/>
                  <a:gd name="T63" fmla="*/ 25 h 33"/>
                  <a:gd name="T64" fmla="*/ 9 w 33"/>
                  <a:gd name="T65" fmla="*/ 27 h 33"/>
                  <a:gd name="T66" fmla="*/ 8 w 33"/>
                  <a:gd name="T67" fmla="*/ 28 h 33"/>
                  <a:gd name="T68" fmla="*/ 9 w 33"/>
                  <a:gd name="T69" fmla="*/ 31 h 33"/>
                  <a:gd name="T70" fmla="*/ 12 w 33"/>
                  <a:gd name="T71" fmla="*/ 32 h 33"/>
                  <a:gd name="T72" fmla="*/ 15 w 33"/>
                  <a:gd name="T73" fmla="*/ 31 h 33"/>
                  <a:gd name="T74" fmla="*/ 16 w 33"/>
                  <a:gd name="T75" fmla="*/ 29 h 33"/>
                  <a:gd name="T76" fmla="*/ 18 w 33"/>
                  <a:gd name="T77" fmla="*/ 29 h 33"/>
                  <a:gd name="T78" fmla="*/ 19 w 33"/>
                  <a:gd name="T79" fmla="*/ 31 h 33"/>
                  <a:gd name="T80" fmla="*/ 22 w 33"/>
                  <a:gd name="T81" fmla="*/ 32 h 33"/>
                  <a:gd name="T82" fmla="*/ 24 w 33"/>
                  <a:gd name="T83" fmla="*/ 31 h 33"/>
                  <a:gd name="T84" fmla="*/ 26 w 33"/>
                  <a:gd name="T85" fmla="*/ 28 h 33"/>
                  <a:gd name="T86" fmla="*/ 25 w 33"/>
                  <a:gd name="T87" fmla="*/ 26 h 33"/>
                  <a:gd name="T88" fmla="*/ 26 w 33"/>
                  <a:gd name="T89" fmla="*/ 24 h 33"/>
                  <a:gd name="T90" fmla="*/ 29 w 33"/>
                  <a:gd name="T91" fmla="*/ 25 h 33"/>
                  <a:gd name="T92" fmla="*/ 32 w 33"/>
                  <a:gd name="T93" fmla="*/ 24 h 33"/>
                  <a:gd name="T94" fmla="*/ 33 w 33"/>
                  <a:gd name="T95" fmla="*/ 21 h 33"/>
                  <a:gd name="T96" fmla="*/ 31 w 33"/>
                  <a:gd name="T97" fmla="*/ 18 h 33"/>
                  <a:gd name="T98" fmla="*/ 19 w 33"/>
                  <a:gd name="T99" fmla="*/ 22 h 33"/>
                  <a:gd name="T100" fmla="*/ 11 w 33"/>
                  <a:gd name="T101" fmla="*/ 19 h 33"/>
                  <a:gd name="T102" fmla="*/ 14 w 33"/>
                  <a:gd name="T103" fmla="*/ 11 h 33"/>
                  <a:gd name="T104" fmla="*/ 22 w 33"/>
                  <a:gd name="T105" fmla="*/ 14 h 33"/>
                  <a:gd name="T106" fmla="*/ 19 w 33"/>
                  <a:gd name="T107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" h="33">
                    <a:moveTo>
                      <a:pt x="31" y="18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6"/>
                      <a:pt x="29" y="15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2" y="14"/>
                      <a:pt x="33" y="12"/>
                      <a:pt x="32" y="11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7"/>
                      <a:pt x="29" y="7"/>
                      <a:pt x="28" y="7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7"/>
                      <a:pt x="24" y="7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3"/>
                      <a:pt x="25" y="2"/>
                      <a:pt x="24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19" y="1"/>
                      <a:pt x="18" y="2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6" y="4"/>
                      <a:pt x="15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2" y="0"/>
                      <a:pt x="11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7" y="4"/>
                      <a:pt x="8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7"/>
                      <a:pt x="7" y="8"/>
                      <a:pt x="7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2" y="8"/>
                      <a:pt x="2" y="9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4"/>
                      <a:pt x="2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4" y="17"/>
                      <a:pt x="4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1" y="21"/>
                      <a:pt x="1" y="22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5"/>
                      <a:pt x="4" y="26"/>
                      <a:pt x="5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8" y="26"/>
                      <a:pt x="9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30"/>
                      <a:pt x="8" y="31"/>
                      <a:pt x="9" y="31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3"/>
                      <a:pt x="14" y="32"/>
                      <a:pt x="15" y="31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29"/>
                      <a:pt x="18" y="29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0" y="32"/>
                      <a:pt x="21" y="33"/>
                      <a:pt x="22" y="32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6" y="31"/>
                      <a:pt x="26" y="29"/>
                      <a:pt x="26" y="28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5"/>
                      <a:pt x="26" y="25"/>
                      <a:pt x="26" y="24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0" y="25"/>
                      <a:pt x="31" y="25"/>
                      <a:pt x="32" y="24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0"/>
                      <a:pt x="32" y="19"/>
                      <a:pt x="31" y="18"/>
                    </a:cubicBezTo>
                    <a:close/>
                    <a:moveTo>
                      <a:pt x="19" y="22"/>
                    </a:moveTo>
                    <a:cubicBezTo>
                      <a:pt x="16" y="24"/>
                      <a:pt x="12" y="22"/>
                      <a:pt x="11" y="19"/>
                    </a:cubicBezTo>
                    <a:cubicBezTo>
                      <a:pt x="9" y="16"/>
                      <a:pt x="11" y="12"/>
                      <a:pt x="14" y="11"/>
                    </a:cubicBezTo>
                    <a:cubicBezTo>
                      <a:pt x="17" y="9"/>
                      <a:pt x="21" y="11"/>
                      <a:pt x="22" y="14"/>
                    </a:cubicBezTo>
                    <a:cubicBezTo>
                      <a:pt x="24" y="17"/>
                      <a:pt x="22" y="21"/>
                      <a:pt x="19" y="2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" name="任意多边形: 形状 213"/>
              <p:cNvSpPr/>
              <p:nvPr/>
            </p:nvSpPr>
            <p:spPr bwMode="auto">
              <a:xfrm>
                <a:off x="4254" y="824"/>
                <a:ext cx="53" cy="53"/>
              </a:xfrm>
              <a:custGeom>
                <a:avLst/>
                <a:gdLst>
                  <a:gd name="T0" fmla="*/ 26 w 27"/>
                  <a:gd name="T1" fmla="*/ 15 h 27"/>
                  <a:gd name="T2" fmla="*/ 24 w 27"/>
                  <a:gd name="T3" fmla="*/ 14 h 27"/>
                  <a:gd name="T4" fmla="*/ 24 w 27"/>
                  <a:gd name="T5" fmla="*/ 13 h 27"/>
                  <a:gd name="T6" fmla="*/ 26 w 27"/>
                  <a:gd name="T7" fmla="*/ 12 h 27"/>
                  <a:gd name="T8" fmla="*/ 27 w 27"/>
                  <a:gd name="T9" fmla="*/ 9 h 27"/>
                  <a:gd name="T10" fmla="*/ 26 w 27"/>
                  <a:gd name="T11" fmla="*/ 7 h 27"/>
                  <a:gd name="T12" fmla="*/ 23 w 27"/>
                  <a:gd name="T13" fmla="*/ 6 h 27"/>
                  <a:gd name="T14" fmla="*/ 21 w 27"/>
                  <a:gd name="T15" fmla="*/ 7 h 27"/>
                  <a:gd name="T16" fmla="*/ 20 w 27"/>
                  <a:gd name="T17" fmla="*/ 6 h 27"/>
                  <a:gd name="T18" fmla="*/ 21 w 27"/>
                  <a:gd name="T19" fmla="*/ 4 h 27"/>
                  <a:gd name="T20" fmla="*/ 20 w 27"/>
                  <a:gd name="T21" fmla="*/ 1 h 27"/>
                  <a:gd name="T22" fmla="*/ 18 w 27"/>
                  <a:gd name="T23" fmla="*/ 0 h 27"/>
                  <a:gd name="T24" fmla="*/ 15 w 27"/>
                  <a:gd name="T25" fmla="*/ 1 h 27"/>
                  <a:gd name="T26" fmla="*/ 15 w 27"/>
                  <a:gd name="T27" fmla="*/ 3 h 27"/>
                  <a:gd name="T28" fmla="*/ 12 w 27"/>
                  <a:gd name="T29" fmla="*/ 3 h 27"/>
                  <a:gd name="T30" fmla="*/ 12 w 27"/>
                  <a:gd name="T31" fmla="*/ 2 h 27"/>
                  <a:gd name="T32" fmla="*/ 9 w 27"/>
                  <a:gd name="T33" fmla="*/ 1 h 27"/>
                  <a:gd name="T34" fmla="*/ 7 w 27"/>
                  <a:gd name="T35" fmla="*/ 1 h 27"/>
                  <a:gd name="T36" fmla="*/ 6 w 27"/>
                  <a:gd name="T37" fmla="*/ 4 h 27"/>
                  <a:gd name="T38" fmla="*/ 7 w 27"/>
                  <a:gd name="T39" fmla="*/ 6 h 27"/>
                  <a:gd name="T40" fmla="*/ 5 w 27"/>
                  <a:gd name="T41" fmla="*/ 7 h 27"/>
                  <a:gd name="T42" fmla="*/ 4 w 27"/>
                  <a:gd name="T43" fmla="*/ 6 h 27"/>
                  <a:gd name="T44" fmla="*/ 1 w 27"/>
                  <a:gd name="T45" fmla="*/ 8 h 27"/>
                  <a:gd name="T46" fmla="*/ 0 w 27"/>
                  <a:gd name="T47" fmla="*/ 10 h 27"/>
                  <a:gd name="T48" fmla="*/ 2 w 27"/>
                  <a:gd name="T49" fmla="*/ 12 h 27"/>
                  <a:gd name="T50" fmla="*/ 3 w 27"/>
                  <a:gd name="T51" fmla="*/ 13 h 27"/>
                  <a:gd name="T52" fmla="*/ 3 w 27"/>
                  <a:gd name="T53" fmla="*/ 15 h 27"/>
                  <a:gd name="T54" fmla="*/ 2 w 27"/>
                  <a:gd name="T55" fmla="*/ 16 h 27"/>
                  <a:gd name="T56" fmla="*/ 1 w 27"/>
                  <a:gd name="T57" fmla="*/ 18 h 27"/>
                  <a:gd name="T58" fmla="*/ 1 w 27"/>
                  <a:gd name="T59" fmla="*/ 20 h 27"/>
                  <a:gd name="T60" fmla="*/ 4 w 27"/>
                  <a:gd name="T61" fmla="*/ 21 h 27"/>
                  <a:gd name="T62" fmla="*/ 5 w 27"/>
                  <a:gd name="T63" fmla="*/ 21 h 27"/>
                  <a:gd name="T64" fmla="*/ 7 w 27"/>
                  <a:gd name="T65" fmla="*/ 22 h 27"/>
                  <a:gd name="T66" fmla="*/ 7 w 27"/>
                  <a:gd name="T67" fmla="*/ 24 h 27"/>
                  <a:gd name="T68" fmla="*/ 8 w 27"/>
                  <a:gd name="T69" fmla="*/ 26 h 27"/>
                  <a:gd name="T70" fmla="*/ 10 w 27"/>
                  <a:gd name="T71" fmla="*/ 27 h 27"/>
                  <a:gd name="T72" fmla="*/ 12 w 27"/>
                  <a:gd name="T73" fmla="*/ 26 h 27"/>
                  <a:gd name="T74" fmla="*/ 13 w 27"/>
                  <a:gd name="T75" fmla="*/ 24 h 27"/>
                  <a:gd name="T76" fmla="*/ 15 w 27"/>
                  <a:gd name="T77" fmla="*/ 24 h 27"/>
                  <a:gd name="T78" fmla="*/ 16 w 27"/>
                  <a:gd name="T79" fmla="*/ 26 h 27"/>
                  <a:gd name="T80" fmla="*/ 18 w 27"/>
                  <a:gd name="T81" fmla="*/ 27 h 27"/>
                  <a:gd name="T82" fmla="*/ 20 w 27"/>
                  <a:gd name="T83" fmla="*/ 26 h 27"/>
                  <a:gd name="T84" fmla="*/ 21 w 27"/>
                  <a:gd name="T85" fmla="*/ 23 h 27"/>
                  <a:gd name="T86" fmla="*/ 20 w 27"/>
                  <a:gd name="T87" fmla="*/ 22 h 27"/>
                  <a:gd name="T88" fmla="*/ 22 w 27"/>
                  <a:gd name="T89" fmla="*/ 20 h 27"/>
                  <a:gd name="T90" fmla="*/ 24 w 27"/>
                  <a:gd name="T91" fmla="*/ 21 h 27"/>
                  <a:gd name="T92" fmla="*/ 26 w 27"/>
                  <a:gd name="T93" fmla="*/ 20 h 27"/>
                  <a:gd name="T94" fmla="*/ 27 w 27"/>
                  <a:gd name="T95" fmla="*/ 18 h 27"/>
                  <a:gd name="T96" fmla="*/ 26 w 27"/>
                  <a:gd name="T97" fmla="*/ 15 h 27"/>
                  <a:gd name="T98" fmla="*/ 16 w 27"/>
                  <a:gd name="T99" fmla="*/ 19 h 27"/>
                  <a:gd name="T100" fmla="*/ 9 w 27"/>
                  <a:gd name="T101" fmla="*/ 16 h 27"/>
                  <a:gd name="T102" fmla="*/ 11 w 27"/>
                  <a:gd name="T103" fmla="*/ 9 h 27"/>
                  <a:gd name="T104" fmla="*/ 18 w 27"/>
                  <a:gd name="T105" fmla="*/ 12 h 27"/>
                  <a:gd name="T106" fmla="*/ 16 w 27"/>
                  <a:gd name="T107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" h="27">
                    <a:moveTo>
                      <a:pt x="26" y="15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4" y="13"/>
                      <a:pt x="24" y="1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1"/>
                      <a:pt x="27" y="10"/>
                      <a:pt x="27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6"/>
                      <a:pt x="24" y="6"/>
                      <a:pt x="23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6"/>
                      <a:pt x="21" y="6"/>
                      <a:pt x="20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1" y="2"/>
                      <a:pt x="20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3"/>
                      <a:pt x="13" y="3"/>
                      <a:pt x="12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1"/>
                      <a:pt x="10" y="0"/>
                      <a:pt x="9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7"/>
                      <a:pt x="1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7"/>
                      <a:pt x="1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1"/>
                      <a:pt x="3" y="22"/>
                      <a:pt x="4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7" y="22"/>
                      <a:pt x="7" y="22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5"/>
                      <a:pt x="7" y="26"/>
                      <a:pt x="8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2" y="27"/>
                      <a:pt x="12" y="2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4" y="24"/>
                      <a:pt x="14" y="24"/>
                      <a:pt x="15" y="24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7" y="27"/>
                      <a:pt x="18" y="2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1" y="25"/>
                      <a:pt x="22" y="24"/>
                      <a:pt x="21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1" y="21"/>
                      <a:pt x="21" y="21"/>
                      <a:pt x="22" y="2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5" y="21"/>
                      <a:pt x="26" y="21"/>
                      <a:pt x="26" y="20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7"/>
                      <a:pt x="27" y="16"/>
                      <a:pt x="26" y="15"/>
                    </a:cubicBezTo>
                    <a:close/>
                    <a:moveTo>
                      <a:pt x="16" y="19"/>
                    </a:moveTo>
                    <a:cubicBezTo>
                      <a:pt x="13" y="20"/>
                      <a:pt x="10" y="19"/>
                      <a:pt x="9" y="16"/>
                    </a:cubicBezTo>
                    <a:cubicBezTo>
                      <a:pt x="8" y="13"/>
                      <a:pt x="9" y="10"/>
                      <a:pt x="11" y="9"/>
                    </a:cubicBezTo>
                    <a:cubicBezTo>
                      <a:pt x="14" y="8"/>
                      <a:pt x="17" y="9"/>
                      <a:pt x="18" y="12"/>
                    </a:cubicBezTo>
                    <a:cubicBezTo>
                      <a:pt x="19" y="14"/>
                      <a:pt x="18" y="17"/>
                      <a:pt x="16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8" name="任意多边形: 形状 214"/>
              <p:cNvSpPr/>
              <p:nvPr/>
            </p:nvSpPr>
            <p:spPr bwMode="auto">
              <a:xfrm>
                <a:off x="4947" y="1642"/>
                <a:ext cx="47" cy="82"/>
              </a:xfrm>
              <a:custGeom>
                <a:avLst/>
                <a:gdLst>
                  <a:gd name="T0" fmla="*/ 12 w 24"/>
                  <a:gd name="T1" fmla="*/ 42 h 42"/>
                  <a:gd name="T2" fmla="*/ 24 w 24"/>
                  <a:gd name="T3" fmla="*/ 30 h 42"/>
                  <a:gd name="T4" fmla="*/ 11 w 24"/>
                  <a:gd name="T5" fmla="*/ 0 h 42"/>
                  <a:gd name="T6" fmla="*/ 0 w 24"/>
                  <a:gd name="T7" fmla="*/ 30 h 42"/>
                  <a:gd name="T8" fmla="*/ 12 w 24"/>
                  <a:gd name="T9" fmla="*/ 42 h 42"/>
                  <a:gd name="T10" fmla="*/ 19 w 24"/>
                  <a:gd name="T11" fmla="*/ 27 h 42"/>
                  <a:gd name="T12" fmla="*/ 12 w 24"/>
                  <a:gd name="T13" fmla="*/ 37 h 42"/>
                  <a:gd name="T14" fmla="*/ 19 w 24"/>
                  <a:gd name="T15" fmla="*/ 2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2">
                    <a:moveTo>
                      <a:pt x="12" y="42"/>
                    </a:moveTo>
                    <a:cubicBezTo>
                      <a:pt x="19" y="42"/>
                      <a:pt x="24" y="36"/>
                      <a:pt x="24" y="30"/>
                    </a:cubicBezTo>
                    <a:cubicBezTo>
                      <a:pt x="24" y="17"/>
                      <a:pt x="11" y="0"/>
                      <a:pt x="11" y="0"/>
                    </a:cubicBezTo>
                    <a:cubicBezTo>
                      <a:pt x="11" y="0"/>
                      <a:pt x="0" y="18"/>
                      <a:pt x="0" y="30"/>
                    </a:cubicBezTo>
                    <a:cubicBezTo>
                      <a:pt x="0" y="37"/>
                      <a:pt x="6" y="42"/>
                      <a:pt x="12" y="42"/>
                    </a:cubicBezTo>
                    <a:close/>
                    <a:moveTo>
                      <a:pt x="19" y="27"/>
                    </a:moveTo>
                    <a:cubicBezTo>
                      <a:pt x="19" y="27"/>
                      <a:pt x="20" y="37"/>
                      <a:pt x="12" y="37"/>
                    </a:cubicBezTo>
                    <a:lnTo>
                      <a:pt x="19" y="2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9" name="任意多边形: 形状 215"/>
              <p:cNvSpPr/>
              <p:nvPr/>
            </p:nvSpPr>
            <p:spPr bwMode="auto">
              <a:xfrm>
                <a:off x="4747" y="1636"/>
                <a:ext cx="47" cy="80"/>
              </a:xfrm>
              <a:custGeom>
                <a:avLst/>
                <a:gdLst>
                  <a:gd name="T0" fmla="*/ 13 w 24"/>
                  <a:gd name="T1" fmla="*/ 41 h 41"/>
                  <a:gd name="T2" fmla="*/ 24 w 24"/>
                  <a:gd name="T3" fmla="*/ 29 h 41"/>
                  <a:gd name="T4" fmla="*/ 12 w 24"/>
                  <a:gd name="T5" fmla="*/ 0 h 41"/>
                  <a:gd name="T6" fmla="*/ 1 w 24"/>
                  <a:gd name="T7" fmla="*/ 29 h 41"/>
                  <a:gd name="T8" fmla="*/ 13 w 24"/>
                  <a:gd name="T9" fmla="*/ 41 h 41"/>
                  <a:gd name="T10" fmla="*/ 19 w 24"/>
                  <a:gd name="T11" fmla="*/ 27 h 41"/>
                  <a:gd name="T12" fmla="*/ 12 w 24"/>
                  <a:gd name="T13" fmla="*/ 36 h 41"/>
                  <a:gd name="T14" fmla="*/ 19 w 24"/>
                  <a:gd name="T15" fmla="*/ 2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1">
                    <a:moveTo>
                      <a:pt x="13" y="41"/>
                    </a:moveTo>
                    <a:cubicBezTo>
                      <a:pt x="19" y="41"/>
                      <a:pt x="24" y="35"/>
                      <a:pt x="24" y="29"/>
                    </a:cubicBezTo>
                    <a:cubicBezTo>
                      <a:pt x="24" y="17"/>
                      <a:pt x="12" y="0"/>
                      <a:pt x="12" y="0"/>
                    </a:cubicBezTo>
                    <a:cubicBezTo>
                      <a:pt x="12" y="0"/>
                      <a:pt x="0" y="17"/>
                      <a:pt x="1" y="29"/>
                    </a:cubicBezTo>
                    <a:cubicBezTo>
                      <a:pt x="1" y="36"/>
                      <a:pt x="6" y="41"/>
                      <a:pt x="13" y="41"/>
                    </a:cubicBezTo>
                    <a:close/>
                    <a:moveTo>
                      <a:pt x="19" y="27"/>
                    </a:moveTo>
                    <a:cubicBezTo>
                      <a:pt x="19" y="27"/>
                      <a:pt x="21" y="36"/>
                      <a:pt x="12" y="36"/>
                    </a:cubicBezTo>
                    <a:lnTo>
                      <a:pt x="19" y="2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0" name="任意多边形: 形状 216"/>
              <p:cNvSpPr/>
              <p:nvPr/>
            </p:nvSpPr>
            <p:spPr bwMode="auto">
              <a:xfrm>
                <a:off x="4550" y="2451"/>
                <a:ext cx="66" cy="114"/>
              </a:xfrm>
              <a:custGeom>
                <a:avLst/>
                <a:gdLst>
                  <a:gd name="T0" fmla="*/ 17 w 34"/>
                  <a:gd name="T1" fmla="*/ 58 h 58"/>
                  <a:gd name="T2" fmla="*/ 33 w 34"/>
                  <a:gd name="T3" fmla="*/ 41 h 58"/>
                  <a:gd name="T4" fmla="*/ 16 w 34"/>
                  <a:gd name="T5" fmla="*/ 0 h 58"/>
                  <a:gd name="T6" fmla="*/ 0 w 34"/>
                  <a:gd name="T7" fmla="*/ 42 h 58"/>
                  <a:gd name="T8" fmla="*/ 17 w 34"/>
                  <a:gd name="T9" fmla="*/ 58 h 58"/>
                  <a:gd name="T10" fmla="*/ 27 w 34"/>
                  <a:gd name="T11" fmla="*/ 38 h 58"/>
                  <a:gd name="T12" fmla="*/ 17 w 34"/>
                  <a:gd name="T13" fmla="*/ 51 h 58"/>
                  <a:gd name="T14" fmla="*/ 27 w 34"/>
                  <a:gd name="T15" fmla="*/ 3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58">
                    <a:moveTo>
                      <a:pt x="17" y="58"/>
                    </a:moveTo>
                    <a:cubicBezTo>
                      <a:pt x="26" y="57"/>
                      <a:pt x="34" y="50"/>
                      <a:pt x="33" y="41"/>
                    </a:cubicBezTo>
                    <a:cubicBezTo>
                      <a:pt x="33" y="24"/>
                      <a:pt x="16" y="0"/>
                      <a:pt x="16" y="0"/>
                    </a:cubicBezTo>
                    <a:cubicBezTo>
                      <a:pt x="16" y="0"/>
                      <a:pt x="0" y="25"/>
                      <a:pt x="0" y="42"/>
                    </a:cubicBezTo>
                    <a:cubicBezTo>
                      <a:pt x="1" y="51"/>
                      <a:pt x="8" y="58"/>
                      <a:pt x="17" y="58"/>
                    </a:cubicBezTo>
                    <a:close/>
                    <a:moveTo>
                      <a:pt x="27" y="38"/>
                    </a:moveTo>
                    <a:cubicBezTo>
                      <a:pt x="27" y="38"/>
                      <a:pt x="29" y="51"/>
                      <a:pt x="17" y="51"/>
                    </a:cubicBezTo>
                    <a:lnTo>
                      <a:pt x="27" y="3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1" name="任意多边形: 形状 217"/>
              <p:cNvSpPr/>
              <p:nvPr/>
            </p:nvSpPr>
            <p:spPr bwMode="auto">
              <a:xfrm>
                <a:off x="3938" y="2084"/>
                <a:ext cx="45" cy="60"/>
              </a:xfrm>
              <a:custGeom>
                <a:avLst/>
                <a:gdLst>
                  <a:gd name="T0" fmla="*/ 7 w 23"/>
                  <a:gd name="T1" fmla="*/ 29 h 31"/>
                  <a:gd name="T2" fmla="*/ 19 w 23"/>
                  <a:gd name="T3" fmla="*/ 25 h 31"/>
                  <a:gd name="T4" fmla="*/ 22 w 23"/>
                  <a:gd name="T5" fmla="*/ 0 h 31"/>
                  <a:gd name="T6" fmla="*/ 3 w 23"/>
                  <a:gd name="T7" fmla="*/ 16 h 31"/>
                  <a:gd name="T8" fmla="*/ 7 w 23"/>
                  <a:gd name="T9" fmla="*/ 29 h 31"/>
                  <a:gd name="T10" fmla="*/ 17 w 23"/>
                  <a:gd name="T11" fmla="*/ 22 h 31"/>
                  <a:gd name="T12" fmla="*/ 8 w 23"/>
                  <a:gd name="T13" fmla="*/ 25 h 31"/>
                  <a:gd name="T14" fmla="*/ 17 w 23"/>
                  <a:gd name="T15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7" y="29"/>
                    </a:moveTo>
                    <a:cubicBezTo>
                      <a:pt x="11" y="31"/>
                      <a:pt x="17" y="29"/>
                      <a:pt x="19" y="25"/>
                    </a:cubicBezTo>
                    <a:cubicBezTo>
                      <a:pt x="23" y="17"/>
                      <a:pt x="22" y="0"/>
                      <a:pt x="22" y="0"/>
                    </a:cubicBezTo>
                    <a:cubicBezTo>
                      <a:pt x="22" y="0"/>
                      <a:pt x="7" y="8"/>
                      <a:pt x="3" y="16"/>
                    </a:cubicBezTo>
                    <a:cubicBezTo>
                      <a:pt x="0" y="21"/>
                      <a:pt x="2" y="26"/>
                      <a:pt x="7" y="29"/>
                    </a:cubicBezTo>
                    <a:close/>
                    <a:moveTo>
                      <a:pt x="17" y="22"/>
                    </a:moveTo>
                    <a:cubicBezTo>
                      <a:pt x="17" y="22"/>
                      <a:pt x="14" y="29"/>
                      <a:pt x="8" y="25"/>
                    </a:cubicBez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2" name="任意多边形: 形状 218"/>
              <p:cNvSpPr/>
              <p:nvPr/>
            </p:nvSpPr>
            <p:spPr bwMode="auto">
              <a:xfrm>
                <a:off x="4603" y="3402"/>
                <a:ext cx="54" cy="95"/>
              </a:xfrm>
              <a:custGeom>
                <a:avLst/>
                <a:gdLst>
                  <a:gd name="T0" fmla="*/ 15 w 28"/>
                  <a:gd name="T1" fmla="*/ 49 h 49"/>
                  <a:gd name="T2" fmla="*/ 28 w 28"/>
                  <a:gd name="T3" fmla="*/ 35 h 49"/>
                  <a:gd name="T4" fmla="*/ 13 w 28"/>
                  <a:gd name="T5" fmla="*/ 0 h 49"/>
                  <a:gd name="T6" fmla="*/ 0 w 28"/>
                  <a:gd name="T7" fmla="*/ 36 h 49"/>
                  <a:gd name="T8" fmla="*/ 15 w 28"/>
                  <a:gd name="T9" fmla="*/ 49 h 49"/>
                  <a:gd name="T10" fmla="*/ 23 w 28"/>
                  <a:gd name="T11" fmla="*/ 32 h 49"/>
                  <a:gd name="T12" fmla="*/ 14 w 28"/>
                  <a:gd name="T13" fmla="*/ 44 h 49"/>
                  <a:gd name="T14" fmla="*/ 23 w 28"/>
                  <a:gd name="T15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49">
                    <a:moveTo>
                      <a:pt x="15" y="49"/>
                    </a:moveTo>
                    <a:cubicBezTo>
                      <a:pt x="22" y="49"/>
                      <a:pt x="28" y="43"/>
                      <a:pt x="28" y="35"/>
                    </a:cubicBezTo>
                    <a:cubicBezTo>
                      <a:pt x="28" y="21"/>
                      <a:pt x="13" y="0"/>
                      <a:pt x="13" y="0"/>
                    </a:cubicBezTo>
                    <a:cubicBezTo>
                      <a:pt x="13" y="0"/>
                      <a:pt x="0" y="21"/>
                      <a:pt x="0" y="36"/>
                    </a:cubicBezTo>
                    <a:cubicBezTo>
                      <a:pt x="0" y="43"/>
                      <a:pt x="7" y="49"/>
                      <a:pt x="15" y="49"/>
                    </a:cubicBezTo>
                    <a:close/>
                    <a:moveTo>
                      <a:pt x="23" y="32"/>
                    </a:moveTo>
                    <a:cubicBezTo>
                      <a:pt x="23" y="32"/>
                      <a:pt x="24" y="43"/>
                      <a:pt x="14" y="44"/>
                    </a:cubicBezTo>
                    <a:lnTo>
                      <a:pt x="23" y="3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3" name="任意多边形: 形状 219"/>
              <p:cNvSpPr/>
              <p:nvPr/>
            </p:nvSpPr>
            <p:spPr bwMode="auto">
              <a:xfrm>
                <a:off x="4202" y="662"/>
                <a:ext cx="60" cy="100"/>
              </a:xfrm>
              <a:custGeom>
                <a:avLst/>
                <a:gdLst>
                  <a:gd name="T0" fmla="*/ 11 w 31"/>
                  <a:gd name="T1" fmla="*/ 0 h 51"/>
                  <a:gd name="T2" fmla="*/ 2 w 31"/>
                  <a:gd name="T3" fmla="*/ 37 h 51"/>
                  <a:gd name="T4" fmla="*/ 18 w 31"/>
                  <a:gd name="T5" fmla="*/ 50 h 51"/>
                  <a:gd name="T6" fmla="*/ 30 w 31"/>
                  <a:gd name="T7" fmla="*/ 34 h 51"/>
                  <a:gd name="T8" fmla="*/ 11 w 31"/>
                  <a:gd name="T9" fmla="*/ 0 h 51"/>
                  <a:gd name="T10" fmla="*/ 17 w 31"/>
                  <a:gd name="T11" fmla="*/ 44 h 51"/>
                  <a:gd name="T12" fmla="*/ 24 w 31"/>
                  <a:gd name="T13" fmla="*/ 32 h 51"/>
                  <a:gd name="T14" fmla="*/ 17 w 31"/>
                  <a:gd name="T15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51">
                    <a:moveTo>
                      <a:pt x="11" y="0"/>
                    </a:moveTo>
                    <a:cubicBezTo>
                      <a:pt x="11" y="0"/>
                      <a:pt x="0" y="23"/>
                      <a:pt x="2" y="37"/>
                    </a:cubicBezTo>
                    <a:cubicBezTo>
                      <a:pt x="3" y="45"/>
                      <a:pt x="10" y="51"/>
                      <a:pt x="18" y="50"/>
                    </a:cubicBezTo>
                    <a:cubicBezTo>
                      <a:pt x="25" y="49"/>
                      <a:pt x="31" y="42"/>
                      <a:pt x="30" y="34"/>
                    </a:cubicBezTo>
                    <a:cubicBezTo>
                      <a:pt x="28" y="19"/>
                      <a:pt x="11" y="0"/>
                      <a:pt x="11" y="0"/>
                    </a:cubicBezTo>
                    <a:close/>
                    <a:moveTo>
                      <a:pt x="17" y="44"/>
                    </a:move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7" y="43"/>
                      <a:pt x="17" y="4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4" name="任意多边形: 形状 220"/>
              <p:cNvSpPr/>
              <p:nvPr/>
            </p:nvSpPr>
            <p:spPr bwMode="auto">
              <a:xfrm>
                <a:off x="4661" y="1687"/>
                <a:ext cx="84" cy="174"/>
              </a:xfrm>
              <a:custGeom>
                <a:avLst/>
                <a:gdLst>
                  <a:gd name="T0" fmla="*/ 42 w 43"/>
                  <a:gd name="T1" fmla="*/ 10 h 89"/>
                  <a:gd name="T2" fmla="*/ 42 w 43"/>
                  <a:gd name="T3" fmla="*/ 10 h 89"/>
                  <a:gd name="T4" fmla="*/ 42 w 43"/>
                  <a:gd name="T5" fmla="*/ 10 h 89"/>
                  <a:gd name="T6" fmla="*/ 26 w 43"/>
                  <a:gd name="T7" fmla="*/ 1 h 89"/>
                  <a:gd name="T8" fmla="*/ 25 w 43"/>
                  <a:gd name="T9" fmla="*/ 1 h 89"/>
                  <a:gd name="T10" fmla="*/ 18 w 43"/>
                  <a:gd name="T11" fmla="*/ 1 h 89"/>
                  <a:gd name="T12" fmla="*/ 0 w 43"/>
                  <a:gd name="T13" fmla="*/ 12 h 89"/>
                  <a:gd name="T14" fmla="*/ 1 w 43"/>
                  <a:gd name="T15" fmla="*/ 39 h 89"/>
                  <a:gd name="T16" fmla="*/ 5 w 43"/>
                  <a:gd name="T17" fmla="*/ 43 h 89"/>
                  <a:gd name="T18" fmla="*/ 9 w 43"/>
                  <a:gd name="T19" fmla="*/ 39 h 89"/>
                  <a:gd name="T20" fmla="*/ 9 w 43"/>
                  <a:gd name="T21" fmla="*/ 18 h 89"/>
                  <a:gd name="T22" fmla="*/ 11 w 43"/>
                  <a:gd name="T23" fmla="*/ 18 h 89"/>
                  <a:gd name="T24" fmla="*/ 11 w 43"/>
                  <a:gd name="T25" fmla="*/ 31 h 89"/>
                  <a:gd name="T26" fmla="*/ 11 w 43"/>
                  <a:gd name="T27" fmla="*/ 42 h 89"/>
                  <a:gd name="T28" fmla="*/ 12 w 43"/>
                  <a:gd name="T29" fmla="*/ 84 h 89"/>
                  <a:gd name="T30" fmla="*/ 17 w 43"/>
                  <a:gd name="T31" fmla="*/ 89 h 89"/>
                  <a:gd name="T32" fmla="*/ 22 w 43"/>
                  <a:gd name="T33" fmla="*/ 83 h 89"/>
                  <a:gd name="T34" fmla="*/ 21 w 43"/>
                  <a:gd name="T35" fmla="*/ 45 h 89"/>
                  <a:gd name="T36" fmla="*/ 23 w 43"/>
                  <a:gd name="T37" fmla="*/ 45 h 89"/>
                  <a:gd name="T38" fmla="*/ 24 w 43"/>
                  <a:gd name="T39" fmla="*/ 83 h 89"/>
                  <a:gd name="T40" fmla="*/ 29 w 43"/>
                  <a:gd name="T41" fmla="*/ 88 h 89"/>
                  <a:gd name="T42" fmla="*/ 34 w 43"/>
                  <a:gd name="T43" fmla="*/ 83 h 89"/>
                  <a:gd name="T44" fmla="*/ 33 w 43"/>
                  <a:gd name="T45" fmla="*/ 41 h 89"/>
                  <a:gd name="T46" fmla="*/ 33 w 43"/>
                  <a:gd name="T47" fmla="*/ 30 h 89"/>
                  <a:gd name="T48" fmla="*/ 32 w 43"/>
                  <a:gd name="T49" fmla="*/ 17 h 89"/>
                  <a:gd name="T50" fmla="*/ 34 w 43"/>
                  <a:gd name="T51" fmla="*/ 17 h 89"/>
                  <a:gd name="T52" fmla="*/ 34 w 43"/>
                  <a:gd name="T53" fmla="*/ 38 h 89"/>
                  <a:gd name="T54" fmla="*/ 38 w 43"/>
                  <a:gd name="T55" fmla="*/ 42 h 89"/>
                  <a:gd name="T56" fmla="*/ 43 w 43"/>
                  <a:gd name="T57" fmla="*/ 38 h 89"/>
                  <a:gd name="T58" fmla="*/ 42 w 43"/>
                  <a:gd name="T59" fmla="*/ 11 h 89"/>
                  <a:gd name="T60" fmla="*/ 42 w 43"/>
                  <a:gd name="T61" fmla="*/ 1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89">
                    <a:moveTo>
                      <a:pt x="42" y="10"/>
                    </a:move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1" y="3"/>
                      <a:pt x="31" y="1"/>
                      <a:pt x="26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0" y="0"/>
                      <a:pt x="0" y="12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41"/>
                      <a:pt x="3" y="43"/>
                      <a:pt x="5" y="43"/>
                    </a:cubicBezTo>
                    <a:cubicBezTo>
                      <a:pt x="8" y="43"/>
                      <a:pt x="9" y="41"/>
                      <a:pt x="9" y="3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12" y="86"/>
                      <a:pt x="14" y="89"/>
                      <a:pt x="17" y="89"/>
                    </a:cubicBezTo>
                    <a:cubicBezTo>
                      <a:pt x="20" y="88"/>
                      <a:pt x="22" y="86"/>
                      <a:pt x="22" y="83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6"/>
                      <a:pt x="26" y="88"/>
                      <a:pt x="29" y="88"/>
                    </a:cubicBezTo>
                    <a:cubicBezTo>
                      <a:pt x="32" y="88"/>
                      <a:pt x="34" y="86"/>
                      <a:pt x="34" y="83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40"/>
                      <a:pt x="36" y="42"/>
                      <a:pt x="38" y="42"/>
                    </a:cubicBezTo>
                    <a:cubicBezTo>
                      <a:pt x="41" y="42"/>
                      <a:pt x="43" y="40"/>
                      <a:pt x="43" y="38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" name="任意多边形: 形状 221"/>
              <p:cNvSpPr/>
              <p:nvPr/>
            </p:nvSpPr>
            <p:spPr bwMode="auto">
              <a:xfrm>
                <a:off x="4683" y="1650"/>
                <a:ext cx="37" cy="37"/>
              </a:xfrm>
              <a:custGeom>
                <a:avLst/>
                <a:gdLst>
                  <a:gd name="T0" fmla="*/ 10 w 19"/>
                  <a:gd name="T1" fmla="*/ 19 h 19"/>
                  <a:gd name="T2" fmla="*/ 19 w 19"/>
                  <a:gd name="T3" fmla="*/ 9 h 19"/>
                  <a:gd name="T4" fmla="*/ 10 w 19"/>
                  <a:gd name="T5" fmla="*/ 0 h 19"/>
                  <a:gd name="T6" fmla="*/ 0 w 19"/>
                  <a:gd name="T7" fmla="*/ 9 h 19"/>
                  <a:gd name="T8" fmla="*/ 10 w 19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0" y="19"/>
                    </a:moveTo>
                    <a:cubicBezTo>
                      <a:pt x="15" y="18"/>
                      <a:pt x="19" y="14"/>
                      <a:pt x="19" y="9"/>
                    </a:cubicBez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1" y="15"/>
                      <a:pt x="5" y="19"/>
                      <a:pt x="10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6" name="任意多边形: 形状 222"/>
              <p:cNvSpPr/>
              <p:nvPr/>
            </p:nvSpPr>
            <p:spPr bwMode="auto">
              <a:xfrm>
                <a:off x="4653" y="3292"/>
                <a:ext cx="118" cy="241"/>
              </a:xfrm>
              <a:custGeom>
                <a:avLst/>
                <a:gdLst>
                  <a:gd name="T0" fmla="*/ 59 w 60"/>
                  <a:gd name="T1" fmla="*/ 14 h 123"/>
                  <a:gd name="T2" fmla="*/ 59 w 60"/>
                  <a:gd name="T3" fmla="*/ 14 h 123"/>
                  <a:gd name="T4" fmla="*/ 59 w 60"/>
                  <a:gd name="T5" fmla="*/ 13 h 123"/>
                  <a:gd name="T6" fmla="*/ 36 w 60"/>
                  <a:gd name="T7" fmla="*/ 1 h 123"/>
                  <a:gd name="T8" fmla="*/ 35 w 60"/>
                  <a:gd name="T9" fmla="*/ 1 h 123"/>
                  <a:gd name="T10" fmla="*/ 26 w 60"/>
                  <a:gd name="T11" fmla="*/ 1 h 123"/>
                  <a:gd name="T12" fmla="*/ 1 w 60"/>
                  <a:gd name="T13" fmla="*/ 16 h 123"/>
                  <a:gd name="T14" fmla="*/ 1 w 60"/>
                  <a:gd name="T15" fmla="*/ 54 h 123"/>
                  <a:gd name="T16" fmla="*/ 8 w 60"/>
                  <a:gd name="T17" fmla="*/ 60 h 123"/>
                  <a:gd name="T18" fmla="*/ 13 w 60"/>
                  <a:gd name="T19" fmla="*/ 54 h 123"/>
                  <a:gd name="T20" fmla="*/ 13 w 60"/>
                  <a:gd name="T21" fmla="*/ 24 h 123"/>
                  <a:gd name="T22" fmla="*/ 15 w 60"/>
                  <a:gd name="T23" fmla="*/ 24 h 123"/>
                  <a:gd name="T24" fmla="*/ 15 w 60"/>
                  <a:gd name="T25" fmla="*/ 42 h 123"/>
                  <a:gd name="T26" fmla="*/ 16 w 60"/>
                  <a:gd name="T27" fmla="*/ 57 h 123"/>
                  <a:gd name="T28" fmla="*/ 17 w 60"/>
                  <a:gd name="T29" fmla="*/ 116 h 123"/>
                  <a:gd name="T30" fmla="*/ 24 w 60"/>
                  <a:gd name="T31" fmla="*/ 123 h 123"/>
                  <a:gd name="T32" fmla="*/ 31 w 60"/>
                  <a:gd name="T33" fmla="*/ 116 h 123"/>
                  <a:gd name="T34" fmla="*/ 30 w 60"/>
                  <a:gd name="T35" fmla="*/ 62 h 123"/>
                  <a:gd name="T36" fmla="*/ 32 w 60"/>
                  <a:gd name="T37" fmla="*/ 62 h 123"/>
                  <a:gd name="T38" fmla="*/ 33 w 60"/>
                  <a:gd name="T39" fmla="*/ 115 h 123"/>
                  <a:gd name="T40" fmla="*/ 40 w 60"/>
                  <a:gd name="T41" fmla="*/ 122 h 123"/>
                  <a:gd name="T42" fmla="*/ 47 w 60"/>
                  <a:gd name="T43" fmla="*/ 115 h 123"/>
                  <a:gd name="T44" fmla="*/ 46 w 60"/>
                  <a:gd name="T45" fmla="*/ 57 h 123"/>
                  <a:gd name="T46" fmla="*/ 45 w 60"/>
                  <a:gd name="T47" fmla="*/ 42 h 123"/>
                  <a:gd name="T48" fmla="*/ 45 w 60"/>
                  <a:gd name="T49" fmla="*/ 24 h 123"/>
                  <a:gd name="T50" fmla="*/ 47 w 60"/>
                  <a:gd name="T51" fmla="*/ 24 h 123"/>
                  <a:gd name="T52" fmla="*/ 48 w 60"/>
                  <a:gd name="T53" fmla="*/ 52 h 123"/>
                  <a:gd name="T54" fmla="*/ 54 w 60"/>
                  <a:gd name="T55" fmla="*/ 58 h 123"/>
                  <a:gd name="T56" fmla="*/ 60 w 60"/>
                  <a:gd name="T57" fmla="*/ 52 h 123"/>
                  <a:gd name="T58" fmla="*/ 59 w 60"/>
                  <a:gd name="T59" fmla="*/ 15 h 123"/>
                  <a:gd name="T60" fmla="*/ 59 w 60"/>
                  <a:gd name="T61" fmla="*/ 1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" h="123">
                    <a:moveTo>
                      <a:pt x="59" y="14"/>
                    </a:move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4"/>
                      <a:pt x="59" y="13"/>
                      <a:pt x="59" y="13"/>
                    </a:cubicBezTo>
                    <a:cubicBezTo>
                      <a:pt x="57" y="3"/>
                      <a:pt x="43" y="1"/>
                      <a:pt x="36" y="1"/>
                    </a:cubicBezTo>
                    <a:cubicBezTo>
                      <a:pt x="36" y="1"/>
                      <a:pt x="35" y="1"/>
                      <a:pt x="35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0" y="0"/>
                      <a:pt x="1" y="16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2" y="57"/>
                      <a:pt x="4" y="60"/>
                      <a:pt x="8" y="60"/>
                    </a:cubicBezTo>
                    <a:cubicBezTo>
                      <a:pt x="11" y="60"/>
                      <a:pt x="13" y="57"/>
                      <a:pt x="13" y="5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7" y="116"/>
                      <a:pt x="17" y="116"/>
                      <a:pt x="17" y="116"/>
                    </a:cubicBezTo>
                    <a:cubicBezTo>
                      <a:pt x="17" y="120"/>
                      <a:pt x="20" y="123"/>
                      <a:pt x="24" y="123"/>
                    </a:cubicBezTo>
                    <a:cubicBezTo>
                      <a:pt x="28" y="123"/>
                      <a:pt x="31" y="119"/>
                      <a:pt x="31" y="116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3" y="115"/>
                      <a:pt x="33" y="115"/>
                      <a:pt x="33" y="115"/>
                    </a:cubicBezTo>
                    <a:cubicBezTo>
                      <a:pt x="33" y="119"/>
                      <a:pt x="36" y="122"/>
                      <a:pt x="40" y="122"/>
                    </a:cubicBezTo>
                    <a:cubicBezTo>
                      <a:pt x="44" y="122"/>
                      <a:pt x="47" y="119"/>
                      <a:pt x="47" y="115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6"/>
                      <a:pt x="50" y="58"/>
                      <a:pt x="54" y="58"/>
                    </a:cubicBezTo>
                    <a:cubicBezTo>
                      <a:pt x="57" y="58"/>
                      <a:pt x="60" y="55"/>
                      <a:pt x="60" y="52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4"/>
                      <a:pt x="59" y="14"/>
                      <a:pt x="59" y="1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7" name="任意多边形: 形状 223"/>
              <p:cNvSpPr/>
              <p:nvPr/>
            </p:nvSpPr>
            <p:spPr bwMode="auto">
              <a:xfrm>
                <a:off x="4685" y="3239"/>
                <a:ext cx="50" cy="51"/>
              </a:xfrm>
              <a:custGeom>
                <a:avLst/>
                <a:gdLst>
                  <a:gd name="T0" fmla="*/ 14 w 26"/>
                  <a:gd name="T1" fmla="*/ 26 h 26"/>
                  <a:gd name="T2" fmla="*/ 26 w 26"/>
                  <a:gd name="T3" fmla="*/ 13 h 26"/>
                  <a:gd name="T4" fmla="*/ 13 w 26"/>
                  <a:gd name="T5" fmla="*/ 0 h 26"/>
                  <a:gd name="T6" fmla="*/ 0 w 26"/>
                  <a:gd name="T7" fmla="*/ 13 h 26"/>
                  <a:gd name="T8" fmla="*/ 14 w 2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4" y="26"/>
                    </a:moveTo>
                    <a:cubicBezTo>
                      <a:pt x="21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"/>
                      <a:pt x="6" y="26"/>
                      <a:pt x="14" y="2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" name="任意多边形: 形状 17"/>
            <p:cNvSpPr/>
            <p:nvPr/>
          </p:nvSpPr>
          <p:spPr bwMode="auto">
            <a:xfrm flipH="1">
              <a:off x="3703595" y="1728404"/>
              <a:ext cx="169677" cy="300347"/>
            </a:xfrm>
            <a:custGeom>
              <a:avLst/>
              <a:gdLst>
                <a:gd name="T0" fmla="*/ 37 w 78"/>
                <a:gd name="T1" fmla="*/ 22 h 142"/>
                <a:gd name="T2" fmla="*/ 48 w 78"/>
                <a:gd name="T3" fmla="*/ 10 h 142"/>
                <a:gd name="T4" fmla="*/ 37 w 78"/>
                <a:gd name="T5" fmla="*/ 0 h 142"/>
                <a:gd name="T6" fmla="*/ 26 w 78"/>
                <a:gd name="T7" fmla="*/ 11 h 142"/>
                <a:gd name="T8" fmla="*/ 37 w 78"/>
                <a:gd name="T9" fmla="*/ 22 h 142"/>
                <a:gd name="T10" fmla="*/ 67 w 78"/>
                <a:gd name="T11" fmla="*/ 60 h 142"/>
                <a:gd name="T12" fmla="*/ 74 w 78"/>
                <a:gd name="T13" fmla="*/ 64 h 142"/>
                <a:gd name="T14" fmla="*/ 78 w 78"/>
                <a:gd name="T15" fmla="*/ 57 h 142"/>
                <a:gd name="T16" fmla="*/ 72 w 78"/>
                <a:gd name="T17" fmla="*/ 35 h 142"/>
                <a:gd name="T18" fmla="*/ 67 w 78"/>
                <a:gd name="T19" fmla="*/ 30 h 142"/>
                <a:gd name="T20" fmla="*/ 53 w 78"/>
                <a:gd name="T21" fmla="*/ 25 h 142"/>
                <a:gd name="T22" fmla="*/ 42 w 78"/>
                <a:gd name="T23" fmla="*/ 23 h 142"/>
                <a:gd name="T24" fmla="*/ 33 w 78"/>
                <a:gd name="T25" fmla="*/ 28 h 142"/>
                <a:gd name="T26" fmla="*/ 33 w 78"/>
                <a:gd name="T27" fmla="*/ 28 h 142"/>
                <a:gd name="T28" fmla="*/ 33 w 78"/>
                <a:gd name="T29" fmla="*/ 29 h 142"/>
                <a:gd name="T30" fmla="*/ 32 w 78"/>
                <a:gd name="T31" fmla="*/ 29 h 142"/>
                <a:gd name="T32" fmla="*/ 20 w 78"/>
                <a:gd name="T33" fmla="*/ 49 h 142"/>
                <a:gd name="T34" fmla="*/ 20 w 78"/>
                <a:gd name="T35" fmla="*/ 50 h 142"/>
                <a:gd name="T36" fmla="*/ 2 w 78"/>
                <a:gd name="T37" fmla="*/ 65 h 142"/>
                <a:gd name="T38" fmla="*/ 2 w 78"/>
                <a:gd name="T39" fmla="*/ 73 h 142"/>
                <a:gd name="T40" fmla="*/ 10 w 78"/>
                <a:gd name="T41" fmla="*/ 73 h 142"/>
                <a:gd name="T42" fmla="*/ 27 w 78"/>
                <a:gd name="T43" fmla="*/ 58 h 142"/>
                <a:gd name="T44" fmla="*/ 28 w 78"/>
                <a:gd name="T45" fmla="*/ 57 h 142"/>
                <a:gd name="T46" fmla="*/ 30 w 78"/>
                <a:gd name="T47" fmla="*/ 55 h 142"/>
                <a:gd name="T48" fmla="*/ 32 w 78"/>
                <a:gd name="T49" fmla="*/ 51 h 142"/>
                <a:gd name="T50" fmla="*/ 35 w 78"/>
                <a:gd name="T51" fmla="*/ 69 h 142"/>
                <a:gd name="T52" fmla="*/ 37 w 78"/>
                <a:gd name="T53" fmla="*/ 74 h 142"/>
                <a:gd name="T54" fmla="*/ 27 w 78"/>
                <a:gd name="T55" fmla="*/ 99 h 142"/>
                <a:gd name="T56" fmla="*/ 27 w 78"/>
                <a:gd name="T57" fmla="*/ 99 h 142"/>
                <a:gd name="T58" fmla="*/ 27 w 78"/>
                <a:gd name="T59" fmla="*/ 100 h 142"/>
                <a:gd name="T60" fmla="*/ 26 w 78"/>
                <a:gd name="T61" fmla="*/ 104 h 142"/>
                <a:gd name="T62" fmla="*/ 21 w 78"/>
                <a:gd name="T63" fmla="*/ 135 h 142"/>
                <a:gd name="T64" fmla="*/ 28 w 78"/>
                <a:gd name="T65" fmla="*/ 142 h 142"/>
                <a:gd name="T66" fmla="*/ 35 w 78"/>
                <a:gd name="T67" fmla="*/ 135 h 142"/>
                <a:gd name="T68" fmla="*/ 40 w 78"/>
                <a:gd name="T69" fmla="*/ 106 h 142"/>
                <a:gd name="T70" fmla="*/ 50 w 78"/>
                <a:gd name="T71" fmla="*/ 89 h 142"/>
                <a:gd name="T72" fmla="*/ 62 w 78"/>
                <a:gd name="T73" fmla="*/ 135 h 142"/>
                <a:gd name="T74" fmla="*/ 71 w 78"/>
                <a:gd name="T75" fmla="*/ 140 h 142"/>
                <a:gd name="T76" fmla="*/ 76 w 78"/>
                <a:gd name="T77" fmla="*/ 131 h 142"/>
                <a:gd name="T78" fmla="*/ 62 w 78"/>
                <a:gd name="T79" fmla="*/ 71 h 142"/>
                <a:gd name="T80" fmla="*/ 63 w 78"/>
                <a:gd name="T81" fmla="*/ 63 h 142"/>
                <a:gd name="T82" fmla="*/ 59 w 78"/>
                <a:gd name="T83" fmla="*/ 39 h 142"/>
                <a:gd name="T84" fmla="*/ 62 w 78"/>
                <a:gd name="T85" fmla="*/ 41 h 142"/>
                <a:gd name="T86" fmla="*/ 67 w 78"/>
                <a:gd name="T87" fmla="*/ 6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" h="142">
                  <a:moveTo>
                    <a:pt x="37" y="22"/>
                  </a:moveTo>
                  <a:cubicBezTo>
                    <a:pt x="44" y="22"/>
                    <a:pt x="48" y="16"/>
                    <a:pt x="48" y="10"/>
                  </a:cubicBezTo>
                  <a:cubicBezTo>
                    <a:pt x="48" y="4"/>
                    <a:pt x="43" y="0"/>
                    <a:pt x="37" y="0"/>
                  </a:cubicBezTo>
                  <a:cubicBezTo>
                    <a:pt x="31" y="0"/>
                    <a:pt x="26" y="5"/>
                    <a:pt x="26" y="11"/>
                  </a:cubicBezTo>
                  <a:cubicBezTo>
                    <a:pt x="26" y="17"/>
                    <a:pt x="31" y="22"/>
                    <a:pt x="37" y="22"/>
                  </a:cubicBezTo>
                  <a:close/>
                  <a:moveTo>
                    <a:pt x="67" y="60"/>
                  </a:moveTo>
                  <a:cubicBezTo>
                    <a:pt x="68" y="63"/>
                    <a:pt x="71" y="65"/>
                    <a:pt x="74" y="64"/>
                  </a:cubicBezTo>
                  <a:cubicBezTo>
                    <a:pt x="77" y="63"/>
                    <a:pt x="78" y="60"/>
                    <a:pt x="78" y="57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2"/>
                    <a:pt x="70" y="31"/>
                    <a:pt x="67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0" y="23"/>
                    <a:pt x="46" y="22"/>
                    <a:pt x="42" y="23"/>
                  </a:cubicBezTo>
                  <a:cubicBezTo>
                    <a:pt x="38" y="24"/>
                    <a:pt x="35" y="26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9"/>
                    <a:pt x="33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50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67"/>
                    <a:pt x="0" y="71"/>
                    <a:pt x="2" y="73"/>
                  </a:cubicBezTo>
                  <a:cubicBezTo>
                    <a:pt x="4" y="75"/>
                    <a:pt x="7" y="76"/>
                    <a:pt x="10" y="73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8"/>
                    <a:pt x="28" y="57"/>
                    <a:pt x="28" y="57"/>
                  </a:cubicBezTo>
                  <a:cubicBezTo>
                    <a:pt x="29" y="56"/>
                    <a:pt x="30" y="56"/>
                    <a:pt x="30" y="55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6" y="71"/>
                    <a:pt x="36" y="72"/>
                    <a:pt x="37" y="74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6" y="101"/>
                    <a:pt x="25" y="102"/>
                    <a:pt x="26" y="104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9"/>
                    <a:pt x="24" y="142"/>
                    <a:pt x="28" y="142"/>
                  </a:cubicBezTo>
                  <a:cubicBezTo>
                    <a:pt x="32" y="142"/>
                    <a:pt x="35" y="138"/>
                    <a:pt x="35" y="135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63" y="139"/>
                    <a:pt x="67" y="141"/>
                    <a:pt x="71" y="140"/>
                  </a:cubicBezTo>
                  <a:cubicBezTo>
                    <a:pt x="75" y="139"/>
                    <a:pt x="77" y="135"/>
                    <a:pt x="76" y="13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3" y="68"/>
                    <a:pt x="63" y="66"/>
                    <a:pt x="63" y="63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2" y="41"/>
                    <a:pt x="62" y="41"/>
                    <a:pt x="62" y="41"/>
                  </a:cubicBezTo>
                  <a:lnTo>
                    <a:pt x="67" y="60"/>
                  </a:ln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任意多边形: 形状 18"/>
            <p:cNvSpPr/>
            <p:nvPr/>
          </p:nvSpPr>
          <p:spPr bwMode="auto">
            <a:xfrm flipH="1">
              <a:off x="4087309" y="2128505"/>
              <a:ext cx="85393" cy="59636"/>
            </a:xfrm>
            <a:custGeom>
              <a:avLst/>
              <a:gdLst>
                <a:gd name="T0" fmla="*/ 16 w 39"/>
                <a:gd name="T1" fmla="*/ 24 h 28"/>
                <a:gd name="T2" fmla="*/ 2 w 39"/>
                <a:gd name="T3" fmla="*/ 7 h 28"/>
                <a:gd name="T4" fmla="*/ 6 w 39"/>
                <a:gd name="T5" fmla="*/ 0 h 28"/>
                <a:gd name="T6" fmla="*/ 33 w 39"/>
                <a:gd name="T7" fmla="*/ 0 h 28"/>
                <a:gd name="T8" fmla="*/ 37 w 39"/>
                <a:gd name="T9" fmla="*/ 7 h 28"/>
                <a:gd name="T10" fmla="*/ 24 w 39"/>
                <a:gd name="T11" fmla="*/ 24 h 28"/>
                <a:gd name="T12" fmla="*/ 16 w 39"/>
                <a:gd name="T1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8">
                  <a:moveTo>
                    <a:pt x="16" y="24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0" y="4"/>
                    <a:pt x="2" y="1"/>
                    <a:pt x="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39" y="3"/>
                    <a:pt x="37" y="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2" y="28"/>
                    <a:pt x="18" y="28"/>
                    <a:pt x="16" y="24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任意多边形: 形状 19"/>
            <p:cNvSpPr/>
            <p:nvPr/>
          </p:nvSpPr>
          <p:spPr bwMode="auto">
            <a:xfrm flipH="1">
              <a:off x="3882144" y="814353"/>
              <a:ext cx="93156" cy="120356"/>
            </a:xfrm>
            <a:custGeom>
              <a:avLst/>
              <a:gdLst>
                <a:gd name="T0" fmla="*/ 31 w 43"/>
                <a:gd name="T1" fmla="*/ 17 h 57"/>
                <a:gd name="T2" fmla="*/ 37 w 43"/>
                <a:gd name="T3" fmla="*/ 9 h 57"/>
                <a:gd name="T4" fmla="*/ 29 w 43"/>
                <a:gd name="T5" fmla="*/ 0 h 57"/>
                <a:gd name="T6" fmla="*/ 14 w 43"/>
                <a:gd name="T7" fmla="*/ 0 h 57"/>
                <a:gd name="T8" fmla="*/ 7 w 43"/>
                <a:gd name="T9" fmla="*/ 9 h 57"/>
                <a:gd name="T10" fmla="*/ 13 w 43"/>
                <a:gd name="T11" fmla="*/ 16 h 57"/>
                <a:gd name="T12" fmla="*/ 0 w 43"/>
                <a:gd name="T13" fmla="*/ 36 h 57"/>
                <a:gd name="T14" fmla="*/ 22 w 43"/>
                <a:gd name="T15" fmla="*/ 57 h 57"/>
                <a:gd name="T16" fmla="*/ 43 w 43"/>
                <a:gd name="T17" fmla="*/ 36 h 57"/>
                <a:gd name="T18" fmla="*/ 31 w 43"/>
                <a:gd name="T19" fmla="*/ 17 h 57"/>
                <a:gd name="T20" fmla="*/ 26 w 43"/>
                <a:gd name="T21" fmla="*/ 2 h 57"/>
                <a:gd name="T22" fmla="*/ 31 w 43"/>
                <a:gd name="T23" fmla="*/ 9 h 57"/>
                <a:gd name="T24" fmla="*/ 26 w 43"/>
                <a:gd name="T25" fmla="*/ 9 h 57"/>
                <a:gd name="T26" fmla="*/ 26 w 43"/>
                <a:gd name="T27" fmla="*/ 2 h 57"/>
                <a:gd name="T28" fmla="*/ 11 w 43"/>
                <a:gd name="T29" fmla="*/ 9 h 57"/>
                <a:gd name="T30" fmla="*/ 16 w 43"/>
                <a:gd name="T31" fmla="*/ 9 h 57"/>
                <a:gd name="T32" fmla="*/ 17 w 43"/>
                <a:gd name="T33" fmla="*/ 16 h 57"/>
                <a:gd name="T34" fmla="*/ 11 w 43"/>
                <a:gd name="T35" fmla="*/ 9 h 57"/>
                <a:gd name="T36" fmla="*/ 22 w 43"/>
                <a:gd name="T37" fmla="*/ 52 h 57"/>
                <a:gd name="T38" fmla="*/ 6 w 43"/>
                <a:gd name="T39" fmla="*/ 36 h 57"/>
                <a:gd name="T40" fmla="*/ 21 w 43"/>
                <a:gd name="T41" fmla="*/ 21 h 57"/>
                <a:gd name="T42" fmla="*/ 37 w 43"/>
                <a:gd name="T43" fmla="*/ 36 h 57"/>
                <a:gd name="T44" fmla="*/ 22 w 43"/>
                <a:gd name="T45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57">
                  <a:moveTo>
                    <a:pt x="31" y="17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5" y="20"/>
                    <a:pt x="0" y="27"/>
                    <a:pt x="0" y="36"/>
                  </a:cubicBezTo>
                  <a:cubicBezTo>
                    <a:pt x="0" y="48"/>
                    <a:pt x="10" y="57"/>
                    <a:pt x="22" y="57"/>
                  </a:cubicBezTo>
                  <a:cubicBezTo>
                    <a:pt x="33" y="57"/>
                    <a:pt x="43" y="47"/>
                    <a:pt x="43" y="36"/>
                  </a:cubicBezTo>
                  <a:cubicBezTo>
                    <a:pt x="43" y="27"/>
                    <a:pt x="38" y="20"/>
                    <a:pt x="31" y="17"/>
                  </a:cubicBezTo>
                  <a:close/>
                  <a:moveTo>
                    <a:pt x="26" y="2"/>
                  </a:moveTo>
                  <a:cubicBezTo>
                    <a:pt x="31" y="9"/>
                    <a:pt x="31" y="9"/>
                    <a:pt x="31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2"/>
                  </a:lnTo>
                  <a:close/>
                  <a:moveTo>
                    <a:pt x="11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7" y="16"/>
                    <a:pt x="17" y="16"/>
                    <a:pt x="17" y="16"/>
                  </a:cubicBezTo>
                  <a:lnTo>
                    <a:pt x="11" y="9"/>
                  </a:lnTo>
                  <a:close/>
                  <a:moveTo>
                    <a:pt x="22" y="52"/>
                  </a:moveTo>
                  <a:cubicBezTo>
                    <a:pt x="13" y="52"/>
                    <a:pt x="6" y="45"/>
                    <a:pt x="6" y="36"/>
                  </a:cubicBezTo>
                  <a:cubicBezTo>
                    <a:pt x="6" y="28"/>
                    <a:pt x="13" y="21"/>
                    <a:pt x="21" y="21"/>
                  </a:cubicBezTo>
                  <a:cubicBezTo>
                    <a:pt x="30" y="20"/>
                    <a:pt x="37" y="27"/>
                    <a:pt x="37" y="36"/>
                  </a:cubicBezTo>
                  <a:cubicBezTo>
                    <a:pt x="37" y="44"/>
                    <a:pt x="30" y="51"/>
                    <a:pt x="22" y="52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任意多边形: 形状 20"/>
            <p:cNvSpPr/>
            <p:nvPr/>
          </p:nvSpPr>
          <p:spPr bwMode="auto">
            <a:xfrm flipH="1">
              <a:off x="3079228" y="2217416"/>
              <a:ext cx="84284" cy="110597"/>
            </a:xfrm>
            <a:custGeom>
              <a:avLst/>
              <a:gdLst>
                <a:gd name="T0" fmla="*/ 28 w 39"/>
                <a:gd name="T1" fmla="*/ 15 h 52"/>
                <a:gd name="T2" fmla="*/ 33 w 39"/>
                <a:gd name="T3" fmla="*/ 8 h 52"/>
                <a:gd name="T4" fmla="*/ 26 w 39"/>
                <a:gd name="T5" fmla="*/ 0 h 52"/>
                <a:gd name="T6" fmla="*/ 13 w 39"/>
                <a:gd name="T7" fmla="*/ 0 h 52"/>
                <a:gd name="T8" fmla="*/ 6 w 39"/>
                <a:gd name="T9" fmla="*/ 9 h 52"/>
                <a:gd name="T10" fmla="*/ 12 w 39"/>
                <a:gd name="T11" fmla="*/ 15 h 52"/>
                <a:gd name="T12" fmla="*/ 0 w 39"/>
                <a:gd name="T13" fmla="*/ 33 h 52"/>
                <a:gd name="T14" fmla="*/ 20 w 39"/>
                <a:gd name="T15" fmla="*/ 52 h 52"/>
                <a:gd name="T16" fmla="*/ 39 w 39"/>
                <a:gd name="T17" fmla="*/ 32 h 52"/>
                <a:gd name="T18" fmla="*/ 28 w 39"/>
                <a:gd name="T19" fmla="*/ 15 h 52"/>
                <a:gd name="T20" fmla="*/ 24 w 39"/>
                <a:gd name="T21" fmla="*/ 2 h 52"/>
                <a:gd name="T22" fmla="*/ 28 w 39"/>
                <a:gd name="T23" fmla="*/ 8 h 52"/>
                <a:gd name="T24" fmla="*/ 24 w 39"/>
                <a:gd name="T25" fmla="*/ 8 h 52"/>
                <a:gd name="T26" fmla="*/ 24 w 39"/>
                <a:gd name="T27" fmla="*/ 2 h 52"/>
                <a:gd name="T28" fmla="*/ 10 w 39"/>
                <a:gd name="T29" fmla="*/ 8 h 52"/>
                <a:gd name="T30" fmla="*/ 14 w 39"/>
                <a:gd name="T31" fmla="*/ 8 h 52"/>
                <a:gd name="T32" fmla="*/ 15 w 39"/>
                <a:gd name="T33" fmla="*/ 14 h 52"/>
                <a:gd name="T34" fmla="*/ 10 w 39"/>
                <a:gd name="T35" fmla="*/ 8 h 52"/>
                <a:gd name="T36" fmla="*/ 19 w 39"/>
                <a:gd name="T37" fmla="*/ 47 h 52"/>
                <a:gd name="T38" fmla="*/ 5 w 39"/>
                <a:gd name="T39" fmla="*/ 33 h 52"/>
                <a:gd name="T40" fmla="*/ 19 w 39"/>
                <a:gd name="T41" fmla="*/ 19 h 52"/>
                <a:gd name="T42" fmla="*/ 33 w 39"/>
                <a:gd name="T43" fmla="*/ 33 h 52"/>
                <a:gd name="T44" fmla="*/ 19 w 39"/>
                <a:gd name="T45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52">
                  <a:moveTo>
                    <a:pt x="28" y="15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5" y="18"/>
                    <a:pt x="0" y="25"/>
                    <a:pt x="0" y="33"/>
                  </a:cubicBezTo>
                  <a:cubicBezTo>
                    <a:pt x="0" y="44"/>
                    <a:pt x="9" y="52"/>
                    <a:pt x="20" y="52"/>
                  </a:cubicBezTo>
                  <a:cubicBezTo>
                    <a:pt x="30" y="52"/>
                    <a:pt x="39" y="43"/>
                    <a:pt x="39" y="32"/>
                  </a:cubicBezTo>
                  <a:cubicBezTo>
                    <a:pt x="39" y="25"/>
                    <a:pt x="34" y="18"/>
                    <a:pt x="28" y="15"/>
                  </a:cubicBezTo>
                  <a:close/>
                  <a:moveTo>
                    <a:pt x="24" y="2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24" y="2"/>
                  </a:lnTo>
                  <a:close/>
                  <a:moveTo>
                    <a:pt x="10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10" y="8"/>
                  </a:lnTo>
                  <a:close/>
                  <a:moveTo>
                    <a:pt x="19" y="47"/>
                  </a:moveTo>
                  <a:cubicBezTo>
                    <a:pt x="12" y="47"/>
                    <a:pt x="5" y="41"/>
                    <a:pt x="5" y="33"/>
                  </a:cubicBezTo>
                  <a:cubicBezTo>
                    <a:pt x="5" y="25"/>
                    <a:pt x="11" y="19"/>
                    <a:pt x="19" y="19"/>
                  </a:cubicBezTo>
                  <a:cubicBezTo>
                    <a:pt x="27" y="19"/>
                    <a:pt x="33" y="25"/>
                    <a:pt x="33" y="33"/>
                  </a:cubicBezTo>
                  <a:cubicBezTo>
                    <a:pt x="34" y="40"/>
                    <a:pt x="27" y="47"/>
                    <a:pt x="19" y="47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任意多边形: 形状 21"/>
            <p:cNvSpPr/>
            <p:nvPr/>
          </p:nvSpPr>
          <p:spPr bwMode="auto">
            <a:xfrm flipH="1">
              <a:off x="3994153" y="2145853"/>
              <a:ext cx="85393" cy="110597"/>
            </a:xfrm>
            <a:custGeom>
              <a:avLst/>
              <a:gdLst>
                <a:gd name="T0" fmla="*/ 28 w 39"/>
                <a:gd name="T1" fmla="*/ 15 h 52"/>
                <a:gd name="T2" fmla="*/ 33 w 39"/>
                <a:gd name="T3" fmla="*/ 8 h 52"/>
                <a:gd name="T4" fmla="*/ 26 w 39"/>
                <a:gd name="T5" fmla="*/ 0 h 52"/>
                <a:gd name="T6" fmla="*/ 13 w 39"/>
                <a:gd name="T7" fmla="*/ 0 h 52"/>
                <a:gd name="T8" fmla="*/ 6 w 39"/>
                <a:gd name="T9" fmla="*/ 9 h 52"/>
                <a:gd name="T10" fmla="*/ 12 w 39"/>
                <a:gd name="T11" fmla="*/ 15 h 52"/>
                <a:gd name="T12" fmla="*/ 0 w 39"/>
                <a:gd name="T13" fmla="*/ 33 h 52"/>
                <a:gd name="T14" fmla="*/ 20 w 39"/>
                <a:gd name="T15" fmla="*/ 52 h 52"/>
                <a:gd name="T16" fmla="*/ 39 w 39"/>
                <a:gd name="T17" fmla="*/ 33 h 52"/>
                <a:gd name="T18" fmla="*/ 28 w 39"/>
                <a:gd name="T19" fmla="*/ 15 h 52"/>
                <a:gd name="T20" fmla="*/ 24 w 39"/>
                <a:gd name="T21" fmla="*/ 2 h 52"/>
                <a:gd name="T22" fmla="*/ 28 w 39"/>
                <a:gd name="T23" fmla="*/ 8 h 52"/>
                <a:gd name="T24" fmla="*/ 24 w 39"/>
                <a:gd name="T25" fmla="*/ 8 h 52"/>
                <a:gd name="T26" fmla="*/ 24 w 39"/>
                <a:gd name="T27" fmla="*/ 2 h 52"/>
                <a:gd name="T28" fmla="*/ 10 w 39"/>
                <a:gd name="T29" fmla="*/ 8 h 52"/>
                <a:gd name="T30" fmla="*/ 14 w 39"/>
                <a:gd name="T31" fmla="*/ 8 h 52"/>
                <a:gd name="T32" fmla="*/ 15 w 39"/>
                <a:gd name="T33" fmla="*/ 15 h 52"/>
                <a:gd name="T34" fmla="*/ 10 w 39"/>
                <a:gd name="T35" fmla="*/ 8 h 52"/>
                <a:gd name="T36" fmla="*/ 20 w 39"/>
                <a:gd name="T37" fmla="*/ 47 h 52"/>
                <a:gd name="T38" fmla="*/ 5 w 39"/>
                <a:gd name="T39" fmla="*/ 33 h 52"/>
                <a:gd name="T40" fmla="*/ 19 w 39"/>
                <a:gd name="T41" fmla="*/ 19 h 52"/>
                <a:gd name="T42" fmla="*/ 33 w 39"/>
                <a:gd name="T43" fmla="*/ 33 h 52"/>
                <a:gd name="T44" fmla="*/ 20 w 39"/>
                <a:gd name="T45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52">
                  <a:moveTo>
                    <a:pt x="28" y="15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5" y="18"/>
                    <a:pt x="0" y="25"/>
                    <a:pt x="0" y="33"/>
                  </a:cubicBezTo>
                  <a:cubicBezTo>
                    <a:pt x="0" y="44"/>
                    <a:pt x="9" y="52"/>
                    <a:pt x="20" y="52"/>
                  </a:cubicBezTo>
                  <a:cubicBezTo>
                    <a:pt x="30" y="52"/>
                    <a:pt x="39" y="43"/>
                    <a:pt x="39" y="33"/>
                  </a:cubicBezTo>
                  <a:cubicBezTo>
                    <a:pt x="39" y="25"/>
                    <a:pt x="34" y="19"/>
                    <a:pt x="28" y="15"/>
                  </a:cubicBezTo>
                  <a:close/>
                  <a:moveTo>
                    <a:pt x="24" y="2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24" y="2"/>
                  </a:lnTo>
                  <a:close/>
                  <a:moveTo>
                    <a:pt x="10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10" y="8"/>
                  </a:lnTo>
                  <a:close/>
                  <a:moveTo>
                    <a:pt x="20" y="47"/>
                  </a:moveTo>
                  <a:cubicBezTo>
                    <a:pt x="12" y="47"/>
                    <a:pt x="5" y="41"/>
                    <a:pt x="5" y="33"/>
                  </a:cubicBezTo>
                  <a:cubicBezTo>
                    <a:pt x="5" y="25"/>
                    <a:pt x="11" y="19"/>
                    <a:pt x="19" y="19"/>
                  </a:cubicBezTo>
                  <a:cubicBezTo>
                    <a:pt x="27" y="19"/>
                    <a:pt x="33" y="25"/>
                    <a:pt x="33" y="33"/>
                  </a:cubicBezTo>
                  <a:cubicBezTo>
                    <a:pt x="34" y="41"/>
                    <a:pt x="27" y="47"/>
                    <a:pt x="20" y="47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22"/>
            <p:cNvSpPr/>
            <p:nvPr/>
          </p:nvSpPr>
          <p:spPr bwMode="auto">
            <a:xfrm flipH="1">
              <a:off x="3610439" y="2743294"/>
              <a:ext cx="85393" cy="110597"/>
            </a:xfrm>
            <a:custGeom>
              <a:avLst/>
              <a:gdLst>
                <a:gd name="T0" fmla="*/ 28 w 39"/>
                <a:gd name="T1" fmla="*/ 15 h 52"/>
                <a:gd name="T2" fmla="*/ 34 w 39"/>
                <a:gd name="T3" fmla="*/ 8 h 52"/>
                <a:gd name="T4" fmla="*/ 27 w 39"/>
                <a:gd name="T5" fmla="*/ 0 h 52"/>
                <a:gd name="T6" fmla="*/ 13 w 39"/>
                <a:gd name="T7" fmla="*/ 0 h 52"/>
                <a:gd name="T8" fmla="*/ 6 w 39"/>
                <a:gd name="T9" fmla="*/ 9 h 52"/>
                <a:gd name="T10" fmla="*/ 12 w 39"/>
                <a:gd name="T11" fmla="*/ 15 h 52"/>
                <a:gd name="T12" fmla="*/ 0 w 39"/>
                <a:gd name="T13" fmla="*/ 33 h 52"/>
                <a:gd name="T14" fmla="*/ 20 w 39"/>
                <a:gd name="T15" fmla="*/ 52 h 52"/>
                <a:gd name="T16" fmla="*/ 39 w 39"/>
                <a:gd name="T17" fmla="*/ 33 h 52"/>
                <a:gd name="T18" fmla="*/ 28 w 39"/>
                <a:gd name="T19" fmla="*/ 15 h 52"/>
                <a:gd name="T20" fmla="*/ 24 w 39"/>
                <a:gd name="T21" fmla="*/ 2 h 52"/>
                <a:gd name="T22" fmla="*/ 28 w 39"/>
                <a:gd name="T23" fmla="*/ 8 h 52"/>
                <a:gd name="T24" fmla="*/ 24 w 39"/>
                <a:gd name="T25" fmla="*/ 8 h 52"/>
                <a:gd name="T26" fmla="*/ 24 w 39"/>
                <a:gd name="T27" fmla="*/ 2 h 52"/>
                <a:gd name="T28" fmla="*/ 10 w 39"/>
                <a:gd name="T29" fmla="*/ 8 h 52"/>
                <a:gd name="T30" fmla="*/ 14 w 39"/>
                <a:gd name="T31" fmla="*/ 8 h 52"/>
                <a:gd name="T32" fmla="*/ 15 w 39"/>
                <a:gd name="T33" fmla="*/ 15 h 52"/>
                <a:gd name="T34" fmla="*/ 10 w 39"/>
                <a:gd name="T35" fmla="*/ 8 h 52"/>
                <a:gd name="T36" fmla="*/ 20 w 39"/>
                <a:gd name="T37" fmla="*/ 47 h 52"/>
                <a:gd name="T38" fmla="*/ 5 w 39"/>
                <a:gd name="T39" fmla="*/ 33 h 52"/>
                <a:gd name="T40" fmla="*/ 19 w 39"/>
                <a:gd name="T41" fmla="*/ 19 h 52"/>
                <a:gd name="T42" fmla="*/ 34 w 39"/>
                <a:gd name="T43" fmla="*/ 33 h 52"/>
                <a:gd name="T44" fmla="*/ 20 w 39"/>
                <a:gd name="T45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52">
                  <a:moveTo>
                    <a:pt x="28" y="15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5" y="18"/>
                    <a:pt x="0" y="25"/>
                    <a:pt x="0" y="33"/>
                  </a:cubicBezTo>
                  <a:cubicBezTo>
                    <a:pt x="0" y="44"/>
                    <a:pt x="9" y="52"/>
                    <a:pt x="20" y="52"/>
                  </a:cubicBezTo>
                  <a:cubicBezTo>
                    <a:pt x="30" y="52"/>
                    <a:pt x="39" y="43"/>
                    <a:pt x="39" y="33"/>
                  </a:cubicBezTo>
                  <a:cubicBezTo>
                    <a:pt x="39" y="25"/>
                    <a:pt x="34" y="19"/>
                    <a:pt x="28" y="15"/>
                  </a:cubicBezTo>
                  <a:close/>
                  <a:moveTo>
                    <a:pt x="24" y="2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24" y="2"/>
                  </a:lnTo>
                  <a:close/>
                  <a:moveTo>
                    <a:pt x="10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10" y="8"/>
                  </a:lnTo>
                  <a:close/>
                  <a:moveTo>
                    <a:pt x="20" y="47"/>
                  </a:moveTo>
                  <a:cubicBezTo>
                    <a:pt x="12" y="47"/>
                    <a:pt x="6" y="41"/>
                    <a:pt x="5" y="33"/>
                  </a:cubicBezTo>
                  <a:cubicBezTo>
                    <a:pt x="5" y="25"/>
                    <a:pt x="12" y="19"/>
                    <a:pt x="19" y="19"/>
                  </a:cubicBezTo>
                  <a:cubicBezTo>
                    <a:pt x="27" y="19"/>
                    <a:pt x="34" y="25"/>
                    <a:pt x="34" y="33"/>
                  </a:cubicBezTo>
                  <a:cubicBezTo>
                    <a:pt x="34" y="41"/>
                    <a:pt x="28" y="47"/>
                    <a:pt x="20" y="47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任意多边形: 形状 23"/>
            <p:cNvSpPr/>
            <p:nvPr/>
          </p:nvSpPr>
          <p:spPr bwMode="auto">
            <a:xfrm flipH="1">
              <a:off x="4359014" y="2929791"/>
              <a:ext cx="181876" cy="185413"/>
            </a:xfrm>
            <a:custGeom>
              <a:avLst/>
              <a:gdLst>
                <a:gd name="T0" fmla="*/ 0 w 84"/>
                <a:gd name="T1" fmla="*/ 79 h 87"/>
                <a:gd name="T2" fmla="*/ 0 w 84"/>
                <a:gd name="T3" fmla="*/ 87 h 87"/>
                <a:gd name="T4" fmla="*/ 15 w 84"/>
                <a:gd name="T5" fmla="*/ 87 h 87"/>
                <a:gd name="T6" fmla="*/ 51 w 84"/>
                <a:gd name="T7" fmla="*/ 87 h 87"/>
                <a:gd name="T8" fmla="*/ 65 w 84"/>
                <a:gd name="T9" fmla="*/ 87 h 87"/>
                <a:gd name="T10" fmla="*/ 65 w 84"/>
                <a:gd name="T11" fmla="*/ 79 h 87"/>
                <a:gd name="T12" fmla="*/ 59 w 84"/>
                <a:gd name="T13" fmla="*/ 79 h 87"/>
                <a:gd name="T14" fmla="*/ 59 w 84"/>
                <a:gd name="T15" fmla="*/ 69 h 87"/>
                <a:gd name="T16" fmla="*/ 72 w 84"/>
                <a:gd name="T17" fmla="*/ 69 h 87"/>
                <a:gd name="T18" fmla="*/ 84 w 84"/>
                <a:gd name="T19" fmla="*/ 57 h 87"/>
                <a:gd name="T20" fmla="*/ 84 w 84"/>
                <a:gd name="T21" fmla="*/ 20 h 87"/>
                <a:gd name="T22" fmla="*/ 72 w 84"/>
                <a:gd name="T23" fmla="*/ 8 h 87"/>
                <a:gd name="T24" fmla="*/ 62 w 84"/>
                <a:gd name="T25" fmla="*/ 8 h 87"/>
                <a:gd name="T26" fmla="*/ 62 w 84"/>
                <a:gd name="T27" fmla="*/ 16 h 87"/>
                <a:gd name="T28" fmla="*/ 69 w 84"/>
                <a:gd name="T29" fmla="*/ 16 h 87"/>
                <a:gd name="T30" fmla="*/ 67 w 84"/>
                <a:gd name="T31" fmla="*/ 21 h 87"/>
                <a:gd name="T32" fmla="*/ 75 w 84"/>
                <a:gd name="T33" fmla="*/ 28 h 87"/>
                <a:gd name="T34" fmla="*/ 76 w 84"/>
                <a:gd name="T35" fmla="*/ 28 h 87"/>
                <a:gd name="T36" fmla="*/ 76 w 84"/>
                <a:gd name="T37" fmla="*/ 57 h 87"/>
                <a:gd name="T38" fmla="*/ 72 w 84"/>
                <a:gd name="T39" fmla="*/ 61 h 87"/>
                <a:gd name="T40" fmla="*/ 59 w 84"/>
                <a:gd name="T41" fmla="*/ 61 h 87"/>
                <a:gd name="T42" fmla="*/ 59 w 84"/>
                <a:gd name="T43" fmla="*/ 16 h 87"/>
                <a:gd name="T44" fmla="*/ 59 w 84"/>
                <a:gd name="T45" fmla="*/ 8 h 87"/>
                <a:gd name="T46" fmla="*/ 51 w 84"/>
                <a:gd name="T47" fmla="*/ 0 h 87"/>
                <a:gd name="T48" fmla="*/ 15 w 84"/>
                <a:gd name="T49" fmla="*/ 0 h 87"/>
                <a:gd name="T50" fmla="*/ 6 w 84"/>
                <a:gd name="T51" fmla="*/ 8 h 87"/>
                <a:gd name="T52" fmla="*/ 6 w 84"/>
                <a:gd name="T53" fmla="*/ 79 h 87"/>
                <a:gd name="T54" fmla="*/ 0 w 84"/>
                <a:gd name="T55" fmla="*/ 79 h 87"/>
                <a:gd name="T56" fmla="*/ 75 w 84"/>
                <a:gd name="T57" fmla="*/ 25 h 87"/>
                <a:gd name="T58" fmla="*/ 70 w 84"/>
                <a:gd name="T59" fmla="*/ 21 h 87"/>
                <a:gd name="T60" fmla="*/ 75 w 84"/>
                <a:gd name="T61" fmla="*/ 16 h 87"/>
                <a:gd name="T62" fmla="*/ 76 w 84"/>
                <a:gd name="T63" fmla="*/ 17 h 87"/>
                <a:gd name="T64" fmla="*/ 74 w 84"/>
                <a:gd name="T65" fmla="*/ 20 h 87"/>
                <a:gd name="T66" fmla="*/ 74 w 84"/>
                <a:gd name="T67" fmla="*/ 22 h 87"/>
                <a:gd name="T68" fmla="*/ 75 w 84"/>
                <a:gd name="T69" fmla="*/ 22 h 87"/>
                <a:gd name="T70" fmla="*/ 77 w 84"/>
                <a:gd name="T71" fmla="*/ 21 h 87"/>
                <a:gd name="T72" fmla="*/ 77 w 84"/>
                <a:gd name="T73" fmla="*/ 21 h 87"/>
                <a:gd name="T74" fmla="*/ 75 w 84"/>
                <a:gd name="T75" fmla="*/ 25 h 87"/>
                <a:gd name="T76" fmla="*/ 16 w 84"/>
                <a:gd name="T77" fmla="*/ 39 h 87"/>
                <a:gd name="T78" fmla="*/ 18 w 84"/>
                <a:gd name="T79" fmla="*/ 37 h 87"/>
                <a:gd name="T80" fmla="*/ 47 w 84"/>
                <a:gd name="T81" fmla="*/ 37 h 87"/>
                <a:gd name="T82" fmla="*/ 49 w 84"/>
                <a:gd name="T83" fmla="*/ 39 h 87"/>
                <a:gd name="T84" fmla="*/ 49 w 84"/>
                <a:gd name="T85" fmla="*/ 41 h 87"/>
                <a:gd name="T86" fmla="*/ 47 w 84"/>
                <a:gd name="T87" fmla="*/ 43 h 87"/>
                <a:gd name="T88" fmla="*/ 18 w 84"/>
                <a:gd name="T89" fmla="*/ 43 h 87"/>
                <a:gd name="T90" fmla="*/ 16 w 84"/>
                <a:gd name="T91" fmla="*/ 41 h 87"/>
                <a:gd name="T92" fmla="*/ 16 w 84"/>
                <a:gd name="T93" fmla="*/ 39 h 87"/>
                <a:gd name="T94" fmla="*/ 16 w 84"/>
                <a:gd name="T95" fmla="*/ 11 h 87"/>
                <a:gd name="T96" fmla="*/ 18 w 84"/>
                <a:gd name="T97" fmla="*/ 9 h 87"/>
                <a:gd name="T98" fmla="*/ 47 w 84"/>
                <a:gd name="T99" fmla="*/ 9 h 87"/>
                <a:gd name="T100" fmla="*/ 49 w 84"/>
                <a:gd name="T101" fmla="*/ 11 h 87"/>
                <a:gd name="T102" fmla="*/ 49 w 84"/>
                <a:gd name="T103" fmla="*/ 26 h 87"/>
                <a:gd name="T104" fmla="*/ 47 w 84"/>
                <a:gd name="T105" fmla="*/ 29 h 87"/>
                <a:gd name="T106" fmla="*/ 18 w 84"/>
                <a:gd name="T107" fmla="*/ 29 h 87"/>
                <a:gd name="T108" fmla="*/ 16 w 84"/>
                <a:gd name="T109" fmla="*/ 26 h 87"/>
                <a:gd name="T110" fmla="*/ 16 w 84"/>
                <a:gd name="T111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" h="87">
                  <a:moveTo>
                    <a:pt x="0" y="79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9" y="69"/>
                    <a:pt x="84" y="63"/>
                    <a:pt x="84" y="57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14"/>
                    <a:pt x="79" y="8"/>
                    <a:pt x="7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8"/>
                    <a:pt x="67" y="19"/>
                    <a:pt x="67" y="21"/>
                  </a:cubicBezTo>
                  <a:cubicBezTo>
                    <a:pt x="67" y="25"/>
                    <a:pt x="71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6" y="59"/>
                    <a:pt x="74" y="61"/>
                    <a:pt x="72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4"/>
                    <a:pt x="55" y="0"/>
                    <a:pt x="5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6" y="4"/>
                    <a:pt x="6" y="8"/>
                  </a:cubicBezTo>
                  <a:cubicBezTo>
                    <a:pt x="6" y="79"/>
                    <a:pt x="6" y="79"/>
                    <a:pt x="6" y="79"/>
                  </a:cubicBezTo>
                  <a:lnTo>
                    <a:pt x="0" y="79"/>
                  </a:lnTo>
                  <a:close/>
                  <a:moveTo>
                    <a:pt x="75" y="25"/>
                  </a:moveTo>
                  <a:cubicBezTo>
                    <a:pt x="72" y="25"/>
                    <a:pt x="70" y="23"/>
                    <a:pt x="70" y="21"/>
                  </a:cubicBezTo>
                  <a:cubicBezTo>
                    <a:pt x="70" y="18"/>
                    <a:pt x="72" y="16"/>
                    <a:pt x="75" y="16"/>
                  </a:cubicBezTo>
                  <a:cubicBezTo>
                    <a:pt x="76" y="16"/>
                    <a:pt x="76" y="17"/>
                    <a:pt x="76" y="17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1"/>
                    <a:pt x="74" y="22"/>
                  </a:cubicBezTo>
                  <a:cubicBezTo>
                    <a:pt x="74" y="22"/>
                    <a:pt x="75" y="22"/>
                    <a:pt x="75" y="22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3"/>
                    <a:pt x="77" y="25"/>
                    <a:pt x="75" y="25"/>
                  </a:cubicBezTo>
                  <a:close/>
                  <a:moveTo>
                    <a:pt x="16" y="39"/>
                  </a:moveTo>
                  <a:cubicBezTo>
                    <a:pt x="16" y="38"/>
                    <a:pt x="17" y="37"/>
                    <a:pt x="18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7"/>
                    <a:pt x="49" y="38"/>
                    <a:pt x="49" y="39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2"/>
                    <a:pt x="48" y="43"/>
                    <a:pt x="47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7" y="43"/>
                    <a:pt x="16" y="42"/>
                    <a:pt x="16" y="41"/>
                  </a:cubicBezTo>
                  <a:lnTo>
                    <a:pt x="16" y="39"/>
                  </a:lnTo>
                  <a:close/>
                  <a:moveTo>
                    <a:pt x="16" y="11"/>
                  </a:moveTo>
                  <a:cubicBezTo>
                    <a:pt x="16" y="10"/>
                    <a:pt x="17" y="9"/>
                    <a:pt x="18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9"/>
                    <a:pt x="49" y="10"/>
                    <a:pt x="49" y="11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8" y="29"/>
                    <a:pt x="4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29"/>
                    <a:pt x="16" y="27"/>
                    <a:pt x="16" y="26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任意多边形: 形状 24"/>
            <p:cNvSpPr/>
            <p:nvPr/>
          </p:nvSpPr>
          <p:spPr bwMode="auto">
            <a:xfrm flipH="1">
              <a:off x="2477041" y="2402829"/>
              <a:ext cx="1126744" cy="830561"/>
            </a:xfrm>
            <a:custGeom>
              <a:avLst/>
              <a:gdLst>
                <a:gd name="T0" fmla="*/ 516 w 520"/>
                <a:gd name="T1" fmla="*/ 252 h 392"/>
                <a:gd name="T2" fmla="*/ 456 w 520"/>
                <a:gd name="T3" fmla="*/ 22 h 392"/>
                <a:gd name="T4" fmla="*/ 424 w 520"/>
                <a:gd name="T5" fmla="*/ 4 h 392"/>
                <a:gd name="T6" fmla="*/ 266 w 520"/>
                <a:gd name="T7" fmla="*/ 45 h 392"/>
                <a:gd name="T8" fmla="*/ 256 w 520"/>
                <a:gd name="T9" fmla="*/ 6 h 392"/>
                <a:gd name="T10" fmla="*/ 248 w 520"/>
                <a:gd name="T11" fmla="*/ 1 h 392"/>
                <a:gd name="T12" fmla="*/ 232 w 520"/>
                <a:gd name="T13" fmla="*/ 5 h 392"/>
                <a:gd name="T14" fmla="*/ 232 w 520"/>
                <a:gd name="T15" fmla="*/ 27 h 392"/>
                <a:gd name="T16" fmla="*/ 239 w 520"/>
                <a:gd name="T17" fmla="*/ 25 h 392"/>
                <a:gd name="T18" fmla="*/ 245 w 520"/>
                <a:gd name="T19" fmla="*/ 50 h 392"/>
                <a:gd name="T20" fmla="*/ 174 w 520"/>
                <a:gd name="T21" fmla="*/ 69 h 392"/>
                <a:gd name="T22" fmla="*/ 170 w 520"/>
                <a:gd name="T23" fmla="*/ 53 h 392"/>
                <a:gd name="T24" fmla="*/ 145 w 520"/>
                <a:gd name="T25" fmla="*/ 29 h 392"/>
                <a:gd name="T26" fmla="*/ 143 w 520"/>
                <a:gd name="T27" fmla="*/ 35 h 392"/>
                <a:gd name="T28" fmla="*/ 153 w 520"/>
                <a:gd name="T29" fmla="*/ 74 h 392"/>
                <a:gd name="T30" fmla="*/ 23 w 520"/>
                <a:gd name="T31" fmla="*/ 108 h 392"/>
                <a:gd name="T32" fmla="*/ 4 w 520"/>
                <a:gd name="T33" fmla="*/ 140 h 392"/>
                <a:gd name="T34" fmla="*/ 64 w 520"/>
                <a:gd name="T35" fmla="*/ 370 h 392"/>
                <a:gd name="T36" fmla="*/ 96 w 520"/>
                <a:gd name="T37" fmla="*/ 388 h 392"/>
                <a:gd name="T38" fmla="*/ 497 w 520"/>
                <a:gd name="T39" fmla="*/ 284 h 392"/>
                <a:gd name="T40" fmla="*/ 516 w 520"/>
                <a:gd name="T41" fmla="*/ 25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0" h="392">
                  <a:moveTo>
                    <a:pt x="516" y="252"/>
                  </a:moveTo>
                  <a:cubicBezTo>
                    <a:pt x="456" y="22"/>
                    <a:pt x="456" y="22"/>
                    <a:pt x="456" y="22"/>
                  </a:cubicBezTo>
                  <a:cubicBezTo>
                    <a:pt x="452" y="8"/>
                    <a:pt x="438" y="0"/>
                    <a:pt x="424" y="4"/>
                  </a:cubicBezTo>
                  <a:cubicBezTo>
                    <a:pt x="266" y="45"/>
                    <a:pt x="266" y="45"/>
                    <a:pt x="266" y="45"/>
                  </a:cubicBezTo>
                  <a:cubicBezTo>
                    <a:pt x="256" y="6"/>
                    <a:pt x="256" y="6"/>
                    <a:pt x="256" y="6"/>
                  </a:cubicBezTo>
                  <a:cubicBezTo>
                    <a:pt x="255" y="2"/>
                    <a:pt x="251" y="0"/>
                    <a:pt x="248" y="1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232" y="11"/>
                    <a:pt x="232" y="20"/>
                    <a:pt x="232" y="27"/>
                  </a:cubicBezTo>
                  <a:cubicBezTo>
                    <a:pt x="239" y="25"/>
                    <a:pt x="239" y="25"/>
                    <a:pt x="239" y="25"/>
                  </a:cubicBezTo>
                  <a:cubicBezTo>
                    <a:pt x="245" y="50"/>
                    <a:pt x="245" y="50"/>
                    <a:pt x="245" y="50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61" y="48"/>
                    <a:pt x="149" y="39"/>
                    <a:pt x="145" y="29"/>
                  </a:cubicBezTo>
                  <a:cubicBezTo>
                    <a:pt x="143" y="31"/>
                    <a:pt x="142" y="33"/>
                    <a:pt x="143" y="35"/>
                  </a:cubicBezTo>
                  <a:cubicBezTo>
                    <a:pt x="153" y="74"/>
                    <a:pt x="153" y="74"/>
                    <a:pt x="153" y="74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9" y="112"/>
                    <a:pt x="0" y="126"/>
                    <a:pt x="4" y="140"/>
                  </a:cubicBezTo>
                  <a:cubicBezTo>
                    <a:pt x="64" y="370"/>
                    <a:pt x="64" y="370"/>
                    <a:pt x="64" y="370"/>
                  </a:cubicBezTo>
                  <a:cubicBezTo>
                    <a:pt x="67" y="384"/>
                    <a:pt x="82" y="392"/>
                    <a:pt x="96" y="388"/>
                  </a:cubicBezTo>
                  <a:cubicBezTo>
                    <a:pt x="497" y="284"/>
                    <a:pt x="497" y="284"/>
                    <a:pt x="497" y="284"/>
                  </a:cubicBezTo>
                  <a:cubicBezTo>
                    <a:pt x="511" y="280"/>
                    <a:pt x="520" y="266"/>
                    <a:pt x="516" y="252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8" name="组合 217"/>
          <p:cNvGrpSpPr/>
          <p:nvPr/>
        </p:nvGrpSpPr>
        <p:grpSpPr>
          <a:xfrm>
            <a:off x="2120517" y="2043432"/>
            <a:ext cx="5403920" cy="2642963"/>
            <a:chOff x="2088101" y="1788286"/>
            <a:chExt cx="5403920" cy="2642963"/>
          </a:xfrm>
        </p:grpSpPr>
        <p:sp>
          <p:nvSpPr>
            <p:cNvPr id="219" name="任意多边形: 形状 4"/>
            <p:cNvSpPr/>
            <p:nvPr/>
          </p:nvSpPr>
          <p:spPr bwMode="auto">
            <a:xfrm>
              <a:off x="2088101" y="3483736"/>
              <a:ext cx="1338262" cy="884635"/>
            </a:xfrm>
            <a:custGeom>
              <a:avLst/>
              <a:gdLst>
                <a:gd name="T0" fmla="*/ 1124 w 1124"/>
                <a:gd name="T1" fmla="*/ 440 h 743"/>
                <a:gd name="T2" fmla="*/ 734 w 1124"/>
                <a:gd name="T3" fmla="*/ 440 h 743"/>
                <a:gd name="T4" fmla="*/ 481 w 1124"/>
                <a:gd name="T5" fmla="*/ 743 h 743"/>
                <a:gd name="T6" fmla="*/ 478 w 1124"/>
                <a:gd name="T7" fmla="*/ 440 h 743"/>
                <a:gd name="T8" fmla="*/ 0 w 1124"/>
                <a:gd name="T9" fmla="*/ 440 h 743"/>
                <a:gd name="T10" fmla="*/ 0 w 1124"/>
                <a:gd name="T11" fmla="*/ 0 h 743"/>
                <a:gd name="T12" fmla="*/ 1124 w 1124"/>
                <a:gd name="T13" fmla="*/ 0 h 743"/>
                <a:gd name="T14" fmla="*/ 1124 w 1124"/>
                <a:gd name="T15" fmla="*/ 44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4" h="743">
                  <a:moveTo>
                    <a:pt x="1124" y="440"/>
                  </a:moveTo>
                  <a:lnTo>
                    <a:pt x="734" y="440"/>
                  </a:lnTo>
                  <a:lnTo>
                    <a:pt x="481" y="743"/>
                  </a:lnTo>
                  <a:lnTo>
                    <a:pt x="478" y="440"/>
                  </a:lnTo>
                  <a:lnTo>
                    <a:pt x="0" y="440"/>
                  </a:lnTo>
                  <a:lnTo>
                    <a:pt x="0" y="0"/>
                  </a:lnTo>
                  <a:lnTo>
                    <a:pt x="1124" y="0"/>
                  </a:lnTo>
                  <a:lnTo>
                    <a:pt x="1124" y="44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0" name="任意多边形: 形状 5"/>
            <p:cNvSpPr/>
            <p:nvPr/>
          </p:nvSpPr>
          <p:spPr bwMode="auto">
            <a:xfrm>
              <a:off x="2935826" y="2916998"/>
              <a:ext cx="1338262" cy="884635"/>
            </a:xfrm>
            <a:custGeom>
              <a:avLst/>
              <a:gdLst>
                <a:gd name="T0" fmla="*/ 1124 w 1124"/>
                <a:gd name="T1" fmla="*/ 440 h 743"/>
                <a:gd name="T2" fmla="*/ 734 w 1124"/>
                <a:gd name="T3" fmla="*/ 440 h 743"/>
                <a:gd name="T4" fmla="*/ 481 w 1124"/>
                <a:gd name="T5" fmla="*/ 743 h 743"/>
                <a:gd name="T6" fmla="*/ 478 w 1124"/>
                <a:gd name="T7" fmla="*/ 440 h 743"/>
                <a:gd name="T8" fmla="*/ 0 w 1124"/>
                <a:gd name="T9" fmla="*/ 440 h 743"/>
                <a:gd name="T10" fmla="*/ 0 w 1124"/>
                <a:gd name="T11" fmla="*/ 0 h 743"/>
                <a:gd name="T12" fmla="*/ 1124 w 1124"/>
                <a:gd name="T13" fmla="*/ 0 h 743"/>
                <a:gd name="T14" fmla="*/ 1124 w 1124"/>
                <a:gd name="T15" fmla="*/ 44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4" h="743">
                  <a:moveTo>
                    <a:pt x="1124" y="440"/>
                  </a:moveTo>
                  <a:lnTo>
                    <a:pt x="734" y="440"/>
                  </a:lnTo>
                  <a:lnTo>
                    <a:pt x="481" y="743"/>
                  </a:lnTo>
                  <a:lnTo>
                    <a:pt x="478" y="440"/>
                  </a:lnTo>
                  <a:lnTo>
                    <a:pt x="0" y="440"/>
                  </a:lnTo>
                  <a:lnTo>
                    <a:pt x="0" y="0"/>
                  </a:lnTo>
                  <a:lnTo>
                    <a:pt x="1124" y="0"/>
                  </a:lnTo>
                  <a:lnTo>
                    <a:pt x="1124" y="44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1" name="任意多边形: 形状 6"/>
            <p:cNvSpPr/>
            <p:nvPr/>
          </p:nvSpPr>
          <p:spPr bwMode="auto">
            <a:xfrm>
              <a:off x="3784742" y="2352642"/>
              <a:ext cx="1337072" cy="882253"/>
            </a:xfrm>
            <a:custGeom>
              <a:avLst/>
              <a:gdLst>
                <a:gd name="T0" fmla="*/ 1123 w 1123"/>
                <a:gd name="T1" fmla="*/ 440 h 741"/>
                <a:gd name="T2" fmla="*/ 733 w 1123"/>
                <a:gd name="T3" fmla="*/ 440 h 741"/>
                <a:gd name="T4" fmla="*/ 482 w 1123"/>
                <a:gd name="T5" fmla="*/ 741 h 741"/>
                <a:gd name="T6" fmla="*/ 480 w 1123"/>
                <a:gd name="T7" fmla="*/ 440 h 741"/>
                <a:gd name="T8" fmla="*/ 0 w 1123"/>
                <a:gd name="T9" fmla="*/ 440 h 741"/>
                <a:gd name="T10" fmla="*/ 0 w 1123"/>
                <a:gd name="T11" fmla="*/ 0 h 741"/>
                <a:gd name="T12" fmla="*/ 1123 w 1123"/>
                <a:gd name="T13" fmla="*/ 0 h 741"/>
                <a:gd name="T14" fmla="*/ 1123 w 1123"/>
                <a:gd name="T15" fmla="*/ 44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3" h="741">
                  <a:moveTo>
                    <a:pt x="1123" y="440"/>
                  </a:moveTo>
                  <a:lnTo>
                    <a:pt x="733" y="440"/>
                  </a:lnTo>
                  <a:lnTo>
                    <a:pt x="482" y="741"/>
                  </a:lnTo>
                  <a:lnTo>
                    <a:pt x="480" y="440"/>
                  </a:lnTo>
                  <a:lnTo>
                    <a:pt x="0" y="440"/>
                  </a:lnTo>
                  <a:lnTo>
                    <a:pt x="0" y="0"/>
                  </a:lnTo>
                  <a:lnTo>
                    <a:pt x="1123" y="0"/>
                  </a:lnTo>
                  <a:lnTo>
                    <a:pt x="1123" y="44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2" name="任意多边形: 形状 7"/>
            <p:cNvSpPr/>
            <p:nvPr/>
          </p:nvSpPr>
          <p:spPr bwMode="auto">
            <a:xfrm>
              <a:off x="4628895" y="1788286"/>
              <a:ext cx="1338262" cy="883444"/>
            </a:xfrm>
            <a:custGeom>
              <a:avLst/>
              <a:gdLst>
                <a:gd name="T0" fmla="*/ 1124 w 1124"/>
                <a:gd name="T1" fmla="*/ 441 h 742"/>
                <a:gd name="T2" fmla="*/ 734 w 1124"/>
                <a:gd name="T3" fmla="*/ 441 h 742"/>
                <a:gd name="T4" fmla="*/ 483 w 1124"/>
                <a:gd name="T5" fmla="*/ 742 h 742"/>
                <a:gd name="T6" fmla="*/ 481 w 1124"/>
                <a:gd name="T7" fmla="*/ 441 h 742"/>
                <a:gd name="T8" fmla="*/ 0 w 1124"/>
                <a:gd name="T9" fmla="*/ 441 h 742"/>
                <a:gd name="T10" fmla="*/ 0 w 1124"/>
                <a:gd name="T11" fmla="*/ 0 h 742"/>
                <a:gd name="T12" fmla="*/ 1124 w 1124"/>
                <a:gd name="T13" fmla="*/ 0 h 742"/>
                <a:gd name="T14" fmla="*/ 1124 w 1124"/>
                <a:gd name="T15" fmla="*/ 441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4" h="742">
                  <a:moveTo>
                    <a:pt x="1124" y="441"/>
                  </a:moveTo>
                  <a:lnTo>
                    <a:pt x="734" y="441"/>
                  </a:lnTo>
                  <a:lnTo>
                    <a:pt x="483" y="742"/>
                  </a:lnTo>
                  <a:lnTo>
                    <a:pt x="481" y="441"/>
                  </a:lnTo>
                  <a:lnTo>
                    <a:pt x="0" y="441"/>
                  </a:lnTo>
                  <a:lnTo>
                    <a:pt x="0" y="0"/>
                  </a:lnTo>
                  <a:lnTo>
                    <a:pt x="1124" y="0"/>
                  </a:lnTo>
                  <a:lnTo>
                    <a:pt x="1124" y="441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3" name="文本框 216"/>
            <p:cNvSpPr txBox="1"/>
            <p:nvPr/>
          </p:nvSpPr>
          <p:spPr>
            <a:xfrm>
              <a:off x="2201362" y="3676365"/>
              <a:ext cx="1123954" cy="193899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224" name="文本框 217"/>
            <p:cNvSpPr txBox="1"/>
            <p:nvPr/>
          </p:nvSpPr>
          <p:spPr>
            <a:xfrm>
              <a:off x="2961398" y="4091925"/>
              <a:ext cx="1997458" cy="339324"/>
            </a:xfrm>
            <a:prstGeom prst="rect">
              <a:avLst/>
            </a:prstGeom>
            <a:noFill/>
          </p:spPr>
          <p:txBody>
            <a:bodyPr wrap="square">
              <a:normAutofit fontScale="85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</a:p>
          </p:txBody>
        </p:sp>
        <p:sp>
          <p:nvSpPr>
            <p:cNvPr id="225" name="文本框 218"/>
            <p:cNvSpPr txBox="1"/>
            <p:nvPr/>
          </p:nvSpPr>
          <p:spPr>
            <a:xfrm>
              <a:off x="3053124" y="3104524"/>
              <a:ext cx="1123954" cy="193899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226" name="文本框 219"/>
            <p:cNvSpPr txBox="1"/>
            <p:nvPr/>
          </p:nvSpPr>
          <p:spPr>
            <a:xfrm>
              <a:off x="3813159" y="3520084"/>
              <a:ext cx="1997458" cy="339324"/>
            </a:xfrm>
            <a:prstGeom prst="rect">
              <a:avLst/>
            </a:prstGeom>
            <a:noFill/>
          </p:spPr>
          <p:txBody>
            <a:bodyPr wrap="square">
              <a:normAutofit fontScale="85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</a:p>
          </p:txBody>
        </p:sp>
        <p:sp>
          <p:nvSpPr>
            <p:cNvPr id="227" name="文本框 220"/>
            <p:cNvSpPr txBox="1"/>
            <p:nvPr/>
          </p:nvSpPr>
          <p:spPr>
            <a:xfrm>
              <a:off x="3904884" y="2532683"/>
              <a:ext cx="1123954" cy="193899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228" name="文本框 221"/>
            <p:cNvSpPr txBox="1"/>
            <p:nvPr/>
          </p:nvSpPr>
          <p:spPr>
            <a:xfrm>
              <a:off x="4664920" y="2948243"/>
              <a:ext cx="1997458" cy="339324"/>
            </a:xfrm>
            <a:prstGeom prst="rect">
              <a:avLst/>
            </a:prstGeom>
            <a:noFill/>
          </p:spPr>
          <p:txBody>
            <a:bodyPr wrap="square">
              <a:normAutofit fontScale="85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</a:p>
          </p:txBody>
        </p:sp>
        <p:sp>
          <p:nvSpPr>
            <p:cNvPr id="229" name="文本框 222"/>
            <p:cNvSpPr txBox="1"/>
            <p:nvPr/>
          </p:nvSpPr>
          <p:spPr>
            <a:xfrm>
              <a:off x="4734528" y="1959191"/>
              <a:ext cx="1123954" cy="193899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230" name="文本框 223"/>
            <p:cNvSpPr txBox="1"/>
            <p:nvPr/>
          </p:nvSpPr>
          <p:spPr>
            <a:xfrm>
              <a:off x="5494563" y="2374751"/>
              <a:ext cx="1997458" cy="339324"/>
            </a:xfrm>
            <a:prstGeom prst="rect">
              <a:avLst/>
            </a:prstGeom>
            <a:noFill/>
          </p:spPr>
          <p:txBody>
            <a:bodyPr wrap="square">
              <a:normAutofit fontScale="85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</a:p>
          </p:txBody>
        </p:sp>
      </p:grpSp>
      <p:sp>
        <p:nvSpPr>
          <p:cNvPr id="231" name="矩形 2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53"/>
          <a:stretch>
            <a:fillRect/>
          </a:stretch>
        </p:blipFill>
        <p:spPr>
          <a:xfrm>
            <a:off x="2106716" y="1284790"/>
            <a:ext cx="4903683" cy="2127568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5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27459" y="1958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10" name="Rectangle 3"/>
          <p:cNvSpPr/>
          <p:nvPr/>
        </p:nvSpPr>
        <p:spPr>
          <a:xfrm>
            <a:off x="0" y="1279373"/>
            <a:ext cx="2133600" cy="2132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38"/>
          <p:cNvSpPr>
            <a:spLocks noEditPoints="1"/>
          </p:cNvSpPr>
          <p:nvPr/>
        </p:nvSpPr>
        <p:spPr bwMode="auto">
          <a:xfrm>
            <a:off x="762000" y="1595846"/>
            <a:ext cx="609600" cy="473645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1350" kern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 Placeholder 3"/>
          <p:cNvSpPr txBox="1"/>
          <p:nvPr/>
        </p:nvSpPr>
        <p:spPr>
          <a:xfrm>
            <a:off x="218895" y="2205446"/>
            <a:ext cx="1695810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zh-CN" altLang="en-US" sz="1200" b="1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11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ectangle 11"/>
          <p:cNvSpPr/>
          <p:nvPr/>
        </p:nvSpPr>
        <p:spPr>
          <a:xfrm>
            <a:off x="7010400" y="1279373"/>
            <a:ext cx="2133600" cy="2132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13"/>
          <p:cNvSpPr>
            <a:spLocks noEditPoints="1"/>
          </p:cNvSpPr>
          <p:nvPr/>
        </p:nvSpPr>
        <p:spPr bwMode="auto">
          <a:xfrm>
            <a:off x="7833853" y="1593390"/>
            <a:ext cx="486697" cy="486697"/>
          </a:xfrm>
          <a:custGeom>
            <a:avLst/>
            <a:gdLst/>
            <a:ahLst/>
            <a:cxnLst>
              <a:cxn ang="0">
                <a:pos x="60" y="40"/>
              </a:cxn>
              <a:cxn ang="0">
                <a:pos x="40" y="60"/>
              </a:cxn>
              <a:cxn ang="0">
                <a:pos x="36" y="61"/>
              </a:cxn>
              <a:cxn ang="0">
                <a:pos x="33" y="60"/>
              </a:cxn>
              <a:cxn ang="0">
                <a:pos x="4" y="31"/>
              </a:cxn>
              <a:cxn ang="0">
                <a:pos x="0" y="22"/>
              </a:cxn>
              <a:cxn ang="0">
                <a:pos x="0" y="6"/>
              </a:cxn>
              <a:cxn ang="0">
                <a:pos x="6" y="0"/>
              </a:cxn>
              <a:cxn ang="0">
                <a:pos x="22" y="0"/>
              </a:cxn>
              <a:cxn ang="0">
                <a:pos x="31" y="4"/>
              </a:cxn>
              <a:cxn ang="0">
                <a:pos x="60" y="33"/>
              </a:cxn>
              <a:cxn ang="0">
                <a:pos x="61" y="36"/>
              </a:cxn>
              <a:cxn ang="0">
                <a:pos x="60" y="40"/>
              </a:cxn>
              <a:cxn ang="0">
                <a:pos x="13" y="8"/>
              </a:cxn>
              <a:cxn ang="0">
                <a:pos x="8" y="13"/>
              </a:cxn>
              <a:cxn ang="0">
                <a:pos x="13" y="18"/>
              </a:cxn>
              <a:cxn ang="0">
                <a:pos x="18" y="13"/>
              </a:cxn>
              <a:cxn ang="0">
                <a:pos x="13" y="8"/>
              </a:cxn>
            </a:cxnLst>
            <a:rect l="0" t="0" r="r" b="b"/>
            <a:pathLst>
              <a:path w="61" h="61">
                <a:moveTo>
                  <a:pt x="60" y="40"/>
                </a:moveTo>
                <a:cubicBezTo>
                  <a:pt x="40" y="60"/>
                  <a:pt x="40" y="60"/>
                  <a:pt x="40" y="60"/>
                </a:cubicBezTo>
                <a:cubicBezTo>
                  <a:pt x="39" y="61"/>
                  <a:pt x="38" y="61"/>
                  <a:pt x="36" y="61"/>
                </a:cubicBezTo>
                <a:cubicBezTo>
                  <a:pt x="35" y="61"/>
                  <a:pt x="34" y="61"/>
                  <a:pt x="33" y="60"/>
                </a:cubicBezTo>
                <a:cubicBezTo>
                  <a:pt x="4" y="31"/>
                  <a:pt x="4" y="31"/>
                  <a:pt x="4" y="31"/>
                </a:cubicBezTo>
                <a:cubicBezTo>
                  <a:pt x="2" y="29"/>
                  <a:pt x="0" y="25"/>
                  <a:pt x="0" y="22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0"/>
                  <a:pt x="29" y="2"/>
                  <a:pt x="31" y="4"/>
                </a:cubicBezTo>
                <a:cubicBezTo>
                  <a:pt x="60" y="33"/>
                  <a:pt x="60" y="33"/>
                  <a:pt x="60" y="33"/>
                </a:cubicBezTo>
                <a:cubicBezTo>
                  <a:pt x="61" y="34"/>
                  <a:pt x="61" y="35"/>
                  <a:pt x="61" y="36"/>
                </a:cubicBezTo>
                <a:cubicBezTo>
                  <a:pt x="61" y="38"/>
                  <a:pt x="61" y="39"/>
                  <a:pt x="60" y="40"/>
                </a:cubicBezTo>
                <a:close/>
                <a:moveTo>
                  <a:pt x="13" y="8"/>
                </a:moveTo>
                <a:cubicBezTo>
                  <a:pt x="10" y="8"/>
                  <a:pt x="8" y="10"/>
                  <a:pt x="8" y="13"/>
                </a:cubicBezTo>
                <a:cubicBezTo>
                  <a:pt x="8" y="16"/>
                  <a:pt x="10" y="18"/>
                  <a:pt x="13" y="18"/>
                </a:cubicBezTo>
                <a:cubicBezTo>
                  <a:pt x="16" y="18"/>
                  <a:pt x="18" y="16"/>
                  <a:pt x="18" y="13"/>
                </a:cubicBezTo>
                <a:cubicBezTo>
                  <a:pt x="18" y="10"/>
                  <a:pt x="16" y="8"/>
                  <a:pt x="13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1350" kern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Placeholder 3"/>
          <p:cNvSpPr txBox="1"/>
          <p:nvPr/>
        </p:nvSpPr>
        <p:spPr>
          <a:xfrm>
            <a:off x="7229295" y="2205446"/>
            <a:ext cx="1695810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zh-CN" altLang="en-US" sz="1200" b="1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11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625208" y="3017833"/>
            <a:ext cx="762000" cy="762000"/>
            <a:chOff x="2628900" y="1263650"/>
            <a:chExt cx="762000" cy="762000"/>
          </a:xfrm>
        </p:grpSpPr>
        <p:sp>
          <p:nvSpPr>
            <p:cNvPr id="17" name="Rounded Rectangle 16"/>
            <p:cNvSpPr/>
            <p:nvPr/>
          </p:nvSpPr>
          <p:spPr>
            <a:xfrm>
              <a:off x="2628900" y="1263650"/>
              <a:ext cx="762000" cy="762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60"/>
            <p:cNvSpPr>
              <a:spLocks noChangeAspect="1" noEditPoints="1"/>
            </p:cNvSpPr>
            <p:nvPr/>
          </p:nvSpPr>
          <p:spPr bwMode="auto">
            <a:xfrm>
              <a:off x="2799588" y="1477010"/>
              <a:ext cx="420625" cy="335280"/>
            </a:xfrm>
            <a:custGeom>
              <a:avLst/>
              <a:gdLst/>
              <a:ahLst/>
              <a:cxnLst>
                <a:cxn ang="0">
                  <a:pos x="50" y="19"/>
                </a:cxn>
                <a:cxn ang="0">
                  <a:pos x="25" y="37"/>
                </a:cxn>
                <a:cxn ang="0">
                  <a:pos x="19" y="36"/>
                </a:cxn>
                <a:cxn ang="0">
                  <a:pos x="9" y="41"/>
                </a:cxn>
                <a:cxn ang="0">
                  <a:pos x="6" y="42"/>
                </a:cxn>
                <a:cxn ang="0">
                  <a:pos x="6" y="42"/>
                </a:cxn>
                <a:cxn ang="0">
                  <a:pos x="4" y="41"/>
                </a:cxn>
                <a:cxn ang="0">
                  <a:pos x="5" y="39"/>
                </a:cxn>
                <a:cxn ang="0">
                  <a:pos x="9" y="33"/>
                </a:cxn>
                <a:cxn ang="0">
                  <a:pos x="0" y="19"/>
                </a:cxn>
                <a:cxn ang="0">
                  <a:pos x="25" y="0"/>
                </a:cxn>
                <a:cxn ang="0">
                  <a:pos x="50" y="19"/>
                </a:cxn>
                <a:cxn ang="0">
                  <a:pos x="4" y="19"/>
                </a:cxn>
                <a:cxn ang="0">
                  <a:pos x="12" y="29"/>
                </a:cxn>
                <a:cxn ang="0">
                  <a:pos x="15" y="31"/>
                </a:cxn>
                <a:cxn ang="0">
                  <a:pos x="14" y="34"/>
                </a:cxn>
                <a:cxn ang="0">
                  <a:pos x="16" y="33"/>
                </a:cxn>
                <a:cxn ang="0">
                  <a:pos x="18" y="32"/>
                </a:cxn>
                <a:cxn ang="0">
                  <a:pos x="19" y="32"/>
                </a:cxn>
                <a:cxn ang="0">
                  <a:pos x="25" y="32"/>
                </a:cxn>
                <a:cxn ang="0">
                  <a:pos x="45" y="19"/>
                </a:cxn>
                <a:cxn ang="0">
                  <a:pos x="25" y="5"/>
                </a:cxn>
                <a:cxn ang="0">
                  <a:pos x="4" y="19"/>
                </a:cxn>
                <a:cxn ang="0">
                  <a:pos x="58" y="48"/>
                </a:cxn>
                <a:cxn ang="0">
                  <a:pos x="59" y="50"/>
                </a:cxn>
                <a:cxn ang="0">
                  <a:pos x="58" y="51"/>
                </a:cxn>
                <a:cxn ang="0">
                  <a:pos x="55" y="50"/>
                </a:cxn>
                <a:cxn ang="0">
                  <a:pos x="45" y="46"/>
                </a:cxn>
                <a:cxn ang="0">
                  <a:pos x="39" y="46"/>
                </a:cxn>
                <a:cxn ang="0">
                  <a:pos x="22" y="41"/>
                </a:cxn>
                <a:cxn ang="0">
                  <a:pos x="25" y="42"/>
                </a:cxn>
                <a:cxn ang="0">
                  <a:pos x="45" y="35"/>
                </a:cxn>
                <a:cxn ang="0">
                  <a:pos x="55" y="19"/>
                </a:cxn>
                <a:cxn ang="0">
                  <a:pos x="54" y="13"/>
                </a:cxn>
                <a:cxn ang="0">
                  <a:pos x="64" y="28"/>
                </a:cxn>
                <a:cxn ang="0">
                  <a:pos x="54" y="42"/>
                </a:cxn>
                <a:cxn ang="0">
                  <a:pos x="58" y="48"/>
                </a:cxn>
              </a:cxnLst>
              <a:rect l="0" t="0" r="r" b="b"/>
              <a:pathLst>
                <a:path w="64" h="51">
                  <a:moveTo>
                    <a:pt x="50" y="19"/>
                  </a:moveTo>
                  <a:cubicBezTo>
                    <a:pt x="50" y="29"/>
                    <a:pt x="39" y="37"/>
                    <a:pt x="25" y="37"/>
                  </a:cubicBezTo>
                  <a:cubicBezTo>
                    <a:pt x="23" y="37"/>
                    <a:pt x="21" y="37"/>
                    <a:pt x="19" y="36"/>
                  </a:cubicBezTo>
                  <a:cubicBezTo>
                    <a:pt x="16" y="39"/>
                    <a:pt x="12" y="40"/>
                    <a:pt x="9" y="41"/>
                  </a:cubicBezTo>
                  <a:cubicBezTo>
                    <a:pt x="8" y="41"/>
                    <a:pt x="7" y="41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5" y="42"/>
                    <a:pt x="4" y="41"/>
                    <a:pt x="4" y="41"/>
                  </a:cubicBezTo>
                  <a:cubicBezTo>
                    <a:pt x="4" y="40"/>
                    <a:pt x="5" y="39"/>
                    <a:pt x="5" y="39"/>
                  </a:cubicBezTo>
                  <a:cubicBezTo>
                    <a:pt x="6" y="37"/>
                    <a:pt x="8" y="36"/>
                    <a:pt x="9" y="33"/>
                  </a:cubicBezTo>
                  <a:cubicBezTo>
                    <a:pt x="3" y="30"/>
                    <a:pt x="0" y="25"/>
                    <a:pt x="0" y="19"/>
                  </a:cubicBezTo>
                  <a:cubicBezTo>
                    <a:pt x="0" y="9"/>
                    <a:pt x="11" y="0"/>
                    <a:pt x="25" y="0"/>
                  </a:cubicBezTo>
                  <a:cubicBezTo>
                    <a:pt x="39" y="0"/>
                    <a:pt x="50" y="9"/>
                    <a:pt x="50" y="19"/>
                  </a:cubicBezTo>
                  <a:close/>
                  <a:moveTo>
                    <a:pt x="4" y="19"/>
                  </a:moveTo>
                  <a:cubicBezTo>
                    <a:pt x="4" y="23"/>
                    <a:pt x="7" y="26"/>
                    <a:pt x="12" y="29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5" y="34"/>
                    <a:pt x="15" y="33"/>
                    <a:pt x="16" y="33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3" y="32"/>
                    <a:pt x="25" y="32"/>
                  </a:cubicBezTo>
                  <a:cubicBezTo>
                    <a:pt x="36" y="32"/>
                    <a:pt x="45" y="26"/>
                    <a:pt x="45" y="19"/>
                  </a:cubicBezTo>
                  <a:cubicBezTo>
                    <a:pt x="45" y="11"/>
                    <a:pt x="36" y="5"/>
                    <a:pt x="25" y="5"/>
                  </a:cubicBezTo>
                  <a:cubicBezTo>
                    <a:pt x="14" y="5"/>
                    <a:pt x="4" y="11"/>
                    <a:pt x="4" y="19"/>
                  </a:cubicBezTo>
                  <a:close/>
                  <a:moveTo>
                    <a:pt x="58" y="48"/>
                  </a:moveTo>
                  <a:cubicBezTo>
                    <a:pt x="59" y="49"/>
                    <a:pt x="59" y="49"/>
                    <a:pt x="59" y="50"/>
                  </a:cubicBezTo>
                  <a:cubicBezTo>
                    <a:pt x="59" y="50"/>
                    <a:pt x="58" y="51"/>
                    <a:pt x="58" y="51"/>
                  </a:cubicBezTo>
                  <a:cubicBezTo>
                    <a:pt x="57" y="51"/>
                    <a:pt x="56" y="50"/>
                    <a:pt x="55" y="50"/>
                  </a:cubicBezTo>
                  <a:cubicBezTo>
                    <a:pt x="51" y="49"/>
                    <a:pt x="48" y="48"/>
                    <a:pt x="45" y="46"/>
                  </a:cubicBezTo>
                  <a:cubicBezTo>
                    <a:pt x="43" y="46"/>
                    <a:pt x="41" y="46"/>
                    <a:pt x="39" y="46"/>
                  </a:cubicBezTo>
                  <a:cubicBezTo>
                    <a:pt x="32" y="46"/>
                    <a:pt x="26" y="44"/>
                    <a:pt x="22" y="41"/>
                  </a:cubicBezTo>
                  <a:cubicBezTo>
                    <a:pt x="23" y="42"/>
                    <a:pt x="24" y="42"/>
                    <a:pt x="25" y="42"/>
                  </a:cubicBezTo>
                  <a:cubicBezTo>
                    <a:pt x="33" y="42"/>
                    <a:pt x="40" y="39"/>
                    <a:pt x="45" y="35"/>
                  </a:cubicBezTo>
                  <a:cubicBezTo>
                    <a:pt x="51" y="31"/>
                    <a:pt x="55" y="25"/>
                    <a:pt x="55" y="19"/>
                  </a:cubicBezTo>
                  <a:cubicBezTo>
                    <a:pt x="55" y="17"/>
                    <a:pt x="54" y="15"/>
                    <a:pt x="54" y="13"/>
                  </a:cubicBezTo>
                  <a:cubicBezTo>
                    <a:pt x="60" y="17"/>
                    <a:pt x="64" y="22"/>
                    <a:pt x="64" y="28"/>
                  </a:cubicBezTo>
                  <a:cubicBezTo>
                    <a:pt x="64" y="34"/>
                    <a:pt x="60" y="39"/>
                    <a:pt x="54" y="42"/>
                  </a:cubicBezTo>
                  <a:cubicBezTo>
                    <a:pt x="55" y="45"/>
                    <a:pt x="57" y="47"/>
                    <a:pt x="58" y="4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13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66608" y="3017833"/>
            <a:ext cx="762000" cy="762000"/>
            <a:chOff x="2628900" y="2101850"/>
            <a:chExt cx="762000" cy="762000"/>
          </a:xfrm>
        </p:grpSpPr>
        <p:sp>
          <p:nvSpPr>
            <p:cNvPr id="20" name="Rounded Rectangle 19"/>
            <p:cNvSpPr/>
            <p:nvPr/>
          </p:nvSpPr>
          <p:spPr>
            <a:xfrm>
              <a:off x="2628900" y="2101850"/>
              <a:ext cx="762000" cy="762000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157"/>
            <p:cNvSpPr>
              <a:spLocks noEditPoints="1"/>
            </p:cNvSpPr>
            <p:nvPr/>
          </p:nvSpPr>
          <p:spPr bwMode="auto">
            <a:xfrm>
              <a:off x="2838450" y="2292981"/>
              <a:ext cx="342900" cy="379739"/>
            </a:xfrm>
            <a:custGeom>
              <a:avLst/>
              <a:gdLst/>
              <a:ahLst/>
              <a:cxnLst>
                <a:cxn ang="0">
                  <a:pos x="46" y="62"/>
                </a:cxn>
                <a:cxn ang="0">
                  <a:pos x="10" y="62"/>
                </a:cxn>
                <a:cxn ang="0">
                  <a:pos x="0" y="52"/>
                </a:cxn>
                <a:cxn ang="0">
                  <a:pos x="14" y="29"/>
                </a:cxn>
                <a:cxn ang="0">
                  <a:pos x="28" y="34"/>
                </a:cxn>
                <a:cxn ang="0">
                  <a:pos x="42" y="29"/>
                </a:cxn>
                <a:cxn ang="0">
                  <a:pos x="56" y="52"/>
                </a:cxn>
                <a:cxn ang="0">
                  <a:pos x="46" y="62"/>
                </a:cxn>
                <a:cxn ang="0">
                  <a:pos x="28" y="31"/>
                </a:cxn>
                <a:cxn ang="0">
                  <a:pos x="13" y="16"/>
                </a:cxn>
                <a:cxn ang="0">
                  <a:pos x="28" y="0"/>
                </a:cxn>
                <a:cxn ang="0">
                  <a:pos x="43" y="16"/>
                </a:cxn>
                <a:cxn ang="0">
                  <a:pos x="28" y="31"/>
                </a:cxn>
              </a:cxnLst>
              <a:rect l="0" t="0" r="r" b="b"/>
              <a:pathLst>
                <a:path w="56" h="62">
                  <a:moveTo>
                    <a:pt x="46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43"/>
                    <a:pt x="2" y="29"/>
                    <a:pt x="14" y="29"/>
                  </a:cubicBezTo>
                  <a:cubicBezTo>
                    <a:pt x="15" y="29"/>
                    <a:pt x="20" y="34"/>
                    <a:pt x="28" y="34"/>
                  </a:cubicBezTo>
                  <a:cubicBezTo>
                    <a:pt x="36" y="34"/>
                    <a:pt x="41" y="29"/>
                    <a:pt x="42" y="29"/>
                  </a:cubicBezTo>
                  <a:cubicBezTo>
                    <a:pt x="54" y="29"/>
                    <a:pt x="56" y="43"/>
                    <a:pt x="56" y="52"/>
                  </a:cubicBezTo>
                  <a:cubicBezTo>
                    <a:pt x="56" y="58"/>
                    <a:pt x="52" y="62"/>
                    <a:pt x="46" y="62"/>
                  </a:cubicBezTo>
                  <a:close/>
                  <a:moveTo>
                    <a:pt x="28" y="31"/>
                  </a:moveTo>
                  <a:cubicBezTo>
                    <a:pt x="20" y="31"/>
                    <a:pt x="13" y="24"/>
                    <a:pt x="13" y="16"/>
                  </a:cubicBezTo>
                  <a:cubicBezTo>
                    <a:pt x="13" y="7"/>
                    <a:pt x="20" y="0"/>
                    <a:pt x="28" y="0"/>
                  </a:cubicBezTo>
                  <a:cubicBezTo>
                    <a:pt x="37" y="0"/>
                    <a:pt x="43" y="7"/>
                    <a:pt x="43" y="16"/>
                  </a:cubicBezTo>
                  <a:cubicBezTo>
                    <a:pt x="43" y="24"/>
                    <a:pt x="37" y="31"/>
                    <a:pt x="28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08008" y="3017833"/>
            <a:ext cx="762000" cy="762000"/>
            <a:chOff x="2628900" y="2940050"/>
            <a:chExt cx="762000" cy="762000"/>
          </a:xfrm>
        </p:grpSpPr>
        <p:sp>
          <p:nvSpPr>
            <p:cNvPr id="23" name="Rounded Rectangle 22"/>
            <p:cNvSpPr/>
            <p:nvPr/>
          </p:nvSpPr>
          <p:spPr>
            <a:xfrm>
              <a:off x="2628900" y="2940050"/>
              <a:ext cx="762000" cy="7620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69"/>
            <p:cNvSpPr>
              <a:spLocks noEditPoints="1"/>
            </p:cNvSpPr>
            <p:nvPr/>
          </p:nvSpPr>
          <p:spPr bwMode="auto">
            <a:xfrm>
              <a:off x="2820912" y="3130550"/>
              <a:ext cx="377977" cy="381000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6" y="47"/>
                </a:cxn>
                <a:cxn ang="0">
                  <a:pos x="7" y="46"/>
                </a:cxn>
                <a:cxn ang="0">
                  <a:pos x="12" y="40"/>
                </a:cxn>
                <a:cxn ang="0">
                  <a:pos x="13" y="40"/>
                </a:cxn>
                <a:cxn ang="0">
                  <a:pos x="14" y="41"/>
                </a:cxn>
                <a:cxn ang="0">
                  <a:pos x="29" y="48"/>
                </a:cxn>
                <a:cxn ang="0">
                  <a:pos x="48" y="29"/>
                </a:cxn>
                <a:cxn ang="0">
                  <a:pos x="29" y="9"/>
                </a:cxn>
                <a:cxn ang="0">
                  <a:pos x="16" y="14"/>
                </a:cxn>
                <a:cxn ang="0">
                  <a:pos x="21" y="20"/>
                </a:cxn>
                <a:cxn ang="0">
                  <a:pos x="21" y="22"/>
                </a:cxn>
                <a:cxn ang="0">
                  <a:pos x="19" y="24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4" y="3"/>
                </a:cxn>
                <a:cxn ang="0">
                  <a:pos x="9" y="8"/>
                </a:cxn>
                <a:cxn ang="0">
                  <a:pos x="29" y="0"/>
                </a:cxn>
                <a:cxn ang="0">
                  <a:pos x="58" y="29"/>
                </a:cxn>
                <a:cxn ang="0">
                  <a:pos x="29" y="58"/>
                </a:cxn>
                <a:cxn ang="0">
                  <a:pos x="34" y="35"/>
                </a:cxn>
                <a:cxn ang="0">
                  <a:pos x="33" y="36"/>
                </a:cxn>
                <a:cxn ang="0">
                  <a:pos x="20" y="36"/>
                </a:cxn>
                <a:cxn ang="0">
                  <a:pos x="19" y="35"/>
                </a:cxn>
                <a:cxn ang="0">
                  <a:pos x="19" y="32"/>
                </a:cxn>
                <a:cxn ang="0">
                  <a:pos x="20" y="31"/>
                </a:cxn>
                <a:cxn ang="0">
                  <a:pos x="29" y="31"/>
                </a:cxn>
                <a:cxn ang="0">
                  <a:pos x="29" y="18"/>
                </a:cxn>
                <a:cxn ang="0">
                  <a:pos x="30" y="17"/>
                </a:cxn>
                <a:cxn ang="0">
                  <a:pos x="33" y="17"/>
                </a:cxn>
                <a:cxn ang="0">
                  <a:pos x="34" y="18"/>
                </a:cxn>
                <a:cxn ang="0">
                  <a:pos x="34" y="35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cubicBezTo>
                    <a:pt x="20" y="58"/>
                    <a:pt x="12" y="54"/>
                    <a:pt x="6" y="47"/>
                  </a:cubicBezTo>
                  <a:cubicBezTo>
                    <a:pt x="6" y="47"/>
                    <a:pt x="6" y="46"/>
                    <a:pt x="7" y="46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40"/>
                    <a:pt x="13" y="40"/>
                    <a:pt x="14" y="41"/>
                  </a:cubicBezTo>
                  <a:cubicBezTo>
                    <a:pt x="17" y="45"/>
                    <a:pt x="23" y="48"/>
                    <a:pt x="29" y="48"/>
                  </a:cubicBezTo>
                  <a:cubicBezTo>
                    <a:pt x="40" y="48"/>
                    <a:pt x="48" y="39"/>
                    <a:pt x="48" y="29"/>
                  </a:cubicBezTo>
                  <a:cubicBezTo>
                    <a:pt x="48" y="18"/>
                    <a:pt x="40" y="9"/>
                    <a:pt x="29" y="9"/>
                  </a:cubicBezTo>
                  <a:cubicBezTo>
                    <a:pt x="24" y="9"/>
                    <a:pt x="19" y="11"/>
                    <a:pt x="16" y="14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1"/>
                    <a:pt x="21" y="22"/>
                  </a:cubicBezTo>
                  <a:cubicBezTo>
                    <a:pt x="21" y="23"/>
                    <a:pt x="20" y="24"/>
                    <a:pt x="1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3" y="2"/>
                    <a:pt x="4" y="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lose/>
                  <a:moveTo>
                    <a:pt x="34" y="35"/>
                  </a:moveTo>
                  <a:cubicBezTo>
                    <a:pt x="34" y="35"/>
                    <a:pt x="33" y="36"/>
                    <a:pt x="3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19" y="35"/>
                    <a:pt x="19" y="3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20" y="31"/>
                    <a:pt x="2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30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4" y="17"/>
                    <a:pt x="34" y="18"/>
                  </a:cubicBezTo>
                  <a:lnTo>
                    <a:pt x="34" y="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49408" y="3017833"/>
            <a:ext cx="762000" cy="762000"/>
            <a:chOff x="5753100" y="1263650"/>
            <a:chExt cx="762000" cy="762000"/>
          </a:xfrm>
        </p:grpSpPr>
        <p:sp>
          <p:nvSpPr>
            <p:cNvPr id="26" name="Rounded Rectangle 25"/>
            <p:cNvSpPr/>
            <p:nvPr/>
          </p:nvSpPr>
          <p:spPr>
            <a:xfrm flipH="1">
              <a:off x="5753100" y="1263650"/>
              <a:ext cx="762000" cy="76200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44"/>
            <p:cNvSpPr>
              <a:spLocks noChangeAspect="1" noEditPoints="1"/>
            </p:cNvSpPr>
            <p:nvPr/>
          </p:nvSpPr>
          <p:spPr bwMode="auto">
            <a:xfrm>
              <a:off x="5935513" y="1472438"/>
              <a:ext cx="397174" cy="344424"/>
            </a:xfrm>
            <a:custGeom>
              <a:avLst/>
              <a:gdLst/>
              <a:ahLst/>
              <a:cxnLst>
                <a:cxn ang="0">
                  <a:pos x="59" y="26"/>
                </a:cxn>
                <a:cxn ang="0">
                  <a:pos x="57" y="28"/>
                </a:cxn>
                <a:cxn ang="0">
                  <a:pos x="20" y="32"/>
                </a:cxn>
                <a:cxn ang="0">
                  <a:pos x="20" y="35"/>
                </a:cxn>
                <a:cxn ang="0">
                  <a:pos x="19" y="37"/>
                </a:cxn>
                <a:cxn ang="0">
                  <a:pos x="52" y="37"/>
                </a:cxn>
                <a:cxn ang="0">
                  <a:pos x="55" y="39"/>
                </a:cxn>
                <a:cxn ang="0">
                  <a:pos x="52" y="42"/>
                </a:cxn>
                <a:cxn ang="0">
                  <a:pos x="16" y="42"/>
                </a:cxn>
                <a:cxn ang="0">
                  <a:pos x="13" y="39"/>
                </a:cxn>
                <a:cxn ang="0">
                  <a:pos x="16" y="34"/>
                </a:cxn>
                <a:cxn ang="0">
                  <a:pos x="9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4" y="5"/>
                </a:cxn>
                <a:cxn ang="0">
                  <a:pos x="57" y="5"/>
                </a:cxn>
                <a:cxn ang="0">
                  <a:pos x="59" y="7"/>
                </a:cxn>
                <a:cxn ang="0">
                  <a:pos x="59" y="26"/>
                </a:cxn>
                <a:cxn ang="0">
                  <a:pos x="18" y="51"/>
                </a:cxn>
                <a:cxn ang="0">
                  <a:pos x="13" y="46"/>
                </a:cxn>
                <a:cxn ang="0">
                  <a:pos x="18" y="42"/>
                </a:cxn>
                <a:cxn ang="0">
                  <a:pos x="23" y="46"/>
                </a:cxn>
                <a:cxn ang="0">
                  <a:pos x="18" y="51"/>
                </a:cxn>
                <a:cxn ang="0">
                  <a:pos x="50" y="51"/>
                </a:cxn>
                <a:cxn ang="0">
                  <a:pos x="45" y="46"/>
                </a:cxn>
                <a:cxn ang="0">
                  <a:pos x="50" y="42"/>
                </a:cxn>
                <a:cxn ang="0">
                  <a:pos x="55" y="46"/>
                </a:cxn>
                <a:cxn ang="0">
                  <a:pos x="50" y="51"/>
                </a:cxn>
              </a:cxnLst>
              <a:rect l="0" t="0" r="r" b="b"/>
              <a:pathLst>
                <a:path w="59" h="51">
                  <a:moveTo>
                    <a:pt x="59" y="26"/>
                  </a:moveTo>
                  <a:cubicBezTo>
                    <a:pt x="59" y="27"/>
                    <a:pt x="58" y="28"/>
                    <a:pt x="57" y="28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4"/>
                    <a:pt x="20" y="35"/>
                  </a:cubicBezTo>
                  <a:cubicBezTo>
                    <a:pt x="20" y="36"/>
                    <a:pt x="20" y="36"/>
                    <a:pt x="19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4" y="37"/>
                    <a:pt x="55" y="38"/>
                    <a:pt x="55" y="39"/>
                  </a:cubicBezTo>
                  <a:cubicBezTo>
                    <a:pt x="55" y="41"/>
                    <a:pt x="54" y="42"/>
                    <a:pt x="52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2"/>
                    <a:pt x="13" y="41"/>
                    <a:pt x="13" y="39"/>
                  </a:cubicBezTo>
                  <a:cubicBezTo>
                    <a:pt x="13" y="38"/>
                    <a:pt x="15" y="35"/>
                    <a:pt x="16" y="3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3"/>
                    <a:pt x="14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9" y="6"/>
                    <a:pt x="59" y="7"/>
                  </a:cubicBezTo>
                  <a:lnTo>
                    <a:pt x="59" y="26"/>
                  </a:lnTo>
                  <a:close/>
                  <a:moveTo>
                    <a:pt x="18" y="51"/>
                  </a:moveTo>
                  <a:cubicBezTo>
                    <a:pt x="16" y="51"/>
                    <a:pt x="13" y="49"/>
                    <a:pt x="13" y="46"/>
                  </a:cubicBezTo>
                  <a:cubicBezTo>
                    <a:pt x="13" y="44"/>
                    <a:pt x="16" y="42"/>
                    <a:pt x="18" y="42"/>
                  </a:cubicBezTo>
                  <a:cubicBezTo>
                    <a:pt x="21" y="42"/>
                    <a:pt x="23" y="44"/>
                    <a:pt x="23" y="46"/>
                  </a:cubicBezTo>
                  <a:cubicBezTo>
                    <a:pt x="23" y="49"/>
                    <a:pt x="21" y="51"/>
                    <a:pt x="18" y="51"/>
                  </a:cubicBezTo>
                  <a:close/>
                  <a:moveTo>
                    <a:pt x="50" y="51"/>
                  </a:moveTo>
                  <a:cubicBezTo>
                    <a:pt x="47" y="51"/>
                    <a:pt x="45" y="49"/>
                    <a:pt x="45" y="46"/>
                  </a:cubicBezTo>
                  <a:cubicBezTo>
                    <a:pt x="45" y="44"/>
                    <a:pt x="47" y="42"/>
                    <a:pt x="50" y="42"/>
                  </a:cubicBezTo>
                  <a:cubicBezTo>
                    <a:pt x="53" y="42"/>
                    <a:pt x="55" y="44"/>
                    <a:pt x="55" y="46"/>
                  </a:cubicBezTo>
                  <a:cubicBezTo>
                    <a:pt x="55" y="49"/>
                    <a:pt x="53" y="51"/>
                    <a:pt x="50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Footer Text"/>
          <p:cNvSpPr txBox="1"/>
          <p:nvPr/>
        </p:nvSpPr>
        <p:spPr>
          <a:xfrm>
            <a:off x="879430" y="3982936"/>
            <a:ext cx="73851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zh-CN" altLang="en-US" sz="1000" ker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点击输入简要文字内容，概括精炼言简意赅的说明分项内容。点击输入简要文字内容，概括精炼言简意赅的说明分项内容。点击输入简要文字内容，概括精炼言简意赅的说明分项内容。</a:t>
            </a:r>
            <a:endParaRPr 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V0264圣诞节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30091129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30091129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30091129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30091129"/>
  <p:tag name="MH_LIBRARY" val="GRAPHIC"/>
  <p:tag name="MH_TYPE" val="Picture"/>
  <p:tag name="MH_ORDER" val="1"/>
</p:tagLst>
</file>

<file path=ppt/theme/theme1.xml><?xml version="1.0" encoding="utf-8"?>
<a:theme xmlns:a="http://schemas.openxmlformats.org/drawingml/2006/main" name="1_Office 主题​​">
  <a:themeElements>
    <a:clrScheme name="自定义 1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5C7C24"/>
      </a:accent2>
      <a:accent3>
        <a:srgbClr val="C00000"/>
      </a:accent3>
      <a:accent4>
        <a:srgbClr val="5C7C24"/>
      </a:accent4>
      <a:accent5>
        <a:srgbClr val="C00000"/>
      </a:accent5>
      <a:accent6>
        <a:srgbClr val="5C7C24"/>
      </a:accent6>
      <a:hlink>
        <a:srgbClr val="C00000"/>
      </a:hlink>
      <a:folHlink>
        <a:srgbClr val="3F3F3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1520</Words>
  <Application>Microsoft Office PowerPoint</Application>
  <PresentationFormat>全屏显示(16:9)</PresentationFormat>
  <Paragraphs>229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8" baseType="lpstr">
      <vt:lpstr>等线</vt:lpstr>
      <vt:lpstr>Arial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15</cp:revision>
  <dcterms:created xsi:type="dcterms:W3CDTF">2017-05-08T05:26:00Z</dcterms:created>
  <dcterms:modified xsi:type="dcterms:W3CDTF">2021-01-06T09:19:44Z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