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67" r:id="rId5"/>
    <p:sldId id="268" r:id="rId6"/>
    <p:sldId id="269" r:id="rId7"/>
    <p:sldId id="270" r:id="rId8"/>
    <p:sldId id="271" r:id="rId9"/>
    <p:sldId id="264" r:id="rId10"/>
    <p:sldId id="272" r:id="rId11"/>
    <p:sldId id="273" r:id="rId12"/>
    <p:sldId id="274" r:id="rId13"/>
    <p:sldId id="275" r:id="rId14"/>
    <p:sldId id="265" r:id="rId15"/>
    <p:sldId id="276" r:id="rId16"/>
    <p:sldId id="277" r:id="rId17"/>
    <p:sldId id="278" r:id="rId18"/>
    <p:sldId id="279" r:id="rId19"/>
    <p:sldId id="266" r:id="rId20"/>
    <p:sldId id="280" r:id="rId21"/>
    <p:sldId id="281" r:id="rId22"/>
    <p:sldId id="282" r:id="rId23"/>
    <p:sldId id="283" r:id="rId24"/>
    <p:sldId id="284"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
          <p15:clr>
            <a:srgbClr val="A4A3A4"/>
          </p15:clr>
        </p15:guide>
        <p15:guide id="2" orient="horz" pos="4190">
          <p15:clr>
            <a:srgbClr val="A4A3A4"/>
          </p15:clr>
        </p15:guide>
        <p15:guide id="3" pos="230">
          <p15:clr>
            <a:srgbClr val="A4A3A4"/>
          </p15:clr>
        </p15:guide>
        <p15:guide id="4" pos="7449">
          <p15:clr>
            <a:srgbClr val="A4A3A4"/>
          </p15:clr>
        </p15:guide>
        <p15:guide id="5" orient="horz" pos="561">
          <p15:clr>
            <a:srgbClr val="A4A3A4"/>
          </p15:clr>
        </p15:guide>
        <p15:guide id="6" orient="horz" pos="691">
          <p15:clr>
            <a:srgbClr val="A4A3A4"/>
          </p15:clr>
        </p15:guide>
        <p15:guide id="7" orient="horz" pos="4017">
          <p15:clr>
            <a:srgbClr val="A4A3A4"/>
          </p15:clr>
        </p15:guide>
        <p15:guide id="8" orient="horz" pos="38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251D"/>
    <a:srgbClr val="229465"/>
    <a:srgbClr val="F3F3F3"/>
    <a:srgbClr val="F7FCFE"/>
    <a:srgbClr val="FFFFFC"/>
    <a:srgbClr val="FFFFFF"/>
    <a:srgbClr val="E6E6E6"/>
    <a:srgbClr val="44BE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9" autoAdjust="0"/>
    <p:restoredTop sz="94618" autoAdjust="0"/>
  </p:normalViewPr>
  <p:slideViewPr>
    <p:cSldViewPr snapToGrid="0" showGuides="1">
      <p:cViewPr varScale="1">
        <p:scale>
          <a:sx n="114" d="100"/>
          <a:sy n="114" d="100"/>
        </p:scale>
        <p:origin x="366" y="132"/>
      </p:cViewPr>
      <p:guideLst>
        <p:guide orient="horz" pos="129"/>
        <p:guide orient="horz" pos="4190"/>
        <p:guide pos="230"/>
        <p:guide pos="7449"/>
        <p:guide orient="horz" pos="561"/>
        <p:guide orient="horz" pos="691"/>
        <p:guide orient="horz" pos="4017"/>
        <p:guide orient="horz" pos="3888"/>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743F9-9B08-422F-9ECE-BE7148BC7DDC}"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C0232-94FA-4EBE-BB9B-79FBE486032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本</a:t>
            </a:r>
            <a:r>
              <a:rPr lang="en-US" altLang="zh-CN" sz="1200" b="0" i="0" kern="1200" dirty="0">
                <a:solidFill>
                  <a:schemeClr val="tx1"/>
                </a:solidFill>
                <a:effectLst/>
                <a:latin typeface="+mn-lt"/>
                <a:ea typeface="+mn-ea"/>
                <a:cs typeface="+mn-cs"/>
              </a:rPr>
              <a:t>PPT</a:t>
            </a:r>
            <a:r>
              <a:rPr lang="zh-CN" altLang="en-US" sz="1200" b="0" i="0" kern="1200" dirty="0">
                <a:solidFill>
                  <a:schemeClr val="tx1"/>
                </a:solidFill>
                <a:effectLst/>
                <a:latin typeface="+mn-lt"/>
                <a:ea typeface="+mn-ea"/>
                <a:cs typeface="+mn-cs"/>
              </a:rPr>
              <a:t>模板部分元素使用了幻灯片母版制作。如果需要修改，点击</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视图</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幻灯片母版</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修改；完成后关闭编辑母版即可。</a:t>
            </a:r>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87D188-2B9B-4DFF-9AC7-27F0F1490E6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87D188-2B9B-4DFF-9AC7-27F0F1490E6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87D188-2B9B-4DFF-9AC7-27F0F1490E6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87D188-2B9B-4DFF-9AC7-27F0F1490E6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87D188-2B9B-4DFF-9AC7-27F0F1490E6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87D188-2B9B-4DFF-9AC7-27F0F1490E6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287D188-2B9B-4DFF-9AC7-27F0F1490E6A}"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87D188-2B9B-4DFF-9AC7-27F0F1490E6A}"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87D188-2B9B-4DFF-9AC7-27F0F1490E6A}"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87D188-2B9B-4DFF-9AC7-27F0F1490E6A}"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66C564-2D09-4254-BE17-ADF6704DC02C}"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87D188-2B9B-4DFF-9AC7-27F0F1490E6A}"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本</a:t>
            </a:r>
            <a:r>
              <a:rPr lang="en-US" altLang="zh-CN" sz="1200" b="0" i="0" kern="1200" dirty="0">
                <a:solidFill>
                  <a:schemeClr val="tx1"/>
                </a:solidFill>
                <a:effectLst/>
                <a:latin typeface="+mn-lt"/>
                <a:ea typeface="+mn-ea"/>
                <a:cs typeface="+mn-cs"/>
              </a:rPr>
              <a:t>PPT</a:t>
            </a:r>
            <a:r>
              <a:rPr lang="zh-CN" altLang="en-US" sz="1200" b="0" i="0" kern="1200" dirty="0">
                <a:solidFill>
                  <a:schemeClr val="tx1"/>
                </a:solidFill>
                <a:effectLst/>
                <a:latin typeface="+mn-lt"/>
                <a:ea typeface="+mn-ea"/>
                <a:cs typeface="+mn-cs"/>
              </a:rPr>
              <a:t>模板部分元素使用了幻灯片母版制作。如果需要修改，点击</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视图</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幻灯片母版</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修改；完成后关闭编辑母版即可。</a:t>
            </a:r>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D2BFB-DD82-42D2-97CC-CDE9DBFAE47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D2BFB-DD82-42D2-97CC-CDE9DBFAE47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87D188-2B9B-4DFF-9AC7-27F0F1490E6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87D188-2B9B-4DFF-9AC7-27F0F1490E6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66C564-2D09-4254-BE17-ADF6704DC02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Click="0" advTm="5000">
        <p14:ripple/>
      </p:transition>
    </mc:Choice>
    <mc:Fallback xmlns="">
      <p:transition spd="slow"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bg>
      <p:bgPr>
        <a:solidFill>
          <a:srgbClr val="B0251D"/>
        </a:solidFill>
        <a:effectLst/>
      </p:bgPr>
    </p:bg>
    <p:spTree>
      <p:nvGrpSpPr>
        <p:cNvPr id="1" name=""/>
        <p:cNvGrpSpPr/>
        <p:nvPr/>
      </p:nvGrpSpPr>
      <p:grpSpPr>
        <a:xfrm>
          <a:off x="0" y="0"/>
          <a:ext cx="0" cy="0"/>
          <a:chOff x="0" y="0"/>
          <a:chExt cx="0" cy="0"/>
        </a:xfrm>
      </p:grpSpPr>
      <p:sp>
        <p:nvSpPr>
          <p:cNvPr id="3" name="矩形 2"/>
          <p:cNvSpPr/>
          <p:nvPr userDrawn="1"/>
        </p:nvSpPr>
        <p:spPr>
          <a:xfrm>
            <a:off x="361950" y="323850"/>
            <a:ext cx="11563350" cy="6286500"/>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156186" y="3236969"/>
            <a:ext cx="3035814" cy="3621031"/>
          </a:xfrm>
          <a:prstGeom prst="rect">
            <a:avLst/>
          </a:prstGeom>
        </p:spPr>
      </p:pic>
      <p:pic>
        <p:nvPicPr>
          <p:cNvPr id="5" name="图片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4850" y="452437"/>
            <a:ext cx="3686708" cy="1452563"/>
          </a:xfrm>
          <a:prstGeom prst="rect">
            <a:avLst/>
          </a:prstGeom>
        </p:spPr>
      </p:pic>
      <p:pic>
        <p:nvPicPr>
          <p:cNvPr id="6" name="图片 5"/>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704850" y="3236969"/>
            <a:ext cx="3925832" cy="39258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Click="0" advTm="5000">
        <p14:doors dir="vert"/>
      </p:transition>
    </mc:Choice>
    <mc:Fallback xmlns="">
      <p:transition spd="slow"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过度页1">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内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5000">
        <p14:switch dir="r"/>
      </p:transition>
    </mc:Choice>
    <mc:Fallback xmlns="">
      <p:transition spd="slow"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内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5000">
        <p14:flip dir="r"/>
      </p:transition>
    </mc:Choice>
    <mc:Fallback xmlns="">
      <p:transition spd="slow"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内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版权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B0251D"/>
        </a:solidFill>
        <a:effectLst/>
      </p:bgPr>
    </p:bg>
    <p:spTree>
      <p:nvGrpSpPr>
        <p:cNvPr id="1" name=""/>
        <p:cNvGrpSpPr/>
        <p:nvPr/>
      </p:nvGrpSpPr>
      <p:grpSpPr>
        <a:xfrm>
          <a:off x="0" y="0"/>
          <a:ext cx="0" cy="0"/>
          <a:chOff x="0" y="0"/>
          <a:chExt cx="0" cy="0"/>
        </a:xfrm>
      </p:grpSpPr>
      <p:sp>
        <p:nvSpPr>
          <p:cNvPr id="2" name="矩形 1"/>
          <p:cNvSpPr/>
          <p:nvPr userDrawn="1"/>
        </p:nvSpPr>
        <p:spPr>
          <a:xfrm>
            <a:off x="361950" y="323850"/>
            <a:ext cx="11563350" cy="6286500"/>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654333" y="323850"/>
            <a:ext cx="972457" cy="972457"/>
          </a:xfrm>
          <a:prstGeom prst="rect">
            <a:avLst/>
          </a:prstGeom>
        </p:spPr>
      </p:pic>
      <p:sp>
        <p:nvSpPr>
          <p:cNvPr id="4" name="矩形 3"/>
          <p:cNvSpPr/>
          <p:nvPr userDrawn="1"/>
        </p:nvSpPr>
        <p:spPr>
          <a:xfrm>
            <a:off x="1786694" y="563856"/>
            <a:ext cx="4164729" cy="492443"/>
          </a:xfrm>
          <a:prstGeom prst="rect">
            <a:avLst/>
          </a:prstGeom>
        </p:spPr>
        <p:txBody>
          <a:bodyPr wrap="square" lIns="0" tIns="0" rIns="0" bIns="0">
            <a:spAutoFit/>
          </a:bodyPr>
          <a:lstStyle/>
          <a:p>
            <a:r>
              <a:rPr lang="zh-CN" altLang="en-US" sz="3200" b="1" dirty="0">
                <a:solidFill>
                  <a:srgbClr val="002060"/>
                </a:solidFill>
                <a:ea typeface="微软雅黑" panose="020B0503020204020204" pitchFamily="34" charset="-122"/>
                <a:cs typeface="+mn-ea"/>
                <a:sym typeface="+mn-lt"/>
              </a:rPr>
              <a:t>请输入您的标题</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481783" y="2631641"/>
            <a:ext cx="9371476" cy="1154162"/>
          </a:xfrm>
          <a:prstGeom prst="rect">
            <a:avLst/>
          </a:prstGeom>
          <a:noFill/>
        </p:spPr>
        <p:txBody>
          <a:bodyPr wrap="none" rtlCol="0" anchor="ctr">
            <a:spAutoFit/>
          </a:bodyPr>
          <a:lstStyle/>
          <a:p>
            <a:pPr>
              <a:lnSpc>
                <a:spcPct val="120000"/>
              </a:lnSpc>
            </a:pPr>
            <a:r>
              <a:rPr lang="zh-CN" altLang="en-US" sz="6000" spc="300" dirty="0">
                <a:solidFill>
                  <a:srgbClr val="C00000"/>
                </a:solidFill>
                <a:latin typeface="方正正中黑简体" panose="02000000000000000000" pitchFamily="2" charset="-122"/>
                <a:ea typeface="方正正中黑简体" panose="02000000000000000000" pitchFamily="2" charset="-122"/>
              </a:rPr>
              <a:t>圣诞节庆典活动策划</a:t>
            </a:r>
            <a:r>
              <a:rPr lang="en-US" altLang="zh-CN" sz="6000" spc="300" dirty="0">
                <a:solidFill>
                  <a:srgbClr val="C00000"/>
                </a:solidFill>
                <a:latin typeface="方正正中黑简体" panose="02000000000000000000" pitchFamily="2" charset="-122"/>
                <a:ea typeface="方正正中黑简体" panose="02000000000000000000" pitchFamily="2" charset="-122"/>
              </a:rPr>
              <a:t>PPT</a:t>
            </a:r>
            <a:endParaRPr lang="zh-CN" altLang="en-US" sz="6000" spc="300" dirty="0">
              <a:solidFill>
                <a:srgbClr val="C00000"/>
              </a:solidFill>
              <a:latin typeface="方正正中黑简体" panose="02000000000000000000" pitchFamily="2" charset="-122"/>
              <a:ea typeface="方正正中黑简体" panose="02000000000000000000" pitchFamily="2" charset="-122"/>
            </a:endParaRPr>
          </a:p>
        </p:txBody>
      </p:sp>
      <p:sp>
        <p:nvSpPr>
          <p:cNvPr id="7" name="矩形 6"/>
          <p:cNvSpPr/>
          <p:nvPr/>
        </p:nvSpPr>
        <p:spPr>
          <a:xfrm>
            <a:off x="1162400" y="3625793"/>
            <a:ext cx="9800339" cy="523220"/>
          </a:xfrm>
          <a:prstGeom prst="rect">
            <a:avLst/>
          </a:prstGeom>
        </p:spPr>
        <p:txBody>
          <a:bodyPr wrap="square">
            <a:spAutoFit/>
          </a:bodyPr>
          <a:lstStyle/>
          <a:p>
            <a:pPr algn="ctr"/>
            <a:r>
              <a:rPr lang="zh-CN" altLang="en-US" sz="1400" dirty="0">
                <a:solidFill>
                  <a:srgbClr val="C00000"/>
                </a:solidFill>
              </a:rPr>
              <a:t>Lorem ipsum dolor sit amet, consectetuer adipiscing elit.Aenean commodo ligula eget dolor. Aenean massa. Cum sociis natoque penatibus et magnis dis parturient montes,nascetur ridiculus mus. Donec quam felis, ultricies nec.</a:t>
            </a:r>
          </a:p>
        </p:txBody>
      </p:sp>
      <p:sp>
        <p:nvSpPr>
          <p:cNvPr id="8" name="文本框 7"/>
          <p:cNvSpPr txBox="1"/>
          <p:nvPr/>
        </p:nvSpPr>
        <p:spPr>
          <a:xfrm>
            <a:off x="4387111" y="4257479"/>
            <a:ext cx="3381054" cy="340093"/>
          </a:xfrm>
          <a:prstGeom prst="rect">
            <a:avLst/>
          </a:prstGeom>
          <a:noFill/>
        </p:spPr>
        <p:txBody>
          <a:bodyPr wrap="none" rtlCol="0" anchor="ctr">
            <a:spAutoFit/>
          </a:bodyPr>
          <a:lstStyle/>
          <a:p>
            <a:pPr>
              <a:lnSpc>
                <a:spcPct val="120000"/>
              </a:lnSpc>
            </a:pPr>
            <a:r>
              <a:rPr lang="zh-CN" altLang="en-US" sz="1400">
                <a:solidFill>
                  <a:srgbClr val="229465"/>
                </a:solidFill>
                <a:latin typeface="方正正中黑简体" panose="02000000000000000000" pitchFamily="2" charset="-122"/>
                <a:ea typeface="方正正中黑简体" panose="02000000000000000000" pitchFamily="2" charset="-122"/>
              </a:rPr>
              <a:t>策划人：</a:t>
            </a:r>
            <a:r>
              <a:rPr lang="en-US" altLang="zh-CN" sz="1400">
                <a:solidFill>
                  <a:srgbClr val="229465"/>
                </a:solidFill>
                <a:latin typeface="方正正中黑简体" panose="02000000000000000000" pitchFamily="2" charset="-122"/>
                <a:ea typeface="方正正中黑简体" panose="02000000000000000000" pitchFamily="2" charset="-122"/>
              </a:rPr>
              <a:t>xiazaii     </a:t>
            </a:r>
            <a:r>
              <a:rPr lang="zh-CN" altLang="en-US" sz="1400">
                <a:solidFill>
                  <a:srgbClr val="229465"/>
                </a:solidFill>
                <a:latin typeface="方正正中黑简体" panose="02000000000000000000" pitchFamily="2" charset="-122"/>
                <a:ea typeface="方正正中黑简体" panose="02000000000000000000" pitchFamily="2" charset="-122"/>
              </a:rPr>
              <a:t>日期</a:t>
            </a:r>
            <a:r>
              <a:rPr lang="en-US" altLang="zh-CN" sz="1400">
                <a:solidFill>
                  <a:srgbClr val="229465"/>
                </a:solidFill>
                <a:latin typeface="方正正中黑简体" panose="02000000000000000000" pitchFamily="2" charset="-122"/>
                <a:ea typeface="方正正中黑简体" panose="02000000000000000000" pitchFamily="2" charset="-122"/>
              </a:rPr>
              <a:t>: 202X/12/30</a:t>
            </a:r>
            <a:endParaRPr lang="zh-CN" altLang="en-US" sz="1400" dirty="0">
              <a:solidFill>
                <a:srgbClr val="229465"/>
              </a:solidFill>
              <a:latin typeface="方正正中黑简体" panose="02000000000000000000" pitchFamily="2" charset="-122"/>
              <a:ea typeface="方正正中黑简体" panose="02000000000000000000" pitchFamily="2" charset="-122"/>
            </a:endParaRPr>
          </a:p>
        </p:txBody>
      </p:sp>
      <p:pic>
        <p:nvPicPr>
          <p:cNvPr id="12" name="图片 11"/>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387111" y="1376412"/>
            <a:ext cx="3662914" cy="1361106"/>
          </a:xfrm>
          <a:prstGeom prst="rect">
            <a:avLst/>
          </a:prstGeom>
        </p:spPr>
      </p:pic>
      <p:pic>
        <p:nvPicPr>
          <p:cNvPr id="15" name="michelle tumes - Merry Christma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245975" y="-2536825"/>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Click="0" advTm="5000">
        <p14:ripple/>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par>
                                <p:cTn id="7" presetID="53" presetClass="entr" presetSubtype="16"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 calcmode="lin" valueType="num">
                                      <p:cBhvr>
                                        <p:cTn id="9" dur="500" fill="hold"/>
                                        <p:tgtEl>
                                          <p:spTgt spid="12"/>
                                        </p:tgtEl>
                                        <p:attrNameLst>
                                          <p:attrName>ppt_w</p:attrName>
                                        </p:attrNameLst>
                                      </p:cBhvr>
                                      <p:tavLst>
                                        <p:tav tm="0">
                                          <p:val>
                                            <p:fltVal val="0"/>
                                          </p:val>
                                        </p:tav>
                                        <p:tav tm="100000">
                                          <p:val>
                                            <p:strVal val="#ppt_w"/>
                                          </p:val>
                                        </p:tav>
                                      </p:tavLst>
                                    </p:anim>
                                    <p:anim calcmode="lin" valueType="num">
                                      <p:cBhvr>
                                        <p:cTn id="10" dur="500" fill="hold"/>
                                        <p:tgtEl>
                                          <p:spTgt spid="12"/>
                                        </p:tgtEl>
                                        <p:attrNameLst>
                                          <p:attrName>ppt_h</p:attrName>
                                        </p:attrNameLst>
                                      </p:cBhvr>
                                      <p:tavLst>
                                        <p:tav tm="0">
                                          <p:val>
                                            <p:fltVal val="0"/>
                                          </p:val>
                                        </p:tav>
                                        <p:tav tm="100000">
                                          <p:val>
                                            <p:strVal val="#ppt_h"/>
                                          </p:val>
                                        </p:tav>
                                      </p:tavLst>
                                    </p:anim>
                                    <p:animEffect transition="in" filter="fade">
                                      <p:cBhvr>
                                        <p:cTn id="11" dur="500"/>
                                        <p:tgtEl>
                                          <p:spTgt spid="12"/>
                                        </p:tgtEl>
                                      </p:cBhvr>
                                    </p:animEffect>
                                  </p:childTnLst>
                                </p:cTn>
                              </p:par>
                            </p:childTnLst>
                          </p:cTn>
                        </p:par>
                        <p:par>
                          <p:cTn id="12" fill="hold">
                            <p:stCondLst>
                              <p:cond delay="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4" repeatCount="indefinite" fill="remove" display="0">
                  <p:stCondLst>
                    <p:cond delay="indefinite"/>
                  </p:stCondLst>
                  <p:endCondLst>
                    <p:cond evt="onStopAudio" delay="0">
                      <p:tgtEl>
                        <p:sldTgt/>
                      </p:tgtEl>
                    </p:cond>
                  </p:endCondLst>
                </p:cTn>
                <p:tgtEl>
                  <p:spTgt spid="15"/>
                </p:tgtEl>
              </p:cMediaNode>
            </p:audio>
          </p:childTnLst>
        </p:cTn>
      </p:par>
    </p:tnLst>
    <p:bldLst>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3054703" y="1063972"/>
            <a:ext cx="6500496" cy="4566180"/>
            <a:chOff x="3057089" y="1064218"/>
            <a:chExt cx="6505575" cy="4567237"/>
          </a:xfrm>
        </p:grpSpPr>
        <p:sp>
          <p:nvSpPr>
            <p:cNvPr id="2" name="圆角矩形 4"/>
            <p:cNvSpPr>
              <a:spLocks noChangeArrowheads="1"/>
            </p:cNvSpPr>
            <p:nvPr/>
          </p:nvSpPr>
          <p:spPr bwMode="auto">
            <a:xfrm>
              <a:off x="6341626" y="1064218"/>
              <a:ext cx="66675" cy="3949700"/>
            </a:xfrm>
            <a:prstGeom prst="roundRect">
              <a:avLst>
                <a:gd name="adj" fmla="val 16667"/>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fontAlgn="base">
                <a:spcBef>
                  <a:spcPct val="0"/>
                </a:spcBef>
                <a:spcAft>
                  <a:spcPct val="0"/>
                </a:spcAft>
                <a:buFont typeface="Arial" panose="020B0604020202020204" pitchFamily="34" charset="0"/>
                <a:buNone/>
              </a:pPr>
              <a:endParaRPr lang="zh-CN" altLang="en-US">
                <a:solidFill>
                  <a:srgbClr val="FFFFFF"/>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3" name="圆角矩形 5"/>
            <p:cNvSpPr>
              <a:spLocks noChangeArrowheads="1"/>
            </p:cNvSpPr>
            <p:nvPr/>
          </p:nvSpPr>
          <p:spPr bwMode="auto">
            <a:xfrm>
              <a:off x="6305114" y="5002804"/>
              <a:ext cx="153987" cy="628651"/>
            </a:xfrm>
            <a:prstGeom prst="roundRect">
              <a:avLst>
                <a:gd name="adj" fmla="val 16667"/>
              </a:avLst>
            </a:prstGeom>
            <a:gradFill rotWithShape="1">
              <a:gsLst>
                <a:gs pos="0">
                  <a:srgbClr val="A6A6A6"/>
                </a:gs>
                <a:gs pos="50999">
                  <a:srgbClr val="595959"/>
                </a:gs>
                <a:gs pos="92999">
                  <a:srgbClr val="404040"/>
                </a:gs>
                <a:gs pos="100000">
                  <a:srgbClr val="404040"/>
                </a:gs>
              </a:gsLst>
              <a:lin ang="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fontAlgn="base">
                <a:spcBef>
                  <a:spcPct val="0"/>
                </a:spcBef>
                <a:spcAft>
                  <a:spcPct val="0"/>
                </a:spcAft>
                <a:buFont typeface="Arial" panose="020B0604020202020204" pitchFamily="34" charset="0"/>
                <a:buNone/>
              </a:pPr>
              <a:endParaRPr lang="zh-CN" altLang="en-US">
                <a:solidFill>
                  <a:srgbClr val="FFFFFF"/>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nvGrpSpPr>
            <p:cNvPr id="24" name="组合 23"/>
            <p:cNvGrpSpPr/>
            <p:nvPr/>
          </p:nvGrpSpPr>
          <p:grpSpPr>
            <a:xfrm>
              <a:off x="3057089" y="1353143"/>
              <a:ext cx="6505575" cy="1573212"/>
              <a:chOff x="3057089" y="1353143"/>
              <a:chExt cx="6505575" cy="1573212"/>
            </a:xfrm>
          </p:grpSpPr>
          <p:sp>
            <p:nvSpPr>
              <p:cNvPr id="5" name="任意多边形 7"/>
              <p:cNvSpPr/>
              <p:nvPr/>
            </p:nvSpPr>
            <p:spPr bwMode="auto">
              <a:xfrm>
                <a:off x="5624422" y="2216359"/>
                <a:ext cx="1933692" cy="589588"/>
              </a:xfrm>
              <a:custGeom>
                <a:avLst/>
                <a:gdLst>
                  <a:gd name="T0" fmla="*/ 0 w 1477872"/>
                  <a:gd name="T1" fmla="*/ 450850 h 450850"/>
                  <a:gd name="T2" fmla="*/ 1477872 w 1477872"/>
                  <a:gd name="T3" fmla="*/ 423590 h 450850"/>
                  <a:gd name="T4" fmla="*/ 930275 w 1477872"/>
                  <a:gd name="T5" fmla="*/ 0 h 450850"/>
                  <a:gd name="T6" fmla="*/ 12700 w 1477872"/>
                  <a:gd name="T7" fmla="*/ 190500 h 450850"/>
                  <a:gd name="T8" fmla="*/ 0 w 1477872"/>
                  <a:gd name="T9" fmla="*/ 450850 h 450850"/>
                </a:gdLst>
                <a:ahLst/>
                <a:cxnLst>
                  <a:cxn ang="0">
                    <a:pos x="T0" y="T1"/>
                  </a:cxn>
                  <a:cxn ang="0">
                    <a:pos x="T2" y="T3"/>
                  </a:cxn>
                  <a:cxn ang="0">
                    <a:pos x="T4" y="T5"/>
                  </a:cxn>
                  <a:cxn ang="0">
                    <a:pos x="T6" y="T7"/>
                  </a:cxn>
                  <a:cxn ang="0">
                    <a:pos x="T8" y="T9"/>
                  </a:cxn>
                </a:cxnLst>
                <a:rect l="0" t="0" r="r" b="b"/>
                <a:pathLst>
                  <a:path w="1477872" h="450850">
                    <a:moveTo>
                      <a:pt x="0" y="450850"/>
                    </a:moveTo>
                    <a:cubicBezTo>
                      <a:pt x="427567" y="246592"/>
                      <a:pt x="1211300" y="359490"/>
                      <a:pt x="1477872" y="423590"/>
                    </a:cubicBezTo>
                    <a:lnTo>
                      <a:pt x="930275" y="0"/>
                    </a:lnTo>
                    <a:lnTo>
                      <a:pt x="12700" y="190500"/>
                    </a:lnTo>
                    <a:lnTo>
                      <a:pt x="0" y="450850"/>
                    </a:lnTo>
                    <a:close/>
                  </a:path>
                </a:pathLst>
              </a:custGeom>
              <a:solidFill>
                <a:schemeClr val="accent4"/>
              </a:solidFill>
              <a:ln w="3175" cap="flat" cmpd="sng">
                <a:solidFill>
                  <a:srgbClr val="FFFFFF"/>
                </a:solidFill>
                <a:round/>
              </a:ln>
            </p:spPr>
            <p:txBody>
              <a:bodyPr anchor="ctr"/>
              <a:lstStyle/>
              <a:p>
                <a:pPr defTabSz="913765" fontAlgn="base">
                  <a:spcBef>
                    <a:spcPct val="0"/>
                  </a:spcBef>
                  <a:spcAft>
                    <a:spcPct val="0"/>
                  </a:spcAft>
                  <a:defRPr/>
                </a:pPr>
                <a:endParaRPr lang="zh-CN" altLang="en-US" kern="0">
                  <a:solidFill>
                    <a:srgbClr val="000000"/>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6" name="椭圆 8"/>
              <p:cNvSpPr>
                <a:spLocks noChangeArrowheads="1"/>
              </p:cNvSpPr>
              <p:nvPr/>
            </p:nvSpPr>
            <p:spPr bwMode="auto">
              <a:xfrm>
                <a:off x="6273361" y="1353143"/>
                <a:ext cx="209563" cy="137663"/>
              </a:xfrm>
              <a:prstGeom prst="ellipse">
                <a:avLst/>
              </a:prstGeom>
              <a:gradFill rotWithShape="1">
                <a:gsLst>
                  <a:gs pos="0">
                    <a:srgbClr val="A6A6A6"/>
                  </a:gs>
                  <a:gs pos="50999">
                    <a:srgbClr val="595959"/>
                  </a:gs>
                  <a:gs pos="92999">
                    <a:srgbClr val="404040"/>
                  </a:gs>
                  <a:gs pos="100000">
                    <a:srgbClr val="404040"/>
                  </a:gs>
                </a:gsLst>
                <a:lin ang="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3765" fontAlgn="base">
                  <a:spcBef>
                    <a:spcPct val="0"/>
                  </a:spcBef>
                  <a:spcAft>
                    <a:spcPct val="0"/>
                  </a:spcAft>
                  <a:defRPr/>
                </a:pPr>
                <a:endParaRPr lang="zh-CN" altLang="en-US" kern="0">
                  <a:solidFill>
                    <a:srgbClr val="FFFFFF"/>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7" name="任意多边形 9"/>
              <p:cNvSpPr/>
              <p:nvPr/>
            </p:nvSpPr>
            <p:spPr bwMode="auto">
              <a:xfrm>
                <a:off x="3514057" y="2407351"/>
                <a:ext cx="818390" cy="377834"/>
              </a:xfrm>
              <a:custGeom>
                <a:avLst/>
                <a:gdLst>
                  <a:gd name="T0" fmla="*/ 307975 w 625475"/>
                  <a:gd name="T1" fmla="*/ 288925 h 288925"/>
                  <a:gd name="T2" fmla="*/ 457200 w 625475"/>
                  <a:gd name="T3" fmla="*/ 123825 h 288925"/>
                  <a:gd name="T4" fmla="*/ 625475 w 625475"/>
                  <a:gd name="T5" fmla="*/ 0 h 288925"/>
                  <a:gd name="T6" fmla="*/ 107950 w 625475"/>
                  <a:gd name="T7" fmla="*/ 57150 h 288925"/>
                  <a:gd name="T8" fmla="*/ 0 w 625475"/>
                  <a:gd name="T9" fmla="*/ 212725 h 288925"/>
                  <a:gd name="T10" fmla="*/ 307975 w 625475"/>
                  <a:gd name="T11" fmla="*/ 288925 h 288925"/>
                </a:gdLst>
                <a:ahLst/>
                <a:cxnLst>
                  <a:cxn ang="0">
                    <a:pos x="T0" y="T1"/>
                  </a:cxn>
                  <a:cxn ang="0">
                    <a:pos x="T2" y="T3"/>
                  </a:cxn>
                  <a:cxn ang="0">
                    <a:pos x="T4" y="T5"/>
                  </a:cxn>
                  <a:cxn ang="0">
                    <a:pos x="T6" y="T7"/>
                  </a:cxn>
                  <a:cxn ang="0">
                    <a:pos x="T8" y="T9"/>
                  </a:cxn>
                  <a:cxn ang="0">
                    <a:pos x="T10" y="T11"/>
                  </a:cxn>
                </a:cxnLst>
                <a:rect l="0" t="0" r="r" b="b"/>
                <a:pathLst>
                  <a:path w="625475" h="288925">
                    <a:moveTo>
                      <a:pt x="307975" y="288925"/>
                    </a:moveTo>
                    <a:lnTo>
                      <a:pt x="457200" y="123825"/>
                    </a:lnTo>
                    <a:lnTo>
                      <a:pt x="625475" y="0"/>
                    </a:lnTo>
                    <a:lnTo>
                      <a:pt x="107950" y="57150"/>
                    </a:lnTo>
                    <a:lnTo>
                      <a:pt x="0" y="212725"/>
                    </a:lnTo>
                    <a:cubicBezTo>
                      <a:pt x="169333" y="187325"/>
                      <a:pt x="233892" y="225425"/>
                      <a:pt x="307975" y="288925"/>
                    </a:cubicBezTo>
                    <a:close/>
                  </a:path>
                </a:pathLst>
              </a:custGeom>
              <a:solidFill>
                <a:schemeClr val="accent2"/>
              </a:solidFill>
              <a:ln w="3175" cap="flat" cmpd="sng">
                <a:solidFill>
                  <a:srgbClr val="FFFFFF"/>
                </a:solidFill>
                <a:round/>
              </a:ln>
            </p:spPr>
            <p:txBody>
              <a:bodyPr anchor="ctr"/>
              <a:lstStyle/>
              <a:p>
                <a:pPr defTabSz="913765" fontAlgn="base">
                  <a:spcBef>
                    <a:spcPct val="0"/>
                  </a:spcBef>
                  <a:spcAft>
                    <a:spcPct val="0"/>
                  </a:spcAft>
                  <a:defRPr/>
                </a:pPr>
                <a:endParaRPr lang="zh-CN" altLang="en-US" kern="0" dirty="0">
                  <a:solidFill>
                    <a:srgbClr val="000000"/>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8" name="任意多边形 10"/>
              <p:cNvSpPr/>
              <p:nvPr/>
            </p:nvSpPr>
            <p:spPr bwMode="auto">
              <a:xfrm>
                <a:off x="3863016" y="2494544"/>
                <a:ext cx="589905" cy="348770"/>
              </a:xfrm>
              <a:custGeom>
                <a:avLst/>
                <a:gdLst>
                  <a:gd name="T0" fmla="*/ 0 w 450850"/>
                  <a:gd name="T1" fmla="*/ 266700 h 266700"/>
                  <a:gd name="T2" fmla="*/ 247650 w 450850"/>
                  <a:gd name="T3" fmla="*/ 0 h 266700"/>
                  <a:gd name="T4" fmla="*/ 450850 w 450850"/>
                  <a:gd name="T5" fmla="*/ 57150 h 266700"/>
                  <a:gd name="T6" fmla="*/ 403225 w 450850"/>
                  <a:gd name="T7" fmla="*/ 152400 h 266700"/>
                  <a:gd name="T8" fmla="*/ 0 w 450850"/>
                  <a:gd name="T9" fmla="*/ 266700 h 266700"/>
                </a:gdLst>
                <a:ahLst/>
                <a:cxnLst>
                  <a:cxn ang="0">
                    <a:pos x="T0" y="T1"/>
                  </a:cxn>
                  <a:cxn ang="0">
                    <a:pos x="T2" y="T3"/>
                  </a:cxn>
                  <a:cxn ang="0">
                    <a:pos x="T4" y="T5"/>
                  </a:cxn>
                  <a:cxn ang="0">
                    <a:pos x="T6" y="T7"/>
                  </a:cxn>
                  <a:cxn ang="0">
                    <a:pos x="T8" y="T9"/>
                  </a:cxn>
                </a:cxnLst>
                <a:rect l="0" t="0" r="r" b="b"/>
                <a:pathLst>
                  <a:path w="450850" h="266700">
                    <a:moveTo>
                      <a:pt x="0" y="266700"/>
                    </a:moveTo>
                    <a:lnTo>
                      <a:pt x="247650" y="0"/>
                    </a:lnTo>
                    <a:lnTo>
                      <a:pt x="450850" y="57150"/>
                    </a:lnTo>
                    <a:lnTo>
                      <a:pt x="403225" y="152400"/>
                    </a:lnTo>
                    <a:cubicBezTo>
                      <a:pt x="339725" y="158750"/>
                      <a:pt x="152400" y="165100"/>
                      <a:pt x="0" y="266700"/>
                    </a:cubicBezTo>
                    <a:close/>
                  </a:path>
                </a:pathLst>
              </a:custGeom>
              <a:solidFill>
                <a:schemeClr val="accent3"/>
              </a:solidFill>
              <a:ln w="3175" cap="flat" cmpd="sng">
                <a:solidFill>
                  <a:srgbClr val="FFFFFF"/>
                </a:solidFill>
                <a:round/>
              </a:ln>
            </p:spPr>
            <p:txBody>
              <a:bodyPr anchor="ctr"/>
              <a:lstStyle/>
              <a:p>
                <a:pPr defTabSz="913765" fontAlgn="base">
                  <a:spcBef>
                    <a:spcPct val="0"/>
                  </a:spcBef>
                  <a:spcAft>
                    <a:spcPct val="0"/>
                  </a:spcAft>
                  <a:defRPr/>
                </a:pPr>
                <a:endParaRPr lang="zh-CN" altLang="en-US" kern="0">
                  <a:solidFill>
                    <a:srgbClr val="000000"/>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9" name="任意多边形 11"/>
              <p:cNvSpPr/>
              <p:nvPr/>
            </p:nvSpPr>
            <p:spPr bwMode="auto">
              <a:xfrm>
                <a:off x="4839268" y="2569281"/>
                <a:ext cx="793464" cy="232514"/>
              </a:xfrm>
              <a:custGeom>
                <a:avLst/>
                <a:gdLst>
                  <a:gd name="T0" fmla="*/ 600075 w 606425"/>
                  <a:gd name="T1" fmla="*/ 177800 h 177800"/>
                  <a:gd name="T2" fmla="*/ 606425 w 606425"/>
                  <a:gd name="T3" fmla="*/ 0 h 177800"/>
                  <a:gd name="T4" fmla="*/ 0 w 606425"/>
                  <a:gd name="T5" fmla="*/ 73025 h 177800"/>
                  <a:gd name="T6" fmla="*/ 600075 w 606425"/>
                  <a:gd name="T7" fmla="*/ 177800 h 177800"/>
                </a:gdLst>
                <a:ahLst/>
                <a:cxnLst>
                  <a:cxn ang="0">
                    <a:pos x="T0" y="T1"/>
                  </a:cxn>
                  <a:cxn ang="0">
                    <a:pos x="T2" y="T3"/>
                  </a:cxn>
                  <a:cxn ang="0">
                    <a:pos x="T4" y="T5"/>
                  </a:cxn>
                  <a:cxn ang="0">
                    <a:pos x="T6" y="T7"/>
                  </a:cxn>
                </a:cxnLst>
                <a:rect l="0" t="0" r="r" b="b"/>
                <a:pathLst>
                  <a:path w="606425" h="177800">
                    <a:moveTo>
                      <a:pt x="600075" y="177800"/>
                    </a:moveTo>
                    <a:lnTo>
                      <a:pt x="606425" y="0"/>
                    </a:lnTo>
                    <a:lnTo>
                      <a:pt x="0" y="73025"/>
                    </a:lnTo>
                    <a:cubicBezTo>
                      <a:pt x="228600" y="92075"/>
                      <a:pt x="479425" y="69850"/>
                      <a:pt x="600075" y="177800"/>
                    </a:cubicBezTo>
                    <a:close/>
                  </a:path>
                </a:pathLst>
              </a:custGeom>
              <a:solidFill>
                <a:schemeClr val="accent4"/>
              </a:solidFill>
              <a:ln w="3175" cap="flat" cmpd="sng">
                <a:solidFill>
                  <a:srgbClr val="FFFFFF"/>
                </a:solidFill>
                <a:round/>
              </a:ln>
            </p:spPr>
            <p:txBody>
              <a:bodyPr anchor="ctr"/>
              <a:lstStyle/>
              <a:p>
                <a:pPr defTabSz="913765" fontAlgn="base">
                  <a:spcBef>
                    <a:spcPct val="0"/>
                  </a:spcBef>
                  <a:spcAft>
                    <a:spcPct val="0"/>
                  </a:spcAft>
                  <a:defRPr/>
                </a:pPr>
                <a:endParaRPr lang="zh-CN" altLang="en-US" kern="0">
                  <a:solidFill>
                    <a:srgbClr val="000000"/>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0" name="任意多边形 12"/>
              <p:cNvSpPr/>
              <p:nvPr/>
            </p:nvSpPr>
            <p:spPr bwMode="auto">
              <a:xfrm>
                <a:off x="7684937" y="2295246"/>
                <a:ext cx="1387523" cy="631109"/>
              </a:xfrm>
              <a:custGeom>
                <a:avLst/>
                <a:gdLst>
                  <a:gd name="T0" fmla="*/ 1060450 w 1060450"/>
                  <a:gd name="T1" fmla="*/ 482600 h 482600"/>
                  <a:gd name="T2" fmla="*/ 0 w 1060450"/>
                  <a:gd name="T3" fmla="*/ 349250 h 482600"/>
                  <a:gd name="T4" fmla="*/ 577850 w 1060450"/>
                  <a:gd name="T5" fmla="*/ 0 h 482600"/>
                  <a:gd name="T6" fmla="*/ 1060450 w 1060450"/>
                  <a:gd name="T7" fmla="*/ 482600 h 482600"/>
                </a:gdLst>
                <a:ahLst/>
                <a:cxnLst>
                  <a:cxn ang="0">
                    <a:pos x="T0" y="T1"/>
                  </a:cxn>
                  <a:cxn ang="0">
                    <a:pos x="T2" y="T3"/>
                  </a:cxn>
                  <a:cxn ang="0">
                    <a:pos x="T4" y="T5"/>
                  </a:cxn>
                  <a:cxn ang="0">
                    <a:pos x="T6" y="T7"/>
                  </a:cxn>
                </a:cxnLst>
                <a:rect l="0" t="0" r="r" b="b"/>
                <a:pathLst>
                  <a:path w="1060450" h="482600">
                    <a:moveTo>
                      <a:pt x="1060450" y="482600"/>
                    </a:moveTo>
                    <a:cubicBezTo>
                      <a:pt x="684742" y="317500"/>
                      <a:pt x="232833" y="384175"/>
                      <a:pt x="0" y="349250"/>
                    </a:cubicBezTo>
                    <a:lnTo>
                      <a:pt x="577850" y="0"/>
                    </a:lnTo>
                    <a:cubicBezTo>
                      <a:pt x="738717" y="160867"/>
                      <a:pt x="909108" y="277283"/>
                      <a:pt x="1060450" y="482600"/>
                    </a:cubicBezTo>
                    <a:close/>
                  </a:path>
                </a:pathLst>
              </a:custGeom>
              <a:solidFill>
                <a:schemeClr val="accent4"/>
              </a:solidFill>
              <a:ln w="3175" cap="flat" cmpd="sng">
                <a:solidFill>
                  <a:srgbClr val="FFFFFF"/>
                </a:solidFill>
                <a:round/>
              </a:ln>
            </p:spPr>
            <p:txBody>
              <a:bodyPr anchor="ctr"/>
              <a:lstStyle/>
              <a:p>
                <a:pPr defTabSz="913765" fontAlgn="base">
                  <a:spcBef>
                    <a:spcPct val="0"/>
                  </a:spcBef>
                  <a:spcAft>
                    <a:spcPct val="0"/>
                  </a:spcAft>
                  <a:defRPr/>
                </a:pPr>
                <a:endParaRPr lang="zh-CN" altLang="en-US" kern="0">
                  <a:solidFill>
                    <a:srgbClr val="000000"/>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1" name="任意多边形 13"/>
              <p:cNvSpPr/>
              <p:nvPr/>
            </p:nvSpPr>
            <p:spPr bwMode="auto">
              <a:xfrm>
                <a:off x="8719349" y="2536066"/>
                <a:ext cx="465277" cy="373682"/>
              </a:xfrm>
              <a:custGeom>
                <a:avLst/>
                <a:gdLst>
                  <a:gd name="T0" fmla="*/ 266700 w 355600"/>
                  <a:gd name="T1" fmla="*/ 285750 h 285750"/>
                  <a:gd name="T2" fmla="*/ 355600 w 355600"/>
                  <a:gd name="T3" fmla="*/ 142875 h 285750"/>
                  <a:gd name="T4" fmla="*/ 120650 w 355600"/>
                  <a:gd name="T5" fmla="*/ 50800 h 285750"/>
                  <a:gd name="T6" fmla="*/ 0 w 355600"/>
                  <a:gd name="T7" fmla="*/ 0 h 285750"/>
                  <a:gd name="T8" fmla="*/ 266700 w 355600"/>
                  <a:gd name="T9" fmla="*/ 285750 h 285750"/>
                </a:gdLst>
                <a:ahLst/>
                <a:cxnLst>
                  <a:cxn ang="0">
                    <a:pos x="T0" y="T1"/>
                  </a:cxn>
                  <a:cxn ang="0">
                    <a:pos x="T2" y="T3"/>
                  </a:cxn>
                  <a:cxn ang="0">
                    <a:pos x="T4" y="T5"/>
                  </a:cxn>
                  <a:cxn ang="0">
                    <a:pos x="T6" y="T7"/>
                  </a:cxn>
                  <a:cxn ang="0">
                    <a:pos x="T8" y="T9"/>
                  </a:cxn>
                </a:cxnLst>
                <a:rect l="0" t="0" r="r" b="b"/>
                <a:pathLst>
                  <a:path w="355600" h="285750">
                    <a:moveTo>
                      <a:pt x="266700" y="285750"/>
                    </a:moveTo>
                    <a:cubicBezTo>
                      <a:pt x="251883" y="200025"/>
                      <a:pt x="319617" y="152400"/>
                      <a:pt x="355600" y="142875"/>
                    </a:cubicBezTo>
                    <a:lnTo>
                      <a:pt x="120650" y="50800"/>
                    </a:lnTo>
                    <a:lnTo>
                      <a:pt x="0" y="0"/>
                    </a:lnTo>
                    <a:lnTo>
                      <a:pt x="266700" y="285750"/>
                    </a:lnTo>
                    <a:close/>
                  </a:path>
                </a:pathLst>
              </a:custGeom>
              <a:solidFill>
                <a:schemeClr val="accent2"/>
              </a:solidFill>
              <a:ln w="3175" cap="flat" cmpd="sng">
                <a:solidFill>
                  <a:srgbClr val="FFFFFF"/>
                </a:solidFill>
                <a:round/>
              </a:ln>
            </p:spPr>
            <p:txBody>
              <a:bodyPr anchor="ctr"/>
              <a:lstStyle/>
              <a:p>
                <a:pPr defTabSz="913765" fontAlgn="base">
                  <a:spcBef>
                    <a:spcPct val="0"/>
                  </a:spcBef>
                  <a:spcAft>
                    <a:spcPct val="0"/>
                  </a:spcAft>
                  <a:defRPr/>
                </a:pPr>
                <a:endParaRPr lang="zh-CN" altLang="en-US" kern="0">
                  <a:solidFill>
                    <a:srgbClr val="000000"/>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2" name="任意多边形 14"/>
              <p:cNvSpPr/>
              <p:nvPr/>
            </p:nvSpPr>
            <p:spPr bwMode="auto">
              <a:xfrm>
                <a:off x="3057089" y="1377648"/>
                <a:ext cx="3215399" cy="1415842"/>
              </a:xfrm>
              <a:custGeom>
                <a:avLst/>
                <a:gdLst>
                  <a:gd name="T0" fmla="*/ 0 w 2457450"/>
                  <a:gd name="T1" fmla="*/ 1082675 h 1082675"/>
                  <a:gd name="T2" fmla="*/ 1285875 w 2457450"/>
                  <a:gd name="T3" fmla="*/ 193675 h 1082675"/>
                  <a:gd name="T4" fmla="*/ 2457450 w 2457450"/>
                  <a:gd name="T5" fmla="*/ 0 h 1082675"/>
                  <a:gd name="T6" fmla="*/ 1060450 w 2457450"/>
                  <a:gd name="T7" fmla="*/ 1050925 h 1082675"/>
                  <a:gd name="T8" fmla="*/ 0 w 2457450"/>
                  <a:gd name="T9" fmla="*/ 1082675 h 1082675"/>
                </a:gdLst>
                <a:ahLst/>
                <a:cxnLst>
                  <a:cxn ang="0">
                    <a:pos x="T0" y="T1"/>
                  </a:cxn>
                  <a:cxn ang="0">
                    <a:pos x="T2" y="T3"/>
                  </a:cxn>
                  <a:cxn ang="0">
                    <a:pos x="T4" y="T5"/>
                  </a:cxn>
                  <a:cxn ang="0">
                    <a:pos x="T6" y="T7"/>
                  </a:cxn>
                  <a:cxn ang="0">
                    <a:pos x="T8" y="T9"/>
                  </a:cxn>
                </a:cxnLst>
                <a:rect l="0" t="0" r="r" b="b"/>
                <a:pathLst>
                  <a:path w="2457450" h="1082675">
                    <a:moveTo>
                      <a:pt x="0" y="1082675"/>
                    </a:moveTo>
                    <a:cubicBezTo>
                      <a:pt x="425450" y="784225"/>
                      <a:pt x="812800" y="415925"/>
                      <a:pt x="1285875" y="193675"/>
                    </a:cubicBezTo>
                    <a:cubicBezTo>
                      <a:pt x="1603375" y="68792"/>
                      <a:pt x="2054225" y="13758"/>
                      <a:pt x="2457450" y="0"/>
                    </a:cubicBezTo>
                    <a:cubicBezTo>
                      <a:pt x="1524000" y="88371"/>
                      <a:pt x="1205003" y="776999"/>
                      <a:pt x="1060450" y="1050925"/>
                    </a:cubicBezTo>
                    <a:cubicBezTo>
                      <a:pt x="920750" y="886883"/>
                      <a:pt x="193675" y="992717"/>
                      <a:pt x="0" y="1082675"/>
                    </a:cubicBezTo>
                    <a:close/>
                  </a:path>
                </a:pathLst>
              </a:custGeom>
              <a:solidFill>
                <a:schemeClr val="accent2"/>
              </a:solidFill>
              <a:ln w="3175" cap="flat" cmpd="sng">
                <a:solidFill>
                  <a:srgbClr val="FFFFFF"/>
                </a:solidFill>
                <a:round/>
              </a:ln>
            </p:spPr>
            <p:txBody>
              <a:bodyPr anchor="ctr"/>
              <a:lstStyle/>
              <a:p>
                <a:pPr defTabSz="913765" fontAlgn="base">
                  <a:spcBef>
                    <a:spcPct val="0"/>
                  </a:spcBef>
                  <a:spcAft>
                    <a:spcPct val="0"/>
                  </a:spcAft>
                  <a:defRPr/>
                </a:pPr>
                <a:endParaRPr lang="zh-CN" altLang="en-US" kern="0">
                  <a:solidFill>
                    <a:srgbClr val="000000"/>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3" name="任意多边形 15"/>
              <p:cNvSpPr/>
              <p:nvPr/>
            </p:nvSpPr>
            <p:spPr bwMode="auto">
              <a:xfrm>
                <a:off x="6423418" y="1401484"/>
                <a:ext cx="3139246" cy="1475046"/>
              </a:xfrm>
              <a:custGeom>
                <a:avLst/>
                <a:gdLst>
                  <a:gd name="T0" fmla="*/ 916523 w 2399248"/>
                  <a:gd name="T1" fmla="*/ 1058098 h 1127948"/>
                  <a:gd name="T2" fmla="*/ 2399248 w 2399248"/>
                  <a:gd name="T3" fmla="*/ 1127948 h 1127948"/>
                  <a:gd name="T4" fmla="*/ 0 w 2399248"/>
                  <a:gd name="T5" fmla="*/ 2420 h 1127948"/>
                  <a:gd name="T6" fmla="*/ 916523 w 2399248"/>
                  <a:gd name="T7" fmla="*/ 1058098 h 1127948"/>
                </a:gdLst>
                <a:ahLst/>
                <a:cxnLst>
                  <a:cxn ang="0">
                    <a:pos x="T0" y="T1"/>
                  </a:cxn>
                  <a:cxn ang="0">
                    <a:pos x="T2" y="T3"/>
                  </a:cxn>
                  <a:cxn ang="0">
                    <a:pos x="T4" y="T5"/>
                  </a:cxn>
                  <a:cxn ang="0">
                    <a:pos x="T6" y="T7"/>
                  </a:cxn>
                </a:cxnLst>
                <a:rect l="0" t="0" r="r" b="b"/>
                <a:pathLst>
                  <a:path w="2399248" h="1127948">
                    <a:moveTo>
                      <a:pt x="916523" y="1058098"/>
                    </a:moveTo>
                    <a:cubicBezTo>
                      <a:pt x="1304931" y="989306"/>
                      <a:pt x="1887015" y="942740"/>
                      <a:pt x="2399248" y="1127948"/>
                    </a:cubicBezTo>
                    <a:cubicBezTo>
                      <a:pt x="2009781" y="846431"/>
                      <a:pt x="1595967" y="-52613"/>
                      <a:pt x="0" y="2420"/>
                    </a:cubicBezTo>
                    <a:cubicBezTo>
                      <a:pt x="738115" y="84946"/>
                      <a:pt x="778940" y="895115"/>
                      <a:pt x="916523" y="1058098"/>
                    </a:cubicBezTo>
                    <a:close/>
                  </a:path>
                </a:pathLst>
              </a:custGeom>
              <a:solidFill>
                <a:schemeClr val="accent2"/>
              </a:solidFill>
              <a:ln w="3175" cap="flat" cmpd="sng">
                <a:solidFill>
                  <a:srgbClr val="FFFFFF"/>
                </a:solidFill>
                <a:round/>
              </a:ln>
            </p:spPr>
            <p:txBody>
              <a:bodyPr anchor="ctr"/>
              <a:lstStyle/>
              <a:p>
                <a:pPr defTabSz="913765" fontAlgn="base">
                  <a:spcBef>
                    <a:spcPct val="0"/>
                  </a:spcBef>
                  <a:spcAft>
                    <a:spcPct val="0"/>
                  </a:spcAft>
                  <a:defRPr/>
                </a:pPr>
                <a:endParaRPr lang="zh-CN" altLang="en-US" kern="0" dirty="0">
                  <a:solidFill>
                    <a:srgbClr val="000000"/>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4" name="任意多边形 16"/>
              <p:cNvSpPr/>
              <p:nvPr/>
            </p:nvSpPr>
            <p:spPr bwMode="auto">
              <a:xfrm>
                <a:off x="4444612" y="1381800"/>
                <a:ext cx="3182165" cy="1403386"/>
              </a:xfrm>
              <a:custGeom>
                <a:avLst/>
                <a:gdLst>
                  <a:gd name="T0" fmla="*/ 0 w 2432050"/>
                  <a:gd name="T1" fmla="*/ 1047750 h 1073150"/>
                  <a:gd name="T2" fmla="*/ 1409700 w 2432050"/>
                  <a:gd name="T3" fmla="*/ 0 h 1073150"/>
                  <a:gd name="T4" fmla="*/ 2432050 w 2432050"/>
                  <a:gd name="T5" fmla="*/ 1073150 h 1073150"/>
                  <a:gd name="T6" fmla="*/ 0 w 2432050"/>
                  <a:gd name="T7" fmla="*/ 1047750 h 1073150"/>
                </a:gdLst>
                <a:ahLst/>
                <a:cxnLst>
                  <a:cxn ang="0">
                    <a:pos x="T0" y="T1"/>
                  </a:cxn>
                  <a:cxn ang="0">
                    <a:pos x="T2" y="T3"/>
                  </a:cxn>
                  <a:cxn ang="0">
                    <a:pos x="T4" y="T5"/>
                  </a:cxn>
                  <a:cxn ang="0">
                    <a:pos x="T6" y="T7"/>
                  </a:cxn>
                </a:cxnLst>
                <a:rect l="0" t="0" r="r" b="b"/>
                <a:pathLst>
                  <a:path w="2432050" h="1073150">
                    <a:moveTo>
                      <a:pt x="0" y="1047750"/>
                    </a:moveTo>
                    <a:cubicBezTo>
                      <a:pt x="17553" y="983886"/>
                      <a:pt x="445996" y="25400"/>
                      <a:pt x="1409700" y="0"/>
                    </a:cubicBezTo>
                    <a:cubicBezTo>
                      <a:pt x="2258444" y="41308"/>
                      <a:pt x="2326217" y="893233"/>
                      <a:pt x="2432050" y="1073150"/>
                    </a:cubicBezTo>
                    <a:cubicBezTo>
                      <a:pt x="1519767" y="842433"/>
                      <a:pt x="804333" y="948267"/>
                      <a:pt x="0" y="1047750"/>
                    </a:cubicBezTo>
                    <a:close/>
                  </a:path>
                </a:pathLst>
              </a:custGeom>
              <a:solidFill>
                <a:schemeClr val="accent1"/>
              </a:solidFill>
              <a:ln w="3175" cap="flat" cmpd="sng">
                <a:solidFill>
                  <a:srgbClr val="FFFFFF"/>
                </a:solidFill>
                <a:round/>
              </a:ln>
            </p:spPr>
            <p:txBody>
              <a:bodyPr anchor="ctr"/>
              <a:lstStyle/>
              <a:p>
                <a:pPr defTabSz="913765" fontAlgn="base">
                  <a:spcBef>
                    <a:spcPct val="0"/>
                  </a:spcBef>
                  <a:spcAft>
                    <a:spcPct val="0"/>
                  </a:spcAft>
                  <a:defRPr/>
                </a:pPr>
                <a:endParaRPr lang="zh-CN" altLang="en-US" kern="0">
                  <a:solidFill>
                    <a:srgbClr val="000000"/>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sp>
        <p:nvSpPr>
          <p:cNvPr id="15" name="TextBox 17"/>
          <p:cNvSpPr txBox="1">
            <a:spLocks noChangeArrowheads="1"/>
          </p:cNvSpPr>
          <p:nvPr/>
        </p:nvSpPr>
        <p:spPr bwMode="auto">
          <a:xfrm>
            <a:off x="5592718" y="2000379"/>
            <a:ext cx="1387978" cy="4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5" tIns="45693" rIns="91385" bIns="45693">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2000" b="1" dirty="0">
                <a:solidFill>
                  <a:srgbClr val="FFFFFF"/>
                </a:solidFill>
                <a:latin typeface="Agency FB" panose="020B0503020202020204" pitchFamily="34" charset="0"/>
                <a:ea typeface="微软雅黑" panose="020B0503020204020204" pitchFamily="34" charset="-122"/>
                <a:cs typeface="+mn-ea"/>
                <a:sym typeface="Agency FB" panose="020B0503020202020204" pitchFamily="34" charset="0"/>
              </a:rPr>
              <a:t>添 加 标 题</a:t>
            </a:r>
          </a:p>
        </p:txBody>
      </p:sp>
      <p:sp>
        <p:nvSpPr>
          <p:cNvPr id="16" name="TextBox 11"/>
          <p:cNvSpPr txBox="1">
            <a:spLocks noChangeArrowheads="1"/>
          </p:cNvSpPr>
          <p:nvPr/>
        </p:nvSpPr>
        <p:spPr bwMode="auto">
          <a:xfrm flipH="1">
            <a:off x="7453402" y="3916952"/>
            <a:ext cx="3031656" cy="707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5" tIns="45693" rIns="91385" bIns="45693">
            <a:spAutoFit/>
          </a:bodyPr>
          <a:lstStyle>
            <a:lvl1pPr marL="171450" indent="-1714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Char char="•"/>
            </a:pPr>
            <a:r>
              <a:rPr lang="zh-CN" altLang="en-US" sz="2000">
                <a:solidFill>
                  <a:srgbClr val="262626"/>
                </a:solidFill>
                <a:latin typeface="Agency FB" panose="020B0503020202020204" pitchFamily="34" charset="0"/>
                <a:ea typeface="微软雅黑" panose="020B0503020204020204" pitchFamily="34" charset="-122"/>
                <a:cs typeface="+mn-ea"/>
                <a:sym typeface="Agency FB" panose="020B0503020202020204" pitchFamily="34" charset="0"/>
              </a:rPr>
              <a:t>点击添加文本    </a:t>
            </a:r>
            <a:endParaRPr lang="en-US" sz="2000">
              <a:solidFill>
                <a:srgbClr val="262626"/>
              </a:solidFill>
              <a:latin typeface="Agency FB" panose="020B0503020202020204" pitchFamily="34" charset="0"/>
              <a:ea typeface="微软雅黑" panose="020B0503020204020204" pitchFamily="34" charset="-122"/>
              <a:cs typeface="+mn-ea"/>
              <a:sym typeface="Agency FB" panose="020B0503020202020204" pitchFamily="34" charset="0"/>
            </a:endParaRPr>
          </a:p>
          <a:p>
            <a:pPr fontAlgn="base">
              <a:spcBef>
                <a:spcPct val="0"/>
              </a:spcBef>
              <a:spcAft>
                <a:spcPct val="0"/>
              </a:spcAft>
              <a:buFont typeface="Arial" panose="020B0604020202020204" pitchFamily="34" charset="0"/>
              <a:buChar char="•"/>
            </a:pPr>
            <a:r>
              <a:rPr lang="zh-CN" altLang="en-US" sz="2000">
                <a:solidFill>
                  <a:srgbClr val="262626"/>
                </a:solidFill>
                <a:latin typeface="Agency FB" panose="020B0503020202020204" pitchFamily="34" charset="0"/>
                <a:ea typeface="微软雅黑" panose="020B0503020204020204" pitchFamily="34" charset="-122"/>
                <a:cs typeface="+mn-ea"/>
                <a:sym typeface="Agency FB" panose="020B0503020202020204" pitchFamily="34" charset="0"/>
              </a:rPr>
              <a:t>点击添加文本</a:t>
            </a:r>
            <a:endParaRPr lang="en-US" sz="2000">
              <a:solidFill>
                <a:srgbClr val="262626"/>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7" name="TextBox 11"/>
          <p:cNvSpPr txBox="1">
            <a:spLocks noChangeArrowheads="1"/>
          </p:cNvSpPr>
          <p:nvPr/>
        </p:nvSpPr>
        <p:spPr bwMode="auto">
          <a:xfrm flipH="1">
            <a:off x="7453402" y="3038364"/>
            <a:ext cx="2456091" cy="707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5" tIns="45693" rIns="91385" bIns="45693">
            <a:spAutoFit/>
          </a:bodyPr>
          <a:lstStyle>
            <a:lvl1pPr marL="171450" indent="-1714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Char char="•"/>
            </a:pPr>
            <a:r>
              <a:rPr lang="zh-CN" altLang="en-US" sz="2000">
                <a:solidFill>
                  <a:srgbClr val="262626"/>
                </a:solidFill>
                <a:latin typeface="Agency FB" panose="020B0503020202020204" pitchFamily="34" charset="0"/>
                <a:ea typeface="微软雅黑" panose="020B0503020204020204" pitchFamily="34" charset="-122"/>
                <a:cs typeface="+mn-ea"/>
                <a:sym typeface="Agency FB" panose="020B0503020202020204" pitchFamily="34" charset="0"/>
              </a:rPr>
              <a:t>点击添加文本    </a:t>
            </a:r>
            <a:endParaRPr lang="en-US" sz="2000">
              <a:solidFill>
                <a:srgbClr val="262626"/>
              </a:solidFill>
              <a:latin typeface="Agency FB" panose="020B0503020202020204" pitchFamily="34" charset="0"/>
              <a:ea typeface="微软雅黑" panose="020B0503020204020204" pitchFamily="34" charset="-122"/>
              <a:cs typeface="+mn-ea"/>
              <a:sym typeface="Agency FB" panose="020B0503020202020204" pitchFamily="34" charset="0"/>
            </a:endParaRPr>
          </a:p>
          <a:p>
            <a:pPr fontAlgn="base">
              <a:spcBef>
                <a:spcPct val="0"/>
              </a:spcBef>
              <a:spcAft>
                <a:spcPct val="0"/>
              </a:spcAft>
              <a:buFont typeface="Arial" panose="020B0604020202020204" pitchFamily="34" charset="0"/>
              <a:buChar char="•"/>
            </a:pPr>
            <a:r>
              <a:rPr lang="zh-CN" altLang="en-US" sz="2000">
                <a:solidFill>
                  <a:srgbClr val="262626"/>
                </a:solidFill>
                <a:latin typeface="Agency FB" panose="020B0503020202020204" pitchFamily="34" charset="0"/>
                <a:ea typeface="微软雅黑" panose="020B0503020204020204" pitchFamily="34" charset="-122"/>
                <a:cs typeface="+mn-ea"/>
                <a:sym typeface="Agency FB" panose="020B0503020202020204" pitchFamily="34" charset="0"/>
              </a:rPr>
              <a:t>点击添加文本</a:t>
            </a:r>
            <a:endParaRPr lang="en-US" sz="2000">
              <a:solidFill>
                <a:srgbClr val="262626"/>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8" name="TextBox 11"/>
          <p:cNvSpPr txBox="1">
            <a:spLocks noChangeArrowheads="1"/>
          </p:cNvSpPr>
          <p:nvPr/>
        </p:nvSpPr>
        <p:spPr bwMode="auto">
          <a:xfrm flipH="1">
            <a:off x="7453402" y="5581343"/>
            <a:ext cx="2429568" cy="707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5" tIns="45693" rIns="91385" bIns="45693">
            <a:spAutoFit/>
          </a:bodyPr>
          <a:lstStyle>
            <a:lvl1pPr marL="171450" indent="-1714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Char char="•"/>
            </a:pPr>
            <a:r>
              <a:rPr lang="zh-CN" altLang="en-US" sz="2000" dirty="0">
                <a:solidFill>
                  <a:srgbClr val="262626"/>
                </a:solidFill>
                <a:latin typeface="Agency FB" panose="020B0503020202020204" pitchFamily="34" charset="0"/>
                <a:ea typeface="微软雅黑" panose="020B0503020204020204" pitchFamily="34" charset="-122"/>
                <a:cs typeface="+mn-ea"/>
                <a:sym typeface="Agency FB" panose="020B0503020202020204" pitchFamily="34" charset="0"/>
              </a:rPr>
              <a:t>点击添加文本    </a:t>
            </a:r>
            <a:endParaRPr lang="en-US" sz="2000" dirty="0">
              <a:solidFill>
                <a:srgbClr val="262626"/>
              </a:solidFill>
              <a:latin typeface="Agency FB" panose="020B0503020202020204" pitchFamily="34" charset="0"/>
              <a:ea typeface="微软雅黑" panose="020B0503020204020204" pitchFamily="34" charset="-122"/>
              <a:cs typeface="+mn-ea"/>
              <a:sym typeface="Agency FB" panose="020B0503020202020204" pitchFamily="34" charset="0"/>
            </a:endParaRPr>
          </a:p>
          <a:p>
            <a:pPr fontAlgn="base">
              <a:spcBef>
                <a:spcPct val="0"/>
              </a:spcBef>
              <a:spcAft>
                <a:spcPct val="0"/>
              </a:spcAft>
              <a:buFont typeface="Arial" panose="020B0604020202020204" pitchFamily="34" charset="0"/>
              <a:buChar char="•"/>
            </a:pPr>
            <a:r>
              <a:rPr lang="zh-CN" altLang="en-US" sz="2000" dirty="0">
                <a:solidFill>
                  <a:srgbClr val="262626"/>
                </a:solidFill>
                <a:latin typeface="Agency FB" panose="020B0503020202020204" pitchFamily="34" charset="0"/>
                <a:ea typeface="微软雅黑" panose="020B0503020204020204" pitchFamily="34" charset="-122"/>
                <a:cs typeface="+mn-ea"/>
                <a:sym typeface="Agency FB" panose="020B0503020202020204" pitchFamily="34" charset="0"/>
              </a:rPr>
              <a:t>点击添加文本</a:t>
            </a:r>
            <a:endParaRPr lang="en-US" sz="2000" dirty="0">
              <a:solidFill>
                <a:srgbClr val="262626"/>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9" name="TextBox 11"/>
          <p:cNvSpPr txBox="1">
            <a:spLocks noChangeArrowheads="1"/>
          </p:cNvSpPr>
          <p:nvPr/>
        </p:nvSpPr>
        <p:spPr bwMode="auto">
          <a:xfrm flipH="1">
            <a:off x="7453402" y="4693963"/>
            <a:ext cx="2721328" cy="707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5" tIns="45693" rIns="91385" bIns="45693">
            <a:spAutoFit/>
          </a:bodyPr>
          <a:lstStyle>
            <a:lvl1pPr marL="171450" indent="-1714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Char char="•"/>
            </a:pPr>
            <a:r>
              <a:rPr lang="zh-CN" altLang="en-US" sz="2000" dirty="0">
                <a:solidFill>
                  <a:srgbClr val="262626"/>
                </a:solidFill>
                <a:latin typeface="Agency FB" panose="020B0503020202020204" pitchFamily="34" charset="0"/>
                <a:ea typeface="微软雅黑" panose="020B0503020204020204" pitchFamily="34" charset="-122"/>
                <a:cs typeface="+mn-ea"/>
                <a:sym typeface="Agency FB" panose="020B0503020202020204" pitchFamily="34" charset="0"/>
              </a:rPr>
              <a:t>点击添加文本    </a:t>
            </a:r>
            <a:endParaRPr lang="en-US" sz="2000" dirty="0">
              <a:solidFill>
                <a:srgbClr val="262626"/>
              </a:solidFill>
              <a:latin typeface="Agency FB" panose="020B0503020202020204" pitchFamily="34" charset="0"/>
              <a:ea typeface="微软雅黑" panose="020B0503020204020204" pitchFamily="34" charset="-122"/>
              <a:cs typeface="+mn-ea"/>
              <a:sym typeface="Agency FB" panose="020B0503020202020204" pitchFamily="34" charset="0"/>
            </a:endParaRPr>
          </a:p>
          <a:p>
            <a:pPr fontAlgn="base">
              <a:spcBef>
                <a:spcPct val="0"/>
              </a:spcBef>
              <a:spcAft>
                <a:spcPct val="0"/>
              </a:spcAft>
              <a:buFont typeface="Arial" panose="020B0604020202020204" pitchFamily="34" charset="0"/>
              <a:buChar char="•"/>
            </a:pPr>
            <a:r>
              <a:rPr lang="zh-CN" altLang="en-US" sz="2000" dirty="0">
                <a:solidFill>
                  <a:srgbClr val="262626"/>
                </a:solidFill>
                <a:latin typeface="Agency FB" panose="020B0503020202020204" pitchFamily="34" charset="0"/>
                <a:ea typeface="微软雅黑" panose="020B0503020204020204" pitchFamily="34" charset="-122"/>
                <a:cs typeface="+mn-ea"/>
                <a:sym typeface="Agency FB" panose="020B0503020202020204" pitchFamily="34" charset="0"/>
              </a:rPr>
              <a:t>点击添加文本</a:t>
            </a:r>
            <a:endParaRPr lang="en-US" sz="2000" dirty="0">
              <a:solidFill>
                <a:srgbClr val="262626"/>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0" name="TextBox 11"/>
          <p:cNvSpPr txBox="1">
            <a:spLocks noChangeArrowheads="1"/>
          </p:cNvSpPr>
          <p:nvPr/>
        </p:nvSpPr>
        <p:spPr bwMode="auto">
          <a:xfrm flipH="1">
            <a:off x="3040843" y="3916952"/>
            <a:ext cx="3031656" cy="707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5" tIns="45693" rIns="91385" bIns="45693">
            <a:spAutoFit/>
          </a:bodyPr>
          <a:lstStyle>
            <a:lvl1pPr marL="171450" indent="-1714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Char char="•"/>
            </a:pPr>
            <a:r>
              <a:rPr lang="zh-CN" altLang="en-US" sz="2000" dirty="0">
                <a:solidFill>
                  <a:srgbClr val="262626"/>
                </a:solidFill>
                <a:latin typeface="Agency FB" panose="020B0503020202020204" pitchFamily="34" charset="0"/>
                <a:ea typeface="微软雅黑" panose="020B0503020204020204" pitchFamily="34" charset="-122"/>
                <a:cs typeface="+mn-ea"/>
                <a:sym typeface="Agency FB" panose="020B0503020202020204" pitchFamily="34" charset="0"/>
              </a:rPr>
              <a:t>点击添加文本    </a:t>
            </a:r>
            <a:endParaRPr lang="en-US" sz="2000" dirty="0">
              <a:solidFill>
                <a:srgbClr val="262626"/>
              </a:solidFill>
              <a:latin typeface="Agency FB" panose="020B0503020202020204" pitchFamily="34" charset="0"/>
              <a:ea typeface="微软雅黑" panose="020B0503020204020204" pitchFamily="34" charset="-122"/>
              <a:cs typeface="+mn-ea"/>
              <a:sym typeface="Agency FB" panose="020B0503020202020204" pitchFamily="34" charset="0"/>
            </a:endParaRPr>
          </a:p>
          <a:p>
            <a:pPr fontAlgn="base">
              <a:spcBef>
                <a:spcPct val="0"/>
              </a:spcBef>
              <a:spcAft>
                <a:spcPct val="0"/>
              </a:spcAft>
              <a:buFont typeface="Arial" panose="020B0604020202020204" pitchFamily="34" charset="0"/>
              <a:buChar char="•"/>
            </a:pPr>
            <a:r>
              <a:rPr lang="zh-CN" altLang="en-US" sz="2000" dirty="0">
                <a:solidFill>
                  <a:srgbClr val="262626"/>
                </a:solidFill>
                <a:latin typeface="Agency FB" panose="020B0503020202020204" pitchFamily="34" charset="0"/>
                <a:ea typeface="微软雅黑" panose="020B0503020204020204" pitchFamily="34" charset="-122"/>
                <a:cs typeface="+mn-ea"/>
                <a:sym typeface="Agency FB" panose="020B0503020202020204" pitchFamily="34" charset="0"/>
              </a:rPr>
              <a:t>点击添加文本</a:t>
            </a:r>
            <a:endParaRPr lang="en-US" sz="2000" dirty="0">
              <a:solidFill>
                <a:srgbClr val="262626"/>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1" name="TextBox 11"/>
          <p:cNvSpPr txBox="1">
            <a:spLocks noChangeArrowheads="1"/>
          </p:cNvSpPr>
          <p:nvPr/>
        </p:nvSpPr>
        <p:spPr bwMode="auto">
          <a:xfrm flipH="1">
            <a:off x="3040843" y="3038365"/>
            <a:ext cx="2456091" cy="707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5" tIns="45693" rIns="91385" bIns="45693">
            <a:spAutoFit/>
          </a:bodyPr>
          <a:lstStyle>
            <a:lvl1pPr marL="171450" indent="-1714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Char char="•"/>
            </a:pPr>
            <a:r>
              <a:rPr lang="zh-CN" altLang="en-US" sz="2000">
                <a:solidFill>
                  <a:srgbClr val="262626"/>
                </a:solidFill>
                <a:latin typeface="Agency FB" panose="020B0503020202020204" pitchFamily="34" charset="0"/>
                <a:ea typeface="微软雅黑" panose="020B0503020204020204" pitchFamily="34" charset="-122"/>
                <a:cs typeface="+mn-ea"/>
                <a:sym typeface="Agency FB" panose="020B0503020202020204" pitchFamily="34" charset="0"/>
              </a:rPr>
              <a:t>点击添加文本    </a:t>
            </a:r>
            <a:endParaRPr lang="en-US" sz="2000">
              <a:solidFill>
                <a:srgbClr val="262626"/>
              </a:solidFill>
              <a:latin typeface="Agency FB" panose="020B0503020202020204" pitchFamily="34" charset="0"/>
              <a:ea typeface="微软雅黑" panose="020B0503020204020204" pitchFamily="34" charset="-122"/>
              <a:cs typeface="+mn-ea"/>
              <a:sym typeface="Agency FB" panose="020B0503020202020204" pitchFamily="34" charset="0"/>
            </a:endParaRPr>
          </a:p>
          <a:p>
            <a:pPr fontAlgn="base">
              <a:spcBef>
                <a:spcPct val="0"/>
              </a:spcBef>
              <a:spcAft>
                <a:spcPct val="0"/>
              </a:spcAft>
              <a:buFont typeface="Arial" panose="020B0604020202020204" pitchFamily="34" charset="0"/>
              <a:buChar char="•"/>
            </a:pPr>
            <a:r>
              <a:rPr lang="zh-CN" altLang="en-US" sz="2000">
                <a:solidFill>
                  <a:srgbClr val="262626"/>
                </a:solidFill>
                <a:latin typeface="Agency FB" panose="020B0503020202020204" pitchFamily="34" charset="0"/>
                <a:ea typeface="微软雅黑" panose="020B0503020204020204" pitchFamily="34" charset="-122"/>
                <a:cs typeface="+mn-ea"/>
                <a:sym typeface="Agency FB" panose="020B0503020202020204" pitchFamily="34" charset="0"/>
              </a:rPr>
              <a:t>点击添加文本</a:t>
            </a:r>
            <a:endParaRPr lang="en-US" sz="2000">
              <a:solidFill>
                <a:srgbClr val="262626"/>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2" name="TextBox 11"/>
          <p:cNvSpPr txBox="1">
            <a:spLocks noChangeArrowheads="1"/>
          </p:cNvSpPr>
          <p:nvPr/>
        </p:nvSpPr>
        <p:spPr bwMode="auto">
          <a:xfrm flipH="1">
            <a:off x="3054105" y="5581344"/>
            <a:ext cx="2429568" cy="707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5" tIns="45693" rIns="91385" bIns="45693">
            <a:spAutoFit/>
          </a:bodyPr>
          <a:lstStyle>
            <a:lvl1pPr marL="171450" indent="-1714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Char char="•"/>
            </a:pPr>
            <a:r>
              <a:rPr lang="zh-CN" altLang="en-US" sz="2000">
                <a:solidFill>
                  <a:srgbClr val="262626"/>
                </a:solidFill>
                <a:latin typeface="Agency FB" panose="020B0503020202020204" pitchFamily="34" charset="0"/>
                <a:ea typeface="微软雅黑" panose="020B0503020204020204" pitchFamily="34" charset="-122"/>
                <a:cs typeface="+mn-ea"/>
                <a:sym typeface="Agency FB" panose="020B0503020202020204" pitchFamily="34" charset="0"/>
              </a:rPr>
              <a:t>点击添加文本    </a:t>
            </a:r>
            <a:endParaRPr lang="en-US" sz="2000">
              <a:solidFill>
                <a:srgbClr val="262626"/>
              </a:solidFill>
              <a:latin typeface="Agency FB" panose="020B0503020202020204" pitchFamily="34" charset="0"/>
              <a:ea typeface="微软雅黑" panose="020B0503020204020204" pitchFamily="34" charset="-122"/>
              <a:cs typeface="+mn-ea"/>
              <a:sym typeface="Agency FB" panose="020B0503020202020204" pitchFamily="34" charset="0"/>
            </a:endParaRPr>
          </a:p>
          <a:p>
            <a:pPr fontAlgn="base">
              <a:spcBef>
                <a:spcPct val="0"/>
              </a:spcBef>
              <a:spcAft>
                <a:spcPct val="0"/>
              </a:spcAft>
              <a:buFont typeface="Arial" panose="020B0604020202020204" pitchFamily="34" charset="0"/>
              <a:buChar char="•"/>
            </a:pPr>
            <a:r>
              <a:rPr lang="zh-CN" altLang="en-US" sz="2000">
                <a:solidFill>
                  <a:srgbClr val="262626"/>
                </a:solidFill>
                <a:latin typeface="Agency FB" panose="020B0503020202020204" pitchFamily="34" charset="0"/>
                <a:ea typeface="微软雅黑" panose="020B0503020204020204" pitchFamily="34" charset="-122"/>
                <a:cs typeface="+mn-ea"/>
                <a:sym typeface="Agency FB" panose="020B0503020202020204" pitchFamily="34" charset="0"/>
              </a:rPr>
              <a:t>点击添加文本</a:t>
            </a:r>
            <a:endParaRPr lang="en-US" sz="2000">
              <a:solidFill>
                <a:srgbClr val="262626"/>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3" name="TextBox 11"/>
          <p:cNvSpPr txBox="1">
            <a:spLocks noChangeArrowheads="1"/>
          </p:cNvSpPr>
          <p:nvPr/>
        </p:nvSpPr>
        <p:spPr bwMode="auto">
          <a:xfrm flipH="1">
            <a:off x="3040844" y="4693963"/>
            <a:ext cx="2723981" cy="707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5" tIns="45693" rIns="91385" bIns="45693">
            <a:spAutoFit/>
          </a:bodyPr>
          <a:lstStyle>
            <a:lvl1pPr marL="171450" indent="-1714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Char char="•"/>
            </a:pPr>
            <a:r>
              <a:rPr lang="zh-CN" altLang="en-US" sz="2000" dirty="0">
                <a:solidFill>
                  <a:srgbClr val="262626"/>
                </a:solidFill>
                <a:latin typeface="Agency FB" panose="020B0503020202020204" pitchFamily="34" charset="0"/>
                <a:ea typeface="微软雅黑" panose="020B0503020204020204" pitchFamily="34" charset="-122"/>
                <a:cs typeface="+mn-ea"/>
                <a:sym typeface="Agency FB" panose="020B0503020202020204" pitchFamily="34" charset="0"/>
              </a:rPr>
              <a:t>点击添加文本    </a:t>
            </a:r>
            <a:endParaRPr lang="en-US" sz="2000" dirty="0">
              <a:solidFill>
                <a:srgbClr val="262626"/>
              </a:solidFill>
              <a:latin typeface="Agency FB" panose="020B0503020202020204" pitchFamily="34" charset="0"/>
              <a:ea typeface="微软雅黑" panose="020B0503020204020204" pitchFamily="34" charset="-122"/>
              <a:cs typeface="+mn-ea"/>
              <a:sym typeface="Agency FB" panose="020B0503020202020204" pitchFamily="34" charset="0"/>
            </a:endParaRPr>
          </a:p>
          <a:p>
            <a:pPr fontAlgn="base">
              <a:spcBef>
                <a:spcPct val="0"/>
              </a:spcBef>
              <a:spcAft>
                <a:spcPct val="0"/>
              </a:spcAft>
              <a:buFont typeface="Arial" panose="020B0604020202020204" pitchFamily="34" charset="0"/>
              <a:buChar char="•"/>
            </a:pPr>
            <a:r>
              <a:rPr lang="zh-CN" altLang="en-US" sz="2000" dirty="0">
                <a:solidFill>
                  <a:srgbClr val="262626"/>
                </a:solidFill>
                <a:latin typeface="Agency FB" panose="020B0503020202020204" pitchFamily="34" charset="0"/>
                <a:ea typeface="微软雅黑" panose="020B0503020204020204" pitchFamily="34" charset="-122"/>
                <a:cs typeface="+mn-ea"/>
                <a:sym typeface="Agency FB" panose="020B0503020202020204" pitchFamily="34" charset="0"/>
              </a:rPr>
              <a:t>点击添加文本</a:t>
            </a:r>
            <a:endParaRPr lang="en-US" sz="2000" dirty="0">
              <a:solidFill>
                <a:srgbClr val="262626"/>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par>
                                <p:cTn id="8" presetID="56" presetClass="entr" presetSubtype="0" fill="hold" grpId="0" nodeType="withEffect">
                                  <p:stCondLst>
                                    <p:cond delay="0"/>
                                  </p:stCondLst>
                                  <p:iterate type="lt">
                                    <p:tmPct val="10000"/>
                                  </p:iterate>
                                  <p:childTnLst>
                                    <p:set>
                                      <p:cBhvr>
                                        <p:cTn id="9" dur="1" fill="hold">
                                          <p:stCondLst>
                                            <p:cond delay="0"/>
                                          </p:stCondLst>
                                        </p:cTn>
                                        <p:tgtEl>
                                          <p:spTgt spid="16"/>
                                        </p:tgtEl>
                                        <p:attrNameLst>
                                          <p:attrName>style.visibility</p:attrName>
                                        </p:attrNameLst>
                                      </p:cBhvr>
                                      <p:to>
                                        <p:strVal val="visible"/>
                                      </p:to>
                                    </p:set>
                                    <p:anim by="(-#ppt_w*2)" calcmode="lin" valueType="num">
                                      <p:cBhvr rctx="PPT">
                                        <p:cTn id="10" dur="500" autoRev="1" fill="hold">
                                          <p:stCondLst>
                                            <p:cond delay="0"/>
                                          </p:stCondLst>
                                        </p:cTn>
                                        <p:tgtEl>
                                          <p:spTgt spid="16"/>
                                        </p:tgtEl>
                                        <p:attrNameLst>
                                          <p:attrName>ppt_w</p:attrName>
                                        </p:attrNameLst>
                                      </p:cBhvr>
                                    </p:anim>
                                    <p:anim by="(#ppt_w*0.50)" calcmode="lin" valueType="num">
                                      <p:cBhvr>
                                        <p:cTn id="11" dur="500" decel="50000" autoRev="1" fill="hold">
                                          <p:stCondLst>
                                            <p:cond delay="0"/>
                                          </p:stCondLst>
                                        </p:cTn>
                                        <p:tgtEl>
                                          <p:spTgt spid="16"/>
                                        </p:tgtEl>
                                        <p:attrNameLst>
                                          <p:attrName>ppt_x</p:attrName>
                                        </p:attrNameLst>
                                      </p:cBhvr>
                                    </p:anim>
                                    <p:anim from="(-#ppt_h/2)" to="(#ppt_y)" calcmode="lin" valueType="num">
                                      <p:cBhvr>
                                        <p:cTn id="12" dur="1000" fill="hold">
                                          <p:stCondLst>
                                            <p:cond delay="0"/>
                                          </p:stCondLst>
                                        </p:cTn>
                                        <p:tgtEl>
                                          <p:spTgt spid="16"/>
                                        </p:tgtEl>
                                        <p:attrNameLst>
                                          <p:attrName>ppt_y</p:attrName>
                                        </p:attrNameLst>
                                      </p:cBhvr>
                                    </p:anim>
                                    <p:animRot by="21600000">
                                      <p:cBhvr>
                                        <p:cTn id="13" dur="1000" fill="hold">
                                          <p:stCondLst>
                                            <p:cond delay="0"/>
                                          </p:stCondLst>
                                        </p:cTn>
                                        <p:tgtEl>
                                          <p:spTgt spid="16"/>
                                        </p:tgtEl>
                                        <p:attrNameLst>
                                          <p:attrName>r</p:attrName>
                                        </p:attrNameLst>
                                      </p:cBhvr>
                                    </p:animRot>
                                  </p:childTnLst>
                                </p:cTn>
                              </p:par>
                              <p:par>
                                <p:cTn id="14" presetID="56" presetClass="entr" presetSubtype="0" fill="hold" grpId="0" nodeType="withEffect">
                                  <p:stCondLst>
                                    <p:cond delay="0"/>
                                  </p:stCondLst>
                                  <p:iterate type="lt">
                                    <p:tmPct val="10000"/>
                                  </p:iterate>
                                  <p:childTnLst>
                                    <p:set>
                                      <p:cBhvr>
                                        <p:cTn id="15" dur="1" fill="hold">
                                          <p:stCondLst>
                                            <p:cond delay="0"/>
                                          </p:stCondLst>
                                        </p:cTn>
                                        <p:tgtEl>
                                          <p:spTgt spid="17"/>
                                        </p:tgtEl>
                                        <p:attrNameLst>
                                          <p:attrName>style.visibility</p:attrName>
                                        </p:attrNameLst>
                                      </p:cBhvr>
                                      <p:to>
                                        <p:strVal val="visible"/>
                                      </p:to>
                                    </p:set>
                                    <p:anim by="(-#ppt_w*2)" calcmode="lin" valueType="num">
                                      <p:cBhvr rctx="PPT">
                                        <p:cTn id="16" dur="500" autoRev="1" fill="hold">
                                          <p:stCondLst>
                                            <p:cond delay="0"/>
                                          </p:stCondLst>
                                        </p:cTn>
                                        <p:tgtEl>
                                          <p:spTgt spid="17"/>
                                        </p:tgtEl>
                                        <p:attrNameLst>
                                          <p:attrName>ppt_w</p:attrName>
                                        </p:attrNameLst>
                                      </p:cBhvr>
                                    </p:anim>
                                    <p:anim by="(#ppt_w*0.50)" calcmode="lin" valueType="num">
                                      <p:cBhvr>
                                        <p:cTn id="17" dur="500" decel="50000" autoRev="1" fill="hold">
                                          <p:stCondLst>
                                            <p:cond delay="0"/>
                                          </p:stCondLst>
                                        </p:cTn>
                                        <p:tgtEl>
                                          <p:spTgt spid="17"/>
                                        </p:tgtEl>
                                        <p:attrNameLst>
                                          <p:attrName>ppt_x</p:attrName>
                                        </p:attrNameLst>
                                      </p:cBhvr>
                                    </p:anim>
                                    <p:anim from="(-#ppt_h/2)" to="(#ppt_y)" calcmode="lin" valueType="num">
                                      <p:cBhvr>
                                        <p:cTn id="18" dur="1000" fill="hold">
                                          <p:stCondLst>
                                            <p:cond delay="0"/>
                                          </p:stCondLst>
                                        </p:cTn>
                                        <p:tgtEl>
                                          <p:spTgt spid="17"/>
                                        </p:tgtEl>
                                        <p:attrNameLst>
                                          <p:attrName>ppt_y</p:attrName>
                                        </p:attrNameLst>
                                      </p:cBhvr>
                                    </p:anim>
                                    <p:animRot by="21600000">
                                      <p:cBhvr>
                                        <p:cTn id="19" dur="1000" fill="hold">
                                          <p:stCondLst>
                                            <p:cond delay="0"/>
                                          </p:stCondLst>
                                        </p:cTn>
                                        <p:tgtEl>
                                          <p:spTgt spid="17"/>
                                        </p:tgtEl>
                                        <p:attrNameLst>
                                          <p:attrName>r</p:attrName>
                                        </p:attrNameLst>
                                      </p:cBhvr>
                                    </p:animRot>
                                  </p:childTnLst>
                                </p:cTn>
                              </p:par>
                              <p:par>
                                <p:cTn id="20" presetID="56" presetClass="entr" presetSubtype="0" fill="hold" grpId="0" nodeType="withEffect">
                                  <p:stCondLst>
                                    <p:cond delay="0"/>
                                  </p:stCondLst>
                                  <p:iterate type="lt">
                                    <p:tmPct val="10000"/>
                                  </p:iterate>
                                  <p:childTnLst>
                                    <p:set>
                                      <p:cBhvr>
                                        <p:cTn id="21" dur="1" fill="hold">
                                          <p:stCondLst>
                                            <p:cond delay="0"/>
                                          </p:stCondLst>
                                        </p:cTn>
                                        <p:tgtEl>
                                          <p:spTgt spid="18"/>
                                        </p:tgtEl>
                                        <p:attrNameLst>
                                          <p:attrName>style.visibility</p:attrName>
                                        </p:attrNameLst>
                                      </p:cBhvr>
                                      <p:to>
                                        <p:strVal val="visible"/>
                                      </p:to>
                                    </p:set>
                                    <p:anim by="(-#ppt_w*2)" calcmode="lin" valueType="num">
                                      <p:cBhvr rctx="PPT">
                                        <p:cTn id="22" dur="500" autoRev="1" fill="hold">
                                          <p:stCondLst>
                                            <p:cond delay="0"/>
                                          </p:stCondLst>
                                        </p:cTn>
                                        <p:tgtEl>
                                          <p:spTgt spid="18"/>
                                        </p:tgtEl>
                                        <p:attrNameLst>
                                          <p:attrName>ppt_w</p:attrName>
                                        </p:attrNameLst>
                                      </p:cBhvr>
                                    </p:anim>
                                    <p:anim by="(#ppt_w*0.50)" calcmode="lin" valueType="num">
                                      <p:cBhvr>
                                        <p:cTn id="23" dur="500" decel="50000" autoRev="1" fill="hold">
                                          <p:stCondLst>
                                            <p:cond delay="0"/>
                                          </p:stCondLst>
                                        </p:cTn>
                                        <p:tgtEl>
                                          <p:spTgt spid="18"/>
                                        </p:tgtEl>
                                        <p:attrNameLst>
                                          <p:attrName>ppt_x</p:attrName>
                                        </p:attrNameLst>
                                      </p:cBhvr>
                                    </p:anim>
                                    <p:anim from="(-#ppt_h/2)" to="(#ppt_y)" calcmode="lin" valueType="num">
                                      <p:cBhvr>
                                        <p:cTn id="24" dur="1000" fill="hold">
                                          <p:stCondLst>
                                            <p:cond delay="0"/>
                                          </p:stCondLst>
                                        </p:cTn>
                                        <p:tgtEl>
                                          <p:spTgt spid="18"/>
                                        </p:tgtEl>
                                        <p:attrNameLst>
                                          <p:attrName>ppt_y</p:attrName>
                                        </p:attrNameLst>
                                      </p:cBhvr>
                                    </p:anim>
                                    <p:animRot by="21600000">
                                      <p:cBhvr>
                                        <p:cTn id="25" dur="1000" fill="hold">
                                          <p:stCondLst>
                                            <p:cond delay="0"/>
                                          </p:stCondLst>
                                        </p:cTn>
                                        <p:tgtEl>
                                          <p:spTgt spid="18"/>
                                        </p:tgtEl>
                                        <p:attrNameLst>
                                          <p:attrName>r</p:attrName>
                                        </p:attrNameLst>
                                      </p:cBhvr>
                                    </p:animRot>
                                  </p:childTnLst>
                                </p:cTn>
                              </p:par>
                              <p:par>
                                <p:cTn id="26" presetID="56" presetClass="entr" presetSubtype="0" fill="hold" grpId="0" nodeType="withEffect">
                                  <p:stCondLst>
                                    <p:cond delay="0"/>
                                  </p:stCondLst>
                                  <p:iterate type="lt">
                                    <p:tmPct val="10000"/>
                                  </p:iterate>
                                  <p:childTnLst>
                                    <p:set>
                                      <p:cBhvr>
                                        <p:cTn id="27" dur="1" fill="hold">
                                          <p:stCondLst>
                                            <p:cond delay="0"/>
                                          </p:stCondLst>
                                        </p:cTn>
                                        <p:tgtEl>
                                          <p:spTgt spid="19"/>
                                        </p:tgtEl>
                                        <p:attrNameLst>
                                          <p:attrName>style.visibility</p:attrName>
                                        </p:attrNameLst>
                                      </p:cBhvr>
                                      <p:to>
                                        <p:strVal val="visible"/>
                                      </p:to>
                                    </p:set>
                                    <p:anim by="(-#ppt_w*2)" calcmode="lin" valueType="num">
                                      <p:cBhvr rctx="PPT">
                                        <p:cTn id="28" dur="500" autoRev="1" fill="hold">
                                          <p:stCondLst>
                                            <p:cond delay="0"/>
                                          </p:stCondLst>
                                        </p:cTn>
                                        <p:tgtEl>
                                          <p:spTgt spid="19"/>
                                        </p:tgtEl>
                                        <p:attrNameLst>
                                          <p:attrName>ppt_w</p:attrName>
                                        </p:attrNameLst>
                                      </p:cBhvr>
                                    </p:anim>
                                    <p:anim by="(#ppt_w*0.50)" calcmode="lin" valueType="num">
                                      <p:cBhvr>
                                        <p:cTn id="29" dur="500" decel="50000" autoRev="1" fill="hold">
                                          <p:stCondLst>
                                            <p:cond delay="0"/>
                                          </p:stCondLst>
                                        </p:cTn>
                                        <p:tgtEl>
                                          <p:spTgt spid="19"/>
                                        </p:tgtEl>
                                        <p:attrNameLst>
                                          <p:attrName>ppt_x</p:attrName>
                                        </p:attrNameLst>
                                      </p:cBhvr>
                                    </p:anim>
                                    <p:anim from="(-#ppt_h/2)" to="(#ppt_y)" calcmode="lin" valueType="num">
                                      <p:cBhvr>
                                        <p:cTn id="30" dur="1000" fill="hold">
                                          <p:stCondLst>
                                            <p:cond delay="0"/>
                                          </p:stCondLst>
                                        </p:cTn>
                                        <p:tgtEl>
                                          <p:spTgt spid="19"/>
                                        </p:tgtEl>
                                        <p:attrNameLst>
                                          <p:attrName>ppt_y</p:attrName>
                                        </p:attrNameLst>
                                      </p:cBhvr>
                                    </p:anim>
                                    <p:animRot by="21600000">
                                      <p:cBhvr>
                                        <p:cTn id="31" dur="1000" fill="hold">
                                          <p:stCondLst>
                                            <p:cond delay="0"/>
                                          </p:stCondLst>
                                        </p:cTn>
                                        <p:tgtEl>
                                          <p:spTgt spid="19"/>
                                        </p:tgtEl>
                                        <p:attrNameLst>
                                          <p:attrName>r</p:attrName>
                                        </p:attrNameLst>
                                      </p:cBhvr>
                                    </p:animRot>
                                  </p:childTnLst>
                                </p:cTn>
                              </p:par>
                              <p:par>
                                <p:cTn id="32" presetID="56" presetClass="entr" presetSubtype="0" fill="hold" grpId="0" nodeType="withEffect">
                                  <p:stCondLst>
                                    <p:cond delay="0"/>
                                  </p:stCondLst>
                                  <p:iterate type="lt">
                                    <p:tmPct val="10000"/>
                                  </p:iterate>
                                  <p:childTnLst>
                                    <p:set>
                                      <p:cBhvr>
                                        <p:cTn id="33" dur="1" fill="hold">
                                          <p:stCondLst>
                                            <p:cond delay="0"/>
                                          </p:stCondLst>
                                        </p:cTn>
                                        <p:tgtEl>
                                          <p:spTgt spid="20"/>
                                        </p:tgtEl>
                                        <p:attrNameLst>
                                          <p:attrName>style.visibility</p:attrName>
                                        </p:attrNameLst>
                                      </p:cBhvr>
                                      <p:to>
                                        <p:strVal val="visible"/>
                                      </p:to>
                                    </p:set>
                                    <p:anim by="(-#ppt_w*2)" calcmode="lin" valueType="num">
                                      <p:cBhvr rctx="PPT">
                                        <p:cTn id="34" dur="500" autoRev="1" fill="hold">
                                          <p:stCondLst>
                                            <p:cond delay="0"/>
                                          </p:stCondLst>
                                        </p:cTn>
                                        <p:tgtEl>
                                          <p:spTgt spid="20"/>
                                        </p:tgtEl>
                                        <p:attrNameLst>
                                          <p:attrName>ppt_w</p:attrName>
                                        </p:attrNameLst>
                                      </p:cBhvr>
                                    </p:anim>
                                    <p:anim by="(#ppt_w*0.50)" calcmode="lin" valueType="num">
                                      <p:cBhvr>
                                        <p:cTn id="35" dur="500" decel="50000" autoRev="1" fill="hold">
                                          <p:stCondLst>
                                            <p:cond delay="0"/>
                                          </p:stCondLst>
                                        </p:cTn>
                                        <p:tgtEl>
                                          <p:spTgt spid="20"/>
                                        </p:tgtEl>
                                        <p:attrNameLst>
                                          <p:attrName>ppt_x</p:attrName>
                                        </p:attrNameLst>
                                      </p:cBhvr>
                                    </p:anim>
                                    <p:anim from="(-#ppt_h/2)" to="(#ppt_y)" calcmode="lin" valueType="num">
                                      <p:cBhvr>
                                        <p:cTn id="36" dur="1000" fill="hold">
                                          <p:stCondLst>
                                            <p:cond delay="0"/>
                                          </p:stCondLst>
                                        </p:cTn>
                                        <p:tgtEl>
                                          <p:spTgt spid="20"/>
                                        </p:tgtEl>
                                        <p:attrNameLst>
                                          <p:attrName>ppt_y</p:attrName>
                                        </p:attrNameLst>
                                      </p:cBhvr>
                                    </p:anim>
                                    <p:animRot by="21600000">
                                      <p:cBhvr>
                                        <p:cTn id="37" dur="1000" fill="hold">
                                          <p:stCondLst>
                                            <p:cond delay="0"/>
                                          </p:stCondLst>
                                        </p:cTn>
                                        <p:tgtEl>
                                          <p:spTgt spid="20"/>
                                        </p:tgtEl>
                                        <p:attrNameLst>
                                          <p:attrName>r</p:attrName>
                                        </p:attrNameLst>
                                      </p:cBhvr>
                                    </p:animRot>
                                  </p:childTnLst>
                                </p:cTn>
                              </p:par>
                              <p:par>
                                <p:cTn id="38" presetID="56" presetClass="entr" presetSubtype="0" fill="hold" grpId="0" nodeType="withEffect">
                                  <p:stCondLst>
                                    <p:cond delay="0"/>
                                  </p:stCondLst>
                                  <p:iterate type="lt">
                                    <p:tmPct val="10000"/>
                                  </p:iterate>
                                  <p:childTnLst>
                                    <p:set>
                                      <p:cBhvr>
                                        <p:cTn id="39" dur="1" fill="hold">
                                          <p:stCondLst>
                                            <p:cond delay="0"/>
                                          </p:stCondLst>
                                        </p:cTn>
                                        <p:tgtEl>
                                          <p:spTgt spid="21"/>
                                        </p:tgtEl>
                                        <p:attrNameLst>
                                          <p:attrName>style.visibility</p:attrName>
                                        </p:attrNameLst>
                                      </p:cBhvr>
                                      <p:to>
                                        <p:strVal val="visible"/>
                                      </p:to>
                                    </p:set>
                                    <p:anim by="(-#ppt_w*2)" calcmode="lin" valueType="num">
                                      <p:cBhvr rctx="PPT">
                                        <p:cTn id="40" dur="500" autoRev="1" fill="hold">
                                          <p:stCondLst>
                                            <p:cond delay="0"/>
                                          </p:stCondLst>
                                        </p:cTn>
                                        <p:tgtEl>
                                          <p:spTgt spid="21"/>
                                        </p:tgtEl>
                                        <p:attrNameLst>
                                          <p:attrName>ppt_w</p:attrName>
                                        </p:attrNameLst>
                                      </p:cBhvr>
                                    </p:anim>
                                    <p:anim by="(#ppt_w*0.50)" calcmode="lin" valueType="num">
                                      <p:cBhvr>
                                        <p:cTn id="41" dur="500" decel="50000" autoRev="1" fill="hold">
                                          <p:stCondLst>
                                            <p:cond delay="0"/>
                                          </p:stCondLst>
                                        </p:cTn>
                                        <p:tgtEl>
                                          <p:spTgt spid="21"/>
                                        </p:tgtEl>
                                        <p:attrNameLst>
                                          <p:attrName>ppt_x</p:attrName>
                                        </p:attrNameLst>
                                      </p:cBhvr>
                                    </p:anim>
                                    <p:anim from="(-#ppt_h/2)" to="(#ppt_y)" calcmode="lin" valueType="num">
                                      <p:cBhvr>
                                        <p:cTn id="42" dur="1000" fill="hold">
                                          <p:stCondLst>
                                            <p:cond delay="0"/>
                                          </p:stCondLst>
                                        </p:cTn>
                                        <p:tgtEl>
                                          <p:spTgt spid="21"/>
                                        </p:tgtEl>
                                        <p:attrNameLst>
                                          <p:attrName>ppt_y</p:attrName>
                                        </p:attrNameLst>
                                      </p:cBhvr>
                                    </p:anim>
                                    <p:animRot by="21600000">
                                      <p:cBhvr>
                                        <p:cTn id="43" dur="1000" fill="hold">
                                          <p:stCondLst>
                                            <p:cond delay="0"/>
                                          </p:stCondLst>
                                        </p:cTn>
                                        <p:tgtEl>
                                          <p:spTgt spid="21"/>
                                        </p:tgtEl>
                                        <p:attrNameLst>
                                          <p:attrName>r</p:attrName>
                                        </p:attrNameLst>
                                      </p:cBhvr>
                                    </p:animRot>
                                  </p:childTnLst>
                                </p:cTn>
                              </p:par>
                              <p:par>
                                <p:cTn id="44" presetID="56" presetClass="entr" presetSubtype="0" fill="hold" grpId="0" nodeType="withEffect">
                                  <p:stCondLst>
                                    <p:cond delay="0"/>
                                  </p:stCondLst>
                                  <p:iterate type="lt">
                                    <p:tmPct val="10000"/>
                                  </p:iterate>
                                  <p:childTnLst>
                                    <p:set>
                                      <p:cBhvr>
                                        <p:cTn id="45" dur="1" fill="hold">
                                          <p:stCondLst>
                                            <p:cond delay="0"/>
                                          </p:stCondLst>
                                        </p:cTn>
                                        <p:tgtEl>
                                          <p:spTgt spid="22"/>
                                        </p:tgtEl>
                                        <p:attrNameLst>
                                          <p:attrName>style.visibility</p:attrName>
                                        </p:attrNameLst>
                                      </p:cBhvr>
                                      <p:to>
                                        <p:strVal val="visible"/>
                                      </p:to>
                                    </p:set>
                                    <p:anim by="(-#ppt_w*2)" calcmode="lin" valueType="num">
                                      <p:cBhvr rctx="PPT">
                                        <p:cTn id="46" dur="500" autoRev="1" fill="hold">
                                          <p:stCondLst>
                                            <p:cond delay="0"/>
                                          </p:stCondLst>
                                        </p:cTn>
                                        <p:tgtEl>
                                          <p:spTgt spid="22"/>
                                        </p:tgtEl>
                                        <p:attrNameLst>
                                          <p:attrName>ppt_w</p:attrName>
                                        </p:attrNameLst>
                                      </p:cBhvr>
                                    </p:anim>
                                    <p:anim by="(#ppt_w*0.50)" calcmode="lin" valueType="num">
                                      <p:cBhvr>
                                        <p:cTn id="47" dur="500" decel="50000" autoRev="1" fill="hold">
                                          <p:stCondLst>
                                            <p:cond delay="0"/>
                                          </p:stCondLst>
                                        </p:cTn>
                                        <p:tgtEl>
                                          <p:spTgt spid="22"/>
                                        </p:tgtEl>
                                        <p:attrNameLst>
                                          <p:attrName>ppt_x</p:attrName>
                                        </p:attrNameLst>
                                      </p:cBhvr>
                                    </p:anim>
                                    <p:anim from="(-#ppt_h/2)" to="(#ppt_y)" calcmode="lin" valueType="num">
                                      <p:cBhvr>
                                        <p:cTn id="48" dur="1000" fill="hold">
                                          <p:stCondLst>
                                            <p:cond delay="0"/>
                                          </p:stCondLst>
                                        </p:cTn>
                                        <p:tgtEl>
                                          <p:spTgt spid="22"/>
                                        </p:tgtEl>
                                        <p:attrNameLst>
                                          <p:attrName>ppt_y</p:attrName>
                                        </p:attrNameLst>
                                      </p:cBhvr>
                                    </p:anim>
                                    <p:animRot by="21600000">
                                      <p:cBhvr>
                                        <p:cTn id="49" dur="1000" fill="hold">
                                          <p:stCondLst>
                                            <p:cond delay="0"/>
                                          </p:stCondLst>
                                        </p:cTn>
                                        <p:tgtEl>
                                          <p:spTgt spid="22"/>
                                        </p:tgtEl>
                                        <p:attrNameLst>
                                          <p:attrName>r</p:attrName>
                                        </p:attrNameLst>
                                      </p:cBhvr>
                                    </p:animRot>
                                  </p:childTnLst>
                                </p:cTn>
                              </p:par>
                              <p:par>
                                <p:cTn id="50" presetID="56" presetClass="entr" presetSubtype="0" fill="hold" grpId="0" nodeType="withEffect">
                                  <p:stCondLst>
                                    <p:cond delay="0"/>
                                  </p:stCondLst>
                                  <p:iterate type="lt">
                                    <p:tmPct val="10000"/>
                                  </p:iterate>
                                  <p:childTnLst>
                                    <p:set>
                                      <p:cBhvr>
                                        <p:cTn id="51" dur="1" fill="hold">
                                          <p:stCondLst>
                                            <p:cond delay="0"/>
                                          </p:stCondLst>
                                        </p:cTn>
                                        <p:tgtEl>
                                          <p:spTgt spid="23"/>
                                        </p:tgtEl>
                                        <p:attrNameLst>
                                          <p:attrName>style.visibility</p:attrName>
                                        </p:attrNameLst>
                                      </p:cBhvr>
                                      <p:to>
                                        <p:strVal val="visible"/>
                                      </p:to>
                                    </p:set>
                                    <p:anim by="(-#ppt_w*2)" calcmode="lin" valueType="num">
                                      <p:cBhvr rctx="PPT">
                                        <p:cTn id="52" dur="500" autoRev="1" fill="hold">
                                          <p:stCondLst>
                                            <p:cond delay="0"/>
                                          </p:stCondLst>
                                        </p:cTn>
                                        <p:tgtEl>
                                          <p:spTgt spid="23"/>
                                        </p:tgtEl>
                                        <p:attrNameLst>
                                          <p:attrName>ppt_w</p:attrName>
                                        </p:attrNameLst>
                                      </p:cBhvr>
                                    </p:anim>
                                    <p:anim by="(#ppt_w*0.50)" calcmode="lin" valueType="num">
                                      <p:cBhvr>
                                        <p:cTn id="53" dur="500" decel="50000" autoRev="1" fill="hold">
                                          <p:stCondLst>
                                            <p:cond delay="0"/>
                                          </p:stCondLst>
                                        </p:cTn>
                                        <p:tgtEl>
                                          <p:spTgt spid="23"/>
                                        </p:tgtEl>
                                        <p:attrNameLst>
                                          <p:attrName>ppt_x</p:attrName>
                                        </p:attrNameLst>
                                      </p:cBhvr>
                                    </p:anim>
                                    <p:anim from="(-#ppt_h/2)" to="(#ppt_y)" calcmode="lin" valueType="num">
                                      <p:cBhvr>
                                        <p:cTn id="54" dur="1000" fill="hold">
                                          <p:stCondLst>
                                            <p:cond delay="0"/>
                                          </p:stCondLst>
                                        </p:cTn>
                                        <p:tgtEl>
                                          <p:spTgt spid="23"/>
                                        </p:tgtEl>
                                        <p:attrNameLst>
                                          <p:attrName>ppt_y</p:attrName>
                                        </p:attrNameLst>
                                      </p:cBhvr>
                                    </p:anim>
                                    <p:animRot by="21600000">
                                      <p:cBhvr>
                                        <p:cTn id="55" dur="1000"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8"/>
          <p:cNvSpPr/>
          <p:nvPr/>
        </p:nvSpPr>
        <p:spPr bwMode="auto">
          <a:xfrm>
            <a:off x="5996652" y="2197908"/>
            <a:ext cx="316270" cy="4270122"/>
          </a:xfrm>
          <a:custGeom>
            <a:avLst/>
            <a:gdLst>
              <a:gd name="T0" fmla="*/ 225136 w 145"/>
              <a:gd name="T1" fmla="*/ 2982108 h 1089"/>
              <a:gd name="T2" fmla="*/ 150091 w 145"/>
              <a:gd name="T3" fmla="*/ 2685773 h 1089"/>
              <a:gd name="T4" fmla="*/ 150091 w 145"/>
              <a:gd name="T5" fmla="*/ 0 h 1089"/>
              <a:gd name="T6" fmla="*/ 97559 w 145"/>
              <a:gd name="T7" fmla="*/ 0 h 1089"/>
              <a:gd name="T8" fmla="*/ 97559 w 145"/>
              <a:gd name="T9" fmla="*/ 2670768 h 1089"/>
              <a:gd name="T10" fmla="*/ 11257 w 145"/>
              <a:gd name="T11" fmla="*/ 2997112 h 1089"/>
              <a:gd name="T12" fmla="*/ 11257 w 145"/>
              <a:gd name="T13" fmla="*/ 2997112 h 1089"/>
              <a:gd name="T14" fmla="*/ 11257 w 145"/>
              <a:gd name="T15" fmla="*/ 2997112 h 1089"/>
              <a:gd name="T16" fmla="*/ 11257 w 145"/>
              <a:gd name="T17" fmla="*/ 2997112 h 1089"/>
              <a:gd name="T18" fmla="*/ 0 w 145"/>
              <a:gd name="T19" fmla="*/ 3049627 h 1089"/>
              <a:gd name="T20" fmla="*/ 123825 w 145"/>
              <a:gd name="T21" fmla="*/ 3173413 h 1089"/>
              <a:gd name="T22" fmla="*/ 247650 w 145"/>
              <a:gd name="T23" fmla="*/ 3049627 h 1089"/>
              <a:gd name="T24" fmla="*/ 225136 w 145"/>
              <a:gd name="T25" fmla="*/ 2982108 h 10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5" h="1089">
                <a:moveTo>
                  <a:pt x="132" y="977"/>
                </a:moveTo>
                <a:cubicBezTo>
                  <a:pt x="99" y="907"/>
                  <a:pt x="96" y="966"/>
                  <a:pt x="88" y="804"/>
                </a:cubicBezTo>
                <a:cubicBezTo>
                  <a:pt x="80" y="642"/>
                  <a:pt x="86" y="121"/>
                  <a:pt x="81" y="2"/>
                </a:cubicBezTo>
                <a:cubicBezTo>
                  <a:pt x="81" y="0"/>
                  <a:pt x="62" y="99"/>
                  <a:pt x="57" y="92"/>
                </a:cubicBezTo>
                <a:cubicBezTo>
                  <a:pt x="51" y="86"/>
                  <a:pt x="65" y="646"/>
                  <a:pt x="57" y="795"/>
                </a:cubicBezTo>
                <a:cubicBezTo>
                  <a:pt x="49" y="944"/>
                  <a:pt x="53" y="898"/>
                  <a:pt x="7" y="986"/>
                </a:cubicBezTo>
                <a:cubicBezTo>
                  <a:pt x="7" y="986"/>
                  <a:pt x="7" y="986"/>
                  <a:pt x="7" y="986"/>
                </a:cubicBezTo>
                <a:cubicBezTo>
                  <a:pt x="7" y="986"/>
                  <a:pt x="7" y="986"/>
                  <a:pt x="7" y="986"/>
                </a:cubicBezTo>
                <a:cubicBezTo>
                  <a:pt x="7" y="986"/>
                  <a:pt x="7" y="986"/>
                  <a:pt x="7" y="986"/>
                </a:cubicBezTo>
                <a:cubicBezTo>
                  <a:pt x="2" y="994"/>
                  <a:pt x="0" y="1006"/>
                  <a:pt x="0" y="1017"/>
                </a:cubicBezTo>
                <a:cubicBezTo>
                  <a:pt x="0" y="1057"/>
                  <a:pt x="33" y="1089"/>
                  <a:pt x="73" y="1089"/>
                </a:cubicBezTo>
                <a:cubicBezTo>
                  <a:pt x="112" y="1089"/>
                  <a:pt x="145" y="1057"/>
                  <a:pt x="145" y="1017"/>
                </a:cubicBezTo>
                <a:cubicBezTo>
                  <a:pt x="145" y="1001"/>
                  <a:pt x="140" y="988"/>
                  <a:pt x="132" y="977"/>
                </a:cubicBezTo>
              </a:path>
            </a:pathLst>
          </a:custGeom>
          <a:solidFill>
            <a:srgbClr val="3B3B3B"/>
          </a:solidFill>
          <a:ln>
            <a:noFill/>
          </a:ln>
          <a:effectLst>
            <a:innerShdw blurRad="114300" dist="127000" dir="162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lIns="91385" tIns="45693" rIns="91385" bIns="45693"/>
          <a:lstStyle/>
          <a:p>
            <a:endParaRPr lang="zh-CN" altLang="en-US">
              <a:sym typeface="Agency FB" panose="020B0503020202020204" pitchFamily="34" charset="0"/>
            </a:endParaRPr>
          </a:p>
        </p:txBody>
      </p:sp>
      <p:pic>
        <p:nvPicPr>
          <p:cNvPr id="7" name="Picture 6" descr="yiny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3311" y="5985036"/>
            <a:ext cx="2863078" cy="1332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03"/>
          <p:cNvGrpSpPr/>
          <p:nvPr/>
        </p:nvGrpSpPr>
        <p:grpSpPr bwMode="auto">
          <a:xfrm>
            <a:off x="3585090" y="1415333"/>
            <a:ext cx="2536404" cy="1934056"/>
            <a:chOff x="1616" y="1502"/>
            <a:chExt cx="1219" cy="929"/>
          </a:xfrm>
          <a:effectLst>
            <a:outerShdw blurRad="114300" dist="127000" dir="2700000" sx="102000" sy="102000" algn="tl" rotWithShape="0">
              <a:prstClr val="black">
                <a:alpha val="30000"/>
              </a:prstClr>
            </a:outerShdw>
          </a:effectLst>
        </p:grpSpPr>
        <p:grpSp>
          <p:nvGrpSpPr>
            <p:cNvPr id="85" name="Group 7"/>
            <p:cNvGrpSpPr/>
            <p:nvPr/>
          </p:nvGrpSpPr>
          <p:grpSpPr bwMode="auto">
            <a:xfrm>
              <a:off x="1616" y="1502"/>
              <a:ext cx="1219" cy="929"/>
              <a:chOff x="1542" y="1071"/>
              <a:chExt cx="1219" cy="929"/>
            </a:xfrm>
          </p:grpSpPr>
          <p:sp>
            <p:nvSpPr>
              <p:cNvPr id="104" name="Freeform 10"/>
              <p:cNvSpPr/>
              <p:nvPr/>
            </p:nvSpPr>
            <p:spPr bwMode="auto">
              <a:xfrm>
                <a:off x="1542" y="1071"/>
                <a:ext cx="1211" cy="915"/>
              </a:xfrm>
              <a:custGeom>
                <a:avLst/>
                <a:gdLst>
                  <a:gd name="T0" fmla="*/ 661737 w 666"/>
                  <a:gd name="T1" fmla="*/ 0 h 504"/>
                  <a:gd name="T2" fmla="*/ 3881740 w 666"/>
                  <a:gd name="T3" fmla="*/ 0 h 504"/>
                  <a:gd name="T4" fmla="*/ 4543477 w 666"/>
                  <a:gd name="T5" fmla="*/ 660074 h 504"/>
                  <a:gd name="T6" fmla="*/ 4543477 w 666"/>
                  <a:gd name="T7" fmla="*/ 1143220 h 504"/>
                  <a:gd name="T8" fmla="*/ 4543477 w 666"/>
                  <a:gd name="T9" fmla="*/ 1354173 h 504"/>
                  <a:gd name="T10" fmla="*/ 4543477 w 666"/>
                  <a:gd name="T11" fmla="*/ 3429661 h 504"/>
                  <a:gd name="T12" fmla="*/ 2360424 w 666"/>
                  <a:gd name="T13" fmla="*/ 2014245 h 504"/>
                  <a:gd name="T14" fmla="*/ 661737 w 666"/>
                  <a:gd name="T15" fmla="*/ 2014245 h 504"/>
                  <a:gd name="T16" fmla="*/ 0 w 666"/>
                  <a:gd name="T17" fmla="*/ 1354173 h 504"/>
                  <a:gd name="T18" fmla="*/ 0 w 666"/>
                  <a:gd name="T19" fmla="*/ 660074 h 504"/>
                  <a:gd name="T20" fmla="*/ 661737 w 666"/>
                  <a:gd name="T21" fmla="*/ 0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6" h="504">
                    <a:moveTo>
                      <a:pt x="97" y="0"/>
                    </a:moveTo>
                    <a:cubicBezTo>
                      <a:pt x="569" y="0"/>
                      <a:pt x="569" y="0"/>
                      <a:pt x="569" y="0"/>
                    </a:cubicBezTo>
                    <a:cubicBezTo>
                      <a:pt x="623" y="0"/>
                      <a:pt x="666" y="44"/>
                      <a:pt x="666" y="97"/>
                    </a:cubicBezTo>
                    <a:cubicBezTo>
                      <a:pt x="666" y="168"/>
                      <a:pt x="666" y="168"/>
                      <a:pt x="666" y="168"/>
                    </a:cubicBezTo>
                    <a:cubicBezTo>
                      <a:pt x="666" y="199"/>
                      <a:pt x="666" y="199"/>
                      <a:pt x="666" y="199"/>
                    </a:cubicBezTo>
                    <a:cubicBezTo>
                      <a:pt x="666" y="504"/>
                      <a:pt x="666" y="504"/>
                      <a:pt x="666" y="504"/>
                    </a:cubicBezTo>
                    <a:cubicBezTo>
                      <a:pt x="666" y="504"/>
                      <a:pt x="606" y="296"/>
                      <a:pt x="346" y="296"/>
                    </a:cubicBezTo>
                    <a:cubicBezTo>
                      <a:pt x="97" y="296"/>
                      <a:pt x="97" y="296"/>
                      <a:pt x="97" y="296"/>
                    </a:cubicBezTo>
                    <a:cubicBezTo>
                      <a:pt x="43" y="296"/>
                      <a:pt x="0" y="253"/>
                      <a:pt x="0" y="199"/>
                    </a:cubicBezTo>
                    <a:cubicBezTo>
                      <a:pt x="0" y="97"/>
                      <a:pt x="0" y="97"/>
                      <a:pt x="0" y="97"/>
                    </a:cubicBezTo>
                    <a:cubicBezTo>
                      <a:pt x="0" y="44"/>
                      <a:pt x="43" y="0"/>
                      <a:pt x="97" y="0"/>
                    </a:cubicBezTo>
                  </a:path>
                </a:pathLst>
              </a:custGeom>
              <a:solidFill>
                <a:schemeClr val="accent1"/>
              </a:solidFill>
              <a:ln>
                <a:noFill/>
              </a:ln>
              <a:effectLst>
                <a:outerShdw dist="74053" dir="3542175" algn="ctr" rotWithShape="0">
                  <a:srgbClr val="808080"/>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05" name="Freeform 9"/>
              <p:cNvSpPr/>
              <p:nvPr/>
            </p:nvSpPr>
            <p:spPr bwMode="auto">
              <a:xfrm>
                <a:off x="2585" y="1085"/>
                <a:ext cx="176" cy="915"/>
              </a:xfrm>
              <a:custGeom>
                <a:avLst/>
                <a:gdLst>
                  <a:gd name="T0" fmla="*/ 0 w 97"/>
                  <a:gd name="T1" fmla="*/ 0 h 504"/>
                  <a:gd name="T2" fmla="*/ 5 w 97"/>
                  <a:gd name="T3" fmla="*/ 672 h 504"/>
                  <a:gd name="T4" fmla="*/ 176 w 97"/>
                  <a:gd name="T5" fmla="*/ 915 h 504"/>
                  <a:gd name="T6" fmla="*/ 176 w 97"/>
                  <a:gd name="T7" fmla="*/ 361 h 504"/>
                  <a:gd name="T8" fmla="*/ 176 w 97"/>
                  <a:gd name="T9" fmla="*/ 305 h 504"/>
                  <a:gd name="T10" fmla="*/ 176 w 97"/>
                  <a:gd name="T11" fmla="*/ 174 h 504"/>
                  <a:gd name="T12" fmla="*/ 0 w 97"/>
                  <a:gd name="T13" fmla="*/ 0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 h="504">
                    <a:moveTo>
                      <a:pt x="0" y="0"/>
                    </a:moveTo>
                    <a:cubicBezTo>
                      <a:pt x="3" y="370"/>
                      <a:pt x="3" y="370"/>
                      <a:pt x="3" y="370"/>
                    </a:cubicBezTo>
                    <a:cubicBezTo>
                      <a:pt x="76" y="430"/>
                      <a:pt x="97" y="504"/>
                      <a:pt x="97" y="504"/>
                    </a:cubicBezTo>
                    <a:cubicBezTo>
                      <a:pt x="97" y="199"/>
                      <a:pt x="97" y="199"/>
                      <a:pt x="97" y="199"/>
                    </a:cubicBezTo>
                    <a:cubicBezTo>
                      <a:pt x="97" y="168"/>
                      <a:pt x="97" y="168"/>
                      <a:pt x="97" y="168"/>
                    </a:cubicBezTo>
                    <a:cubicBezTo>
                      <a:pt x="97" y="96"/>
                      <a:pt x="97" y="96"/>
                      <a:pt x="97" y="96"/>
                    </a:cubicBezTo>
                    <a:cubicBezTo>
                      <a:pt x="97" y="43"/>
                      <a:pt x="54" y="0"/>
                      <a:pt x="0" y="0"/>
                    </a:cubicBezTo>
                  </a:path>
                </a:pathLst>
              </a:custGeom>
              <a:gradFill rotWithShape="1">
                <a:gsLst>
                  <a:gs pos="0">
                    <a:srgbClr val="9F9F9F">
                      <a:alpha val="0"/>
                    </a:srgbClr>
                  </a:gs>
                  <a:gs pos="100000">
                    <a:schemeClr val="tx1">
                      <a:alpha val="18999"/>
                    </a:scheme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86" name="Group 10"/>
            <p:cNvGrpSpPr/>
            <p:nvPr/>
          </p:nvGrpSpPr>
          <p:grpSpPr bwMode="auto">
            <a:xfrm>
              <a:off x="1851" y="1664"/>
              <a:ext cx="160" cy="256"/>
              <a:chOff x="5012" y="3503"/>
              <a:chExt cx="208" cy="333"/>
            </a:xfrm>
          </p:grpSpPr>
          <p:sp>
            <p:nvSpPr>
              <p:cNvPr id="101" name="Freeform 219"/>
              <p:cNvSpPr>
                <a:spLocks noEditPoints="1"/>
              </p:cNvSpPr>
              <p:nvPr/>
            </p:nvSpPr>
            <p:spPr bwMode="auto">
              <a:xfrm>
                <a:off x="5012" y="3503"/>
                <a:ext cx="108" cy="333"/>
              </a:xfrm>
              <a:custGeom>
                <a:avLst/>
                <a:gdLst>
                  <a:gd name="T0" fmla="*/ 402535 w 46"/>
                  <a:gd name="T1" fmla="*/ 1035977 h 141"/>
                  <a:gd name="T2" fmla="*/ 341280 w 46"/>
                  <a:gd name="T3" fmla="*/ 1186505 h 141"/>
                  <a:gd name="T4" fmla="*/ 201267 w 46"/>
                  <a:gd name="T5" fmla="*/ 1248485 h 141"/>
                  <a:gd name="T6" fmla="*/ 52504 w 46"/>
                  <a:gd name="T7" fmla="*/ 1186505 h 141"/>
                  <a:gd name="T8" fmla="*/ 0 w 46"/>
                  <a:gd name="T9" fmla="*/ 1035977 h 141"/>
                  <a:gd name="T10" fmla="*/ 0 w 46"/>
                  <a:gd name="T11" fmla="*/ 212508 h 141"/>
                  <a:gd name="T12" fmla="*/ 52504 w 46"/>
                  <a:gd name="T13" fmla="*/ 61981 h 141"/>
                  <a:gd name="T14" fmla="*/ 201267 w 46"/>
                  <a:gd name="T15" fmla="*/ 0 h 141"/>
                  <a:gd name="T16" fmla="*/ 341280 w 46"/>
                  <a:gd name="T17" fmla="*/ 61981 h 141"/>
                  <a:gd name="T18" fmla="*/ 402535 w 46"/>
                  <a:gd name="T19" fmla="*/ 212508 h 141"/>
                  <a:gd name="T20" fmla="*/ 402535 w 46"/>
                  <a:gd name="T21" fmla="*/ 1035977 h 141"/>
                  <a:gd name="T22" fmla="*/ 306276 w 46"/>
                  <a:gd name="T23" fmla="*/ 1035977 h 141"/>
                  <a:gd name="T24" fmla="*/ 306276 w 46"/>
                  <a:gd name="T25" fmla="*/ 212508 h 141"/>
                  <a:gd name="T26" fmla="*/ 271273 w 46"/>
                  <a:gd name="T27" fmla="*/ 141671 h 141"/>
                  <a:gd name="T28" fmla="*/ 201267 w 46"/>
                  <a:gd name="T29" fmla="*/ 106253 h 141"/>
                  <a:gd name="T30" fmla="*/ 131262 w 46"/>
                  <a:gd name="T31" fmla="*/ 141671 h 141"/>
                  <a:gd name="T32" fmla="*/ 96259 w 46"/>
                  <a:gd name="T33" fmla="*/ 212508 h 141"/>
                  <a:gd name="T34" fmla="*/ 96259 w 46"/>
                  <a:gd name="T35" fmla="*/ 1035977 h 141"/>
                  <a:gd name="T36" fmla="*/ 131262 w 46"/>
                  <a:gd name="T37" fmla="*/ 1115668 h 141"/>
                  <a:gd name="T38" fmla="*/ 201267 w 46"/>
                  <a:gd name="T39" fmla="*/ 1142233 h 141"/>
                  <a:gd name="T40" fmla="*/ 271273 w 46"/>
                  <a:gd name="T41" fmla="*/ 1115668 h 141"/>
                  <a:gd name="T42" fmla="*/ 306276 w 46"/>
                  <a:gd name="T43" fmla="*/ 1035977 h 1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6" h="141">
                    <a:moveTo>
                      <a:pt x="46" y="117"/>
                    </a:moveTo>
                    <a:cubicBezTo>
                      <a:pt x="46" y="124"/>
                      <a:pt x="44" y="129"/>
                      <a:pt x="39" y="134"/>
                    </a:cubicBezTo>
                    <a:cubicBezTo>
                      <a:pt x="35" y="139"/>
                      <a:pt x="29" y="141"/>
                      <a:pt x="23" y="141"/>
                    </a:cubicBezTo>
                    <a:cubicBezTo>
                      <a:pt x="17" y="141"/>
                      <a:pt x="11" y="139"/>
                      <a:pt x="6" y="134"/>
                    </a:cubicBezTo>
                    <a:cubicBezTo>
                      <a:pt x="2" y="129"/>
                      <a:pt x="0" y="124"/>
                      <a:pt x="0" y="117"/>
                    </a:cubicBezTo>
                    <a:cubicBezTo>
                      <a:pt x="0" y="24"/>
                      <a:pt x="0" y="24"/>
                      <a:pt x="0" y="24"/>
                    </a:cubicBezTo>
                    <a:cubicBezTo>
                      <a:pt x="0" y="17"/>
                      <a:pt x="2" y="12"/>
                      <a:pt x="6" y="7"/>
                    </a:cubicBezTo>
                    <a:cubicBezTo>
                      <a:pt x="11" y="3"/>
                      <a:pt x="17" y="0"/>
                      <a:pt x="23" y="0"/>
                    </a:cubicBezTo>
                    <a:cubicBezTo>
                      <a:pt x="29" y="0"/>
                      <a:pt x="35" y="3"/>
                      <a:pt x="39" y="7"/>
                    </a:cubicBezTo>
                    <a:cubicBezTo>
                      <a:pt x="44" y="12"/>
                      <a:pt x="46" y="17"/>
                      <a:pt x="46" y="24"/>
                    </a:cubicBezTo>
                    <a:lnTo>
                      <a:pt x="46" y="117"/>
                    </a:lnTo>
                    <a:close/>
                    <a:moveTo>
                      <a:pt x="35" y="117"/>
                    </a:moveTo>
                    <a:cubicBezTo>
                      <a:pt x="35" y="24"/>
                      <a:pt x="35" y="24"/>
                      <a:pt x="35" y="24"/>
                    </a:cubicBezTo>
                    <a:cubicBezTo>
                      <a:pt x="35" y="21"/>
                      <a:pt x="33" y="18"/>
                      <a:pt x="31" y="16"/>
                    </a:cubicBezTo>
                    <a:cubicBezTo>
                      <a:pt x="29" y="13"/>
                      <a:pt x="26" y="12"/>
                      <a:pt x="23" y="12"/>
                    </a:cubicBezTo>
                    <a:cubicBezTo>
                      <a:pt x="20" y="12"/>
                      <a:pt x="17" y="13"/>
                      <a:pt x="15" y="16"/>
                    </a:cubicBezTo>
                    <a:cubicBezTo>
                      <a:pt x="12" y="18"/>
                      <a:pt x="11" y="21"/>
                      <a:pt x="11" y="24"/>
                    </a:cubicBezTo>
                    <a:cubicBezTo>
                      <a:pt x="11" y="117"/>
                      <a:pt x="11" y="117"/>
                      <a:pt x="11" y="117"/>
                    </a:cubicBezTo>
                    <a:cubicBezTo>
                      <a:pt x="11" y="121"/>
                      <a:pt x="12" y="123"/>
                      <a:pt x="15" y="126"/>
                    </a:cubicBezTo>
                    <a:cubicBezTo>
                      <a:pt x="17" y="128"/>
                      <a:pt x="20" y="129"/>
                      <a:pt x="23" y="129"/>
                    </a:cubicBezTo>
                    <a:cubicBezTo>
                      <a:pt x="26" y="129"/>
                      <a:pt x="29" y="128"/>
                      <a:pt x="31" y="126"/>
                    </a:cubicBezTo>
                    <a:cubicBezTo>
                      <a:pt x="33" y="123"/>
                      <a:pt x="35" y="121"/>
                      <a:pt x="35" y="11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02" name="Rectangle 220"/>
              <p:cNvSpPr>
                <a:spLocks noChangeArrowheads="1"/>
              </p:cNvSpPr>
              <p:nvPr/>
            </p:nvSpPr>
            <p:spPr bwMode="auto">
              <a:xfrm>
                <a:off x="5144" y="3503"/>
                <a:ext cx="26" cy="3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4000" baseline="-25000">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03" name="Rectangle 221"/>
              <p:cNvSpPr>
                <a:spLocks noChangeArrowheads="1"/>
              </p:cNvSpPr>
              <p:nvPr/>
            </p:nvSpPr>
            <p:spPr bwMode="auto">
              <a:xfrm>
                <a:off x="5194" y="3808"/>
                <a:ext cx="26" cy="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4000" baseline="-25000">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87" name="Group 380"/>
            <p:cNvGrpSpPr/>
            <p:nvPr/>
          </p:nvGrpSpPr>
          <p:grpSpPr bwMode="auto">
            <a:xfrm>
              <a:off x="2071" y="1817"/>
              <a:ext cx="88" cy="87"/>
              <a:chOff x="1872" y="2352"/>
              <a:chExt cx="240" cy="240"/>
            </a:xfrm>
          </p:grpSpPr>
          <p:grpSp>
            <p:nvGrpSpPr>
              <p:cNvPr id="89" name="Group 381"/>
              <p:cNvGrpSpPr/>
              <p:nvPr/>
            </p:nvGrpSpPr>
            <p:grpSpPr bwMode="auto">
              <a:xfrm>
                <a:off x="1968" y="2352"/>
                <a:ext cx="144" cy="240"/>
                <a:chOff x="1968" y="2352"/>
                <a:chExt cx="144" cy="240"/>
              </a:xfrm>
            </p:grpSpPr>
            <p:sp>
              <p:nvSpPr>
                <p:cNvPr id="96" name="Oval 382"/>
                <p:cNvSpPr>
                  <a:spLocks noChangeArrowheads="1"/>
                </p:cNvSpPr>
                <p:nvPr/>
              </p:nvSpPr>
              <p:spPr bwMode="gray">
                <a:xfrm>
                  <a:off x="1968" y="2352"/>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97" name="Oval 383"/>
                <p:cNvSpPr>
                  <a:spLocks noChangeArrowheads="1"/>
                </p:cNvSpPr>
                <p:nvPr/>
              </p:nvSpPr>
              <p:spPr bwMode="gray">
                <a:xfrm>
                  <a:off x="2016" y="2400"/>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98" name="Oval 384"/>
                <p:cNvSpPr>
                  <a:spLocks noChangeArrowheads="1"/>
                </p:cNvSpPr>
                <p:nvPr/>
              </p:nvSpPr>
              <p:spPr bwMode="gray">
                <a:xfrm>
                  <a:off x="2064" y="2448"/>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99" name="Oval 385"/>
                <p:cNvSpPr>
                  <a:spLocks noChangeArrowheads="1"/>
                </p:cNvSpPr>
                <p:nvPr/>
              </p:nvSpPr>
              <p:spPr bwMode="gray">
                <a:xfrm>
                  <a:off x="2016" y="2496"/>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00" name="Oval 386"/>
                <p:cNvSpPr>
                  <a:spLocks noChangeArrowheads="1"/>
                </p:cNvSpPr>
                <p:nvPr/>
              </p:nvSpPr>
              <p:spPr bwMode="gray">
                <a:xfrm>
                  <a:off x="1968" y="2544"/>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90" name="Group 387"/>
              <p:cNvGrpSpPr/>
              <p:nvPr/>
            </p:nvGrpSpPr>
            <p:grpSpPr bwMode="auto">
              <a:xfrm>
                <a:off x="1872" y="2352"/>
                <a:ext cx="144" cy="240"/>
                <a:chOff x="1968" y="2352"/>
                <a:chExt cx="144" cy="240"/>
              </a:xfrm>
            </p:grpSpPr>
            <p:sp>
              <p:nvSpPr>
                <p:cNvPr id="91" name="Oval 388"/>
                <p:cNvSpPr>
                  <a:spLocks noChangeArrowheads="1"/>
                </p:cNvSpPr>
                <p:nvPr/>
              </p:nvSpPr>
              <p:spPr bwMode="gray">
                <a:xfrm>
                  <a:off x="1968" y="2352"/>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92" name="Oval 389"/>
                <p:cNvSpPr>
                  <a:spLocks noChangeArrowheads="1"/>
                </p:cNvSpPr>
                <p:nvPr/>
              </p:nvSpPr>
              <p:spPr bwMode="gray">
                <a:xfrm>
                  <a:off x="2016" y="2400"/>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93" name="Oval 390"/>
                <p:cNvSpPr>
                  <a:spLocks noChangeArrowheads="1"/>
                </p:cNvSpPr>
                <p:nvPr/>
              </p:nvSpPr>
              <p:spPr bwMode="gray">
                <a:xfrm>
                  <a:off x="2064" y="2448"/>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94" name="Oval 391"/>
                <p:cNvSpPr>
                  <a:spLocks noChangeArrowheads="1"/>
                </p:cNvSpPr>
                <p:nvPr/>
              </p:nvSpPr>
              <p:spPr bwMode="gray">
                <a:xfrm>
                  <a:off x="2016" y="2496"/>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95" name="Oval 392"/>
                <p:cNvSpPr>
                  <a:spLocks noChangeArrowheads="1"/>
                </p:cNvSpPr>
                <p:nvPr/>
              </p:nvSpPr>
              <p:spPr bwMode="gray">
                <a:xfrm>
                  <a:off x="1968" y="2544"/>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sp>
          <p:nvSpPr>
            <p:cNvPr id="88" name="Text Box 124"/>
            <p:cNvSpPr txBox="1">
              <a:spLocks noChangeArrowheads="1"/>
            </p:cNvSpPr>
            <p:nvPr/>
          </p:nvSpPr>
          <p:spPr bwMode="auto">
            <a:xfrm>
              <a:off x="2004" y="1525"/>
              <a:ext cx="320"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baseline="-250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要点</a:t>
              </a:r>
            </a:p>
          </p:txBody>
        </p:sp>
      </p:grpSp>
      <p:grpSp>
        <p:nvGrpSpPr>
          <p:cNvPr id="9" name="Group 68"/>
          <p:cNvGrpSpPr/>
          <p:nvPr/>
        </p:nvGrpSpPr>
        <p:grpSpPr bwMode="auto">
          <a:xfrm>
            <a:off x="6121495" y="3588805"/>
            <a:ext cx="2517678" cy="1981939"/>
            <a:chOff x="2835" y="2591"/>
            <a:chExt cx="1210" cy="952"/>
          </a:xfrm>
          <a:effectLst>
            <a:outerShdw blurRad="114300" dist="127000" dir="2700000" sx="102000" sy="102000" algn="tl" rotWithShape="0">
              <a:prstClr val="black">
                <a:alpha val="30000"/>
              </a:prstClr>
            </a:outerShdw>
          </a:effectLst>
        </p:grpSpPr>
        <p:sp>
          <p:nvSpPr>
            <p:cNvPr id="65" name="Freeform 218"/>
            <p:cNvSpPr/>
            <p:nvPr/>
          </p:nvSpPr>
          <p:spPr bwMode="auto">
            <a:xfrm>
              <a:off x="2835" y="2591"/>
              <a:ext cx="1210" cy="916"/>
            </a:xfrm>
            <a:custGeom>
              <a:avLst/>
              <a:gdLst>
                <a:gd name="T0" fmla="*/ 3882883 w 666"/>
                <a:gd name="T1" fmla="*/ 0 h 504"/>
                <a:gd name="T2" fmla="*/ 660771 w 666"/>
                <a:gd name="T3" fmla="*/ 0 h 504"/>
                <a:gd name="T4" fmla="*/ 0 w 666"/>
                <a:gd name="T5" fmla="*/ 653982 h 504"/>
                <a:gd name="T6" fmla="*/ 0 w 666"/>
                <a:gd name="T7" fmla="*/ 1144469 h 504"/>
                <a:gd name="T8" fmla="*/ 0 w 666"/>
                <a:gd name="T9" fmla="*/ 1348839 h 504"/>
                <a:gd name="T10" fmla="*/ 0 w 666"/>
                <a:gd name="T11" fmla="*/ 3433410 h 504"/>
                <a:gd name="T12" fmla="*/ 2186677 w 666"/>
                <a:gd name="T13" fmla="*/ 2009635 h 504"/>
                <a:gd name="T14" fmla="*/ 3882883 w 666"/>
                <a:gd name="T15" fmla="*/ 2009635 h 504"/>
                <a:gd name="T16" fmla="*/ 4536842 w 666"/>
                <a:gd name="T17" fmla="*/ 1348839 h 504"/>
                <a:gd name="T18" fmla="*/ 4536842 w 666"/>
                <a:gd name="T19" fmla="*/ 653982 h 504"/>
                <a:gd name="T20" fmla="*/ 3882883 w 666"/>
                <a:gd name="T21" fmla="*/ 0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6" h="504">
                  <a:moveTo>
                    <a:pt x="570" y="0"/>
                  </a:moveTo>
                  <a:cubicBezTo>
                    <a:pt x="97" y="0"/>
                    <a:pt x="97" y="0"/>
                    <a:pt x="97" y="0"/>
                  </a:cubicBezTo>
                  <a:cubicBezTo>
                    <a:pt x="43" y="0"/>
                    <a:pt x="0" y="43"/>
                    <a:pt x="0" y="96"/>
                  </a:cubicBezTo>
                  <a:cubicBezTo>
                    <a:pt x="0" y="168"/>
                    <a:pt x="0" y="168"/>
                    <a:pt x="0" y="168"/>
                  </a:cubicBezTo>
                  <a:cubicBezTo>
                    <a:pt x="0" y="198"/>
                    <a:pt x="0" y="198"/>
                    <a:pt x="0" y="198"/>
                  </a:cubicBezTo>
                  <a:cubicBezTo>
                    <a:pt x="0" y="504"/>
                    <a:pt x="0" y="504"/>
                    <a:pt x="0" y="504"/>
                  </a:cubicBezTo>
                  <a:cubicBezTo>
                    <a:pt x="0" y="504"/>
                    <a:pt x="61" y="296"/>
                    <a:pt x="321" y="295"/>
                  </a:cubicBezTo>
                  <a:cubicBezTo>
                    <a:pt x="570" y="295"/>
                    <a:pt x="570" y="295"/>
                    <a:pt x="570" y="295"/>
                  </a:cubicBezTo>
                  <a:cubicBezTo>
                    <a:pt x="623" y="295"/>
                    <a:pt x="666" y="252"/>
                    <a:pt x="666" y="198"/>
                  </a:cubicBezTo>
                  <a:cubicBezTo>
                    <a:pt x="666" y="96"/>
                    <a:pt x="666" y="96"/>
                    <a:pt x="666" y="96"/>
                  </a:cubicBezTo>
                  <a:cubicBezTo>
                    <a:pt x="666" y="43"/>
                    <a:pt x="623" y="0"/>
                    <a:pt x="570" y="0"/>
                  </a:cubicBezTo>
                  <a:close/>
                </a:path>
              </a:pathLst>
            </a:custGeom>
            <a:solidFill>
              <a:schemeClr val="accent4"/>
            </a:solidFill>
            <a:ln>
              <a:noFill/>
            </a:ln>
            <a:effectLst>
              <a:outerShdw dist="52363" dir="6242175" algn="ctr" rotWithShape="0">
                <a:srgbClr val="808080">
                  <a:alpha val="50000"/>
                </a:srgbClr>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66" name="Rectangle 13"/>
            <p:cNvSpPr>
              <a:spLocks noChangeArrowheads="1"/>
            </p:cNvSpPr>
            <p:nvPr/>
          </p:nvSpPr>
          <p:spPr bwMode="auto">
            <a:xfrm>
              <a:off x="3253" y="2988"/>
              <a:ext cx="22" cy="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4000" baseline="-25000">
                <a:latin typeface="Agency FB" panose="020B0503020202020204" pitchFamily="34" charset="0"/>
                <a:ea typeface="微软雅黑" panose="020B0503020204020204" pitchFamily="34" charset="-122"/>
                <a:cs typeface="+mn-ea"/>
                <a:sym typeface="Agency FB" panose="020B0503020202020204" pitchFamily="34" charset="0"/>
              </a:endParaRPr>
            </a:p>
          </p:txBody>
        </p:sp>
        <p:grpSp>
          <p:nvGrpSpPr>
            <p:cNvPr id="67" name="Group 380"/>
            <p:cNvGrpSpPr/>
            <p:nvPr/>
          </p:nvGrpSpPr>
          <p:grpSpPr bwMode="auto">
            <a:xfrm>
              <a:off x="3326" y="2923"/>
              <a:ext cx="88" cy="87"/>
              <a:chOff x="1872" y="2352"/>
              <a:chExt cx="240" cy="240"/>
            </a:xfrm>
          </p:grpSpPr>
          <p:grpSp>
            <p:nvGrpSpPr>
              <p:cNvPr id="73" name="Group 381"/>
              <p:cNvGrpSpPr/>
              <p:nvPr/>
            </p:nvGrpSpPr>
            <p:grpSpPr bwMode="auto">
              <a:xfrm>
                <a:off x="1968" y="2352"/>
                <a:ext cx="144" cy="240"/>
                <a:chOff x="1968" y="2352"/>
                <a:chExt cx="144" cy="240"/>
              </a:xfrm>
            </p:grpSpPr>
            <p:sp>
              <p:nvSpPr>
                <p:cNvPr id="80" name="Oval 382"/>
                <p:cNvSpPr>
                  <a:spLocks noChangeArrowheads="1"/>
                </p:cNvSpPr>
                <p:nvPr/>
              </p:nvSpPr>
              <p:spPr bwMode="gray">
                <a:xfrm>
                  <a:off x="1968" y="2352"/>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81" name="Oval 383"/>
                <p:cNvSpPr>
                  <a:spLocks noChangeArrowheads="1"/>
                </p:cNvSpPr>
                <p:nvPr/>
              </p:nvSpPr>
              <p:spPr bwMode="gray">
                <a:xfrm>
                  <a:off x="2016" y="2400"/>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82" name="Oval 384"/>
                <p:cNvSpPr>
                  <a:spLocks noChangeArrowheads="1"/>
                </p:cNvSpPr>
                <p:nvPr/>
              </p:nvSpPr>
              <p:spPr bwMode="gray">
                <a:xfrm>
                  <a:off x="2064" y="2448"/>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83" name="Oval 385"/>
                <p:cNvSpPr>
                  <a:spLocks noChangeArrowheads="1"/>
                </p:cNvSpPr>
                <p:nvPr/>
              </p:nvSpPr>
              <p:spPr bwMode="gray">
                <a:xfrm>
                  <a:off x="2016" y="2496"/>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84" name="Oval 386"/>
                <p:cNvSpPr>
                  <a:spLocks noChangeArrowheads="1"/>
                </p:cNvSpPr>
                <p:nvPr/>
              </p:nvSpPr>
              <p:spPr bwMode="gray">
                <a:xfrm>
                  <a:off x="1968" y="2544"/>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74" name="Group 387"/>
              <p:cNvGrpSpPr/>
              <p:nvPr/>
            </p:nvGrpSpPr>
            <p:grpSpPr bwMode="auto">
              <a:xfrm>
                <a:off x="1872" y="2352"/>
                <a:ext cx="144" cy="240"/>
                <a:chOff x="1968" y="2352"/>
                <a:chExt cx="144" cy="240"/>
              </a:xfrm>
            </p:grpSpPr>
            <p:sp>
              <p:nvSpPr>
                <p:cNvPr id="75" name="Oval 388"/>
                <p:cNvSpPr>
                  <a:spLocks noChangeArrowheads="1"/>
                </p:cNvSpPr>
                <p:nvPr/>
              </p:nvSpPr>
              <p:spPr bwMode="gray">
                <a:xfrm>
                  <a:off x="1968" y="2352"/>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76" name="Oval 389"/>
                <p:cNvSpPr>
                  <a:spLocks noChangeArrowheads="1"/>
                </p:cNvSpPr>
                <p:nvPr/>
              </p:nvSpPr>
              <p:spPr bwMode="gray">
                <a:xfrm>
                  <a:off x="2016" y="2400"/>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77" name="Oval 390"/>
                <p:cNvSpPr>
                  <a:spLocks noChangeArrowheads="1"/>
                </p:cNvSpPr>
                <p:nvPr/>
              </p:nvSpPr>
              <p:spPr bwMode="gray">
                <a:xfrm>
                  <a:off x="2064" y="2448"/>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78" name="Oval 391"/>
                <p:cNvSpPr>
                  <a:spLocks noChangeArrowheads="1"/>
                </p:cNvSpPr>
                <p:nvPr/>
              </p:nvSpPr>
              <p:spPr bwMode="gray">
                <a:xfrm>
                  <a:off x="2016" y="2496"/>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79" name="Oval 392"/>
                <p:cNvSpPr>
                  <a:spLocks noChangeArrowheads="1"/>
                </p:cNvSpPr>
                <p:nvPr/>
              </p:nvSpPr>
              <p:spPr bwMode="gray">
                <a:xfrm>
                  <a:off x="1968" y="2544"/>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sp>
          <p:nvSpPr>
            <p:cNvPr id="68" name="Text Box 124"/>
            <p:cNvSpPr txBox="1">
              <a:spLocks noChangeArrowheads="1"/>
            </p:cNvSpPr>
            <p:nvPr/>
          </p:nvSpPr>
          <p:spPr bwMode="auto">
            <a:xfrm>
              <a:off x="3272" y="2614"/>
              <a:ext cx="320"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baseline="-250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要点</a:t>
              </a:r>
            </a:p>
          </p:txBody>
        </p:sp>
        <p:sp>
          <p:nvSpPr>
            <p:cNvPr id="69" name="Freeform 85"/>
            <p:cNvSpPr/>
            <p:nvPr/>
          </p:nvSpPr>
          <p:spPr bwMode="auto">
            <a:xfrm flipH="1">
              <a:off x="2835" y="2591"/>
              <a:ext cx="159" cy="952"/>
            </a:xfrm>
            <a:custGeom>
              <a:avLst/>
              <a:gdLst>
                <a:gd name="T0" fmla="*/ 0 w 97"/>
                <a:gd name="T1" fmla="*/ 0 h 504"/>
                <a:gd name="T2" fmla="*/ 5 w 97"/>
                <a:gd name="T3" fmla="*/ 699 h 504"/>
                <a:gd name="T4" fmla="*/ 159 w 97"/>
                <a:gd name="T5" fmla="*/ 952 h 504"/>
                <a:gd name="T6" fmla="*/ 159 w 97"/>
                <a:gd name="T7" fmla="*/ 376 h 504"/>
                <a:gd name="T8" fmla="*/ 159 w 97"/>
                <a:gd name="T9" fmla="*/ 317 h 504"/>
                <a:gd name="T10" fmla="*/ 159 w 97"/>
                <a:gd name="T11" fmla="*/ 181 h 504"/>
                <a:gd name="T12" fmla="*/ 0 w 97"/>
                <a:gd name="T13" fmla="*/ 0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 h="504">
                  <a:moveTo>
                    <a:pt x="0" y="0"/>
                  </a:moveTo>
                  <a:cubicBezTo>
                    <a:pt x="3" y="370"/>
                    <a:pt x="3" y="370"/>
                    <a:pt x="3" y="370"/>
                  </a:cubicBezTo>
                  <a:cubicBezTo>
                    <a:pt x="76" y="430"/>
                    <a:pt x="97" y="504"/>
                    <a:pt x="97" y="504"/>
                  </a:cubicBezTo>
                  <a:cubicBezTo>
                    <a:pt x="97" y="199"/>
                    <a:pt x="97" y="199"/>
                    <a:pt x="97" y="199"/>
                  </a:cubicBezTo>
                  <a:cubicBezTo>
                    <a:pt x="97" y="168"/>
                    <a:pt x="97" y="168"/>
                    <a:pt x="97" y="168"/>
                  </a:cubicBezTo>
                  <a:cubicBezTo>
                    <a:pt x="97" y="96"/>
                    <a:pt x="97" y="96"/>
                    <a:pt x="97" y="96"/>
                  </a:cubicBezTo>
                  <a:cubicBezTo>
                    <a:pt x="97" y="43"/>
                    <a:pt x="54" y="0"/>
                    <a:pt x="0" y="0"/>
                  </a:cubicBezTo>
                </a:path>
              </a:pathLst>
            </a:custGeom>
            <a:gradFill rotWithShape="1">
              <a:gsLst>
                <a:gs pos="0">
                  <a:srgbClr val="9F9F9F">
                    <a:alpha val="0"/>
                  </a:srgbClr>
                </a:gs>
                <a:gs pos="100000">
                  <a:schemeClr val="tx1">
                    <a:alpha val="18999"/>
                  </a:scheme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grpSp>
          <p:nvGrpSpPr>
            <p:cNvPr id="70" name="Group 86"/>
            <p:cNvGrpSpPr/>
            <p:nvPr/>
          </p:nvGrpSpPr>
          <p:grpSpPr bwMode="auto">
            <a:xfrm>
              <a:off x="3050" y="2756"/>
              <a:ext cx="193" cy="254"/>
              <a:chOff x="3050" y="2756"/>
              <a:chExt cx="193" cy="254"/>
            </a:xfrm>
          </p:grpSpPr>
          <p:sp>
            <p:nvSpPr>
              <p:cNvPr id="71" name="Freeform 11"/>
              <p:cNvSpPr>
                <a:spLocks noEditPoints="1"/>
              </p:cNvSpPr>
              <p:nvPr/>
            </p:nvSpPr>
            <p:spPr bwMode="auto">
              <a:xfrm>
                <a:off x="3050" y="2756"/>
                <a:ext cx="85" cy="254"/>
              </a:xfrm>
              <a:custGeom>
                <a:avLst/>
                <a:gdLst>
                  <a:gd name="T0" fmla="*/ 318683 w 47"/>
                  <a:gd name="T1" fmla="*/ 794312 h 140"/>
                  <a:gd name="T2" fmla="*/ 271221 w 47"/>
                  <a:gd name="T3" fmla="*/ 902936 h 140"/>
                  <a:gd name="T4" fmla="*/ 162732 w 47"/>
                  <a:gd name="T5" fmla="*/ 950459 h 140"/>
                  <a:gd name="T6" fmla="*/ 47463 w 47"/>
                  <a:gd name="T7" fmla="*/ 902936 h 140"/>
                  <a:gd name="T8" fmla="*/ 0 w 47"/>
                  <a:gd name="T9" fmla="*/ 794312 h 140"/>
                  <a:gd name="T10" fmla="*/ 0 w 47"/>
                  <a:gd name="T11" fmla="*/ 156147 h 140"/>
                  <a:gd name="T12" fmla="*/ 47463 w 47"/>
                  <a:gd name="T13" fmla="*/ 40734 h 140"/>
                  <a:gd name="T14" fmla="*/ 162732 w 47"/>
                  <a:gd name="T15" fmla="*/ 0 h 140"/>
                  <a:gd name="T16" fmla="*/ 271221 w 47"/>
                  <a:gd name="T17" fmla="*/ 40734 h 140"/>
                  <a:gd name="T18" fmla="*/ 318683 w 47"/>
                  <a:gd name="T19" fmla="*/ 156147 h 140"/>
                  <a:gd name="T20" fmla="*/ 318683 w 47"/>
                  <a:gd name="T21" fmla="*/ 794312 h 140"/>
                  <a:gd name="T22" fmla="*/ 237316 w 47"/>
                  <a:gd name="T23" fmla="*/ 794312 h 140"/>
                  <a:gd name="T24" fmla="*/ 237316 w 47"/>
                  <a:gd name="T25" fmla="*/ 156147 h 140"/>
                  <a:gd name="T26" fmla="*/ 216976 w 47"/>
                  <a:gd name="T27" fmla="*/ 101834 h 140"/>
                  <a:gd name="T28" fmla="*/ 162732 w 47"/>
                  <a:gd name="T29" fmla="*/ 74680 h 140"/>
                  <a:gd name="T30" fmla="*/ 101707 w 47"/>
                  <a:gd name="T31" fmla="*/ 101834 h 140"/>
                  <a:gd name="T32" fmla="*/ 81367 w 47"/>
                  <a:gd name="T33" fmla="*/ 156147 h 140"/>
                  <a:gd name="T34" fmla="*/ 81367 w 47"/>
                  <a:gd name="T35" fmla="*/ 794312 h 140"/>
                  <a:gd name="T36" fmla="*/ 101707 w 47"/>
                  <a:gd name="T37" fmla="*/ 848625 h 140"/>
                  <a:gd name="T38" fmla="*/ 162732 w 47"/>
                  <a:gd name="T39" fmla="*/ 868990 h 140"/>
                  <a:gd name="T40" fmla="*/ 216976 w 47"/>
                  <a:gd name="T41" fmla="*/ 848625 h 140"/>
                  <a:gd name="T42" fmla="*/ 237316 w 47"/>
                  <a:gd name="T43" fmla="*/ 794312 h 1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 h="140">
                    <a:moveTo>
                      <a:pt x="47" y="117"/>
                    </a:moveTo>
                    <a:cubicBezTo>
                      <a:pt x="47" y="123"/>
                      <a:pt x="45" y="128"/>
                      <a:pt x="40" y="133"/>
                    </a:cubicBezTo>
                    <a:cubicBezTo>
                      <a:pt x="35" y="138"/>
                      <a:pt x="30" y="140"/>
                      <a:pt x="24" y="140"/>
                    </a:cubicBezTo>
                    <a:cubicBezTo>
                      <a:pt x="17" y="140"/>
                      <a:pt x="12" y="138"/>
                      <a:pt x="7" y="133"/>
                    </a:cubicBezTo>
                    <a:cubicBezTo>
                      <a:pt x="2" y="128"/>
                      <a:pt x="0" y="123"/>
                      <a:pt x="0" y="117"/>
                    </a:cubicBezTo>
                    <a:cubicBezTo>
                      <a:pt x="0" y="23"/>
                      <a:pt x="0" y="23"/>
                      <a:pt x="0" y="23"/>
                    </a:cubicBezTo>
                    <a:cubicBezTo>
                      <a:pt x="0" y="17"/>
                      <a:pt x="2" y="11"/>
                      <a:pt x="7" y="6"/>
                    </a:cubicBezTo>
                    <a:cubicBezTo>
                      <a:pt x="12" y="2"/>
                      <a:pt x="17" y="0"/>
                      <a:pt x="24" y="0"/>
                    </a:cubicBezTo>
                    <a:cubicBezTo>
                      <a:pt x="30" y="0"/>
                      <a:pt x="35" y="2"/>
                      <a:pt x="40" y="6"/>
                    </a:cubicBezTo>
                    <a:cubicBezTo>
                      <a:pt x="45" y="11"/>
                      <a:pt x="47" y="17"/>
                      <a:pt x="47" y="23"/>
                    </a:cubicBezTo>
                    <a:lnTo>
                      <a:pt x="47" y="117"/>
                    </a:lnTo>
                    <a:close/>
                    <a:moveTo>
                      <a:pt x="35" y="117"/>
                    </a:moveTo>
                    <a:cubicBezTo>
                      <a:pt x="35" y="23"/>
                      <a:pt x="35" y="23"/>
                      <a:pt x="35" y="23"/>
                    </a:cubicBezTo>
                    <a:cubicBezTo>
                      <a:pt x="35" y="20"/>
                      <a:pt x="34" y="17"/>
                      <a:pt x="32" y="15"/>
                    </a:cubicBezTo>
                    <a:cubicBezTo>
                      <a:pt x="30" y="12"/>
                      <a:pt x="27" y="11"/>
                      <a:pt x="24" y="11"/>
                    </a:cubicBezTo>
                    <a:cubicBezTo>
                      <a:pt x="20" y="11"/>
                      <a:pt x="17" y="12"/>
                      <a:pt x="15" y="15"/>
                    </a:cubicBezTo>
                    <a:cubicBezTo>
                      <a:pt x="13" y="17"/>
                      <a:pt x="12" y="20"/>
                      <a:pt x="12" y="23"/>
                    </a:cubicBezTo>
                    <a:cubicBezTo>
                      <a:pt x="12" y="117"/>
                      <a:pt x="12" y="117"/>
                      <a:pt x="12" y="117"/>
                    </a:cubicBezTo>
                    <a:cubicBezTo>
                      <a:pt x="12" y="120"/>
                      <a:pt x="13" y="123"/>
                      <a:pt x="15" y="125"/>
                    </a:cubicBezTo>
                    <a:cubicBezTo>
                      <a:pt x="17" y="127"/>
                      <a:pt x="20" y="128"/>
                      <a:pt x="24" y="128"/>
                    </a:cubicBezTo>
                    <a:cubicBezTo>
                      <a:pt x="27" y="128"/>
                      <a:pt x="30" y="127"/>
                      <a:pt x="32" y="125"/>
                    </a:cubicBezTo>
                    <a:cubicBezTo>
                      <a:pt x="34" y="123"/>
                      <a:pt x="35" y="120"/>
                      <a:pt x="35" y="11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72" name="Freeform 88"/>
              <p:cNvSpPr>
                <a:spLocks noEditPoints="1"/>
              </p:cNvSpPr>
              <p:nvPr/>
            </p:nvSpPr>
            <p:spPr bwMode="auto">
              <a:xfrm>
                <a:off x="3150" y="2764"/>
                <a:ext cx="93" cy="245"/>
              </a:xfrm>
              <a:custGeom>
                <a:avLst/>
                <a:gdLst>
                  <a:gd name="T0" fmla="*/ 74 w 168"/>
                  <a:gd name="T1" fmla="*/ 0 h 407"/>
                  <a:gd name="T2" fmla="*/ 76 w 168"/>
                  <a:gd name="T3" fmla="*/ 0 h 407"/>
                  <a:gd name="T4" fmla="*/ 76 w 168"/>
                  <a:gd name="T5" fmla="*/ 167 h 407"/>
                  <a:gd name="T6" fmla="*/ 93 w 168"/>
                  <a:gd name="T7" fmla="*/ 167 h 407"/>
                  <a:gd name="T8" fmla="*/ 93 w 168"/>
                  <a:gd name="T9" fmla="*/ 189 h 407"/>
                  <a:gd name="T10" fmla="*/ 76 w 168"/>
                  <a:gd name="T11" fmla="*/ 189 h 407"/>
                  <a:gd name="T12" fmla="*/ 76 w 168"/>
                  <a:gd name="T13" fmla="*/ 245 h 407"/>
                  <a:gd name="T14" fmla="*/ 63 w 168"/>
                  <a:gd name="T15" fmla="*/ 245 h 407"/>
                  <a:gd name="T16" fmla="*/ 63 w 168"/>
                  <a:gd name="T17" fmla="*/ 189 h 407"/>
                  <a:gd name="T18" fmla="*/ 0 w 168"/>
                  <a:gd name="T19" fmla="*/ 189 h 407"/>
                  <a:gd name="T20" fmla="*/ 74 w 168"/>
                  <a:gd name="T21" fmla="*/ 0 h 407"/>
                  <a:gd name="T22" fmla="*/ 63 w 168"/>
                  <a:gd name="T23" fmla="*/ 167 h 407"/>
                  <a:gd name="T24" fmla="*/ 63 w 168"/>
                  <a:gd name="T25" fmla="*/ 67 h 407"/>
                  <a:gd name="T26" fmla="*/ 25 w 168"/>
                  <a:gd name="T27" fmla="*/ 167 h 407"/>
                  <a:gd name="T28" fmla="*/ 63 w 168"/>
                  <a:gd name="T29" fmla="*/ 167 h 4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8" h="407">
                    <a:moveTo>
                      <a:pt x="133" y="0"/>
                    </a:moveTo>
                    <a:lnTo>
                      <a:pt x="137" y="0"/>
                    </a:lnTo>
                    <a:lnTo>
                      <a:pt x="137" y="277"/>
                    </a:lnTo>
                    <a:lnTo>
                      <a:pt x="168" y="277"/>
                    </a:lnTo>
                    <a:lnTo>
                      <a:pt x="168" y="314"/>
                    </a:lnTo>
                    <a:lnTo>
                      <a:pt x="137" y="314"/>
                    </a:lnTo>
                    <a:lnTo>
                      <a:pt x="137" y="407"/>
                    </a:lnTo>
                    <a:lnTo>
                      <a:pt x="114" y="407"/>
                    </a:lnTo>
                    <a:lnTo>
                      <a:pt x="114" y="314"/>
                    </a:lnTo>
                    <a:lnTo>
                      <a:pt x="0" y="314"/>
                    </a:lnTo>
                    <a:lnTo>
                      <a:pt x="133" y="0"/>
                    </a:lnTo>
                    <a:close/>
                    <a:moveTo>
                      <a:pt x="114" y="277"/>
                    </a:moveTo>
                    <a:lnTo>
                      <a:pt x="114" y="111"/>
                    </a:lnTo>
                    <a:lnTo>
                      <a:pt x="45" y="277"/>
                    </a:lnTo>
                    <a:lnTo>
                      <a:pt x="114" y="27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grpSp>
        <p:nvGrpSpPr>
          <p:cNvPr id="10" name="Group 102"/>
          <p:cNvGrpSpPr/>
          <p:nvPr/>
        </p:nvGrpSpPr>
        <p:grpSpPr bwMode="auto">
          <a:xfrm>
            <a:off x="3620463" y="3112056"/>
            <a:ext cx="2519758" cy="1940302"/>
            <a:chOff x="1633" y="2339"/>
            <a:chExt cx="1211" cy="932"/>
          </a:xfrm>
          <a:effectLst>
            <a:outerShdw blurRad="114300" dist="127000" dir="2700000" sx="102000" sy="102000" algn="tl" rotWithShape="0">
              <a:prstClr val="black">
                <a:alpha val="30000"/>
              </a:prstClr>
            </a:outerShdw>
          </a:effectLst>
        </p:grpSpPr>
        <p:grpSp>
          <p:nvGrpSpPr>
            <p:cNvPr id="32" name="Group 380"/>
            <p:cNvGrpSpPr/>
            <p:nvPr/>
          </p:nvGrpSpPr>
          <p:grpSpPr bwMode="auto">
            <a:xfrm>
              <a:off x="2064" y="2636"/>
              <a:ext cx="88" cy="87"/>
              <a:chOff x="1872" y="2352"/>
              <a:chExt cx="240" cy="240"/>
            </a:xfrm>
          </p:grpSpPr>
          <p:grpSp>
            <p:nvGrpSpPr>
              <p:cNvPr id="53" name="Group 381"/>
              <p:cNvGrpSpPr/>
              <p:nvPr/>
            </p:nvGrpSpPr>
            <p:grpSpPr bwMode="auto">
              <a:xfrm>
                <a:off x="1968" y="2352"/>
                <a:ext cx="144" cy="240"/>
                <a:chOff x="1968" y="2352"/>
                <a:chExt cx="144" cy="240"/>
              </a:xfrm>
            </p:grpSpPr>
            <p:sp>
              <p:nvSpPr>
                <p:cNvPr id="60" name="Oval 382"/>
                <p:cNvSpPr>
                  <a:spLocks noChangeArrowheads="1"/>
                </p:cNvSpPr>
                <p:nvPr/>
              </p:nvSpPr>
              <p:spPr bwMode="gray">
                <a:xfrm>
                  <a:off x="1968" y="2352"/>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52363" dir="4557825" algn="ctr" rotWithShape="0">
                          <a:schemeClr val="bg2">
                            <a:alpha val="50000"/>
                          </a:schemeClr>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61" name="Oval 383"/>
                <p:cNvSpPr>
                  <a:spLocks noChangeArrowheads="1"/>
                </p:cNvSpPr>
                <p:nvPr/>
              </p:nvSpPr>
              <p:spPr bwMode="gray">
                <a:xfrm>
                  <a:off x="2016" y="2400"/>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52363" dir="4557825" algn="ctr" rotWithShape="0">
                          <a:schemeClr val="bg2">
                            <a:alpha val="50000"/>
                          </a:schemeClr>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62" name="Oval 384"/>
                <p:cNvSpPr>
                  <a:spLocks noChangeArrowheads="1"/>
                </p:cNvSpPr>
                <p:nvPr/>
              </p:nvSpPr>
              <p:spPr bwMode="gray">
                <a:xfrm>
                  <a:off x="2064" y="2448"/>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52363" dir="4557825" algn="ctr" rotWithShape="0">
                          <a:schemeClr val="bg2">
                            <a:alpha val="50000"/>
                          </a:schemeClr>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63" name="Oval 385"/>
                <p:cNvSpPr>
                  <a:spLocks noChangeArrowheads="1"/>
                </p:cNvSpPr>
                <p:nvPr/>
              </p:nvSpPr>
              <p:spPr bwMode="gray">
                <a:xfrm>
                  <a:off x="2016" y="2496"/>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52363" dir="4557825" algn="ctr" rotWithShape="0">
                          <a:schemeClr val="bg2">
                            <a:alpha val="50000"/>
                          </a:schemeClr>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64" name="Oval 386"/>
                <p:cNvSpPr>
                  <a:spLocks noChangeArrowheads="1"/>
                </p:cNvSpPr>
                <p:nvPr/>
              </p:nvSpPr>
              <p:spPr bwMode="gray">
                <a:xfrm>
                  <a:off x="1968" y="2544"/>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52363" dir="4557825" algn="ctr" rotWithShape="0">
                          <a:schemeClr val="bg2">
                            <a:alpha val="50000"/>
                          </a:schemeClr>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54" name="Group 387"/>
              <p:cNvGrpSpPr/>
              <p:nvPr/>
            </p:nvGrpSpPr>
            <p:grpSpPr bwMode="auto">
              <a:xfrm>
                <a:off x="1872" y="2352"/>
                <a:ext cx="144" cy="240"/>
                <a:chOff x="1968" y="2352"/>
                <a:chExt cx="144" cy="240"/>
              </a:xfrm>
            </p:grpSpPr>
            <p:sp>
              <p:nvSpPr>
                <p:cNvPr id="55" name="Oval 388"/>
                <p:cNvSpPr>
                  <a:spLocks noChangeArrowheads="1"/>
                </p:cNvSpPr>
                <p:nvPr/>
              </p:nvSpPr>
              <p:spPr bwMode="gray">
                <a:xfrm>
                  <a:off x="1968" y="2352"/>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52363" dir="4557825" algn="ctr" rotWithShape="0">
                          <a:schemeClr val="bg2">
                            <a:alpha val="50000"/>
                          </a:schemeClr>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56" name="Oval 389"/>
                <p:cNvSpPr>
                  <a:spLocks noChangeArrowheads="1"/>
                </p:cNvSpPr>
                <p:nvPr/>
              </p:nvSpPr>
              <p:spPr bwMode="gray">
                <a:xfrm>
                  <a:off x="2016" y="2400"/>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52363" dir="4557825" algn="ctr" rotWithShape="0">
                          <a:schemeClr val="bg2">
                            <a:alpha val="50000"/>
                          </a:schemeClr>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57" name="Oval 390"/>
                <p:cNvSpPr>
                  <a:spLocks noChangeArrowheads="1"/>
                </p:cNvSpPr>
                <p:nvPr/>
              </p:nvSpPr>
              <p:spPr bwMode="gray">
                <a:xfrm>
                  <a:off x="2064" y="2448"/>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52363" dir="4557825" algn="ctr" rotWithShape="0">
                          <a:schemeClr val="bg2">
                            <a:alpha val="50000"/>
                          </a:schemeClr>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58" name="Oval 391"/>
                <p:cNvSpPr>
                  <a:spLocks noChangeArrowheads="1"/>
                </p:cNvSpPr>
                <p:nvPr/>
              </p:nvSpPr>
              <p:spPr bwMode="gray">
                <a:xfrm>
                  <a:off x="2016" y="2496"/>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52363" dir="4557825" algn="ctr" rotWithShape="0">
                          <a:schemeClr val="bg2">
                            <a:alpha val="50000"/>
                          </a:schemeClr>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59" name="Oval 392"/>
                <p:cNvSpPr>
                  <a:spLocks noChangeArrowheads="1"/>
                </p:cNvSpPr>
                <p:nvPr/>
              </p:nvSpPr>
              <p:spPr bwMode="gray">
                <a:xfrm>
                  <a:off x="1968" y="2544"/>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52363" dir="4557825" algn="ctr" rotWithShape="0">
                          <a:schemeClr val="bg2">
                            <a:alpha val="50000"/>
                          </a:schemeClr>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grpSp>
          <p:nvGrpSpPr>
            <p:cNvPr id="33" name="Group 61"/>
            <p:cNvGrpSpPr/>
            <p:nvPr/>
          </p:nvGrpSpPr>
          <p:grpSpPr bwMode="auto">
            <a:xfrm>
              <a:off x="1633" y="2339"/>
              <a:ext cx="1211" cy="932"/>
              <a:chOff x="295" y="2756"/>
              <a:chExt cx="1211" cy="932"/>
            </a:xfrm>
          </p:grpSpPr>
          <p:sp>
            <p:nvSpPr>
              <p:cNvPr id="51" name="Freeform 10"/>
              <p:cNvSpPr/>
              <p:nvPr/>
            </p:nvSpPr>
            <p:spPr bwMode="auto">
              <a:xfrm>
                <a:off x="295" y="2772"/>
                <a:ext cx="1211" cy="916"/>
              </a:xfrm>
              <a:custGeom>
                <a:avLst/>
                <a:gdLst>
                  <a:gd name="T0" fmla="*/ 661737 w 666"/>
                  <a:gd name="T1" fmla="*/ 0 h 504"/>
                  <a:gd name="T2" fmla="*/ 3881740 w 666"/>
                  <a:gd name="T3" fmla="*/ 0 h 504"/>
                  <a:gd name="T4" fmla="*/ 4543477 w 666"/>
                  <a:gd name="T5" fmla="*/ 660796 h 504"/>
                  <a:gd name="T6" fmla="*/ 4543477 w 666"/>
                  <a:gd name="T7" fmla="*/ 1144469 h 504"/>
                  <a:gd name="T8" fmla="*/ 4543477 w 666"/>
                  <a:gd name="T9" fmla="*/ 1355653 h 504"/>
                  <a:gd name="T10" fmla="*/ 4543477 w 666"/>
                  <a:gd name="T11" fmla="*/ 3433410 h 504"/>
                  <a:gd name="T12" fmla="*/ 2360424 w 666"/>
                  <a:gd name="T13" fmla="*/ 2016447 h 504"/>
                  <a:gd name="T14" fmla="*/ 661737 w 666"/>
                  <a:gd name="T15" fmla="*/ 2016447 h 504"/>
                  <a:gd name="T16" fmla="*/ 0 w 666"/>
                  <a:gd name="T17" fmla="*/ 1355653 h 504"/>
                  <a:gd name="T18" fmla="*/ 0 w 666"/>
                  <a:gd name="T19" fmla="*/ 660796 h 504"/>
                  <a:gd name="T20" fmla="*/ 661737 w 666"/>
                  <a:gd name="T21" fmla="*/ 0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6" h="504">
                    <a:moveTo>
                      <a:pt x="97" y="0"/>
                    </a:moveTo>
                    <a:cubicBezTo>
                      <a:pt x="569" y="0"/>
                      <a:pt x="569" y="0"/>
                      <a:pt x="569" y="0"/>
                    </a:cubicBezTo>
                    <a:cubicBezTo>
                      <a:pt x="623" y="0"/>
                      <a:pt x="666" y="44"/>
                      <a:pt x="666" y="97"/>
                    </a:cubicBezTo>
                    <a:cubicBezTo>
                      <a:pt x="666" y="168"/>
                      <a:pt x="666" y="168"/>
                      <a:pt x="666" y="168"/>
                    </a:cubicBezTo>
                    <a:cubicBezTo>
                      <a:pt x="666" y="199"/>
                      <a:pt x="666" y="199"/>
                      <a:pt x="666" y="199"/>
                    </a:cubicBezTo>
                    <a:cubicBezTo>
                      <a:pt x="666" y="504"/>
                      <a:pt x="666" y="504"/>
                      <a:pt x="666" y="504"/>
                    </a:cubicBezTo>
                    <a:cubicBezTo>
                      <a:pt x="666" y="504"/>
                      <a:pt x="606" y="296"/>
                      <a:pt x="346" y="296"/>
                    </a:cubicBezTo>
                    <a:cubicBezTo>
                      <a:pt x="97" y="296"/>
                      <a:pt x="97" y="296"/>
                      <a:pt x="97" y="296"/>
                    </a:cubicBezTo>
                    <a:cubicBezTo>
                      <a:pt x="43" y="296"/>
                      <a:pt x="0" y="253"/>
                      <a:pt x="0" y="199"/>
                    </a:cubicBezTo>
                    <a:cubicBezTo>
                      <a:pt x="0" y="97"/>
                      <a:pt x="0" y="97"/>
                      <a:pt x="0" y="97"/>
                    </a:cubicBezTo>
                    <a:cubicBezTo>
                      <a:pt x="0" y="44"/>
                      <a:pt x="43" y="0"/>
                      <a:pt x="97" y="0"/>
                    </a:cubicBezTo>
                  </a:path>
                </a:pathLst>
              </a:custGeom>
              <a:solidFill>
                <a:schemeClr val="accent3"/>
              </a:solidFill>
              <a:ln>
                <a:noFill/>
              </a:ln>
              <a:effectLst>
                <a:outerShdw dist="52363" dir="4557825" algn="ctr" rotWithShape="0">
                  <a:srgbClr val="808080">
                    <a:alpha val="50000"/>
                  </a:srgbClr>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52" name="Freeform 63"/>
              <p:cNvSpPr/>
              <p:nvPr/>
            </p:nvSpPr>
            <p:spPr bwMode="auto">
              <a:xfrm>
                <a:off x="1321" y="2756"/>
                <a:ext cx="176" cy="916"/>
              </a:xfrm>
              <a:custGeom>
                <a:avLst/>
                <a:gdLst>
                  <a:gd name="T0" fmla="*/ 0 w 97"/>
                  <a:gd name="T1" fmla="*/ 0 h 504"/>
                  <a:gd name="T2" fmla="*/ 5 w 97"/>
                  <a:gd name="T3" fmla="*/ 672 h 504"/>
                  <a:gd name="T4" fmla="*/ 176 w 97"/>
                  <a:gd name="T5" fmla="*/ 916 h 504"/>
                  <a:gd name="T6" fmla="*/ 176 w 97"/>
                  <a:gd name="T7" fmla="*/ 362 h 504"/>
                  <a:gd name="T8" fmla="*/ 176 w 97"/>
                  <a:gd name="T9" fmla="*/ 305 h 504"/>
                  <a:gd name="T10" fmla="*/ 176 w 97"/>
                  <a:gd name="T11" fmla="*/ 174 h 504"/>
                  <a:gd name="T12" fmla="*/ 0 w 97"/>
                  <a:gd name="T13" fmla="*/ 0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 h="504">
                    <a:moveTo>
                      <a:pt x="0" y="0"/>
                    </a:moveTo>
                    <a:cubicBezTo>
                      <a:pt x="3" y="370"/>
                      <a:pt x="3" y="370"/>
                      <a:pt x="3" y="370"/>
                    </a:cubicBezTo>
                    <a:cubicBezTo>
                      <a:pt x="76" y="430"/>
                      <a:pt x="97" y="504"/>
                      <a:pt x="97" y="504"/>
                    </a:cubicBezTo>
                    <a:cubicBezTo>
                      <a:pt x="97" y="199"/>
                      <a:pt x="97" y="199"/>
                      <a:pt x="97" y="199"/>
                    </a:cubicBezTo>
                    <a:cubicBezTo>
                      <a:pt x="97" y="168"/>
                      <a:pt x="97" y="168"/>
                      <a:pt x="97" y="168"/>
                    </a:cubicBezTo>
                    <a:cubicBezTo>
                      <a:pt x="97" y="96"/>
                      <a:pt x="97" y="96"/>
                      <a:pt x="97" y="96"/>
                    </a:cubicBezTo>
                    <a:cubicBezTo>
                      <a:pt x="97" y="43"/>
                      <a:pt x="54" y="0"/>
                      <a:pt x="0" y="0"/>
                    </a:cubicBezTo>
                  </a:path>
                </a:pathLst>
              </a:custGeom>
              <a:gradFill rotWithShape="1">
                <a:gsLst>
                  <a:gs pos="0">
                    <a:srgbClr val="9F9F9F">
                      <a:alpha val="0"/>
                    </a:srgbClr>
                  </a:gs>
                  <a:gs pos="100000">
                    <a:schemeClr val="tx1">
                      <a:alpha val="18999"/>
                    </a:schemeClr>
                  </a:gs>
                </a:gsLst>
                <a:lin ang="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52363" dir="4557825" algn="ctr" rotWithShape="0">
                        <a:srgbClr val="808080">
                          <a:alpha val="50000"/>
                        </a:srgbClr>
                      </a:outerShdw>
                    </a:effectLst>
                  </a14:hiddenEffects>
                </a:ext>
              </a:extLst>
            </p:spPr>
            <p:txBody>
              <a:bodyPr/>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grpSp>
        <p:sp>
          <p:nvSpPr>
            <p:cNvPr id="34" name="Freeform 219"/>
            <p:cNvSpPr>
              <a:spLocks noEditPoints="1"/>
            </p:cNvSpPr>
            <p:nvPr/>
          </p:nvSpPr>
          <p:spPr bwMode="auto">
            <a:xfrm>
              <a:off x="1767" y="2467"/>
              <a:ext cx="83" cy="257"/>
            </a:xfrm>
            <a:custGeom>
              <a:avLst/>
              <a:gdLst>
                <a:gd name="T0" fmla="*/ 309355 w 46"/>
                <a:gd name="T1" fmla="*/ 799538 h 141"/>
                <a:gd name="T2" fmla="*/ 262280 w 46"/>
                <a:gd name="T3" fmla="*/ 915711 h 141"/>
                <a:gd name="T4" fmla="*/ 154678 w 46"/>
                <a:gd name="T5" fmla="*/ 963546 h 141"/>
                <a:gd name="T6" fmla="*/ 40351 w 46"/>
                <a:gd name="T7" fmla="*/ 915711 h 141"/>
                <a:gd name="T8" fmla="*/ 0 w 46"/>
                <a:gd name="T9" fmla="*/ 799538 h 141"/>
                <a:gd name="T10" fmla="*/ 0 w 46"/>
                <a:gd name="T11" fmla="*/ 164008 h 141"/>
                <a:gd name="T12" fmla="*/ 40351 w 46"/>
                <a:gd name="T13" fmla="*/ 47835 h 141"/>
                <a:gd name="T14" fmla="*/ 154678 w 46"/>
                <a:gd name="T15" fmla="*/ 0 h 141"/>
                <a:gd name="T16" fmla="*/ 262280 w 46"/>
                <a:gd name="T17" fmla="*/ 47835 h 141"/>
                <a:gd name="T18" fmla="*/ 309355 w 46"/>
                <a:gd name="T19" fmla="*/ 164008 h 141"/>
                <a:gd name="T20" fmla="*/ 309355 w 46"/>
                <a:gd name="T21" fmla="*/ 799538 h 141"/>
                <a:gd name="T22" fmla="*/ 235379 w 46"/>
                <a:gd name="T23" fmla="*/ 799538 h 141"/>
                <a:gd name="T24" fmla="*/ 235379 w 46"/>
                <a:gd name="T25" fmla="*/ 164008 h 141"/>
                <a:gd name="T26" fmla="*/ 208478 w 46"/>
                <a:gd name="T27" fmla="*/ 109338 h 141"/>
                <a:gd name="T28" fmla="*/ 154678 w 46"/>
                <a:gd name="T29" fmla="*/ 82003 h 141"/>
                <a:gd name="T30" fmla="*/ 100877 w 46"/>
                <a:gd name="T31" fmla="*/ 109338 h 141"/>
                <a:gd name="T32" fmla="*/ 73976 w 46"/>
                <a:gd name="T33" fmla="*/ 164008 h 141"/>
                <a:gd name="T34" fmla="*/ 73976 w 46"/>
                <a:gd name="T35" fmla="*/ 799538 h 141"/>
                <a:gd name="T36" fmla="*/ 100877 w 46"/>
                <a:gd name="T37" fmla="*/ 861041 h 141"/>
                <a:gd name="T38" fmla="*/ 154678 w 46"/>
                <a:gd name="T39" fmla="*/ 881543 h 141"/>
                <a:gd name="T40" fmla="*/ 208478 w 46"/>
                <a:gd name="T41" fmla="*/ 861041 h 141"/>
                <a:gd name="T42" fmla="*/ 235379 w 46"/>
                <a:gd name="T43" fmla="*/ 799538 h 1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6" h="141">
                  <a:moveTo>
                    <a:pt x="46" y="117"/>
                  </a:moveTo>
                  <a:cubicBezTo>
                    <a:pt x="46" y="124"/>
                    <a:pt x="44" y="129"/>
                    <a:pt x="39" y="134"/>
                  </a:cubicBezTo>
                  <a:cubicBezTo>
                    <a:pt x="35" y="139"/>
                    <a:pt x="29" y="141"/>
                    <a:pt x="23" y="141"/>
                  </a:cubicBezTo>
                  <a:cubicBezTo>
                    <a:pt x="17" y="141"/>
                    <a:pt x="11" y="139"/>
                    <a:pt x="6" y="134"/>
                  </a:cubicBezTo>
                  <a:cubicBezTo>
                    <a:pt x="2" y="129"/>
                    <a:pt x="0" y="124"/>
                    <a:pt x="0" y="117"/>
                  </a:cubicBezTo>
                  <a:cubicBezTo>
                    <a:pt x="0" y="24"/>
                    <a:pt x="0" y="24"/>
                    <a:pt x="0" y="24"/>
                  </a:cubicBezTo>
                  <a:cubicBezTo>
                    <a:pt x="0" y="17"/>
                    <a:pt x="2" y="12"/>
                    <a:pt x="6" y="7"/>
                  </a:cubicBezTo>
                  <a:cubicBezTo>
                    <a:pt x="11" y="3"/>
                    <a:pt x="17" y="0"/>
                    <a:pt x="23" y="0"/>
                  </a:cubicBezTo>
                  <a:cubicBezTo>
                    <a:pt x="29" y="0"/>
                    <a:pt x="35" y="3"/>
                    <a:pt x="39" y="7"/>
                  </a:cubicBezTo>
                  <a:cubicBezTo>
                    <a:pt x="44" y="12"/>
                    <a:pt x="46" y="17"/>
                    <a:pt x="46" y="24"/>
                  </a:cubicBezTo>
                  <a:lnTo>
                    <a:pt x="46" y="117"/>
                  </a:lnTo>
                  <a:close/>
                  <a:moveTo>
                    <a:pt x="35" y="117"/>
                  </a:moveTo>
                  <a:cubicBezTo>
                    <a:pt x="35" y="24"/>
                    <a:pt x="35" y="24"/>
                    <a:pt x="35" y="24"/>
                  </a:cubicBezTo>
                  <a:cubicBezTo>
                    <a:pt x="35" y="21"/>
                    <a:pt x="33" y="18"/>
                    <a:pt x="31" y="16"/>
                  </a:cubicBezTo>
                  <a:cubicBezTo>
                    <a:pt x="29" y="13"/>
                    <a:pt x="26" y="12"/>
                    <a:pt x="23" y="12"/>
                  </a:cubicBezTo>
                  <a:cubicBezTo>
                    <a:pt x="20" y="12"/>
                    <a:pt x="17" y="13"/>
                    <a:pt x="15" y="16"/>
                  </a:cubicBezTo>
                  <a:cubicBezTo>
                    <a:pt x="12" y="18"/>
                    <a:pt x="11" y="21"/>
                    <a:pt x="11" y="24"/>
                  </a:cubicBezTo>
                  <a:cubicBezTo>
                    <a:pt x="11" y="117"/>
                    <a:pt x="11" y="117"/>
                    <a:pt x="11" y="117"/>
                  </a:cubicBezTo>
                  <a:cubicBezTo>
                    <a:pt x="11" y="121"/>
                    <a:pt x="12" y="123"/>
                    <a:pt x="15" y="126"/>
                  </a:cubicBezTo>
                  <a:cubicBezTo>
                    <a:pt x="17" y="128"/>
                    <a:pt x="20" y="129"/>
                    <a:pt x="23" y="129"/>
                  </a:cubicBezTo>
                  <a:cubicBezTo>
                    <a:pt x="26" y="129"/>
                    <a:pt x="29" y="128"/>
                    <a:pt x="31" y="126"/>
                  </a:cubicBezTo>
                  <a:cubicBezTo>
                    <a:pt x="33" y="123"/>
                    <a:pt x="35" y="121"/>
                    <a:pt x="35" y="117"/>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52363" dir="4557825" algn="ctr" rotWithShape="0">
                      <a:srgbClr val="808080">
                        <a:alpha val="50000"/>
                      </a:srgbClr>
                    </a:outerShdw>
                  </a:effectLst>
                </a14:hiddenEffects>
              </a:ext>
            </a:extLst>
          </p:spPr>
          <p:txBody>
            <a:bodyPr/>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35" name="Rectangle 221"/>
            <p:cNvSpPr>
              <a:spLocks noChangeArrowheads="1"/>
            </p:cNvSpPr>
            <p:nvPr/>
          </p:nvSpPr>
          <p:spPr bwMode="auto">
            <a:xfrm>
              <a:off x="1998" y="2702"/>
              <a:ext cx="20" cy="2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2363" dir="4557825" algn="ctr" rotWithShape="0">
                      <a:srgbClr val="808080">
                        <a:alpha val="50000"/>
                      </a:srgbClr>
                    </a:outerShdw>
                  </a:effectLst>
                </a14:hiddenEffects>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4000" baseline="-25000">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36" name="Text Box 124"/>
            <p:cNvSpPr txBox="1">
              <a:spLocks noChangeArrowheads="1"/>
            </p:cNvSpPr>
            <p:nvPr/>
          </p:nvSpPr>
          <p:spPr bwMode="auto">
            <a:xfrm>
              <a:off x="1973" y="2341"/>
              <a:ext cx="320"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2363" dir="4557825" algn="ctr" rotWithShape="0">
                      <a:schemeClr val="bg2">
                        <a:alpha val="50000"/>
                      </a:schemeClr>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baseline="-250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要点</a:t>
              </a:r>
            </a:p>
          </p:txBody>
        </p:sp>
        <p:sp>
          <p:nvSpPr>
            <p:cNvPr id="37" name="Freeform 67"/>
            <p:cNvSpPr/>
            <p:nvPr/>
          </p:nvSpPr>
          <p:spPr bwMode="auto">
            <a:xfrm>
              <a:off x="1864" y="2472"/>
              <a:ext cx="83" cy="249"/>
            </a:xfrm>
            <a:custGeom>
              <a:avLst/>
              <a:gdLst>
                <a:gd name="T0" fmla="*/ 83 w 47"/>
                <a:gd name="T1" fmla="*/ 207 h 141"/>
                <a:gd name="T2" fmla="*/ 71 w 47"/>
                <a:gd name="T3" fmla="*/ 237 h 141"/>
                <a:gd name="T4" fmla="*/ 42 w 47"/>
                <a:gd name="T5" fmla="*/ 249 h 141"/>
                <a:gd name="T6" fmla="*/ 12 w 47"/>
                <a:gd name="T7" fmla="*/ 237 h 141"/>
                <a:gd name="T8" fmla="*/ 0 w 47"/>
                <a:gd name="T9" fmla="*/ 207 h 141"/>
                <a:gd name="T10" fmla="*/ 0 w 47"/>
                <a:gd name="T11" fmla="*/ 185 h 141"/>
                <a:gd name="T12" fmla="*/ 21 w 47"/>
                <a:gd name="T13" fmla="*/ 185 h 141"/>
                <a:gd name="T14" fmla="*/ 21 w 47"/>
                <a:gd name="T15" fmla="*/ 207 h 141"/>
                <a:gd name="T16" fmla="*/ 26 w 47"/>
                <a:gd name="T17" fmla="*/ 221 h 141"/>
                <a:gd name="T18" fmla="*/ 42 w 47"/>
                <a:gd name="T19" fmla="*/ 228 h 141"/>
                <a:gd name="T20" fmla="*/ 57 w 47"/>
                <a:gd name="T21" fmla="*/ 221 h 141"/>
                <a:gd name="T22" fmla="*/ 62 w 47"/>
                <a:gd name="T23" fmla="*/ 207 h 141"/>
                <a:gd name="T24" fmla="*/ 62 w 47"/>
                <a:gd name="T25" fmla="*/ 155 h 141"/>
                <a:gd name="T26" fmla="*/ 57 w 47"/>
                <a:gd name="T27" fmla="*/ 140 h 141"/>
                <a:gd name="T28" fmla="*/ 42 w 47"/>
                <a:gd name="T29" fmla="*/ 134 h 141"/>
                <a:gd name="T30" fmla="*/ 42 w 47"/>
                <a:gd name="T31" fmla="*/ 113 h 141"/>
                <a:gd name="T32" fmla="*/ 57 w 47"/>
                <a:gd name="T33" fmla="*/ 108 h 141"/>
                <a:gd name="T34" fmla="*/ 62 w 47"/>
                <a:gd name="T35" fmla="*/ 94 h 141"/>
                <a:gd name="T36" fmla="*/ 62 w 47"/>
                <a:gd name="T37" fmla="*/ 41 h 141"/>
                <a:gd name="T38" fmla="*/ 57 w 47"/>
                <a:gd name="T39" fmla="*/ 26 h 141"/>
                <a:gd name="T40" fmla="*/ 42 w 47"/>
                <a:gd name="T41" fmla="*/ 19 h 141"/>
                <a:gd name="T42" fmla="*/ 26 w 47"/>
                <a:gd name="T43" fmla="*/ 26 h 141"/>
                <a:gd name="T44" fmla="*/ 21 w 47"/>
                <a:gd name="T45" fmla="*/ 41 h 141"/>
                <a:gd name="T46" fmla="*/ 21 w 47"/>
                <a:gd name="T47" fmla="*/ 62 h 141"/>
                <a:gd name="T48" fmla="*/ 0 w 47"/>
                <a:gd name="T49" fmla="*/ 62 h 141"/>
                <a:gd name="T50" fmla="*/ 0 w 47"/>
                <a:gd name="T51" fmla="*/ 41 h 141"/>
                <a:gd name="T52" fmla="*/ 12 w 47"/>
                <a:gd name="T53" fmla="*/ 12 h 141"/>
                <a:gd name="T54" fmla="*/ 42 w 47"/>
                <a:gd name="T55" fmla="*/ 0 h 141"/>
                <a:gd name="T56" fmla="*/ 71 w 47"/>
                <a:gd name="T57" fmla="*/ 12 h 141"/>
                <a:gd name="T58" fmla="*/ 83 w 47"/>
                <a:gd name="T59" fmla="*/ 41 h 141"/>
                <a:gd name="T60" fmla="*/ 83 w 47"/>
                <a:gd name="T61" fmla="*/ 94 h 141"/>
                <a:gd name="T62" fmla="*/ 69 w 47"/>
                <a:gd name="T63" fmla="*/ 124 h 141"/>
                <a:gd name="T64" fmla="*/ 83 w 47"/>
                <a:gd name="T65" fmla="*/ 155 h 141"/>
                <a:gd name="T66" fmla="*/ 83 w 47"/>
                <a:gd name="T67" fmla="*/ 207 h 14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7" h="141">
                  <a:moveTo>
                    <a:pt x="47" y="117"/>
                  </a:moveTo>
                  <a:cubicBezTo>
                    <a:pt x="47" y="124"/>
                    <a:pt x="45" y="129"/>
                    <a:pt x="40" y="134"/>
                  </a:cubicBezTo>
                  <a:cubicBezTo>
                    <a:pt x="36" y="138"/>
                    <a:pt x="30" y="141"/>
                    <a:pt x="24" y="141"/>
                  </a:cubicBezTo>
                  <a:cubicBezTo>
                    <a:pt x="17" y="141"/>
                    <a:pt x="12" y="138"/>
                    <a:pt x="7" y="134"/>
                  </a:cubicBezTo>
                  <a:cubicBezTo>
                    <a:pt x="2" y="129"/>
                    <a:pt x="0" y="124"/>
                    <a:pt x="0" y="117"/>
                  </a:cubicBezTo>
                  <a:cubicBezTo>
                    <a:pt x="0" y="105"/>
                    <a:pt x="0" y="105"/>
                    <a:pt x="0" y="105"/>
                  </a:cubicBezTo>
                  <a:cubicBezTo>
                    <a:pt x="12" y="105"/>
                    <a:pt x="12" y="105"/>
                    <a:pt x="12" y="105"/>
                  </a:cubicBezTo>
                  <a:cubicBezTo>
                    <a:pt x="12" y="117"/>
                    <a:pt x="12" y="117"/>
                    <a:pt x="12" y="117"/>
                  </a:cubicBezTo>
                  <a:cubicBezTo>
                    <a:pt x="12" y="120"/>
                    <a:pt x="13" y="123"/>
                    <a:pt x="15" y="125"/>
                  </a:cubicBezTo>
                  <a:cubicBezTo>
                    <a:pt x="18" y="128"/>
                    <a:pt x="20" y="129"/>
                    <a:pt x="24" y="129"/>
                  </a:cubicBezTo>
                  <a:cubicBezTo>
                    <a:pt x="27" y="129"/>
                    <a:pt x="30" y="128"/>
                    <a:pt x="32" y="125"/>
                  </a:cubicBezTo>
                  <a:cubicBezTo>
                    <a:pt x="34" y="123"/>
                    <a:pt x="35" y="120"/>
                    <a:pt x="35" y="117"/>
                  </a:cubicBezTo>
                  <a:cubicBezTo>
                    <a:pt x="35" y="88"/>
                    <a:pt x="35" y="88"/>
                    <a:pt x="35" y="88"/>
                  </a:cubicBezTo>
                  <a:cubicBezTo>
                    <a:pt x="35" y="84"/>
                    <a:pt x="34" y="82"/>
                    <a:pt x="32" y="79"/>
                  </a:cubicBezTo>
                  <a:cubicBezTo>
                    <a:pt x="30" y="77"/>
                    <a:pt x="27" y="76"/>
                    <a:pt x="24" y="76"/>
                  </a:cubicBezTo>
                  <a:cubicBezTo>
                    <a:pt x="24" y="64"/>
                    <a:pt x="24" y="64"/>
                    <a:pt x="24" y="64"/>
                  </a:cubicBezTo>
                  <a:cubicBezTo>
                    <a:pt x="27" y="64"/>
                    <a:pt x="30" y="63"/>
                    <a:pt x="32" y="61"/>
                  </a:cubicBezTo>
                  <a:cubicBezTo>
                    <a:pt x="34" y="59"/>
                    <a:pt x="35" y="56"/>
                    <a:pt x="35" y="53"/>
                  </a:cubicBezTo>
                  <a:cubicBezTo>
                    <a:pt x="35" y="23"/>
                    <a:pt x="35" y="23"/>
                    <a:pt x="35" y="23"/>
                  </a:cubicBezTo>
                  <a:cubicBezTo>
                    <a:pt x="35" y="20"/>
                    <a:pt x="34" y="17"/>
                    <a:pt x="32" y="15"/>
                  </a:cubicBezTo>
                  <a:cubicBezTo>
                    <a:pt x="30" y="13"/>
                    <a:pt x="27" y="11"/>
                    <a:pt x="24" y="11"/>
                  </a:cubicBezTo>
                  <a:cubicBezTo>
                    <a:pt x="20" y="11"/>
                    <a:pt x="18" y="13"/>
                    <a:pt x="15" y="15"/>
                  </a:cubicBezTo>
                  <a:cubicBezTo>
                    <a:pt x="13" y="17"/>
                    <a:pt x="12" y="20"/>
                    <a:pt x="12" y="23"/>
                  </a:cubicBezTo>
                  <a:cubicBezTo>
                    <a:pt x="12" y="35"/>
                    <a:pt x="12" y="35"/>
                    <a:pt x="12" y="35"/>
                  </a:cubicBezTo>
                  <a:cubicBezTo>
                    <a:pt x="0" y="35"/>
                    <a:pt x="0" y="35"/>
                    <a:pt x="0" y="35"/>
                  </a:cubicBezTo>
                  <a:cubicBezTo>
                    <a:pt x="0" y="23"/>
                    <a:pt x="0" y="23"/>
                    <a:pt x="0" y="23"/>
                  </a:cubicBezTo>
                  <a:cubicBezTo>
                    <a:pt x="0" y="17"/>
                    <a:pt x="2" y="11"/>
                    <a:pt x="7" y="7"/>
                  </a:cubicBezTo>
                  <a:cubicBezTo>
                    <a:pt x="12" y="2"/>
                    <a:pt x="17" y="0"/>
                    <a:pt x="24" y="0"/>
                  </a:cubicBezTo>
                  <a:cubicBezTo>
                    <a:pt x="30" y="0"/>
                    <a:pt x="36" y="2"/>
                    <a:pt x="40" y="7"/>
                  </a:cubicBezTo>
                  <a:cubicBezTo>
                    <a:pt x="45" y="11"/>
                    <a:pt x="47" y="17"/>
                    <a:pt x="47" y="23"/>
                  </a:cubicBezTo>
                  <a:cubicBezTo>
                    <a:pt x="47" y="53"/>
                    <a:pt x="47" y="53"/>
                    <a:pt x="47" y="53"/>
                  </a:cubicBezTo>
                  <a:cubicBezTo>
                    <a:pt x="47" y="60"/>
                    <a:pt x="44" y="65"/>
                    <a:pt x="39" y="70"/>
                  </a:cubicBezTo>
                  <a:cubicBezTo>
                    <a:pt x="44" y="75"/>
                    <a:pt x="47" y="81"/>
                    <a:pt x="47" y="88"/>
                  </a:cubicBezTo>
                  <a:lnTo>
                    <a:pt x="47" y="117"/>
                  </a:ln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grpSp>
          <p:nvGrpSpPr>
            <p:cNvPr id="38" name="Group 380"/>
            <p:cNvGrpSpPr/>
            <p:nvPr/>
          </p:nvGrpSpPr>
          <p:grpSpPr bwMode="auto">
            <a:xfrm>
              <a:off x="2041" y="2640"/>
              <a:ext cx="88" cy="87"/>
              <a:chOff x="1872" y="2352"/>
              <a:chExt cx="240" cy="240"/>
            </a:xfrm>
          </p:grpSpPr>
          <p:grpSp>
            <p:nvGrpSpPr>
              <p:cNvPr id="39" name="Group 381"/>
              <p:cNvGrpSpPr/>
              <p:nvPr/>
            </p:nvGrpSpPr>
            <p:grpSpPr bwMode="auto">
              <a:xfrm>
                <a:off x="1968" y="2352"/>
                <a:ext cx="144" cy="240"/>
                <a:chOff x="1968" y="2352"/>
                <a:chExt cx="144" cy="240"/>
              </a:xfrm>
            </p:grpSpPr>
            <p:sp>
              <p:nvSpPr>
                <p:cNvPr id="46" name="Oval 382"/>
                <p:cNvSpPr>
                  <a:spLocks noChangeArrowheads="1"/>
                </p:cNvSpPr>
                <p:nvPr/>
              </p:nvSpPr>
              <p:spPr bwMode="gray">
                <a:xfrm>
                  <a:off x="1968" y="2352"/>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47" name="Oval 383"/>
                <p:cNvSpPr>
                  <a:spLocks noChangeArrowheads="1"/>
                </p:cNvSpPr>
                <p:nvPr/>
              </p:nvSpPr>
              <p:spPr bwMode="gray">
                <a:xfrm>
                  <a:off x="2016" y="2400"/>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48" name="Oval 384"/>
                <p:cNvSpPr>
                  <a:spLocks noChangeArrowheads="1"/>
                </p:cNvSpPr>
                <p:nvPr/>
              </p:nvSpPr>
              <p:spPr bwMode="gray">
                <a:xfrm>
                  <a:off x="2064" y="2448"/>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49" name="Oval 385"/>
                <p:cNvSpPr>
                  <a:spLocks noChangeArrowheads="1"/>
                </p:cNvSpPr>
                <p:nvPr/>
              </p:nvSpPr>
              <p:spPr bwMode="gray">
                <a:xfrm>
                  <a:off x="2016" y="2496"/>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50" name="Oval 386"/>
                <p:cNvSpPr>
                  <a:spLocks noChangeArrowheads="1"/>
                </p:cNvSpPr>
                <p:nvPr/>
              </p:nvSpPr>
              <p:spPr bwMode="gray">
                <a:xfrm>
                  <a:off x="1968" y="2544"/>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40" name="Group 387"/>
              <p:cNvGrpSpPr/>
              <p:nvPr/>
            </p:nvGrpSpPr>
            <p:grpSpPr bwMode="auto">
              <a:xfrm>
                <a:off x="1872" y="2352"/>
                <a:ext cx="144" cy="240"/>
                <a:chOff x="1968" y="2352"/>
                <a:chExt cx="144" cy="240"/>
              </a:xfrm>
            </p:grpSpPr>
            <p:sp>
              <p:nvSpPr>
                <p:cNvPr id="41" name="Oval 388"/>
                <p:cNvSpPr>
                  <a:spLocks noChangeArrowheads="1"/>
                </p:cNvSpPr>
                <p:nvPr/>
              </p:nvSpPr>
              <p:spPr bwMode="gray">
                <a:xfrm>
                  <a:off x="1968" y="2352"/>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42" name="Oval 389"/>
                <p:cNvSpPr>
                  <a:spLocks noChangeArrowheads="1"/>
                </p:cNvSpPr>
                <p:nvPr/>
              </p:nvSpPr>
              <p:spPr bwMode="gray">
                <a:xfrm>
                  <a:off x="2016" y="2400"/>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43" name="Oval 390"/>
                <p:cNvSpPr>
                  <a:spLocks noChangeArrowheads="1"/>
                </p:cNvSpPr>
                <p:nvPr/>
              </p:nvSpPr>
              <p:spPr bwMode="gray">
                <a:xfrm>
                  <a:off x="2064" y="2448"/>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44" name="Oval 391"/>
                <p:cNvSpPr>
                  <a:spLocks noChangeArrowheads="1"/>
                </p:cNvSpPr>
                <p:nvPr/>
              </p:nvSpPr>
              <p:spPr bwMode="gray">
                <a:xfrm>
                  <a:off x="2016" y="2496"/>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45" name="Oval 392"/>
                <p:cNvSpPr>
                  <a:spLocks noChangeArrowheads="1"/>
                </p:cNvSpPr>
                <p:nvPr/>
              </p:nvSpPr>
              <p:spPr bwMode="gray">
                <a:xfrm>
                  <a:off x="1968" y="2544"/>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grpSp>
      <p:grpSp>
        <p:nvGrpSpPr>
          <p:cNvPr id="11" name="Group 104"/>
          <p:cNvGrpSpPr/>
          <p:nvPr/>
        </p:nvGrpSpPr>
        <p:grpSpPr bwMode="auto">
          <a:xfrm>
            <a:off x="6129818" y="1981602"/>
            <a:ext cx="2519758" cy="1936139"/>
            <a:chOff x="2839" y="1774"/>
            <a:chExt cx="1211" cy="930"/>
          </a:xfrm>
          <a:effectLst>
            <a:outerShdw blurRad="114300" dist="127000" dir="2700000" sx="102000" sy="102000" algn="tl" rotWithShape="0">
              <a:prstClr val="black">
                <a:alpha val="30000"/>
              </a:prstClr>
            </a:outerShdw>
          </a:effectLst>
        </p:grpSpPr>
        <p:sp>
          <p:nvSpPr>
            <p:cNvPr id="12" name="Freeform 218"/>
            <p:cNvSpPr/>
            <p:nvPr/>
          </p:nvSpPr>
          <p:spPr bwMode="auto">
            <a:xfrm>
              <a:off x="2840" y="1774"/>
              <a:ext cx="1210" cy="916"/>
            </a:xfrm>
            <a:custGeom>
              <a:avLst/>
              <a:gdLst>
                <a:gd name="T0" fmla="*/ 3882883 w 666"/>
                <a:gd name="T1" fmla="*/ 0 h 504"/>
                <a:gd name="T2" fmla="*/ 660771 w 666"/>
                <a:gd name="T3" fmla="*/ 0 h 504"/>
                <a:gd name="T4" fmla="*/ 0 w 666"/>
                <a:gd name="T5" fmla="*/ 653982 h 504"/>
                <a:gd name="T6" fmla="*/ 0 w 666"/>
                <a:gd name="T7" fmla="*/ 1144469 h 504"/>
                <a:gd name="T8" fmla="*/ 0 w 666"/>
                <a:gd name="T9" fmla="*/ 1348839 h 504"/>
                <a:gd name="T10" fmla="*/ 0 w 666"/>
                <a:gd name="T11" fmla="*/ 3433410 h 504"/>
                <a:gd name="T12" fmla="*/ 2186677 w 666"/>
                <a:gd name="T13" fmla="*/ 2009635 h 504"/>
                <a:gd name="T14" fmla="*/ 3882883 w 666"/>
                <a:gd name="T15" fmla="*/ 2009635 h 504"/>
                <a:gd name="T16" fmla="*/ 4536842 w 666"/>
                <a:gd name="T17" fmla="*/ 1348839 h 504"/>
                <a:gd name="T18" fmla="*/ 4536842 w 666"/>
                <a:gd name="T19" fmla="*/ 653982 h 504"/>
                <a:gd name="T20" fmla="*/ 3882883 w 666"/>
                <a:gd name="T21" fmla="*/ 0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6" h="504">
                  <a:moveTo>
                    <a:pt x="570" y="0"/>
                  </a:moveTo>
                  <a:cubicBezTo>
                    <a:pt x="97" y="0"/>
                    <a:pt x="97" y="0"/>
                    <a:pt x="97" y="0"/>
                  </a:cubicBezTo>
                  <a:cubicBezTo>
                    <a:pt x="43" y="0"/>
                    <a:pt x="0" y="43"/>
                    <a:pt x="0" y="96"/>
                  </a:cubicBezTo>
                  <a:cubicBezTo>
                    <a:pt x="0" y="168"/>
                    <a:pt x="0" y="168"/>
                    <a:pt x="0" y="168"/>
                  </a:cubicBezTo>
                  <a:cubicBezTo>
                    <a:pt x="0" y="198"/>
                    <a:pt x="0" y="198"/>
                    <a:pt x="0" y="198"/>
                  </a:cubicBezTo>
                  <a:cubicBezTo>
                    <a:pt x="0" y="504"/>
                    <a:pt x="0" y="504"/>
                    <a:pt x="0" y="504"/>
                  </a:cubicBezTo>
                  <a:cubicBezTo>
                    <a:pt x="0" y="504"/>
                    <a:pt x="61" y="296"/>
                    <a:pt x="321" y="295"/>
                  </a:cubicBezTo>
                  <a:cubicBezTo>
                    <a:pt x="570" y="295"/>
                    <a:pt x="570" y="295"/>
                    <a:pt x="570" y="295"/>
                  </a:cubicBezTo>
                  <a:cubicBezTo>
                    <a:pt x="623" y="295"/>
                    <a:pt x="666" y="252"/>
                    <a:pt x="666" y="198"/>
                  </a:cubicBezTo>
                  <a:cubicBezTo>
                    <a:pt x="666" y="96"/>
                    <a:pt x="666" y="96"/>
                    <a:pt x="666" y="96"/>
                  </a:cubicBezTo>
                  <a:cubicBezTo>
                    <a:pt x="666" y="43"/>
                    <a:pt x="623" y="0"/>
                    <a:pt x="570" y="0"/>
                  </a:cubicBezTo>
                  <a:close/>
                </a:path>
              </a:pathLst>
            </a:custGeom>
            <a:solidFill>
              <a:schemeClr val="accent2"/>
            </a:solidFill>
            <a:ln>
              <a:noFill/>
            </a:ln>
            <a:effectLst>
              <a:outerShdw dist="52363" dir="6242175" algn="ctr" rotWithShape="0">
                <a:srgbClr val="808080">
                  <a:alpha val="50000"/>
                </a:srgbClr>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Agency FB" panose="020B0503020202020204" pitchFamily="34" charset="0"/>
                <a:ea typeface="微软雅黑" panose="020B0503020204020204" pitchFamily="34" charset="-122"/>
                <a:cs typeface="+mn-ea"/>
                <a:sym typeface="Agency FB" panose="020B0503020202020204" pitchFamily="34" charset="0"/>
              </a:endParaRPr>
            </a:p>
          </p:txBody>
        </p:sp>
        <p:grpSp>
          <p:nvGrpSpPr>
            <p:cNvPr id="13" name="Group 380"/>
            <p:cNvGrpSpPr/>
            <p:nvPr/>
          </p:nvGrpSpPr>
          <p:grpSpPr bwMode="auto">
            <a:xfrm>
              <a:off x="3331" y="2119"/>
              <a:ext cx="88" cy="87"/>
              <a:chOff x="1872" y="2352"/>
              <a:chExt cx="240" cy="240"/>
            </a:xfrm>
          </p:grpSpPr>
          <p:grpSp>
            <p:nvGrpSpPr>
              <p:cNvPr id="20" name="Group 381"/>
              <p:cNvGrpSpPr/>
              <p:nvPr/>
            </p:nvGrpSpPr>
            <p:grpSpPr bwMode="auto">
              <a:xfrm>
                <a:off x="1968" y="2352"/>
                <a:ext cx="144" cy="240"/>
                <a:chOff x="1968" y="2352"/>
                <a:chExt cx="144" cy="240"/>
              </a:xfrm>
            </p:grpSpPr>
            <p:sp>
              <p:nvSpPr>
                <p:cNvPr id="27" name="Oval 382"/>
                <p:cNvSpPr>
                  <a:spLocks noChangeArrowheads="1"/>
                </p:cNvSpPr>
                <p:nvPr/>
              </p:nvSpPr>
              <p:spPr bwMode="gray">
                <a:xfrm>
                  <a:off x="1968" y="2352"/>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8" name="Oval 383"/>
                <p:cNvSpPr>
                  <a:spLocks noChangeArrowheads="1"/>
                </p:cNvSpPr>
                <p:nvPr/>
              </p:nvSpPr>
              <p:spPr bwMode="gray">
                <a:xfrm>
                  <a:off x="2016" y="2400"/>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9" name="Oval 384"/>
                <p:cNvSpPr>
                  <a:spLocks noChangeArrowheads="1"/>
                </p:cNvSpPr>
                <p:nvPr/>
              </p:nvSpPr>
              <p:spPr bwMode="gray">
                <a:xfrm>
                  <a:off x="2064" y="2448"/>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30" name="Oval 385"/>
                <p:cNvSpPr>
                  <a:spLocks noChangeArrowheads="1"/>
                </p:cNvSpPr>
                <p:nvPr/>
              </p:nvSpPr>
              <p:spPr bwMode="gray">
                <a:xfrm>
                  <a:off x="2016" y="2496"/>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31" name="Oval 386"/>
                <p:cNvSpPr>
                  <a:spLocks noChangeArrowheads="1"/>
                </p:cNvSpPr>
                <p:nvPr/>
              </p:nvSpPr>
              <p:spPr bwMode="gray">
                <a:xfrm>
                  <a:off x="1968" y="2544"/>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21" name="Group 387"/>
              <p:cNvGrpSpPr/>
              <p:nvPr/>
            </p:nvGrpSpPr>
            <p:grpSpPr bwMode="auto">
              <a:xfrm>
                <a:off x="1872" y="2352"/>
                <a:ext cx="144" cy="240"/>
                <a:chOff x="1968" y="2352"/>
                <a:chExt cx="144" cy="240"/>
              </a:xfrm>
            </p:grpSpPr>
            <p:sp>
              <p:nvSpPr>
                <p:cNvPr id="22" name="Oval 388"/>
                <p:cNvSpPr>
                  <a:spLocks noChangeArrowheads="1"/>
                </p:cNvSpPr>
                <p:nvPr/>
              </p:nvSpPr>
              <p:spPr bwMode="gray">
                <a:xfrm>
                  <a:off x="1968" y="2352"/>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3" name="Oval 389"/>
                <p:cNvSpPr>
                  <a:spLocks noChangeArrowheads="1"/>
                </p:cNvSpPr>
                <p:nvPr/>
              </p:nvSpPr>
              <p:spPr bwMode="gray">
                <a:xfrm>
                  <a:off x="2016" y="2400"/>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4" name="Oval 390"/>
                <p:cNvSpPr>
                  <a:spLocks noChangeArrowheads="1"/>
                </p:cNvSpPr>
                <p:nvPr/>
              </p:nvSpPr>
              <p:spPr bwMode="gray">
                <a:xfrm>
                  <a:off x="2064" y="2448"/>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5" name="Oval 391"/>
                <p:cNvSpPr>
                  <a:spLocks noChangeArrowheads="1"/>
                </p:cNvSpPr>
                <p:nvPr/>
              </p:nvSpPr>
              <p:spPr bwMode="gray">
                <a:xfrm>
                  <a:off x="2016" y="2496"/>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6" name="Oval 392"/>
                <p:cNvSpPr>
                  <a:spLocks noChangeArrowheads="1"/>
                </p:cNvSpPr>
                <p:nvPr/>
              </p:nvSpPr>
              <p:spPr bwMode="gray">
                <a:xfrm>
                  <a:off x="1968" y="2544"/>
                  <a:ext cx="48" cy="4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sp>
          <p:nvSpPr>
            <p:cNvPr id="14" name="Text Box 124"/>
            <p:cNvSpPr txBox="1">
              <a:spLocks noChangeArrowheads="1"/>
            </p:cNvSpPr>
            <p:nvPr/>
          </p:nvSpPr>
          <p:spPr bwMode="auto">
            <a:xfrm>
              <a:off x="3277" y="1810"/>
              <a:ext cx="320"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baseline="-25000"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rPr>
                <a:t>要点</a:t>
              </a:r>
            </a:p>
          </p:txBody>
        </p:sp>
        <p:sp>
          <p:nvSpPr>
            <p:cNvPr id="15" name="Freeform 42"/>
            <p:cNvSpPr/>
            <p:nvPr/>
          </p:nvSpPr>
          <p:spPr bwMode="auto">
            <a:xfrm flipH="1">
              <a:off x="2839" y="1788"/>
              <a:ext cx="176" cy="916"/>
            </a:xfrm>
            <a:custGeom>
              <a:avLst/>
              <a:gdLst>
                <a:gd name="T0" fmla="*/ 0 w 97"/>
                <a:gd name="T1" fmla="*/ 0 h 504"/>
                <a:gd name="T2" fmla="*/ 5 w 97"/>
                <a:gd name="T3" fmla="*/ 672 h 504"/>
                <a:gd name="T4" fmla="*/ 176 w 97"/>
                <a:gd name="T5" fmla="*/ 916 h 504"/>
                <a:gd name="T6" fmla="*/ 176 w 97"/>
                <a:gd name="T7" fmla="*/ 362 h 504"/>
                <a:gd name="T8" fmla="*/ 176 w 97"/>
                <a:gd name="T9" fmla="*/ 305 h 504"/>
                <a:gd name="T10" fmla="*/ 176 w 97"/>
                <a:gd name="T11" fmla="*/ 174 h 504"/>
                <a:gd name="T12" fmla="*/ 0 w 97"/>
                <a:gd name="T13" fmla="*/ 0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 h="504">
                  <a:moveTo>
                    <a:pt x="0" y="0"/>
                  </a:moveTo>
                  <a:cubicBezTo>
                    <a:pt x="3" y="370"/>
                    <a:pt x="3" y="370"/>
                    <a:pt x="3" y="370"/>
                  </a:cubicBezTo>
                  <a:cubicBezTo>
                    <a:pt x="76" y="430"/>
                    <a:pt x="97" y="504"/>
                    <a:pt x="97" y="504"/>
                  </a:cubicBezTo>
                  <a:cubicBezTo>
                    <a:pt x="97" y="199"/>
                    <a:pt x="97" y="199"/>
                    <a:pt x="97" y="199"/>
                  </a:cubicBezTo>
                  <a:cubicBezTo>
                    <a:pt x="97" y="168"/>
                    <a:pt x="97" y="168"/>
                    <a:pt x="97" y="168"/>
                  </a:cubicBezTo>
                  <a:cubicBezTo>
                    <a:pt x="97" y="96"/>
                    <a:pt x="97" y="96"/>
                    <a:pt x="97" y="96"/>
                  </a:cubicBezTo>
                  <a:cubicBezTo>
                    <a:pt x="97" y="43"/>
                    <a:pt x="54" y="0"/>
                    <a:pt x="0" y="0"/>
                  </a:cubicBezTo>
                </a:path>
              </a:pathLst>
            </a:custGeom>
            <a:gradFill rotWithShape="1">
              <a:gsLst>
                <a:gs pos="0">
                  <a:srgbClr val="9F9F9F">
                    <a:alpha val="0"/>
                  </a:srgbClr>
                </a:gs>
                <a:gs pos="100000">
                  <a:schemeClr val="tx1">
                    <a:alpha val="18999"/>
                  </a:scheme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grpSp>
          <p:nvGrpSpPr>
            <p:cNvPr id="16" name="Group 43"/>
            <p:cNvGrpSpPr/>
            <p:nvPr/>
          </p:nvGrpSpPr>
          <p:grpSpPr bwMode="auto">
            <a:xfrm>
              <a:off x="3055" y="1952"/>
              <a:ext cx="225" cy="254"/>
              <a:chOff x="3405" y="3990"/>
              <a:chExt cx="293" cy="330"/>
            </a:xfrm>
          </p:grpSpPr>
          <p:sp>
            <p:nvSpPr>
              <p:cNvPr id="17" name="Freeform 11"/>
              <p:cNvSpPr>
                <a:spLocks noEditPoints="1"/>
              </p:cNvSpPr>
              <p:nvPr/>
            </p:nvSpPr>
            <p:spPr bwMode="auto">
              <a:xfrm>
                <a:off x="3405" y="3990"/>
                <a:ext cx="111" cy="330"/>
              </a:xfrm>
              <a:custGeom>
                <a:avLst/>
                <a:gdLst>
                  <a:gd name="T0" fmla="*/ 416163 w 47"/>
                  <a:gd name="T1" fmla="*/ 1031981 h 140"/>
                  <a:gd name="T2" fmla="*/ 354182 w 47"/>
                  <a:gd name="T3" fmla="*/ 1173105 h 140"/>
                  <a:gd name="T4" fmla="*/ 212508 w 47"/>
                  <a:gd name="T5" fmla="*/ 1234848 h 140"/>
                  <a:gd name="T6" fmla="*/ 61981 w 47"/>
                  <a:gd name="T7" fmla="*/ 1173105 h 140"/>
                  <a:gd name="T8" fmla="*/ 0 w 47"/>
                  <a:gd name="T9" fmla="*/ 1031981 h 140"/>
                  <a:gd name="T10" fmla="*/ 0 w 47"/>
                  <a:gd name="T11" fmla="*/ 202868 h 140"/>
                  <a:gd name="T12" fmla="*/ 61981 w 47"/>
                  <a:gd name="T13" fmla="*/ 52923 h 140"/>
                  <a:gd name="T14" fmla="*/ 212508 w 47"/>
                  <a:gd name="T15" fmla="*/ 0 h 140"/>
                  <a:gd name="T16" fmla="*/ 354182 w 47"/>
                  <a:gd name="T17" fmla="*/ 52923 h 140"/>
                  <a:gd name="T18" fmla="*/ 416163 w 47"/>
                  <a:gd name="T19" fmla="*/ 202868 h 140"/>
                  <a:gd name="T20" fmla="*/ 416163 w 47"/>
                  <a:gd name="T21" fmla="*/ 1031981 h 140"/>
                  <a:gd name="T22" fmla="*/ 309907 w 47"/>
                  <a:gd name="T23" fmla="*/ 1031981 h 140"/>
                  <a:gd name="T24" fmla="*/ 309907 w 47"/>
                  <a:gd name="T25" fmla="*/ 202868 h 140"/>
                  <a:gd name="T26" fmla="*/ 283345 w 47"/>
                  <a:gd name="T27" fmla="*/ 132304 h 140"/>
                  <a:gd name="T28" fmla="*/ 212508 w 47"/>
                  <a:gd name="T29" fmla="*/ 97025 h 140"/>
                  <a:gd name="T30" fmla="*/ 132817 w 47"/>
                  <a:gd name="T31" fmla="*/ 132304 h 140"/>
                  <a:gd name="T32" fmla="*/ 106255 w 47"/>
                  <a:gd name="T33" fmla="*/ 202868 h 140"/>
                  <a:gd name="T34" fmla="*/ 106255 w 47"/>
                  <a:gd name="T35" fmla="*/ 1031981 h 140"/>
                  <a:gd name="T36" fmla="*/ 132817 w 47"/>
                  <a:gd name="T37" fmla="*/ 1102544 h 140"/>
                  <a:gd name="T38" fmla="*/ 212508 w 47"/>
                  <a:gd name="T39" fmla="*/ 1129003 h 140"/>
                  <a:gd name="T40" fmla="*/ 283345 w 47"/>
                  <a:gd name="T41" fmla="*/ 1102544 h 140"/>
                  <a:gd name="T42" fmla="*/ 309907 w 47"/>
                  <a:gd name="T43" fmla="*/ 1031981 h 1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 h="140">
                    <a:moveTo>
                      <a:pt x="47" y="117"/>
                    </a:moveTo>
                    <a:cubicBezTo>
                      <a:pt x="47" y="123"/>
                      <a:pt x="45" y="128"/>
                      <a:pt x="40" y="133"/>
                    </a:cubicBezTo>
                    <a:cubicBezTo>
                      <a:pt x="35" y="138"/>
                      <a:pt x="30" y="140"/>
                      <a:pt x="24" y="140"/>
                    </a:cubicBezTo>
                    <a:cubicBezTo>
                      <a:pt x="17" y="140"/>
                      <a:pt x="12" y="138"/>
                      <a:pt x="7" y="133"/>
                    </a:cubicBezTo>
                    <a:cubicBezTo>
                      <a:pt x="2" y="128"/>
                      <a:pt x="0" y="123"/>
                      <a:pt x="0" y="117"/>
                    </a:cubicBezTo>
                    <a:cubicBezTo>
                      <a:pt x="0" y="23"/>
                      <a:pt x="0" y="23"/>
                      <a:pt x="0" y="23"/>
                    </a:cubicBezTo>
                    <a:cubicBezTo>
                      <a:pt x="0" y="17"/>
                      <a:pt x="2" y="11"/>
                      <a:pt x="7" y="6"/>
                    </a:cubicBezTo>
                    <a:cubicBezTo>
                      <a:pt x="12" y="2"/>
                      <a:pt x="17" y="0"/>
                      <a:pt x="24" y="0"/>
                    </a:cubicBezTo>
                    <a:cubicBezTo>
                      <a:pt x="30" y="0"/>
                      <a:pt x="35" y="2"/>
                      <a:pt x="40" y="6"/>
                    </a:cubicBezTo>
                    <a:cubicBezTo>
                      <a:pt x="45" y="11"/>
                      <a:pt x="47" y="17"/>
                      <a:pt x="47" y="23"/>
                    </a:cubicBezTo>
                    <a:lnTo>
                      <a:pt x="47" y="117"/>
                    </a:lnTo>
                    <a:close/>
                    <a:moveTo>
                      <a:pt x="35" y="117"/>
                    </a:moveTo>
                    <a:cubicBezTo>
                      <a:pt x="35" y="23"/>
                      <a:pt x="35" y="23"/>
                      <a:pt x="35" y="23"/>
                    </a:cubicBezTo>
                    <a:cubicBezTo>
                      <a:pt x="35" y="20"/>
                      <a:pt x="34" y="17"/>
                      <a:pt x="32" y="15"/>
                    </a:cubicBezTo>
                    <a:cubicBezTo>
                      <a:pt x="30" y="12"/>
                      <a:pt x="27" y="11"/>
                      <a:pt x="24" y="11"/>
                    </a:cubicBezTo>
                    <a:cubicBezTo>
                      <a:pt x="20" y="11"/>
                      <a:pt x="17" y="12"/>
                      <a:pt x="15" y="15"/>
                    </a:cubicBezTo>
                    <a:cubicBezTo>
                      <a:pt x="13" y="17"/>
                      <a:pt x="12" y="20"/>
                      <a:pt x="12" y="23"/>
                    </a:cubicBezTo>
                    <a:cubicBezTo>
                      <a:pt x="12" y="117"/>
                      <a:pt x="12" y="117"/>
                      <a:pt x="12" y="117"/>
                    </a:cubicBezTo>
                    <a:cubicBezTo>
                      <a:pt x="12" y="120"/>
                      <a:pt x="13" y="123"/>
                      <a:pt x="15" y="125"/>
                    </a:cubicBezTo>
                    <a:cubicBezTo>
                      <a:pt x="17" y="127"/>
                      <a:pt x="20" y="128"/>
                      <a:pt x="24" y="128"/>
                    </a:cubicBezTo>
                    <a:cubicBezTo>
                      <a:pt x="27" y="128"/>
                      <a:pt x="30" y="127"/>
                      <a:pt x="32" y="125"/>
                    </a:cubicBezTo>
                    <a:cubicBezTo>
                      <a:pt x="34" y="123"/>
                      <a:pt x="35" y="120"/>
                      <a:pt x="35" y="11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8" name="Freeform 12"/>
              <p:cNvSpPr/>
              <p:nvPr/>
            </p:nvSpPr>
            <p:spPr bwMode="auto">
              <a:xfrm>
                <a:off x="3538" y="3990"/>
                <a:ext cx="111" cy="330"/>
              </a:xfrm>
              <a:custGeom>
                <a:avLst/>
                <a:gdLst>
                  <a:gd name="T0" fmla="*/ 416163 w 47"/>
                  <a:gd name="T1" fmla="*/ 1234848 h 140"/>
                  <a:gd name="T2" fmla="*/ 0 w 47"/>
                  <a:gd name="T3" fmla="*/ 1234848 h 140"/>
                  <a:gd name="T4" fmla="*/ 0 w 47"/>
                  <a:gd name="T5" fmla="*/ 987879 h 140"/>
                  <a:gd name="T6" fmla="*/ 159382 w 47"/>
                  <a:gd name="T7" fmla="*/ 661525 h 140"/>
                  <a:gd name="T8" fmla="*/ 309907 w 47"/>
                  <a:gd name="T9" fmla="*/ 326354 h 140"/>
                  <a:gd name="T10" fmla="*/ 309907 w 47"/>
                  <a:gd name="T11" fmla="*/ 202868 h 140"/>
                  <a:gd name="T12" fmla="*/ 283345 w 47"/>
                  <a:gd name="T13" fmla="*/ 132304 h 140"/>
                  <a:gd name="T14" fmla="*/ 212508 w 47"/>
                  <a:gd name="T15" fmla="*/ 97025 h 140"/>
                  <a:gd name="T16" fmla="*/ 132817 w 47"/>
                  <a:gd name="T17" fmla="*/ 132304 h 140"/>
                  <a:gd name="T18" fmla="*/ 106255 w 47"/>
                  <a:gd name="T19" fmla="*/ 202868 h 140"/>
                  <a:gd name="T20" fmla="*/ 106255 w 47"/>
                  <a:gd name="T21" fmla="*/ 308713 h 140"/>
                  <a:gd name="T22" fmla="*/ 0 w 47"/>
                  <a:gd name="T23" fmla="*/ 308713 h 140"/>
                  <a:gd name="T24" fmla="*/ 0 w 47"/>
                  <a:gd name="T25" fmla="*/ 202868 h 140"/>
                  <a:gd name="T26" fmla="*/ 61981 w 47"/>
                  <a:gd name="T27" fmla="*/ 52923 h 140"/>
                  <a:gd name="T28" fmla="*/ 212508 w 47"/>
                  <a:gd name="T29" fmla="*/ 0 h 140"/>
                  <a:gd name="T30" fmla="*/ 354182 w 47"/>
                  <a:gd name="T31" fmla="*/ 52923 h 140"/>
                  <a:gd name="T32" fmla="*/ 416163 w 47"/>
                  <a:gd name="T33" fmla="*/ 202868 h 140"/>
                  <a:gd name="T34" fmla="*/ 416163 w 47"/>
                  <a:gd name="T35" fmla="*/ 370456 h 140"/>
                  <a:gd name="T36" fmla="*/ 265635 w 47"/>
                  <a:gd name="T37" fmla="*/ 696807 h 140"/>
                  <a:gd name="T38" fmla="*/ 106255 w 47"/>
                  <a:gd name="T39" fmla="*/ 1031981 h 140"/>
                  <a:gd name="T40" fmla="*/ 106255 w 47"/>
                  <a:gd name="T41" fmla="*/ 1129003 h 140"/>
                  <a:gd name="T42" fmla="*/ 416163 w 47"/>
                  <a:gd name="T43" fmla="*/ 1129003 h 140"/>
                  <a:gd name="T44" fmla="*/ 416163 w 47"/>
                  <a:gd name="T45" fmla="*/ 1234848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140">
                    <a:moveTo>
                      <a:pt x="47" y="140"/>
                    </a:moveTo>
                    <a:cubicBezTo>
                      <a:pt x="0" y="140"/>
                      <a:pt x="0" y="140"/>
                      <a:pt x="0" y="140"/>
                    </a:cubicBezTo>
                    <a:cubicBezTo>
                      <a:pt x="0" y="112"/>
                      <a:pt x="0" y="112"/>
                      <a:pt x="0" y="112"/>
                    </a:cubicBezTo>
                    <a:cubicBezTo>
                      <a:pt x="0" y="104"/>
                      <a:pt x="6" y="92"/>
                      <a:pt x="18" y="75"/>
                    </a:cubicBezTo>
                    <a:cubicBezTo>
                      <a:pt x="30" y="57"/>
                      <a:pt x="35" y="45"/>
                      <a:pt x="35" y="37"/>
                    </a:cubicBezTo>
                    <a:cubicBezTo>
                      <a:pt x="35" y="23"/>
                      <a:pt x="35" y="23"/>
                      <a:pt x="35" y="23"/>
                    </a:cubicBezTo>
                    <a:cubicBezTo>
                      <a:pt x="35" y="20"/>
                      <a:pt x="34" y="17"/>
                      <a:pt x="32" y="15"/>
                    </a:cubicBezTo>
                    <a:cubicBezTo>
                      <a:pt x="30" y="12"/>
                      <a:pt x="27" y="11"/>
                      <a:pt x="24" y="11"/>
                    </a:cubicBezTo>
                    <a:cubicBezTo>
                      <a:pt x="20" y="11"/>
                      <a:pt x="18" y="12"/>
                      <a:pt x="15" y="15"/>
                    </a:cubicBezTo>
                    <a:cubicBezTo>
                      <a:pt x="13" y="17"/>
                      <a:pt x="12" y="20"/>
                      <a:pt x="12" y="23"/>
                    </a:cubicBezTo>
                    <a:cubicBezTo>
                      <a:pt x="12" y="35"/>
                      <a:pt x="12" y="35"/>
                      <a:pt x="12" y="35"/>
                    </a:cubicBezTo>
                    <a:cubicBezTo>
                      <a:pt x="0" y="35"/>
                      <a:pt x="0" y="35"/>
                      <a:pt x="0" y="35"/>
                    </a:cubicBezTo>
                    <a:cubicBezTo>
                      <a:pt x="0" y="23"/>
                      <a:pt x="0" y="23"/>
                      <a:pt x="0" y="23"/>
                    </a:cubicBezTo>
                    <a:cubicBezTo>
                      <a:pt x="0" y="17"/>
                      <a:pt x="3" y="11"/>
                      <a:pt x="7" y="6"/>
                    </a:cubicBezTo>
                    <a:cubicBezTo>
                      <a:pt x="12" y="2"/>
                      <a:pt x="17" y="0"/>
                      <a:pt x="24" y="0"/>
                    </a:cubicBezTo>
                    <a:cubicBezTo>
                      <a:pt x="30" y="0"/>
                      <a:pt x="36" y="2"/>
                      <a:pt x="40" y="6"/>
                    </a:cubicBezTo>
                    <a:cubicBezTo>
                      <a:pt x="45" y="11"/>
                      <a:pt x="47" y="17"/>
                      <a:pt x="47" y="23"/>
                    </a:cubicBezTo>
                    <a:cubicBezTo>
                      <a:pt x="47" y="42"/>
                      <a:pt x="47" y="42"/>
                      <a:pt x="47" y="42"/>
                    </a:cubicBezTo>
                    <a:cubicBezTo>
                      <a:pt x="47" y="49"/>
                      <a:pt x="41" y="62"/>
                      <a:pt x="30" y="79"/>
                    </a:cubicBezTo>
                    <a:cubicBezTo>
                      <a:pt x="18" y="96"/>
                      <a:pt x="12" y="109"/>
                      <a:pt x="12" y="117"/>
                    </a:cubicBezTo>
                    <a:cubicBezTo>
                      <a:pt x="12" y="128"/>
                      <a:pt x="12" y="128"/>
                      <a:pt x="12" y="128"/>
                    </a:cubicBezTo>
                    <a:cubicBezTo>
                      <a:pt x="47" y="128"/>
                      <a:pt x="47" y="128"/>
                      <a:pt x="47" y="128"/>
                    </a:cubicBezTo>
                    <a:lnTo>
                      <a:pt x="47" y="14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9" name="Rectangle 13"/>
              <p:cNvSpPr>
                <a:spLocks noChangeArrowheads="1"/>
              </p:cNvSpPr>
              <p:nvPr/>
            </p:nvSpPr>
            <p:spPr bwMode="auto">
              <a:xfrm>
                <a:off x="3670" y="4292"/>
                <a:ext cx="28" cy="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4000" baseline="-25000">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sp>
        <p:nvSpPr>
          <p:cNvPr id="107" name="TextBox 29"/>
          <p:cNvSpPr>
            <a:spLocks noChangeArrowheads="1"/>
          </p:cNvSpPr>
          <p:nvPr/>
        </p:nvSpPr>
        <p:spPr bwMode="auto">
          <a:xfrm>
            <a:off x="843519" y="3345454"/>
            <a:ext cx="2521826" cy="70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7" tIns="45689" rIns="91377" bIns="4568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40000"/>
              </a:lnSpc>
              <a:spcBef>
                <a:spcPct val="0"/>
              </a:spcBef>
              <a:buFont typeface="Arial" panose="020B0604020202020204" pitchFamily="34" charset="0"/>
              <a:buNone/>
            </a:pPr>
            <a:r>
              <a:rPr lang="zh-CN" altLang="en-US" sz="1500" dirty="0">
                <a:solidFill>
                  <a:srgbClr val="3F3F3F"/>
                </a:solidFill>
                <a:latin typeface="Agency FB" panose="020B0503020202020204" pitchFamily="34" charset="0"/>
                <a:ea typeface="微软雅黑" panose="020B0503020204020204" pitchFamily="34" charset="-122"/>
                <a:cs typeface="+mn-ea"/>
                <a:sym typeface="Agency FB" panose="020B0503020202020204" pitchFamily="34" charset="0"/>
              </a:rPr>
              <a:t>点击添加文字说明</a:t>
            </a:r>
          </a:p>
          <a:p>
            <a:pPr algn="ctr" eaLnBrk="1" hangingPunct="1">
              <a:lnSpc>
                <a:spcPct val="140000"/>
              </a:lnSpc>
              <a:spcBef>
                <a:spcPct val="0"/>
              </a:spcBef>
              <a:buFont typeface="Arial" panose="020B0604020202020204" pitchFamily="34" charset="0"/>
              <a:buNone/>
            </a:pPr>
            <a:r>
              <a:rPr lang="zh-CN" altLang="en-US" sz="1500" dirty="0">
                <a:solidFill>
                  <a:srgbClr val="3F3F3F"/>
                </a:solidFill>
                <a:latin typeface="Agency FB" panose="020B0503020202020204" pitchFamily="34" charset="0"/>
                <a:ea typeface="微软雅黑" panose="020B0503020204020204" pitchFamily="34" charset="-122"/>
                <a:cs typeface="+mn-ea"/>
                <a:sym typeface="Agency FB" panose="020B0503020202020204" pitchFamily="34" charset="0"/>
              </a:rPr>
              <a:t>点击添加文字说明</a:t>
            </a:r>
            <a:endParaRPr lang="zh-CN" altLang="en-US" sz="1900" dirty="0">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08" name="TextBox 29"/>
          <p:cNvSpPr>
            <a:spLocks noChangeArrowheads="1"/>
          </p:cNvSpPr>
          <p:nvPr/>
        </p:nvSpPr>
        <p:spPr bwMode="auto">
          <a:xfrm>
            <a:off x="8902119" y="3823780"/>
            <a:ext cx="2521826" cy="70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7" tIns="45689" rIns="91377" bIns="4568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40000"/>
              </a:lnSpc>
              <a:spcBef>
                <a:spcPct val="0"/>
              </a:spcBef>
              <a:buFont typeface="Arial" panose="020B0604020202020204" pitchFamily="34" charset="0"/>
              <a:buNone/>
            </a:pPr>
            <a:r>
              <a:rPr lang="zh-CN" altLang="en-US" sz="1500" dirty="0">
                <a:solidFill>
                  <a:srgbClr val="3F3F3F"/>
                </a:solidFill>
                <a:latin typeface="Agency FB" panose="020B0503020202020204" pitchFamily="34" charset="0"/>
                <a:ea typeface="微软雅黑" panose="020B0503020204020204" pitchFamily="34" charset="-122"/>
                <a:cs typeface="+mn-ea"/>
                <a:sym typeface="Agency FB" panose="020B0503020202020204" pitchFamily="34" charset="0"/>
              </a:rPr>
              <a:t>点击添加文字说明</a:t>
            </a:r>
          </a:p>
          <a:p>
            <a:pPr algn="ctr" eaLnBrk="1" hangingPunct="1">
              <a:lnSpc>
                <a:spcPct val="140000"/>
              </a:lnSpc>
              <a:spcBef>
                <a:spcPct val="0"/>
              </a:spcBef>
              <a:buFont typeface="Arial" panose="020B0604020202020204" pitchFamily="34" charset="0"/>
              <a:buNone/>
            </a:pPr>
            <a:r>
              <a:rPr lang="zh-CN" altLang="en-US" sz="1500" dirty="0">
                <a:solidFill>
                  <a:srgbClr val="3F3F3F"/>
                </a:solidFill>
                <a:latin typeface="Agency FB" panose="020B0503020202020204" pitchFamily="34" charset="0"/>
                <a:ea typeface="微软雅黑" panose="020B0503020204020204" pitchFamily="34" charset="-122"/>
                <a:cs typeface="+mn-ea"/>
                <a:sym typeface="Agency FB" panose="020B0503020202020204" pitchFamily="34" charset="0"/>
              </a:rPr>
              <a:t>点击添加文字说明</a:t>
            </a:r>
            <a:endParaRPr lang="zh-CN" altLang="en-US" sz="1900" dirty="0">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09" name="TextBox 29"/>
          <p:cNvSpPr>
            <a:spLocks noChangeArrowheads="1"/>
          </p:cNvSpPr>
          <p:nvPr/>
        </p:nvSpPr>
        <p:spPr bwMode="auto">
          <a:xfrm>
            <a:off x="9046023" y="2486379"/>
            <a:ext cx="2521826" cy="70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7" tIns="45689" rIns="91377" bIns="4568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40000"/>
              </a:lnSpc>
              <a:spcBef>
                <a:spcPct val="0"/>
              </a:spcBef>
              <a:buFont typeface="Arial" panose="020B0604020202020204" pitchFamily="34" charset="0"/>
              <a:buNone/>
            </a:pPr>
            <a:r>
              <a:rPr lang="zh-CN" altLang="en-US" sz="1500" dirty="0">
                <a:solidFill>
                  <a:srgbClr val="3F3F3F"/>
                </a:solidFill>
                <a:latin typeface="Agency FB" panose="020B0503020202020204" pitchFamily="34" charset="0"/>
                <a:ea typeface="微软雅黑" panose="020B0503020204020204" pitchFamily="34" charset="-122"/>
                <a:cs typeface="+mn-ea"/>
                <a:sym typeface="Agency FB" panose="020B0503020202020204" pitchFamily="34" charset="0"/>
              </a:rPr>
              <a:t>点击添加文字说明</a:t>
            </a:r>
          </a:p>
          <a:p>
            <a:pPr algn="ctr" eaLnBrk="1" hangingPunct="1">
              <a:lnSpc>
                <a:spcPct val="140000"/>
              </a:lnSpc>
              <a:spcBef>
                <a:spcPct val="0"/>
              </a:spcBef>
              <a:buFont typeface="Arial" panose="020B0604020202020204" pitchFamily="34" charset="0"/>
              <a:buNone/>
            </a:pPr>
            <a:r>
              <a:rPr lang="zh-CN" altLang="en-US" sz="1500" dirty="0">
                <a:solidFill>
                  <a:srgbClr val="3F3F3F"/>
                </a:solidFill>
                <a:latin typeface="Agency FB" panose="020B0503020202020204" pitchFamily="34" charset="0"/>
                <a:ea typeface="微软雅黑" panose="020B0503020204020204" pitchFamily="34" charset="-122"/>
                <a:cs typeface="+mn-ea"/>
                <a:sym typeface="Agency FB" panose="020B0503020202020204" pitchFamily="34" charset="0"/>
              </a:rPr>
              <a:t>点击添加文字说明</a:t>
            </a:r>
            <a:endParaRPr lang="zh-CN" altLang="en-US" sz="1900" dirty="0">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10" name="TextBox 29"/>
          <p:cNvSpPr>
            <a:spLocks noChangeArrowheads="1"/>
          </p:cNvSpPr>
          <p:nvPr/>
        </p:nvSpPr>
        <p:spPr bwMode="auto">
          <a:xfrm>
            <a:off x="627664" y="1697489"/>
            <a:ext cx="2521826" cy="70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7" tIns="45689" rIns="91377" bIns="4568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40000"/>
              </a:lnSpc>
              <a:spcBef>
                <a:spcPct val="0"/>
              </a:spcBef>
              <a:buFont typeface="Arial" panose="020B0604020202020204" pitchFamily="34" charset="0"/>
              <a:buNone/>
            </a:pPr>
            <a:r>
              <a:rPr lang="zh-CN" altLang="en-US" sz="1500" dirty="0">
                <a:solidFill>
                  <a:srgbClr val="3F3F3F"/>
                </a:solidFill>
                <a:latin typeface="Agency FB" panose="020B0503020202020204" pitchFamily="34" charset="0"/>
                <a:ea typeface="微软雅黑" panose="020B0503020204020204" pitchFamily="34" charset="-122"/>
                <a:cs typeface="+mn-ea"/>
                <a:sym typeface="Agency FB" panose="020B0503020202020204" pitchFamily="34" charset="0"/>
              </a:rPr>
              <a:t>点击添加文字说明</a:t>
            </a:r>
          </a:p>
          <a:p>
            <a:pPr algn="ctr" eaLnBrk="1" hangingPunct="1">
              <a:lnSpc>
                <a:spcPct val="140000"/>
              </a:lnSpc>
              <a:spcBef>
                <a:spcPct val="0"/>
              </a:spcBef>
              <a:buFont typeface="Arial" panose="020B0604020202020204" pitchFamily="34" charset="0"/>
              <a:buNone/>
            </a:pPr>
            <a:r>
              <a:rPr lang="zh-CN" altLang="en-US" sz="1500" dirty="0">
                <a:solidFill>
                  <a:srgbClr val="3F3F3F"/>
                </a:solidFill>
                <a:latin typeface="Agency FB" panose="020B0503020202020204" pitchFamily="34" charset="0"/>
                <a:ea typeface="微软雅黑" panose="020B0503020204020204" pitchFamily="34" charset="-122"/>
                <a:cs typeface="+mn-ea"/>
                <a:sym typeface="Agency FB" panose="020B0503020202020204" pitchFamily="34" charset="0"/>
              </a:rPr>
              <a:t>点击添加文字说明</a:t>
            </a:r>
            <a:endParaRPr lang="zh-CN" altLang="en-US" sz="1900" dirty="0">
              <a:latin typeface="Agency FB" panose="020B0503020202020204" pitchFamily="34" charset="0"/>
              <a:ea typeface="微软雅黑" panose="020B0503020204020204" pitchFamily="34" charset="-122"/>
              <a:cs typeface="+mn-ea"/>
              <a:sym typeface="Agency FB" panose="020B05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500"/>
                                        <p:tgtEl>
                                          <p:spTgt spid="8"/>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10"/>
                                        </p:tgtEl>
                                        <p:attrNameLst>
                                          <p:attrName>style.visibility</p:attrName>
                                        </p:attrNameLst>
                                      </p:cBhvr>
                                      <p:to>
                                        <p:strVal val="visible"/>
                                      </p:to>
                                    </p:set>
                                    <p:animEffect transition="in" filter="wipe(right)">
                                      <p:cBhvr>
                                        <p:cTn id="19" dur="500"/>
                                        <p:tgtEl>
                                          <p:spTgt spid="110"/>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109"/>
                                        </p:tgtEl>
                                        <p:attrNameLst>
                                          <p:attrName>style.visibility</p:attrName>
                                        </p:attrNameLst>
                                      </p:cBhvr>
                                      <p:to>
                                        <p:strVal val="visible"/>
                                      </p:to>
                                    </p:set>
                                    <p:animEffect transition="in" filter="wipe(right)">
                                      <p:cBhvr>
                                        <p:cTn id="27" dur="500"/>
                                        <p:tgtEl>
                                          <p:spTgt spid="109"/>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right)">
                                      <p:cBhvr>
                                        <p:cTn id="31" dur="500"/>
                                        <p:tgtEl>
                                          <p:spTgt spid="10"/>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107"/>
                                        </p:tgtEl>
                                        <p:attrNameLst>
                                          <p:attrName>style.visibility</p:attrName>
                                        </p:attrNameLst>
                                      </p:cBhvr>
                                      <p:to>
                                        <p:strVal val="visible"/>
                                      </p:to>
                                    </p:set>
                                    <p:animEffect transition="in" filter="wipe(right)">
                                      <p:cBhvr>
                                        <p:cTn id="35" dur="500"/>
                                        <p:tgtEl>
                                          <p:spTgt spid="10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08"/>
                                        </p:tgtEl>
                                        <p:attrNameLst>
                                          <p:attrName>style.visibility</p:attrName>
                                        </p:attrNameLst>
                                      </p:cBhvr>
                                      <p:to>
                                        <p:strVal val="visible"/>
                                      </p:to>
                                    </p:set>
                                    <p:animEffect transition="in" filter="wipe(right)">
                                      <p:cBhvr>
                                        <p:cTn id="43"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7" grpId="0"/>
      <p:bldP spid="108" grpId="0"/>
      <p:bldP spid="109" grpId="0"/>
      <p:bldP spid="1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9" name="组合 138"/>
          <p:cNvGrpSpPr/>
          <p:nvPr/>
        </p:nvGrpSpPr>
        <p:grpSpPr>
          <a:xfrm>
            <a:off x="5812360" y="2817254"/>
            <a:ext cx="4096059" cy="2263780"/>
            <a:chOff x="4642250" y="3532937"/>
            <a:chExt cx="3521356" cy="1793717"/>
          </a:xfrm>
          <a:solidFill>
            <a:schemeClr val="tx2"/>
          </a:solidFill>
        </p:grpSpPr>
        <p:grpSp>
          <p:nvGrpSpPr>
            <p:cNvPr id="185" name="组合 184"/>
            <p:cNvGrpSpPr/>
            <p:nvPr/>
          </p:nvGrpSpPr>
          <p:grpSpPr>
            <a:xfrm>
              <a:off x="4642250" y="3532937"/>
              <a:ext cx="1117309" cy="1793717"/>
              <a:chOff x="4642250" y="3532937"/>
              <a:chExt cx="1117309" cy="1793717"/>
            </a:xfrm>
            <a:grpFill/>
          </p:grpSpPr>
          <p:grpSp>
            <p:nvGrpSpPr>
              <p:cNvPr id="193" name="组合 192"/>
              <p:cNvGrpSpPr/>
              <p:nvPr/>
            </p:nvGrpSpPr>
            <p:grpSpPr>
              <a:xfrm>
                <a:off x="4642250" y="3532937"/>
                <a:ext cx="1114677" cy="1184763"/>
                <a:chOff x="4642250" y="3532937"/>
                <a:chExt cx="1114677" cy="1184763"/>
              </a:xfrm>
              <a:grpFill/>
            </p:grpSpPr>
            <p:sp>
              <p:nvSpPr>
                <p:cNvPr id="198" name="Freeform 13"/>
                <p:cNvSpPr/>
                <p:nvPr/>
              </p:nvSpPr>
              <p:spPr bwMode="auto">
                <a:xfrm>
                  <a:off x="4642250" y="3536640"/>
                  <a:ext cx="1113294" cy="1181060"/>
                </a:xfrm>
                <a:custGeom>
                  <a:avLst/>
                  <a:gdLst>
                    <a:gd name="T0" fmla="*/ 1228 w 3892"/>
                    <a:gd name="T1" fmla="*/ 4126 h 4126"/>
                    <a:gd name="T2" fmla="*/ 3892 w 3892"/>
                    <a:gd name="T3" fmla="*/ 2000 h 4126"/>
                    <a:gd name="T4" fmla="*/ 3892 w 3892"/>
                    <a:gd name="T5" fmla="*/ 0 h 4126"/>
                    <a:gd name="T6" fmla="*/ 0 w 3892"/>
                    <a:gd name="T7" fmla="*/ 3130 h 4126"/>
                    <a:gd name="T8" fmla="*/ 1228 w 3892"/>
                    <a:gd name="T9" fmla="*/ 4126 h 4126"/>
                  </a:gdLst>
                  <a:ahLst/>
                  <a:cxnLst>
                    <a:cxn ang="0">
                      <a:pos x="T0" y="T1"/>
                    </a:cxn>
                    <a:cxn ang="0">
                      <a:pos x="T2" y="T3"/>
                    </a:cxn>
                    <a:cxn ang="0">
                      <a:pos x="T4" y="T5"/>
                    </a:cxn>
                    <a:cxn ang="0">
                      <a:pos x="T6" y="T7"/>
                    </a:cxn>
                    <a:cxn ang="0">
                      <a:pos x="T8" y="T9"/>
                    </a:cxn>
                  </a:cxnLst>
                  <a:rect l="0" t="0" r="r" b="b"/>
                  <a:pathLst>
                    <a:path w="3892" h="4126">
                      <a:moveTo>
                        <a:pt x="1228" y="4126"/>
                      </a:moveTo>
                      <a:lnTo>
                        <a:pt x="3892" y="2000"/>
                      </a:lnTo>
                      <a:lnTo>
                        <a:pt x="3892" y="0"/>
                      </a:lnTo>
                      <a:lnTo>
                        <a:pt x="0" y="3130"/>
                      </a:lnTo>
                      <a:lnTo>
                        <a:pt x="1228" y="4126"/>
                      </a:lnTo>
                      <a:close/>
                    </a:path>
                  </a:pathLst>
                </a:custGeom>
                <a:solidFill>
                  <a:srgbClr val="2399A5"/>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99" name="Freeform 13"/>
                <p:cNvSpPr/>
                <p:nvPr/>
              </p:nvSpPr>
              <p:spPr bwMode="auto">
                <a:xfrm>
                  <a:off x="4643633" y="3532937"/>
                  <a:ext cx="1113294" cy="1181060"/>
                </a:xfrm>
                <a:custGeom>
                  <a:avLst/>
                  <a:gdLst>
                    <a:gd name="T0" fmla="*/ 1228 w 3892"/>
                    <a:gd name="T1" fmla="*/ 4126 h 4126"/>
                    <a:gd name="T2" fmla="*/ 3892 w 3892"/>
                    <a:gd name="T3" fmla="*/ 2000 h 4126"/>
                    <a:gd name="T4" fmla="*/ 3892 w 3892"/>
                    <a:gd name="T5" fmla="*/ 0 h 4126"/>
                    <a:gd name="T6" fmla="*/ 0 w 3892"/>
                    <a:gd name="T7" fmla="*/ 3130 h 4126"/>
                    <a:gd name="T8" fmla="*/ 1228 w 3892"/>
                    <a:gd name="T9" fmla="*/ 4126 h 4126"/>
                  </a:gdLst>
                  <a:ahLst/>
                  <a:cxnLst>
                    <a:cxn ang="0">
                      <a:pos x="T0" y="T1"/>
                    </a:cxn>
                    <a:cxn ang="0">
                      <a:pos x="T2" y="T3"/>
                    </a:cxn>
                    <a:cxn ang="0">
                      <a:pos x="T4" y="T5"/>
                    </a:cxn>
                    <a:cxn ang="0">
                      <a:pos x="T6" y="T7"/>
                    </a:cxn>
                    <a:cxn ang="0">
                      <a:pos x="T8" y="T9"/>
                    </a:cxn>
                  </a:cxnLst>
                  <a:rect l="0" t="0" r="r" b="b"/>
                  <a:pathLst>
                    <a:path w="3892" h="4126">
                      <a:moveTo>
                        <a:pt x="1228" y="4126"/>
                      </a:moveTo>
                      <a:lnTo>
                        <a:pt x="3892" y="2000"/>
                      </a:lnTo>
                      <a:lnTo>
                        <a:pt x="3892" y="0"/>
                      </a:lnTo>
                      <a:lnTo>
                        <a:pt x="0" y="3130"/>
                      </a:lnTo>
                      <a:lnTo>
                        <a:pt x="1228" y="4126"/>
                      </a:lnTo>
                      <a:close/>
                    </a:path>
                  </a:pathLst>
                </a:cu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dirty="0">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194" name="组合 193"/>
              <p:cNvGrpSpPr/>
              <p:nvPr/>
            </p:nvGrpSpPr>
            <p:grpSpPr>
              <a:xfrm>
                <a:off x="4642250" y="4142828"/>
                <a:ext cx="1117309" cy="1183826"/>
                <a:chOff x="4397375" y="4189413"/>
                <a:chExt cx="1282546" cy="1358900"/>
              </a:xfrm>
              <a:grpFill/>
            </p:grpSpPr>
            <p:sp>
              <p:nvSpPr>
                <p:cNvPr id="196" name="Freeform 14"/>
                <p:cNvSpPr/>
                <p:nvPr/>
              </p:nvSpPr>
              <p:spPr bwMode="auto">
                <a:xfrm>
                  <a:off x="4397375" y="4192588"/>
                  <a:ext cx="1277937" cy="1355725"/>
                </a:xfrm>
                <a:custGeom>
                  <a:avLst/>
                  <a:gdLst>
                    <a:gd name="T0" fmla="*/ 1228 w 3892"/>
                    <a:gd name="T1" fmla="*/ 0 h 4126"/>
                    <a:gd name="T2" fmla="*/ 3892 w 3892"/>
                    <a:gd name="T3" fmla="*/ 2126 h 4126"/>
                    <a:gd name="T4" fmla="*/ 3892 w 3892"/>
                    <a:gd name="T5" fmla="*/ 4126 h 4126"/>
                    <a:gd name="T6" fmla="*/ 0 w 3892"/>
                    <a:gd name="T7" fmla="*/ 986 h 4126"/>
                    <a:gd name="T8" fmla="*/ 1228 w 3892"/>
                    <a:gd name="T9" fmla="*/ 0 h 4126"/>
                  </a:gdLst>
                  <a:ahLst/>
                  <a:cxnLst>
                    <a:cxn ang="0">
                      <a:pos x="T0" y="T1"/>
                    </a:cxn>
                    <a:cxn ang="0">
                      <a:pos x="T2" y="T3"/>
                    </a:cxn>
                    <a:cxn ang="0">
                      <a:pos x="T4" y="T5"/>
                    </a:cxn>
                    <a:cxn ang="0">
                      <a:pos x="T6" y="T7"/>
                    </a:cxn>
                    <a:cxn ang="0">
                      <a:pos x="T8" y="T9"/>
                    </a:cxn>
                  </a:cxnLst>
                  <a:rect l="0" t="0" r="r" b="b"/>
                  <a:pathLst>
                    <a:path w="3892" h="4126">
                      <a:moveTo>
                        <a:pt x="1228" y="0"/>
                      </a:moveTo>
                      <a:lnTo>
                        <a:pt x="3892" y="2126"/>
                      </a:lnTo>
                      <a:lnTo>
                        <a:pt x="3892" y="4126"/>
                      </a:lnTo>
                      <a:lnTo>
                        <a:pt x="0" y="986"/>
                      </a:lnTo>
                      <a:lnTo>
                        <a:pt x="1228" y="0"/>
                      </a:lnTo>
                      <a:close/>
                    </a:path>
                  </a:pathLst>
                </a:custGeom>
                <a:solidFill>
                  <a:srgbClr val="2399A5"/>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97" name="Freeform 14"/>
                <p:cNvSpPr/>
                <p:nvPr/>
              </p:nvSpPr>
              <p:spPr bwMode="auto">
                <a:xfrm>
                  <a:off x="4401984" y="4189413"/>
                  <a:ext cx="1277937" cy="1355725"/>
                </a:xfrm>
                <a:custGeom>
                  <a:avLst/>
                  <a:gdLst>
                    <a:gd name="T0" fmla="*/ 1228 w 3892"/>
                    <a:gd name="T1" fmla="*/ 0 h 4126"/>
                    <a:gd name="T2" fmla="*/ 3892 w 3892"/>
                    <a:gd name="T3" fmla="*/ 2126 h 4126"/>
                    <a:gd name="T4" fmla="*/ 3892 w 3892"/>
                    <a:gd name="T5" fmla="*/ 4126 h 4126"/>
                    <a:gd name="T6" fmla="*/ 0 w 3892"/>
                    <a:gd name="T7" fmla="*/ 986 h 4126"/>
                    <a:gd name="T8" fmla="*/ 1228 w 3892"/>
                    <a:gd name="T9" fmla="*/ 0 h 4126"/>
                  </a:gdLst>
                  <a:ahLst/>
                  <a:cxnLst>
                    <a:cxn ang="0">
                      <a:pos x="T0" y="T1"/>
                    </a:cxn>
                    <a:cxn ang="0">
                      <a:pos x="T2" y="T3"/>
                    </a:cxn>
                    <a:cxn ang="0">
                      <a:pos x="T4" y="T5"/>
                    </a:cxn>
                    <a:cxn ang="0">
                      <a:pos x="T6" y="T7"/>
                    </a:cxn>
                    <a:cxn ang="0">
                      <a:pos x="T8" y="T9"/>
                    </a:cxn>
                  </a:cxnLst>
                  <a:rect l="0" t="0" r="r" b="b"/>
                  <a:pathLst>
                    <a:path w="3892" h="4126">
                      <a:moveTo>
                        <a:pt x="1228" y="0"/>
                      </a:moveTo>
                      <a:lnTo>
                        <a:pt x="3892" y="2126"/>
                      </a:lnTo>
                      <a:lnTo>
                        <a:pt x="3892" y="4126"/>
                      </a:lnTo>
                      <a:lnTo>
                        <a:pt x="0" y="986"/>
                      </a:lnTo>
                      <a:lnTo>
                        <a:pt x="1228" y="0"/>
                      </a:lnTo>
                      <a:close/>
                    </a:path>
                  </a:pathLst>
                </a:cu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sp>
            <p:nvSpPr>
              <p:cNvPr id="195" name="Freeform 2135"/>
              <p:cNvSpPr>
                <a:spLocks noEditPoints="1"/>
              </p:cNvSpPr>
              <p:nvPr/>
            </p:nvSpPr>
            <p:spPr bwMode="auto">
              <a:xfrm rot="3066069">
                <a:off x="4878317" y="4394157"/>
                <a:ext cx="188172" cy="134856"/>
              </a:xfrm>
              <a:custGeom>
                <a:avLst/>
                <a:gdLst>
                  <a:gd name="T0" fmla="*/ 865 w 2035"/>
                  <a:gd name="T1" fmla="*/ 895 h 1291"/>
                  <a:gd name="T2" fmla="*/ 649 w 2035"/>
                  <a:gd name="T3" fmla="*/ 1236 h 1291"/>
                  <a:gd name="T4" fmla="*/ 208 w 2035"/>
                  <a:gd name="T5" fmla="*/ 1217 h 1291"/>
                  <a:gd name="T6" fmla="*/ 13 w 2035"/>
                  <a:gd name="T7" fmla="*/ 854 h 1291"/>
                  <a:gd name="T8" fmla="*/ 14 w 2035"/>
                  <a:gd name="T9" fmla="*/ 433 h 1291"/>
                  <a:gd name="T10" fmla="*/ 205 w 2035"/>
                  <a:gd name="T11" fmla="*/ 64 h 1291"/>
                  <a:gd name="T12" fmla="*/ 597 w 2035"/>
                  <a:gd name="T13" fmla="*/ 28 h 1291"/>
                  <a:gd name="T14" fmla="*/ 816 w 2035"/>
                  <a:gd name="T15" fmla="*/ 250 h 1291"/>
                  <a:gd name="T16" fmla="*/ 646 w 2035"/>
                  <a:gd name="T17" fmla="*/ 635 h 1291"/>
                  <a:gd name="T18" fmla="*/ 563 w 2035"/>
                  <a:gd name="T19" fmla="*/ 226 h 1291"/>
                  <a:gd name="T20" fmla="*/ 281 w 2035"/>
                  <a:gd name="T21" fmla="*/ 289 h 1291"/>
                  <a:gd name="T22" fmla="*/ 256 w 2035"/>
                  <a:gd name="T23" fmla="*/ 907 h 1291"/>
                  <a:gd name="T24" fmla="*/ 441 w 2035"/>
                  <a:gd name="T25" fmla="*/ 1116 h 1291"/>
                  <a:gd name="T26" fmla="*/ 628 w 2035"/>
                  <a:gd name="T27" fmla="*/ 904 h 1291"/>
                  <a:gd name="T28" fmla="*/ 1447 w 2035"/>
                  <a:gd name="T29" fmla="*/ 1068 h 1291"/>
                  <a:gd name="T30" fmla="*/ 1999 w 2035"/>
                  <a:gd name="T31" fmla="*/ 1096 h 1291"/>
                  <a:gd name="T32" fmla="*/ 2007 w 2035"/>
                  <a:gd name="T33" fmla="*/ 1242 h 1291"/>
                  <a:gd name="T34" fmla="*/ 1288 w 2035"/>
                  <a:gd name="T35" fmla="*/ 1272 h 1291"/>
                  <a:gd name="T36" fmla="*/ 1151 w 2035"/>
                  <a:gd name="T37" fmla="*/ 1152 h 1291"/>
                  <a:gd name="T38" fmla="*/ 1225 w 2035"/>
                  <a:gd name="T39" fmla="*/ 989 h 1291"/>
                  <a:gd name="T40" fmla="*/ 1563 w 2035"/>
                  <a:gd name="T41" fmla="*/ 674 h 1291"/>
                  <a:gd name="T42" fmla="*/ 1753 w 2035"/>
                  <a:gd name="T43" fmla="*/ 470 h 1291"/>
                  <a:gd name="T44" fmla="*/ 1751 w 2035"/>
                  <a:gd name="T45" fmla="*/ 268 h 1291"/>
                  <a:gd name="T46" fmla="*/ 1581 w 2035"/>
                  <a:gd name="T47" fmla="*/ 176 h 1291"/>
                  <a:gd name="T48" fmla="*/ 1374 w 2035"/>
                  <a:gd name="T49" fmla="*/ 346 h 1291"/>
                  <a:gd name="T50" fmla="*/ 1254 w 2035"/>
                  <a:gd name="T51" fmla="*/ 465 h 1291"/>
                  <a:gd name="T52" fmla="*/ 1155 w 2035"/>
                  <a:gd name="T53" fmla="*/ 360 h 1291"/>
                  <a:gd name="T54" fmla="*/ 1261 w 2035"/>
                  <a:gd name="T55" fmla="*/ 118 h 1291"/>
                  <a:gd name="T56" fmla="*/ 1586 w 2035"/>
                  <a:gd name="T57" fmla="*/ 1 h 1291"/>
                  <a:gd name="T58" fmla="*/ 1917 w 2035"/>
                  <a:gd name="T59" fmla="*/ 119 h 1291"/>
                  <a:gd name="T60" fmla="*/ 2013 w 2035"/>
                  <a:gd name="T61" fmla="*/ 361 h 1291"/>
                  <a:gd name="T62" fmla="*/ 1852 w 2035"/>
                  <a:gd name="T63" fmla="*/ 692 h 1291"/>
                  <a:gd name="T64" fmla="*/ 1490 w 2035"/>
                  <a:gd name="T65" fmla="*/ 1013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35" h="1291">
                    <a:moveTo>
                      <a:pt x="882" y="652"/>
                    </a:moveTo>
                    <a:cubicBezTo>
                      <a:pt x="882" y="747"/>
                      <a:pt x="876" y="827"/>
                      <a:pt x="865" y="895"/>
                    </a:cubicBezTo>
                    <a:cubicBezTo>
                      <a:pt x="853" y="963"/>
                      <a:pt x="832" y="1024"/>
                      <a:pt x="801" y="1079"/>
                    </a:cubicBezTo>
                    <a:cubicBezTo>
                      <a:pt x="762" y="1147"/>
                      <a:pt x="712" y="1199"/>
                      <a:pt x="649" y="1236"/>
                    </a:cubicBezTo>
                    <a:cubicBezTo>
                      <a:pt x="587" y="1273"/>
                      <a:pt x="519" y="1291"/>
                      <a:pt x="443" y="1291"/>
                    </a:cubicBezTo>
                    <a:cubicBezTo>
                      <a:pt x="356" y="1291"/>
                      <a:pt x="277" y="1267"/>
                      <a:pt x="208" y="1217"/>
                    </a:cubicBezTo>
                    <a:cubicBezTo>
                      <a:pt x="139" y="1168"/>
                      <a:pt x="87" y="1100"/>
                      <a:pt x="52" y="1012"/>
                    </a:cubicBezTo>
                    <a:cubicBezTo>
                      <a:pt x="34" y="965"/>
                      <a:pt x="21" y="912"/>
                      <a:pt x="13" y="854"/>
                    </a:cubicBezTo>
                    <a:cubicBezTo>
                      <a:pt x="4" y="797"/>
                      <a:pt x="0" y="734"/>
                      <a:pt x="0" y="667"/>
                    </a:cubicBezTo>
                    <a:cubicBezTo>
                      <a:pt x="0" y="580"/>
                      <a:pt x="5" y="502"/>
                      <a:pt x="14" y="433"/>
                    </a:cubicBezTo>
                    <a:cubicBezTo>
                      <a:pt x="23" y="363"/>
                      <a:pt x="37" y="304"/>
                      <a:pt x="57" y="254"/>
                    </a:cubicBezTo>
                    <a:cubicBezTo>
                      <a:pt x="91" y="171"/>
                      <a:pt x="140" y="108"/>
                      <a:pt x="205" y="64"/>
                    </a:cubicBezTo>
                    <a:cubicBezTo>
                      <a:pt x="269" y="21"/>
                      <a:pt x="346" y="0"/>
                      <a:pt x="436" y="0"/>
                    </a:cubicBezTo>
                    <a:cubicBezTo>
                      <a:pt x="495" y="0"/>
                      <a:pt x="549" y="9"/>
                      <a:pt x="597" y="28"/>
                    </a:cubicBezTo>
                    <a:cubicBezTo>
                      <a:pt x="645" y="48"/>
                      <a:pt x="687" y="76"/>
                      <a:pt x="724" y="113"/>
                    </a:cubicBezTo>
                    <a:cubicBezTo>
                      <a:pt x="760" y="150"/>
                      <a:pt x="791" y="196"/>
                      <a:pt x="816" y="250"/>
                    </a:cubicBezTo>
                    <a:cubicBezTo>
                      <a:pt x="860" y="345"/>
                      <a:pt x="882" y="479"/>
                      <a:pt x="882" y="652"/>
                    </a:cubicBezTo>
                    <a:close/>
                    <a:moveTo>
                      <a:pt x="646" y="635"/>
                    </a:moveTo>
                    <a:cubicBezTo>
                      <a:pt x="646" y="530"/>
                      <a:pt x="640" y="444"/>
                      <a:pt x="627" y="377"/>
                    </a:cubicBezTo>
                    <a:cubicBezTo>
                      <a:pt x="614" y="310"/>
                      <a:pt x="593" y="260"/>
                      <a:pt x="563" y="226"/>
                    </a:cubicBezTo>
                    <a:cubicBezTo>
                      <a:pt x="533" y="191"/>
                      <a:pt x="492" y="174"/>
                      <a:pt x="439" y="174"/>
                    </a:cubicBezTo>
                    <a:cubicBezTo>
                      <a:pt x="363" y="174"/>
                      <a:pt x="311" y="213"/>
                      <a:pt x="281" y="289"/>
                    </a:cubicBezTo>
                    <a:cubicBezTo>
                      <a:pt x="252" y="365"/>
                      <a:pt x="237" y="483"/>
                      <a:pt x="237" y="642"/>
                    </a:cubicBezTo>
                    <a:cubicBezTo>
                      <a:pt x="237" y="750"/>
                      <a:pt x="243" y="838"/>
                      <a:pt x="256" y="907"/>
                    </a:cubicBezTo>
                    <a:cubicBezTo>
                      <a:pt x="268" y="976"/>
                      <a:pt x="290" y="1028"/>
                      <a:pt x="320" y="1063"/>
                    </a:cubicBezTo>
                    <a:cubicBezTo>
                      <a:pt x="350" y="1099"/>
                      <a:pt x="390" y="1116"/>
                      <a:pt x="441" y="1116"/>
                    </a:cubicBezTo>
                    <a:cubicBezTo>
                      <a:pt x="494" y="1116"/>
                      <a:pt x="535" y="1098"/>
                      <a:pt x="565" y="1061"/>
                    </a:cubicBezTo>
                    <a:cubicBezTo>
                      <a:pt x="595" y="1025"/>
                      <a:pt x="616" y="972"/>
                      <a:pt x="628" y="904"/>
                    </a:cubicBezTo>
                    <a:cubicBezTo>
                      <a:pt x="640" y="835"/>
                      <a:pt x="646" y="746"/>
                      <a:pt x="646" y="635"/>
                    </a:cubicBezTo>
                    <a:close/>
                    <a:moveTo>
                      <a:pt x="1447" y="1068"/>
                    </a:moveTo>
                    <a:lnTo>
                      <a:pt x="1897" y="1068"/>
                    </a:lnTo>
                    <a:cubicBezTo>
                      <a:pt x="1942" y="1068"/>
                      <a:pt x="1976" y="1078"/>
                      <a:pt x="1999" y="1096"/>
                    </a:cubicBezTo>
                    <a:cubicBezTo>
                      <a:pt x="2023" y="1114"/>
                      <a:pt x="2035" y="1139"/>
                      <a:pt x="2035" y="1171"/>
                    </a:cubicBezTo>
                    <a:cubicBezTo>
                      <a:pt x="2035" y="1199"/>
                      <a:pt x="2026" y="1223"/>
                      <a:pt x="2007" y="1242"/>
                    </a:cubicBezTo>
                    <a:cubicBezTo>
                      <a:pt x="1988" y="1262"/>
                      <a:pt x="1960" y="1272"/>
                      <a:pt x="1922" y="1272"/>
                    </a:cubicBezTo>
                    <a:lnTo>
                      <a:pt x="1288" y="1272"/>
                    </a:lnTo>
                    <a:cubicBezTo>
                      <a:pt x="1245" y="1272"/>
                      <a:pt x="1211" y="1260"/>
                      <a:pt x="1187" y="1236"/>
                    </a:cubicBezTo>
                    <a:cubicBezTo>
                      <a:pt x="1163" y="1212"/>
                      <a:pt x="1151" y="1184"/>
                      <a:pt x="1151" y="1152"/>
                    </a:cubicBezTo>
                    <a:cubicBezTo>
                      <a:pt x="1151" y="1131"/>
                      <a:pt x="1159" y="1104"/>
                      <a:pt x="1174" y="1070"/>
                    </a:cubicBezTo>
                    <a:cubicBezTo>
                      <a:pt x="1190" y="1036"/>
                      <a:pt x="1207" y="1009"/>
                      <a:pt x="1225" y="989"/>
                    </a:cubicBezTo>
                    <a:cubicBezTo>
                      <a:pt x="1302" y="910"/>
                      <a:pt x="1370" y="842"/>
                      <a:pt x="1432" y="786"/>
                    </a:cubicBezTo>
                    <a:cubicBezTo>
                      <a:pt x="1493" y="729"/>
                      <a:pt x="1537" y="692"/>
                      <a:pt x="1563" y="674"/>
                    </a:cubicBezTo>
                    <a:cubicBezTo>
                      <a:pt x="1611" y="641"/>
                      <a:pt x="1650" y="607"/>
                      <a:pt x="1681" y="574"/>
                    </a:cubicBezTo>
                    <a:cubicBezTo>
                      <a:pt x="1713" y="540"/>
                      <a:pt x="1736" y="506"/>
                      <a:pt x="1753" y="470"/>
                    </a:cubicBezTo>
                    <a:cubicBezTo>
                      <a:pt x="1769" y="435"/>
                      <a:pt x="1777" y="401"/>
                      <a:pt x="1777" y="366"/>
                    </a:cubicBezTo>
                    <a:cubicBezTo>
                      <a:pt x="1777" y="330"/>
                      <a:pt x="1768" y="297"/>
                      <a:pt x="1751" y="268"/>
                    </a:cubicBezTo>
                    <a:cubicBezTo>
                      <a:pt x="1733" y="239"/>
                      <a:pt x="1710" y="216"/>
                      <a:pt x="1679" y="200"/>
                    </a:cubicBezTo>
                    <a:cubicBezTo>
                      <a:pt x="1649" y="184"/>
                      <a:pt x="1616" y="176"/>
                      <a:pt x="1581" y="176"/>
                    </a:cubicBezTo>
                    <a:cubicBezTo>
                      <a:pt x="1506" y="176"/>
                      <a:pt x="1446" y="209"/>
                      <a:pt x="1404" y="275"/>
                    </a:cubicBezTo>
                    <a:cubicBezTo>
                      <a:pt x="1398" y="284"/>
                      <a:pt x="1388" y="307"/>
                      <a:pt x="1374" y="346"/>
                    </a:cubicBezTo>
                    <a:cubicBezTo>
                      <a:pt x="1361" y="384"/>
                      <a:pt x="1346" y="414"/>
                      <a:pt x="1329" y="435"/>
                    </a:cubicBezTo>
                    <a:cubicBezTo>
                      <a:pt x="1312" y="455"/>
                      <a:pt x="1287" y="465"/>
                      <a:pt x="1254" y="465"/>
                    </a:cubicBezTo>
                    <a:cubicBezTo>
                      <a:pt x="1226" y="465"/>
                      <a:pt x="1202" y="456"/>
                      <a:pt x="1183" y="437"/>
                    </a:cubicBezTo>
                    <a:cubicBezTo>
                      <a:pt x="1164" y="418"/>
                      <a:pt x="1155" y="392"/>
                      <a:pt x="1155" y="360"/>
                    </a:cubicBezTo>
                    <a:cubicBezTo>
                      <a:pt x="1155" y="320"/>
                      <a:pt x="1163" y="279"/>
                      <a:pt x="1181" y="236"/>
                    </a:cubicBezTo>
                    <a:cubicBezTo>
                      <a:pt x="1199" y="192"/>
                      <a:pt x="1226" y="154"/>
                      <a:pt x="1261" y="118"/>
                    </a:cubicBezTo>
                    <a:cubicBezTo>
                      <a:pt x="1296" y="83"/>
                      <a:pt x="1341" y="55"/>
                      <a:pt x="1395" y="34"/>
                    </a:cubicBezTo>
                    <a:cubicBezTo>
                      <a:pt x="1449" y="12"/>
                      <a:pt x="1513" y="1"/>
                      <a:pt x="1586" y="1"/>
                    </a:cubicBezTo>
                    <a:cubicBezTo>
                      <a:pt x="1674" y="1"/>
                      <a:pt x="1749" y="15"/>
                      <a:pt x="1811" y="43"/>
                    </a:cubicBezTo>
                    <a:cubicBezTo>
                      <a:pt x="1851" y="61"/>
                      <a:pt x="1886" y="86"/>
                      <a:pt x="1917" y="119"/>
                    </a:cubicBezTo>
                    <a:cubicBezTo>
                      <a:pt x="1947" y="151"/>
                      <a:pt x="1971" y="188"/>
                      <a:pt x="1988" y="230"/>
                    </a:cubicBezTo>
                    <a:cubicBezTo>
                      <a:pt x="2005" y="272"/>
                      <a:pt x="2013" y="316"/>
                      <a:pt x="2013" y="361"/>
                    </a:cubicBezTo>
                    <a:cubicBezTo>
                      <a:pt x="2013" y="433"/>
                      <a:pt x="1996" y="497"/>
                      <a:pt x="1960" y="555"/>
                    </a:cubicBezTo>
                    <a:cubicBezTo>
                      <a:pt x="1925" y="614"/>
                      <a:pt x="1889" y="660"/>
                      <a:pt x="1852" y="692"/>
                    </a:cubicBezTo>
                    <a:cubicBezTo>
                      <a:pt x="1815" y="725"/>
                      <a:pt x="1754" y="777"/>
                      <a:pt x="1668" y="848"/>
                    </a:cubicBezTo>
                    <a:cubicBezTo>
                      <a:pt x="1581" y="919"/>
                      <a:pt x="1522" y="973"/>
                      <a:pt x="1490" y="1013"/>
                    </a:cubicBezTo>
                    <a:cubicBezTo>
                      <a:pt x="1476" y="1028"/>
                      <a:pt x="1462" y="1047"/>
                      <a:pt x="1447" y="1068"/>
                    </a:cubicBezTo>
                    <a:close/>
                  </a:path>
                </a:pathLst>
              </a:custGeom>
              <a:solidFill>
                <a:schemeClr val="bg1"/>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effectLst>
                    <a:innerShdw blurRad="114300">
                      <a:prstClr val="black"/>
                    </a:innerShdw>
                  </a:effectLst>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186" name="组合 185"/>
            <p:cNvGrpSpPr/>
            <p:nvPr/>
          </p:nvGrpSpPr>
          <p:grpSpPr>
            <a:xfrm>
              <a:off x="5867571" y="4203747"/>
              <a:ext cx="2296035" cy="413385"/>
              <a:chOff x="5652120" y="3929732"/>
              <a:chExt cx="2296035" cy="413385"/>
            </a:xfrm>
            <a:grpFill/>
          </p:grpSpPr>
          <p:sp>
            <p:nvSpPr>
              <p:cNvPr id="187" name="Freeform 2135"/>
              <p:cNvSpPr>
                <a:spLocks noEditPoints="1"/>
              </p:cNvSpPr>
              <p:nvPr/>
            </p:nvSpPr>
            <p:spPr bwMode="auto">
              <a:xfrm>
                <a:off x="5652120" y="4032318"/>
                <a:ext cx="490062" cy="310799"/>
              </a:xfrm>
              <a:custGeom>
                <a:avLst/>
                <a:gdLst>
                  <a:gd name="T0" fmla="*/ 865 w 2035"/>
                  <a:gd name="T1" fmla="*/ 895 h 1291"/>
                  <a:gd name="T2" fmla="*/ 649 w 2035"/>
                  <a:gd name="T3" fmla="*/ 1236 h 1291"/>
                  <a:gd name="T4" fmla="*/ 208 w 2035"/>
                  <a:gd name="T5" fmla="*/ 1217 h 1291"/>
                  <a:gd name="T6" fmla="*/ 13 w 2035"/>
                  <a:gd name="T7" fmla="*/ 854 h 1291"/>
                  <a:gd name="T8" fmla="*/ 14 w 2035"/>
                  <a:gd name="T9" fmla="*/ 433 h 1291"/>
                  <a:gd name="T10" fmla="*/ 205 w 2035"/>
                  <a:gd name="T11" fmla="*/ 64 h 1291"/>
                  <a:gd name="T12" fmla="*/ 597 w 2035"/>
                  <a:gd name="T13" fmla="*/ 28 h 1291"/>
                  <a:gd name="T14" fmla="*/ 816 w 2035"/>
                  <a:gd name="T15" fmla="*/ 250 h 1291"/>
                  <a:gd name="T16" fmla="*/ 646 w 2035"/>
                  <a:gd name="T17" fmla="*/ 635 h 1291"/>
                  <a:gd name="T18" fmla="*/ 563 w 2035"/>
                  <a:gd name="T19" fmla="*/ 226 h 1291"/>
                  <a:gd name="T20" fmla="*/ 281 w 2035"/>
                  <a:gd name="T21" fmla="*/ 289 h 1291"/>
                  <a:gd name="T22" fmla="*/ 256 w 2035"/>
                  <a:gd name="T23" fmla="*/ 907 h 1291"/>
                  <a:gd name="T24" fmla="*/ 441 w 2035"/>
                  <a:gd name="T25" fmla="*/ 1116 h 1291"/>
                  <a:gd name="T26" fmla="*/ 628 w 2035"/>
                  <a:gd name="T27" fmla="*/ 904 h 1291"/>
                  <a:gd name="T28" fmla="*/ 1447 w 2035"/>
                  <a:gd name="T29" fmla="*/ 1068 h 1291"/>
                  <a:gd name="T30" fmla="*/ 1999 w 2035"/>
                  <a:gd name="T31" fmla="*/ 1096 h 1291"/>
                  <a:gd name="T32" fmla="*/ 2007 w 2035"/>
                  <a:gd name="T33" fmla="*/ 1242 h 1291"/>
                  <a:gd name="T34" fmla="*/ 1288 w 2035"/>
                  <a:gd name="T35" fmla="*/ 1272 h 1291"/>
                  <a:gd name="T36" fmla="*/ 1151 w 2035"/>
                  <a:gd name="T37" fmla="*/ 1152 h 1291"/>
                  <a:gd name="T38" fmla="*/ 1225 w 2035"/>
                  <a:gd name="T39" fmla="*/ 989 h 1291"/>
                  <a:gd name="T40" fmla="*/ 1563 w 2035"/>
                  <a:gd name="T41" fmla="*/ 674 h 1291"/>
                  <a:gd name="T42" fmla="*/ 1753 w 2035"/>
                  <a:gd name="T43" fmla="*/ 470 h 1291"/>
                  <a:gd name="T44" fmla="*/ 1751 w 2035"/>
                  <a:gd name="T45" fmla="*/ 268 h 1291"/>
                  <a:gd name="T46" fmla="*/ 1581 w 2035"/>
                  <a:gd name="T47" fmla="*/ 176 h 1291"/>
                  <a:gd name="T48" fmla="*/ 1374 w 2035"/>
                  <a:gd name="T49" fmla="*/ 346 h 1291"/>
                  <a:gd name="T50" fmla="*/ 1254 w 2035"/>
                  <a:gd name="T51" fmla="*/ 465 h 1291"/>
                  <a:gd name="T52" fmla="*/ 1155 w 2035"/>
                  <a:gd name="T53" fmla="*/ 360 h 1291"/>
                  <a:gd name="T54" fmla="*/ 1261 w 2035"/>
                  <a:gd name="T55" fmla="*/ 118 h 1291"/>
                  <a:gd name="T56" fmla="*/ 1586 w 2035"/>
                  <a:gd name="T57" fmla="*/ 1 h 1291"/>
                  <a:gd name="T58" fmla="*/ 1917 w 2035"/>
                  <a:gd name="T59" fmla="*/ 119 h 1291"/>
                  <a:gd name="T60" fmla="*/ 2013 w 2035"/>
                  <a:gd name="T61" fmla="*/ 361 h 1291"/>
                  <a:gd name="T62" fmla="*/ 1852 w 2035"/>
                  <a:gd name="T63" fmla="*/ 692 h 1291"/>
                  <a:gd name="T64" fmla="*/ 1490 w 2035"/>
                  <a:gd name="T65" fmla="*/ 1013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35" h="1291">
                    <a:moveTo>
                      <a:pt x="882" y="652"/>
                    </a:moveTo>
                    <a:cubicBezTo>
                      <a:pt x="882" y="747"/>
                      <a:pt x="876" y="827"/>
                      <a:pt x="865" y="895"/>
                    </a:cubicBezTo>
                    <a:cubicBezTo>
                      <a:pt x="853" y="963"/>
                      <a:pt x="832" y="1024"/>
                      <a:pt x="801" y="1079"/>
                    </a:cubicBezTo>
                    <a:cubicBezTo>
                      <a:pt x="762" y="1147"/>
                      <a:pt x="712" y="1199"/>
                      <a:pt x="649" y="1236"/>
                    </a:cubicBezTo>
                    <a:cubicBezTo>
                      <a:pt x="587" y="1273"/>
                      <a:pt x="519" y="1291"/>
                      <a:pt x="443" y="1291"/>
                    </a:cubicBezTo>
                    <a:cubicBezTo>
                      <a:pt x="356" y="1291"/>
                      <a:pt x="277" y="1267"/>
                      <a:pt x="208" y="1217"/>
                    </a:cubicBezTo>
                    <a:cubicBezTo>
                      <a:pt x="139" y="1168"/>
                      <a:pt x="87" y="1100"/>
                      <a:pt x="52" y="1012"/>
                    </a:cubicBezTo>
                    <a:cubicBezTo>
                      <a:pt x="34" y="965"/>
                      <a:pt x="21" y="912"/>
                      <a:pt x="13" y="854"/>
                    </a:cubicBezTo>
                    <a:cubicBezTo>
                      <a:pt x="4" y="797"/>
                      <a:pt x="0" y="734"/>
                      <a:pt x="0" y="667"/>
                    </a:cubicBezTo>
                    <a:cubicBezTo>
                      <a:pt x="0" y="580"/>
                      <a:pt x="5" y="502"/>
                      <a:pt x="14" y="433"/>
                    </a:cubicBezTo>
                    <a:cubicBezTo>
                      <a:pt x="23" y="363"/>
                      <a:pt x="37" y="304"/>
                      <a:pt x="57" y="254"/>
                    </a:cubicBezTo>
                    <a:cubicBezTo>
                      <a:pt x="91" y="171"/>
                      <a:pt x="140" y="108"/>
                      <a:pt x="205" y="64"/>
                    </a:cubicBezTo>
                    <a:cubicBezTo>
                      <a:pt x="269" y="21"/>
                      <a:pt x="346" y="0"/>
                      <a:pt x="436" y="0"/>
                    </a:cubicBezTo>
                    <a:cubicBezTo>
                      <a:pt x="495" y="0"/>
                      <a:pt x="549" y="9"/>
                      <a:pt x="597" y="28"/>
                    </a:cubicBezTo>
                    <a:cubicBezTo>
                      <a:pt x="645" y="48"/>
                      <a:pt x="687" y="76"/>
                      <a:pt x="724" y="113"/>
                    </a:cubicBezTo>
                    <a:cubicBezTo>
                      <a:pt x="760" y="150"/>
                      <a:pt x="791" y="196"/>
                      <a:pt x="816" y="250"/>
                    </a:cubicBezTo>
                    <a:cubicBezTo>
                      <a:pt x="860" y="345"/>
                      <a:pt x="882" y="479"/>
                      <a:pt x="882" y="652"/>
                    </a:cubicBezTo>
                    <a:close/>
                    <a:moveTo>
                      <a:pt x="646" y="635"/>
                    </a:moveTo>
                    <a:cubicBezTo>
                      <a:pt x="646" y="530"/>
                      <a:pt x="640" y="444"/>
                      <a:pt x="627" y="377"/>
                    </a:cubicBezTo>
                    <a:cubicBezTo>
                      <a:pt x="614" y="310"/>
                      <a:pt x="593" y="260"/>
                      <a:pt x="563" y="226"/>
                    </a:cubicBezTo>
                    <a:cubicBezTo>
                      <a:pt x="533" y="191"/>
                      <a:pt x="492" y="174"/>
                      <a:pt x="439" y="174"/>
                    </a:cubicBezTo>
                    <a:cubicBezTo>
                      <a:pt x="363" y="174"/>
                      <a:pt x="311" y="213"/>
                      <a:pt x="281" y="289"/>
                    </a:cubicBezTo>
                    <a:cubicBezTo>
                      <a:pt x="252" y="365"/>
                      <a:pt x="237" y="483"/>
                      <a:pt x="237" y="642"/>
                    </a:cubicBezTo>
                    <a:cubicBezTo>
                      <a:pt x="237" y="750"/>
                      <a:pt x="243" y="838"/>
                      <a:pt x="256" y="907"/>
                    </a:cubicBezTo>
                    <a:cubicBezTo>
                      <a:pt x="268" y="976"/>
                      <a:pt x="290" y="1028"/>
                      <a:pt x="320" y="1063"/>
                    </a:cubicBezTo>
                    <a:cubicBezTo>
                      <a:pt x="350" y="1099"/>
                      <a:pt x="390" y="1116"/>
                      <a:pt x="441" y="1116"/>
                    </a:cubicBezTo>
                    <a:cubicBezTo>
                      <a:pt x="494" y="1116"/>
                      <a:pt x="535" y="1098"/>
                      <a:pt x="565" y="1061"/>
                    </a:cubicBezTo>
                    <a:cubicBezTo>
                      <a:pt x="595" y="1025"/>
                      <a:pt x="616" y="972"/>
                      <a:pt x="628" y="904"/>
                    </a:cubicBezTo>
                    <a:cubicBezTo>
                      <a:pt x="640" y="835"/>
                      <a:pt x="646" y="746"/>
                      <a:pt x="646" y="635"/>
                    </a:cubicBezTo>
                    <a:close/>
                    <a:moveTo>
                      <a:pt x="1447" y="1068"/>
                    </a:moveTo>
                    <a:lnTo>
                      <a:pt x="1897" y="1068"/>
                    </a:lnTo>
                    <a:cubicBezTo>
                      <a:pt x="1942" y="1068"/>
                      <a:pt x="1976" y="1078"/>
                      <a:pt x="1999" y="1096"/>
                    </a:cubicBezTo>
                    <a:cubicBezTo>
                      <a:pt x="2023" y="1114"/>
                      <a:pt x="2035" y="1139"/>
                      <a:pt x="2035" y="1171"/>
                    </a:cubicBezTo>
                    <a:cubicBezTo>
                      <a:pt x="2035" y="1199"/>
                      <a:pt x="2026" y="1223"/>
                      <a:pt x="2007" y="1242"/>
                    </a:cubicBezTo>
                    <a:cubicBezTo>
                      <a:pt x="1988" y="1262"/>
                      <a:pt x="1960" y="1272"/>
                      <a:pt x="1922" y="1272"/>
                    </a:cubicBezTo>
                    <a:lnTo>
                      <a:pt x="1288" y="1272"/>
                    </a:lnTo>
                    <a:cubicBezTo>
                      <a:pt x="1245" y="1272"/>
                      <a:pt x="1211" y="1260"/>
                      <a:pt x="1187" y="1236"/>
                    </a:cubicBezTo>
                    <a:cubicBezTo>
                      <a:pt x="1163" y="1212"/>
                      <a:pt x="1151" y="1184"/>
                      <a:pt x="1151" y="1152"/>
                    </a:cubicBezTo>
                    <a:cubicBezTo>
                      <a:pt x="1151" y="1131"/>
                      <a:pt x="1159" y="1104"/>
                      <a:pt x="1174" y="1070"/>
                    </a:cubicBezTo>
                    <a:cubicBezTo>
                      <a:pt x="1190" y="1036"/>
                      <a:pt x="1207" y="1009"/>
                      <a:pt x="1225" y="989"/>
                    </a:cubicBezTo>
                    <a:cubicBezTo>
                      <a:pt x="1302" y="910"/>
                      <a:pt x="1370" y="842"/>
                      <a:pt x="1432" y="786"/>
                    </a:cubicBezTo>
                    <a:cubicBezTo>
                      <a:pt x="1493" y="729"/>
                      <a:pt x="1537" y="692"/>
                      <a:pt x="1563" y="674"/>
                    </a:cubicBezTo>
                    <a:cubicBezTo>
                      <a:pt x="1611" y="641"/>
                      <a:pt x="1650" y="607"/>
                      <a:pt x="1681" y="574"/>
                    </a:cubicBezTo>
                    <a:cubicBezTo>
                      <a:pt x="1713" y="540"/>
                      <a:pt x="1736" y="506"/>
                      <a:pt x="1753" y="470"/>
                    </a:cubicBezTo>
                    <a:cubicBezTo>
                      <a:pt x="1769" y="435"/>
                      <a:pt x="1777" y="401"/>
                      <a:pt x="1777" y="366"/>
                    </a:cubicBezTo>
                    <a:cubicBezTo>
                      <a:pt x="1777" y="330"/>
                      <a:pt x="1768" y="297"/>
                      <a:pt x="1751" y="268"/>
                    </a:cubicBezTo>
                    <a:cubicBezTo>
                      <a:pt x="1733" y="239"/>
                      <a:pt x="1710" y="216"/>
                      <a:pt x="1679" y="200"/>
                    </a:cubicBezTo>
                    <a:cubicBezTo>
                      <a:pt x="1649" y="184"/>
                      <a:pt x="1616" y="176"/>
                      <a:pt x="1581" y="176"/>
                    </a:cubicBezTo>
                    <a:cubicBezTo>
                      <a:pt x="1506" y="176"/>
                      <a:pt x="1446" y="209"/>
                      <a:pt x="1404" y="275"/>
                    </a:cubicBezTo>
                    <a:cubicBezTo>
                      <a:pt x="1398" y="284"/>
                      <a:pt x="1388" y="307"/>
                      <a:pt x="1374" y="346"/>
                    </a:cubicBezTo>
                    <a:cubicBezTo>
                      <a:pt x="1361" y="384"/>
                      <a:pt x="1346" y="414"/>
                      <a:pt x="1329" y="435"/>
                    </a:cubicBezTo>
                    <a:cubicBezTo>
                      <a:pt x="1312" y="455"/>
                      <a:pt x="1287" y="465"/>
                      <a:pt x="1254" y="465"/>
                    </a:cubicBezTo>
                    <a:cubicBezTo>
                      <a:pt x="1226" y="465"/>
                      <a:pt x="1202" y="456"/>
                      <a:pt x="1183" y="437"/>
                    </a:cubicBezTo>
                    <a:cubicBezTo>
                      <a:pt x="1164" y="418"/>
                      <a:pt x="1155" y="392"/>
                      <a:pt x="1155" y="360"/>
                    </a:cubicBezTo>
                    <a:cubicBezTo>
                      <a:pt x="1155" y="320"/>
                      <a:pt x="1163" y="279"/>
                      <a:pt x="1181" y="236"/>
                    </a:cubicBezTo>
                    <a:cubicBezTo>
                      <a:pt x="1199" y="192"/>
                      <a:pt x="1226" y="154"/>
                      <a:pt x="1261" y="118"/>
                    </a:cubicBezTo>
                    <a:cubicBezTo>
                      <a:pt x="1296" y="83"/>
                      <a:pt x="1341" y="55"/>
                      <a:pt x="1395" y="34"/>
                    </a:cubicBezTo>
                    <a:cubicBezTo>
                      <a:pt x="1449" y="12"/>
                      <a:pt x="1513" y="1"/>
                      <a:pt x="1586" y="1"/>
                    </a:cubicBezTo>
                    <a:cubicBezTo>
                      <a:pt x="1674" y="1"/>
                      <a:pt x="1749" y="15"/>
                      <a:pt x="1811" y="43"/>
                    </a:cubicBezTo>
                    <a:cubicBezTo>
                      <a:pt x="1851" y="61"/>
                      <a:pt x="1886" y="86"/>
                      <a:pt x="1917" y="119"/>
                    </a:cubicBezTo>
                    <a:cubicBezTo>
                      <a:pt x="1947" y="151"/>
                      <a:pt x="1971" y="188"/>
                      <a:pt x="1988" y="230"/>
                    </a:cubicBezTo>
                    <a:cubicBezTo>
                      <a:pt x="2005" y="272"/>
                      <a:pt x="2013" y="316"/>
                      <a:pt x="2013" y="361"/>
                    </a:cubicBezTo>
                    <a:cubicBezTo>
                      <a:pt x="2013" y="433"/>
                      <a:pt x="1996" y="497"/>
                      <a:pt x="1960" y="555"/>
                    </a:cubicBezTo>
                    <a:cubicBezTo>
                      <a:pt x="1925" y="614"/>
                      <a:pt x="1889" y="660"/>
                      <a:pt x="1852" y="692"/>
                    </a:cubicBezTo>
                    <a:cubicBezTo>
                      <a:pt x="1815" y="725"/>
                      <a:pt x="1754" y="777"/>
                      <a:pt x="1668" y="848"/>
                    </a:cubicBezTo>
                    <a:cubicBezTo>
                      <a:pt x="1581" y="919"/>
                      <a:pt x="1522" y="973"/>
                      <a:pt x="1490" y="1013"/>
                    </a:cubicBezTo>
                    <a:cubicBezTo>
                      <a:pt x="1476" y="1028"/>
                      <a:pt x="1462" y="1047"/>
                      <a:pt x="1447" y="1068"/>
                    </a:cubicBezTo>
                    <a:close/>
                  </a:path>
                </a:pathLst>
              </a:cu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nvGrpSpPr>
              <p:cNvPr id="188" name="组合 187"/>
              <p:cNvGrpSpPr/>
              <p:nvPr/>
            </p:nvGrpSpPr>
            <p:grpSpPr>
              <a:xfrm>
                <a:off x="6319581" y="3929732"/>
                <a:ext cx="1628574" cy="360040"/>
                <a:chOff x="5940152" y="4487133"/>
                <a:chExt cx="1628574" cy="360040"/>
              </a:xfrm>
              <a:grpFill/>
            </p:grpSpPr>
            <p:grpSp>
              <p:nvGrpSpPr>
                <p:cNvPr id="189" name="组合 188"/>
                <p:cNvGrpSpPr/>
                <p:nvPr/>
              </p:nvGrpSpPr>
              <p:grpSpPr>
                <a:xfrm>
                  <a:off x="5940152" y="4685371"/>
                  <a:ext cx="103599" cy="161802"/>
                  <a:chOff x="6128509" y="5590964"/>
                  <a:chExt cx="103599" cy="161802"/>
                </a:xfrm>
                <a:grpFill/>
              </p:grpSpPr>
              <p:sp>
                <p:nvSpPr>
                  <p:cNvPr id="191" name="Freeform 2139"/>
                  <p:cNvSpPr/>
                  <p:nvPr/>
                </p:nvSpPr>
                <p:spPr bwMode="auto">
                  <a:xfrm>
                    <a:off x="6128509" y="5590964"/>
                    <a:ext cx="103599" cy="103599"/>
                  </a:xfrm>
                  <a:custGeom>
                    <a:avLst/>
                    <a:gdLst>
                      <a:gd name="T0" fmla="*/ 6 w 431"/>
                      <a:gd name="T1" fmla="*/ 0 h 431"/>
                      <a:gd name="T2" fmla="*/ 0 w 431"/>
                      <a:gd name="T3" fmla="*/ 197 h 431"/>
                      <a:gd name="T4" fmla="*/ 302 w 431"/>
                      <a:gd name="T5" fmla="*/ 431 h 431"/>
                      <a:gd name="T6" fmla="*/ 431 w 431"/>
                      <a:gd name="T7" fmla="*/ 333 h 431"/>
                      <a:gd name="T8" fmla="*/ 6 w 431"/>
                      <a:gd name="T9" fmla="*/ 0 h 431"/>
                    </a:gdLst>
                    <a:ahLst/>
                    <a:cxnLst>
                      <a:cxn ang="0">
                        <a:pos x="T0" y="T1"/>
                      </a:cxn>
                      <a:cxn ang="0">
                        <a:pos x="T2" y="T3"/>
                      </a:cxn>
                      <a:cxn ang="0">
                        <a:pos x="T4" y="T5"/>
                      </a:cxn>
                      <a:cxn ang="0">
                        <a:pos x="T6" y="T7"/>
                      </a:cxn>
                      <a:cxn ang="0">
                        <a:pos x="T8" y="T9"/>
                      </a:cxn>
                    </a:cxnLst>
                    <a:rect l="0" t="0" r="r" b="b"/>
                    <a:pathLst>
                      <a:path w="431" h="431">
                        <a:moveTo>
                          <a:pt x="6" y="0"/>
                        </a:moveTo>
                        <a:lnTo>
                          <a:pt x="0" y="197"/>
                        </a:lnTo>
                        <a:lnTo>
                          <a:pt x="302" y="431"/>
                        </a:lnTo>
                        <a:lnTo>
                          <a:pt x="431" y="333"/>
                        </a:lnTo>
                        <a:lnTo>
                          <a:pt x="6" y="0"/>
                        </a:lnTo>
                        <a:close/>
                      </a:path>
                    </a:pathLst>
                  </a:custGeom>
                  <a:solidFill>
                    <a:srgbClr val="2399A5"/>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92" name="Freeform 2140"/>
                  <p:cNvSpPr/>
                  <p:nvPr/>
                </p:nvSpPr>
                <p:spPr bwMode="auto">
                  <a:xfrm>
                    <a:off x="6128509" y="5643346"/>
                    <a:ext cx="103599" cy="109420"/>
                  </a:xfrm>
                  <a:custGeom>
                    <a:avLst/>
                    <a:gdLst>
                      <a:gd name="T0" fmla="*/ 284 w 431"/>
                      <a:gd name="T1" fmla="*/ 0 h 454"/>
                      <a:gd name="T2" fmla="*/ 0 w 431"/>
                      <a:gd name="T3" fmla="*/ 250 h 454"/>
                      <a:gd name="T4" fmla="*/ 0 w 431"/>
                      <a:gd name="T5" fmla="*/ 454 h 454"/>
                      <a:gd name="T6" fmla="*/ 431 w 431"/>
                      <a:gd name="T7" fmla="*/ 115 h 454"/>
                      <a:gd name="T8" fmla="*/ 284 w 431"/>
                      <a:gd name="T9" fmla="*/ 0 h 454"/>
                    </a:gdLst>
                    <a:ahLst/>
                    <a:cxnLst>
                      <a:cxn ang="0">
                        <a:pos x="T0" y="T1"/>
                      </a:cxn>
                      <a:cxn ang="0">
                        <a:pos x="T2" y="T3"/>
                      </a:cxn>
                      <a:cxn ang="0">
                        <a:pos x="T4" y="T5"/>
                      </a:cxn>
                      <a:cxn ang="0">
                        <a:pos x="T6" y="T7"/>
                      </a:cxn>
                      <a:cxn ang="0">
                        <a:pos x="T8" y="T9"/>
                      </a:cxn>
                    </a:cxnLst>
                    <a:rect l="0" t="0" r="r" b="b"/>
                    <a:pathLst>
                      <a:path w="431" h="454">
                        <a:moveTo>
                          <a:pt x="284" y="0"/>
                        </a:moveTo>
                        <a:lnTo>
                          <a:pt x="0" y="250"/>
                        </a:lnTo>
                        <a:lnTo>
                          <a:pt x="0" y="454"/>
                        </a:lnTo>
                        <a:lnTo>
                          <a:pt x="431" y="115"/>
                        </a:lnTo>
                        <a:lnTo>
                          <a:pt x="284" y="0"/>
                        </a:lnTo>
                        <a:close/>
                      </a:path>
                    </a:pathLst>
                  </a:custGeom>
                  <a:solidFill>
                    <a:schemeClr val="accent2"/>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sp>
              <p:nvSpPr>
                <p:cNvPr id="190" name="Text Box 16"/>
                <p:cNvSpPr txBox="1">
                  <a:spLocks noChangeArrowheads="1"/>
                </p:cNvSpPr>
                <p:nvPr/>
              </p:nvSpPr>
              <p:spPr bwMode="auto">
                <a:xfrm>
                  <a:off x="6100783" y="4487133"/>
                  <a:ext cx="1467943" cy="359757"/>
                </a:xfrm>
                <a:prstGeom prst="rect">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defPPr>
                    <a:defRPr lang="zh-CN"/>
                  </a:defPPr>
                  <a:lvl1pPr algn="ctr">
                    <a:defRPr b="1">
                      <a:solidFill>
                        <a:schemeClr val="lt1"/>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00" dirty="0">
                      <a:solidFill>
                        <a:schemeClr val="tx1"/>
                      </a:solidFill>
                      <a:latin typeface="Agency FB" panose="020B0503020202020204" pitchFamily="34" charset="0"/>
                      <a:ea typeface="微软雅黑" panose="020B0503020204020204" pitchFamily="34" charset="-122"/>
                      <a:sym typeface="Agency FB" panose="020B0503020202020204" pitchFamily="34" charset="0"/>
                    </a:rPr>
                    <a:t>要点详细内容</a:t>
                  </a:r>
                  <a:r>
                    <a:rPr lang="en-US" altLang="zh-CN" sz="1800" dirty="0">
                      <a:solidFill>
                        <a:schemeClr val="tx1"/>
                      </a:solidFill>
                      <a:latin typeface="Agency FB" panose="020B0503020202020204" pitchFamily="34" charset="0"/>
                      <a:ea typeface="微软雅黑" panose="020B0503020204020204" pitchFamily="34" charset="-122"/>
                      <a:sym typeface="Agency FB" panose="020B0503020202020204" pitchFamily="34" charset="0"/>
                    </a:rPr>
                    <a:t>2</a:t>
                  </a:r>
                  <a:endParaRPr lang="zh-CN" altLang="en-US" sz="1800" dirty="0">
                    <a:solidFill>
                      <a:schemeClr val="tx1"/>
                    </a:solidFill>
                    <a:latin typeface="Agency FB" panose="020B0503020202020204" pitchFamily="34" charset="0"/>
                    <a:ea typeface="微软雅黑" panose="020B0503020204020204" pitchFamily="34" charset="-122"/>
                    <a:sym typeface="Agency FB" panose="020B0503020202020204" pitchFamily="34" charset="0"/>
                  </a:endParaRPr>
                </a:p>
              </p:txBody>
            </p:sp>
          </p:grpSp>
        </p:grpSp>
      </p:grpSp>
      <p:grpSp>
        <p:nvGrpSpPr>
          <p:cNvPr id="140" name="组合 139"/>
          <p:cNvGrpSpPr/>
          <p:nvPr/>
        </p:nvGrpSpPr>
        <p:grpSpPr>
          <a:xfrm>
            <a:off x="4665369" y="4053827"/>
            <a:ext cx="2087678" cy="2687540"/>
            <a:chOff x="3656190" y="4512742"/>
            <a:chExt cx="1794763" cy="2129486"/>
          </a:xfrm>
        </p:grpSpPr>
        <p:grpSp>
          <p:nvGrpSpPr>
            <p:cNvPr id="170" name="组合 169"/>
            <p:cNvGrpSpPr/>
            <p:nvPr/>
          </p:nvGrpSpPr>
          <p:grpSpPr>
            <a:xfrm>
              <a:off x="3656190" y="4512742"/>
              <a:ext cx="1794763" cy="1115402"/>
              <a:chOff x="3265488" y="4614032"/>
              <a:chExt cx="2060188" cy="1280357"/>
            </a:xfrm>
          </p:grpSpPr>
          <p:grpSp>
            <p:nvGrpSpPr>
              <p:cNvPr id="177" name="组合 176"/>
              <p:cNvGrpSpPr/>
              <p:nvPr/>
            </p:nvGrpSpPr>
            <p:grpSpPr>
              <a:xfrm>
                <a:off x="3265488" y="4614032"/>
                <a:ext cx="2060188" cy="1280357"/>
                <a:chOff x="3265488" y="4614032"/>
                <a:chExt cx="2060188" cy="1280357"/>
              </a:xfrm>
            </p:grpSpPr>
            <p:grpSp>
              <p:nvGrpSpPr>
                <p:cNvPr id="179" name="组合 178"/>
                <p:cNvGrpSpPr/>
                <p:nvPr/>
              </p:nvGrpSpPr>
              <p:grpSpPr>
                <a:xfrm>
                  <a:off x="3968750" y="4616451"/>
                  <a:ext cx="1356926" cy="1277938"/>
                  <a:chOff x="3968750" y="4616451"/>
                  <a:chExt cx="1356926" cy="1277938"/>
                </a:xfrm>
              </p:grpSpPr>
              <p:sp>
                <p:nvSpPr>
                  <p:cNvPr id="183" name="Freeform 9"/>
                  <p:cNvSpPr/>
                  <p:nvPr/>
                </p:nvSpPr>
                <p:spPr bwMode="auto">
                  <a:xfrm>
                    <a:off x="3968750" y="4616451"/>
                    <a:ext cx="1355725" cy="1277938"/>
                  </a:xfrm>
                  <a:custGeom>
                    <a:avLst/>
                    <a:gdLst>
                      <a:gd name="T0" fmla="*/ 0 w 4126"/>
                      <a:gd name="T1" fmla="*/ 1228 h 3892"/>
                      <a:gd name="T2" fmla="*/ 2126 w 4126"/>
                      <a:gd name="T3" fmla="*/ 3892 h 3892"/>
                      <a:gd name="T4" fmla="*/ 4126 w 4126"/>
                      <a:gd name="T5" fmla="*/ 3892 h 3892"/>
                      <a:gd name="T6" fmla="*/ 996 w 4126"/>
                      <a:gd name="T7" fmla="*/ 0 h 3892"/>
                      <a:gd name="T8" fmla="*/ 0 w 4126"/>
                      <a:gd name="T9" fmla="*/ 1228 h 3892"/>
                    </a:gdLst>
                    <a:ahLst/>
                    <a:cxnLst>
                      <a:cxn ang="0">
                        <a:pos x="T0" y="T1"/>
                      </a:cxn>
                      <a:cxn ang="0">
                        <a:pos x="T2" y="T3"/>
                      </a:cxn>
                      <a:cxn ang="0">
                        <a:pos x="T4" y="T5"/>
                      </a:cxn>
                      <a:cxn ang="0">
                        <a:pos x="T6" y="T7"/>
                      </a:cxn>
                      <a:cxn ang="0">
                        <a:pos x="T8" y="T9"/>
                      </a:cxn>
                    </a:cxnLst>
                    <a:rect l="0" t="0" r="r" b="b"/>
                    <a:pathLst>
                      <a:path w="4126" h="3892">
                        <a:moveTo>
                          <a:pt x="0" y="1228"/>
                        </a:moveTo>
                        <a:lnTo>
                          <a:pt x="2126" y="3892"/>
                        </a:lnTo>
                        <a:lnTo>
                          <a:pt x="4126" y="3892"/>
                        </a:lnTo>
                        <a:lnTo>
                          <a:pt x="996" y="0"/>
                        </a:lnTo>
                        <a:lnTo>
                          <a:pt x="0" y="1228"/>
                        </a:lnTo>
                        <a:close/>
                      </a:path>
                    </a:pathLst>
                  </a:custGeom>
                  <a:solidFill>
                    <a:srgbClr val="2399A5"/>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84" name="Freeform 9"/>
                  <p:cNvSpPr/>
                  <p:nvPr/>
                </p:nvSpPr>
                <p:spPr bwMode="auto">
                  <a:xfrm>
                    <a:off x="3969951" y="4616451"/>
                    <a:ext cx="1355725" cy="1277938"/>
                  </a:xfrm>
                  <a:custGeom>
                    <a:avLst/>
                    <a:gdLst>
                      <a:gd name="T0" fmla="*/ 0 w 4126"/>
                      <a:gd name="T1" fmla="*/ 1228 h 3892"/>
                      <a:gd name="T2" fmla="*/ 2126 w 4126"/>
                      <a:gd name="T3" fmla="*/ 3892 h 3892"/>
                      <a:gd name="T4" fmla="*/ 4126 w 4126"/>
                      <a:gd name="T5" fmla="*/ 3892 h 3892"/>
                      <a:gd name="T6" fmla="*/ 996 w 4126"/>
                      <a:gd name="T7" fmla="*/ 0 h 3892"/>
                      <a:gd name="T8" fmla="*/ 0 w 4126"/>
                      <a:gd name="T9" fmla="*/ 1228 h 3892"/>
                    </a:gdLst>
                    <a:ahLst/>
                    <a:cxnLst>
                      <a:cxn ang="0">
                        <a:pos x="T0" y="T1"/>
                      </a:cxn>
                      <a:cxn ang="0">
                        <a:pos x="T2" y="T3"/>
                      </a:cxn>
                      <a:cxn ang="0">
                        <a:pos x="T4" y="T5"/>
                      </a:cxn>
                      <a:cxn ang="0">
                        <a:pos x="T6" y="T7"/>
                      </a:cxn>
                      <a:cxn ang="0">
                        <a:pos x="T8" y="T9"/>
                      </a:cxn>
                    </a:cxnLst>
                    <a:rect l="0" t="0" r="r" b="b"/>
                    <a:pathLst>
                      <a:path w="4126" h="3892">
                        <a:moveTo>
                          <a:pt x="0" y="1228"/>
                        </a:moveTo>
                        <a:lnTo>
                          <a:pt x="2126" y="3892"/>
                        </a:lnTo>
                        <a:lnTo>
                          <a:pt x="4126" y="3892"/>
                        </a:lnTo>
                        <a:lnTo>
                          <a:pt x="996" y="0"/>
                        </a:lnTo>
                        <a:lnTo>
                          <a:pt x="0" y="1228"/>
                        </a:lnTo>
                        <a:close/>
                      </a:path>
                    </a:pathLst>
                  </a:custGeom>
                  <a:solidFill>
                    <a:schemeClr val="accent3"/>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dirty="0">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180" name="组合 179"/>
                <p:cNvGrpSpPr/>
                <p:nvPr/>
              </p:nvGrpSpPr>
              <p:grpSpPr>
                <a:xfrm>
                  <a:off x="3265488" y="4614032"/>
                  <a:ext cx="1355094" cy="1278769"/>
                  <a:chOff x="3265488" y="4614032"/>
                  <a:chExt cx="1355094" cy="1278769"/>
                </a:xfrm>
              </p:grpSpPr>
              <p:sp>
                <p:nvSpPr>
                  <p:cNvPr id="181" name="Freeform 10"/>
                  <p:cNvSpPr/>
                  <p:nvPr/>
                </p:nvSpPr>
                <p:spPr bwMode="auto">
                  <a:xfrm>
                    <a:off x="3265488" y="4614863"/>
                    <a:ext cx="1354137" cy="1277938"/>
                  </a:xfrm>
                  <a:custGeom>
                    <a:avLst/>
                    <a:gdLst>
                      <a:gd name="T0" fmla="*/ 4126 w 4126"/>
                      <a:gd name="T1" fmla="*/ 1228 h 3892"/>
                      <a:gd name="T2" fmla="*/ 2000 w 4126"/>
                      <a:gd name="T3" fmla="*/ 3892 h 3892"/>
                      <a:gd name="T4" fmla="*/ 0 w 4126"/>
                      <a:gd name="T5" fmla="*/ 3892 h 3892"/>
                      <a:gd name="T6" fmla="*/ 3140 w 4126"/>
                      <a:gd name="T7" fmla="*/ 0 h 3892"/>
                      <a:gd name="T8" fmla="*/ 4126 w 4126"/>
                      <a:gd name="T9" fmla="*/ 1228 h 3892"/>
                    </a:gdLst>
                    <a:ahLst/>
                    <a:cxnLst>
                      <a:cxn ang="0">
                        <a:pos x="T0" y="T1"/>
                      </a:cxn>
                      <a:cxn ang="0">
                        <a:pos x="T2" y="T3"/>
                      </a:cxn>
                      <a:cxn ang="0">
                        <a:pos x="T4" y="T5"/>
                      </a:cxn>
                      <a:cxn ang="0">
                        <a:pos x="T6" y="T7"/>
                      </a:cxn>
                      <a:cxn ang="0">
                        <a:pos x="T8" y="T9"/>
                      </a:cxn>
                    </a:cxnLst>
                    <a:rect l="0" t="0" r="r" b="b"/>
                    <a:pathLst>
                      <a:path w="4126" h="3892">
                        <a:moveTo>
                          <a:pt x="4126" y="1228"/>
                        </a:moveTo>
                        <a:lnTo>
                          <a:pt x="2000" y="3892"/>
                        </a:lnTo>
                        <a:lnTo>
                          <a:pt x="0" y="3892"/>
                        </a:lnTo>
                        <a:lnTo>
                          <a:pt x="3140" y="0"/>
                        </a:lnTo>
                        <a:lnTo>
                          <a:pt x="4126" y="1228"/>
                        </a:lnTo>
                        <a:close/>
                      </a:path>
                    </a:pathLst>
                  </a:custGeom>
                  <a:solidFill>
                    <a:srgbClr val="2399A5"/>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82" name="Freeform 10"/>
                  <p:cNvSpPr/>
                  <p:nvPr/>
                </p:nvSpPr>
                <p:spPr bwMode="auto">
                  <a:xfrm>
                    <a:off x="3266445" y="4614032"/>
                    <a:ext cx="1354137" cy="1277938"/>
                  </a:xfrm>
                  <a:custGeom>
                    <a:avLst/>
                    <a:gdLst>
                      <a:gd name="T0" fmla="*/ 4126 w 4126"/>
                      <a:gd name="T1" fmla="*/ 1228 h 3892"/>
                      <a:gd name="T2" fmla="*/ 2000 w 4126"/>
                      <a:gd name="T3" fmla="*/ 3892 h 3892"/>
                      <a:gd name="T4" fmla="*/ 0 w 4126"/>
                      <a:gd name="T5" fmla="*/ 3892 h 3892"/>
                      <a:gd name="T6" fmla="*/ 3140 w 4126"/>
                      <a:gd name="T7" fmla="*/ 0 h 3892"/>
                      <a:gd name="T8" fmla="*/ 4126 w 4126"/>
                      <a:gd name="T9" fmla="*/ 1228 h 3892"/>
                    </a:gdLst>
                    <a:ahLst/>
                    <a:cxnLst>
                      <a:cxn ang="0">
                        <a:pos x="T0" y="T1"/>
                      </a:cxn>
                      <a:cxn ang="0">
                        <a:pos x="T2" y="T3"/>
                      </a:cxn>
                      <a:cxn ang="0">
                        <a:pos x="T4" y="T5"/>
                      </a:cxn>
                      <a:cxn ang="0">
                        <a:pos x="T6" y="T7"/>
                      </a:cxn>
                      <a:cxn ang="0">
                        <a:pos x="T8" y="T9"/>
                      </a:cxn>
                    </a:cxnLst>
                    <a:rect l="0" t="0" r="r" b="b"/>
                    <a:pathLst>
                      <a:path w="4126" h="3892">
                        <a:moveTo>
                          <a:pt x="4126" y="1228"/>
                        </a:moveTo>
                        <a:lnTo>
                          <a:pt x="2000" y="3892"/>
                        </a:lnTo>
                        <a:lnTo>
                          <a:pt x="0" y="3892"/>
                        </a:lnTo>
                        <a:lnTo>
                          <a:pt x="3140" y="0"/>
                        </a:lnTo>
                        <a:lnTo>
                          <a:pt x="4126" y="1228"/>
                        </a:lnTo>
                        <a:close/>
                      </a:path>
                    </a:pathLst>
                  </a:custGeom>
                  <a:solidFill>
                    <a:schemeClr val="accent3"/>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sp>
            <p:nvSpPr>
              <p:cNvPr id="178" name="Freeform 2137"/>
              <p:cNvSpPr>
                <a:spLocks noEditPoints="1"/>
              </p:cNvSpPr>
              <p:nvPr/>
            </p:nvSpPr>
            <p:spPr bwMode="auto">
              <a:xfrm rot="18947262">
                <a:off x="4188601" y="4922548"/>
                <a:ext cx="216000" cy="154800"/>
              </a:xfrm>
              <a:custGeom>
                <a:avLst/>
                <a:gdLst>
                  <a:gd name="T0" fmla="*/ 865 w 2022"/>
                  <a:gd name="T1" fmla="*/ 896 h 1294"/>
                  <a:gd name="T2" fmla="*/ 650 w 2022"/>
                  <a:gd name="T3" fmla="*/ 1237 h 1294"/>
                  <a:gd name="T4" fmla="*/ 209 w 2022"/>
                  <a:gd name="T5" fmla="*/ 1218 h 1294"/>
                  <a:gd name="T6" fmla="*/ 13 w 2022"/>
                  <a:gd name="T7" fmla="*/ 855 h 1294"/>
                  <a:gd name="T8" fmla="*/ 14 w 2022"/>
                  <a:gd name="T9" fmla="*/ 434 h 1294"/>
                  <a:gd name="T10" fmla="*/ 205 w 2022"/>
                  <a:gd name="T11" fmla="*/ 65 h 1294"/>
                  <a:gd name="T12" fmla="*/ 597 w 2022"/>
                  <a:gd name="T13" fmla="*/ 29 h 1294"/>
                  <a:gd name="T14" fmla="*/ 817 w 2022"/>
                  <a:gd name="T15" fmla="*/ 251 h 1294"/>
                  <a:gd name="T16" fmla="*/ 646 w 2022"/>
                  <a:gd name="T17" fmla="*/ 636 h 1294"/>
                  <a:gd name="T18" fmla="*/ 564 w 2022"/>
                  <a:gd name="T19" fmla="*/ 226 h 1294"/>
                  <a:gd name="T20" fmla="*/ 282 w 2022"/>
                  <a:gd name="T21" fmla="*/ 290 h 1294"/>
                  <a:gd name="T22" fmla="*/ 256 w 2022"/>
                  <a:gd name="T23" fmla="*/ 908 h 1294"/>
                  <a:gd name="T24" fmla="*/ 441 w 2022"/>
                  <a:gd name="T25" fmla="*/ 1117 h 1294"/>
                  <a:gd name="T26" fmla="*/ 628 w 2022"/>
                  <a:gd name="T27" fmla="*/ 905 h 1294"/>
                  <a:gd name="T28" fmla="*/ 1537 w 2022"/>
                  <a:gd name="T29" fmla="*/ 510 h 1294"/>
                  <a:gd name="T30" fmla="*/ 1731 w 2022"/>
                  <a:gd name="T31" fmla="*/ 330 h 1294"/>
                  <a:gd name="T32" fmla="*/ 1562 w 2022"/>
                  <a:gd name="T33" fmla="*/ 168 h 1294"/>
                  <a:gd name="T34" fmla="*/ 1422 w 2022"/>
                  <a:gd name="T35" fmla="*/ 222 h 1294"/>
                  <a:gd name="T36" fmla="*/ 1352 w 2022"/>
                  <a:gd name="T37" fmla="*/ 355 h 1294"/>
                  <a:gd name="T38" fmla="*/ 1269 w 2022"/>
                  <a:gd name="T39" fmla="*/ 394 h 1294"/>
                  <a:gd name="T40" fmla="*/ 1177 w 2022"/>
                  <a:gd name="T41" fmla="*/ 291 h 1294"/>
                  <a:gd name="T42" fmla="*/ 1284 w 2022"/>
                  <a:gd name="T43" fmla="*/ 103 h 1294"/>
                  <a:gd name="T44" fmla="*/ 1586 w 2022"/>
                  <a:gd name="T45" fmla="*/ 4 h 1294"/>
                  <a:gd name="T46" fmla="*/ 1858 w 2022"/>
                  <a:gd name="T47" fmla="*/ 93 h 1294"/>
                  <a:gd name="T48" fmla="*/ 1961 w 2022"/>
                  <a:gd name="T49" fmla="*/ 315 h 1294"/>
                  <a:gd name="T50" fmla="*/ 1816 w 2022"/>
                  <a:gd name="T51" fmla="*/ 582 h 1294"/>
                  <a:gd name="T52" fmla="*/ 1999 w 2022"/>
                  <a:gd name="T53" fmla="*/ 768 h 1294"/>
                  <a:gd name="T54" fmla="*/ 1991 w 2022"/>
                  <a:gd name="T55" fmla="*/ 1042 h 1294"/>
                  <a:gd name="T56" fmla="*/ 1753 w 2022"/>
                  <a:gd name="T57" fmla="*/ 1261 h 1294"/>
                  <a:gd name="T58" fmla="*/ 1382 w 2022"/>
                  <a:gd name="T59" fmla="*/ 1257 h 1294"/>
                  <a:gd name="T60" fmla="*/ 1167 w 2022"/>
                  <a:gd name="T61" fmla="*/ 1049 h 1294"/>
                  <a:gd name="T62" fmla="*/ 1172 w 2022"/>
                  <a:gd name="T63" fmla="*/ 870 h 1294"/>
                  <a:gd name="T64" fmla="*/ 1299 w 2022"/>
                  <a:gd name="T65" fmla="*/ 854 h 1294"/>
                  <a:gd name="T66" fmla="*/ 1425 w 2022"/>
                  <a:gd name="T67" fmla="*/ 1066 h 1294"/>
                  <a:gd name="T68" fmla="*/ 1672 w 2022"/>
                  <a:gd name="T69" fmla="*/ 1098 h 1294"/>
                  <a:gd name="T70" fmla="*/ 1786 w 2022"/>
                  <a:gd name="T71" fmla="*/ 900 h 1294"/>
                  <a:gd name="T72" fmla="*/ 1578 w 2022"/>
                  <a:gd name="T73" fmla="*/ 685 h 1294"/>
                  <a:gd name="T74" fmla="*/ 1478 w 2022"/>
                  <a:gd name="T75" fmla="*/ 692 h 1294"/>
                  <a:gd name="T76" fmla="*/ 1379 w 2022"/>
                  <a:gd name="T77" fmla="*/ 602 h 1294"/>
                  <a:gd name="T78" fmla="*/ 1502 w 2022"/>
                  <a:gd name="T79" fmla="*/ 510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2" h="1294">
                    <a:moveTo>
                      <a:pt x="882" y="653"/>
                    </a:moveTo>
                    <a:cubicBezTo>
                      <a:pt x="882" y="747"/>
                      <a:pt x="876" y="828"/>
                      <a:pt x="865" y="896"/>
                    </a:cubicBezTo>
                    <a:cubicBezTo>
                      <a:pt x="853" y="964"/>
                      <a:pt x="832" y="1025"/>
                      <a:pt x="801" y="1080"/>
                    </a:cubicBezTo>
                    <a:cubicBezTo>
                      <a:pt x="762" y="1148"/>
                      <a:pt x="712" y="1200"/>
                      <a:pt x="650" y="1237"/>
                    </a:cubicBezTo>
                    <a:cubicBezTo>
                      <a:pt x="588" y="1273"/>
                      <a:pt x="519" y="1292"/>
                      <a:pt x="443" y="1292"/>
                    </a:cubicBezTo>
                    <a:cubicBezTo>
                      <a:pt x="356" y="1292"/>
                      <a:pt x="278" y="1267"/>
                      <a:pt x="209" y="1218"/>
                    </a:cubicBezTo>
                    <a:cubicBezTo>
                      <a:pt x="139" y="1169"/>
                      <a:pt x="87" y="1100"/>
                      <a:pt x="52" y="1013"/>
                    </a:cubicBezTo>
                    <a:cubicBezTo>
                      <a:pt x="34" y="965"/>
                      <a:pt x="21" y="912"/>
                      <a:pt x="13" y="855"/>
                    </a:cubicBezTo>
                    <a:cubicBezTo>
                      <a:pt x="4" y="797"/>
                      <a:pt x="0" y="735"/>
                      <a:pt x="0" y="668"/>
                    </a:cubicBezTo>
                    <a:cubicBezTo>
                      <a:pt x="0" y="581"/>
                      <a:pt x="5" y="503"/>
                      <a:pt x="14" y="434"/>
                    </a:cubicBezTo>
                    <a:cubicBezTo>
                      <a:pt x="23" y="364"/>
                      <a:pt x="38" y="304"/>
                      <a:pt x="57" y="254"/>
                    </a:cubicBezTo>
                    <a:cubicBezTo>
                      <a:pt x="91" y="172"/>
                      <a:pt x="140" y="109"/>
                      <a:pt x="205" y="65"/>
                    </a:cubicBezTo>
                    <a:cubicBezTo>
                      <a:pt x="270" y="22"/>
                      <a:pt x="347" y="0"/>
                      <a:pt x="436" y="0"/>
                    </a:cubicBezTo>
                    <a:cubicBezTo>
                      <a:pt x="495" y="0"/>
                      <a:pt x="549" y="10"/>
                      <a:pt x="597" y="29"/>
                    </a:cubicBezTo>
                    <a:cubicBezTo>
                      <a:pt x="645" y="48"/>
                      <a:pt x="688" y="76"/>
                      <a:pt x="724" y="113"/>
                    </a:cubicBezTo>
                    <a:cubicBezTo>
                      <a:pt x="761" y="150"/>
                      <a:pt x="791" y="196"/>
                      <a:pt x="817" y="251"/>
                    </a:cubicBezTo>
                    <a:cubicBezTo>
                      <a:pt x="861" y="346"/>
                      <a:pt x="882" y="480"/>
                      <a:pt x="882" y="653"/>
                    </a:cubicBezTo>
                    <a:close/>
                    <a:moveTo>
                      <a:pt x="646" y="636"/>
                    </a:moveTo>
                    <a:cubicBezTo>
                      <a:pt x="646" y="531"/>
                      <a:pt x="640" y="445"/>
                      <a:pt x="627" y="378"/>
                    </a:cubicBezTo>
                    <a:cubicBezTo>
                      <a:pt x="615" y="311"/>
                      <a:pt x="593" y="260"/>
                      <a:pt x="564" y="226"/>
                    </a:cubicBezTo>
                    <a:cubicBezTo>
                      <a:pt x="534" y="192"/>
                      <a:pt x="492" y="175"/>
                      <a:pt x="440" y="175"/>
                    </a:cubicBezTo>
                    <a:cubicBezTo>
                      <a:pt x="364" y="175"/>
                      <a:pt x="311" y="213"/>
                      <a:pt x="282" y="290"/>
                    </a:cubicBezTo>
                    <a:cubicBezTo>
                      <a:pt x="252" y="366"/>
                      <a:pt x="237" y="484"/>
                      <a:pt x="237" y="643"/>
                    </a:cubicBezTo>
                    <a:cubicBezTo>
                      <a:pt x="237" y="750"/>
                      <a:pt x="243" y="839"/>
                      <a:pt x="256" y="908"/>
                    </a:cubicBezTo>
                    <a:cubicBezTo>
                      <a:pt x="269" y="977"/>
                      <a:pt x="290" y="1029"/>
                      <a:pt x="320" y="1064"/>
                    </a:cubicBezTo>
                    <a:cubicBezTo>
                      <a:pt x="350" y="1099"/>
                      <a:pt x="390" y="1117"/>
                      <a:pt x="441" y="1117"/>
                    </a:cubicBezTo>
                    <a:cubicBezTo>
                      <a:pt x="494" y="1117"/>
                      <a:pt x="535" y="1099"/>
                      <a:pt x="565" y="1062"/>
                    </a:cubicBezTo>
                    <a:cubicBezTo>
                      <a:pt x="595" y="1025"/>
                      <a:pt x="616" y="973"/>
                      <a:pt x="628" y="905"/>
                    </a:cubicBezTo>
                    <a:cubicBezTo>
                      <a:pt x="640" y="836"/>
                      <a:pt x="646" y="747"/>
                      <a:pt x="646" y="636"/>
                    </a:cubicBezTo>
                    <a:close/>
                    <a:moveTo>
                      <a:pt x="1537" y="510"/>
                    </a:moveTo>
                    <a:cubicBezTo>
                      <a:pt x="1590" y="510"/>
                      <a:pt x="1635" y="494"/>
                      <a:pt x="1674" y="464"/>
                    </a:cubicBezTo>
                    <a:cubicBezTo>
                      <a:pt x="1712" y="433"/>
                      <a:pt x="1731" y="388"/>
                      <a:pt x="1731" y="330"/>
                    </a:cubicBezTo>
                    <a:cubicBezTo>
                      <a:pt x="1731" y="286"/>
                      <a:pt x="1716" y="248"/>
                      <a:pt x="1685" y="216"/>
                    </a:cubicBezTo>
                    <a:cubicBezTo>
                      <a:pt x="1655" y="184"/>
                      <a:pt x="1614" y="168"/>
                      <a:pt x="1562" y="168"/>
                    </a:cubicBezTo>
                    <a:cubicBezTo>
                      <a:pt x="1527" y="168"/>
                      <a:pt x="1498" y="173"/>
                      <a:pt x="1476" y="183"/>
                    </a:cubicBezTo>
                    <a:cubicBezTo>
                      <a:pt x="1453" y="193"/>
                      <a:pt x="1435" y="206"/>
                      <a:pt x="1422" y="222"/>
                    </a:cubicBezTo>
                    <a:cubicBezTo>
                      <a:pt x="1409" y="238"/>
                      <a:pt x="1396" y="258"/>
                      <a:pt x="1384" y="284"/>
                    </a:cubicBezTo>
                    <a:cubicBezTo>
                      <a:pt x="1372" y="309"/>
                      <a:pt x="1362" y="333"/>
                      <a:pt x="1352" y="355"/>
                    </a:cubicBezTo>
                    <a:cubicBezTo>
                      <a:pt x="1346" y="367"/>
                      <a:pt x="1336" y="377"/>
                      <a:pt x="1321" y="383"/>
                    </a:cubicBezTo>
                    <a:cubicBezTo>
                      <a:pt x="1306" y="390"/>
                      <a:pt x="1289" y="394"/>
                      <a:pt x="1269" y="394"/>
                    </a:cubicBezTo>
                    <a:cubicBezTo>
                      <a:pt x="1246" y="394"/>
                      <a:pt x="1225" y="384"/>
                      <a:pt x="1206" y="366"/>
                    </a:cubicBezTo>
                    <a:cubicBezTo>
                      <a:pt x="1187" y="347"/>
                      <a:pt x="1177" y="322"/>
                      <a:pt x="1177" y="291"/>
                    </a:cubicBezTo>
                    <a:cubicBezTo>
                      <a:pt x="1177" y="262"/>
                      <a:pt x="1186" y="230"/>
                      <a:pt x="1204" y="197"/>
                    </a:cubicBezTo>
                    <a:cubicBezTo>
                      <a:pt x="1222" y="164"/>
                      <a:pt x="1249" y="133"/>
                      <a:pt x="1284" y="103"/>
                    </a:cubicBezTo>
                    <a:cubicBezTo>
                      <a:pt x="1318" y="73"/>
                      <a:pt x="1361" y="49"/>
                      <a:pt x="1413" y="31"/>
                    </a:cubicBezTo>
                    <a:cubicBezTo>
                      <a:pt x="1465" y="13"/>
                      <a:pt x="1523" y="4"/>
                      <a:pt x="1586" y="4"/>
                    </a:cubicBezTo>
                    <a:cubicBezTo>
                      <a:pt x="1642" y="4"/>
                      <a:pt x="1693" y="11"/>
                      <a:pt x="1739" y="27"/>
                    </a:cubicBezTo>
                    <a:cubicBezTo>
                      <a:pt x="1785" y="42"/>
                      <a:pt x="1825" y="64"/>
                      <a:pt x="1858" y="93"/>
                    </a:cubicBezTo>
                    <a:cubicBezTo>
                      <a:pt x="1892" y="121"/>
                      <a:pt x="1918" y="155"/>
                      <a:pt x="1935" y="192"/>
                    </a:cubicBezTo>
                    <a:cubicBezTo>
                      <a:pt x="1952" y="230"/>
                      <a:pt x="1961" y="271"/>
                      <a:pt x="1961" y="315"/>
                    </a:cubicBezTo>
                    <a:cubicBezTo>
                      <a:pt x="1961" y="372"/>
                      <a:pt x="1948" y="421"/>
                      <a:pt x="1923" y="462"/>
                    </a:cubicBezTo>
                    <a:cubicBezTo>
                      <a:pt x="1898" y="503"/>
                      <a:pt x="1863" y="543"/>
                      <a:pt x="1816" y="582"/>
                    </a:cubicBezTo>
                    <a:cubicBezTo>
                      <a:pt x="1861" y="606"/>
                      <a:pt x="1899" y="634"/>
                      <a:pt x="1929" y="665"/>
                    </a:cubicBezTo>
                    <a:cubicBezTo>
                      <a:pt x="1960" y="696"/>
                      <a:pt x="1983" y="730"/>
                      <a:pt x="1999" y="768"/>
                    </a:cubicBezTo>
                    <a:cubicBezTo>
                      <a:pt x="2014" y="805"/>
                      <a:pt x="2022" y="846"/>
                      <a:pt x="2022" y="890"/>
                    </a:cubicBezTo>
                    <a:cubicBezTo>
                      <a:pt x="2022" y="942"/>
                      <a:pt x="2011" y="993"/>
                      <a:pt x="1991" y="1042"/>
                    </a:cubicBezTo>
                    <a:cubicBezTo>
                      <a:pt x="1970" y="1090"/>
                      <a:pt x="1939" y="1134"/>
                      <a:pt x="1898" y="1172"/>
                    </a:cubicBezTo>
                    <a:cubicBezTo>
                      <a:pt x="1857" y="1210"/>
                      <a:pt x="1809" y="1240"/>
                      <a:pt x="1753" y="1261"/>
                    </a:cubicBezTo>
                    <a:cubicBezTo>
                      <a:pt x="1697" y="1283"/>
                      <a:pt x="1635" y="1294"/>
                      <a:pt x="1567" y="1294"/>
                    </a:cubicBezTo>
                    <a:cubicBezTo>
                      <a:pt x="1498" y="1294"/>
                      <a:pt x="1437" y="1281"/>
                      <a:pt x="1382" y="1257"/>
                    </a:cubicBezTo>
                    <a:cubicBezTo>
                      <a:pt x="1327" y="1232"/>
                      <a:pt x="1283" y="1201"/>
                      <a:pt x="1247" y="1164"/>
                    </a:cubicBezTo>
                    <a:cubicBezTo>
                      <a:pt x="1212" y="1127"/>
                      <a:pt x="1185" y="1089"/>
                      <a:pt x="1167" y="1049"/>
                    </a:cubicBezTo>
                    <a:cubicBezTo>
                      <a:pt x="1149" y="1009"/>
                      <a:pt x="1140" y="977"/>
                      <a:pt x="1140" y="951"/>
                    </a:cubicBezTo>
                    <a:cubicBezTo>
                      <a:pt x="1140" y="918"/>
                      <a:pt x="1151" y="891"/>
                      <a:pt x="1172" y="870"/>
                    </a:cubicBezTo>
                    <a:cubicBezTo>
                      <a:pt x="1194" y="850"/>
                      <a:pt x="1221" y="840"/>
                      <a:pt x="1253" y="840"/>
                    </a:cubicBezTo>
                    <a:cubicBezTo>
                      <a:pt x="1269" y="840"/>
                      <a:pt x="1284" y="845"/>
                      <a:pt x="1299" y="854"/>
                    </a:cubicBezTo>
                    <a:cubicBezTo>
                      <a:pt x="1314" y="864"/>
                      <a:pt x="1324" y="875"/>
                      <a:pt x="1329" y="888"/>
                    </a:cubicBezTo>
                    <a:cubicBezTo>
                      <a:pt x="1359" y="968"/>
                      <a:pt x="1391" y="1027"/>
                      <a:pt x="1425" y="1066"/>
                    </a:cubicBezTo>
                    <a:cubicBezTo>
                      <a:pt x="1459" y="1105"/>
                      <a:pt x="1507" y="1124"/>
                      <a:pt x="1569" y="1124"/>
                    </a:cubicBezTo>
                    <a:cubicBezTo>
                      <a:pt x="1605" y="1124"/>
                      <a:pt x="1639" y="1115"/>
                      <a:pt x="1672" y="1098"/>
                    </a:cubicBezTo>
                    <a:cubicBezTo>
                      <a:pt x="1705" y="1080"/>
                      <a:pt x="1732" y="1054"/>
                      <a:pt x="1754" y="1020"/>
                    </a:cubicBezTo>
                    <a:cubicBezTo>
                      <a:pt x="1775" y="985"/>
                      <a:pt x="1786" y="946"/>
                      <a:pt x="1786" y="900"/>
                    </a:cubicBezTo>
                    <a:cubicBezTo>
                      <a:pt x="1786" y="833"/>
                      <a:pt x="1768" y="780"/>
                      <a:pt x="1731" y="742"/>
                    </a:cubicBezTo>
                    <a:cubicBezTo>
                      <a:pt x="1694" y="704"/>
                      <a:pt x="1643" y="685"/>
                      <a:pt x="1578" y="685"/>
                    </a:cubicBezTo>
                    <a:cubicBezTo>
                      <a:pt x="1566" y="685"/>
                      <a:pt x="1548" y="686"/>
                      <a:pt x="1524" y="688"/>
                    </a:cubicBezTo>
                    <a:cubicBezTo>
                      <a:pt x="1500" y="691"/>
                      <a:pt x="1485" y="692"/>
                      <a:pt x="1478" y="692"/>
                    </a:cubicBezTo>
                    <a:cubicBezTo>
                      <a:pt x="1446" y="692"/>
                      <a:pt x="1422" y="684"/>
                      <a:pt x="1404" y="668"/>
                    </a:cubicBezTo>
                    <a:cubicBezTo>
                      <a:pt x="1387" y="652"/>
                      <a:pt x="1379" y="630"/>
                      <a:pt x="1379" y="602"/>
                    </a:cubicBezTo>
                    <a:cubicBezTo>
                      <a:pt x="1379" y="575"/>
                      <a:pt x="1389" y="552"/>
                      <a:pt x="1410" y="535"/>
                    </a:cubicBezTo>
                    <a:cubicBezTo>
                      <a:pt x="1430" y="519"/>
                      <a:pt x="1461" y="510"/>
                      <a:pt x="1502" y="510"/>
                    </a:cubicBezTo>
                    <a:lnTo>
                      <a:pt x="1537" y="510"/>
                    </a:lnTo>
                    <a:close/>
                  </a:path>
                </a:pathLst>
              </a:custGeom>
              <a:solidFill>
                <a:schemeClr val="bg1"/>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effectLst>
                    <a:innerShdw blurRad="114300">
                      <a:prstClr val="black"/>
                    </a:innerShdw>
                  </a:effectLst>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171" name="组合 170"/>
            <p:cNvGrpSpPr/>
            <p:nvPr/>
          </p:nvGrpSpPr>
          <p:grpSpPr>
            <a:xfrm>
              <a:off x="3743335" y="5719239"/>
              <a:ext cx="1467943" cy="922989"/>
              <a:chOff x="3743335" y="5719239"/>
              <a:chExt cx="1467943" cy="922989"/>
            </a:xfrm>
          </p:grpSpPr>
          <p:sp>
            <p:nvSpPr>
              <p:cNvPr id="172" name="Freeform 2137"/>
              <p:cNvSpPr>
                <a:spLocks noEditPoints="1"/>
              </p:cNvSpPr>
              <p:nvPr/>
            </p:nvSpPr>
            <p:spPr bwMode="auto">
              <a:xfrm>
                <a:off x="4335235" y="5719239"/>
                <a:ext cx="486570" cy="311964"/>
              </a:xfrm>
              <a:custGeom>
                <a:avLst/>
                <a:gdLst>
                  <a:gd name="T0" fmla="*/ 865 w 2022"/>
                  <a:gd name="T1" fmla="*/ 896 h 1294"/>
                  <a:gd name="T2" fmla="*/ 650 w 2022"/>
                  <a:gd name="T3" fmla="*/ 1237 h 1294"/>
                  <a:gd name="T4" fmla="*/ 209 w 2022"/>
                  <a:gd name="T5" fmla="*/ 1218 h 1294"/>
                  <a:gd name="T6" fmla="*/ 13 w 2022"/>
                  <a:gd name="T7" fmla="*/ 855 h 1294"/>
                  <a:gd name="T8" fmla="*/ 14 w 2022"/>
                  <a:gd name="T9" fmla="*/ 434 h 1294"/>
                  <a:gd name="T10" fmla="*/ 205 w 2022"/>
                  <a:gd name="T11" fmla="*/ 65 h 1294"/>
                  <a:gd name="T12" fmla="*/ 597 w 2022"/>
                  <a:gd name="T13" fmla="*/ 29 h 1294"/>
                  <a:gd name="T14" fmla="*/ 817 w 2022"/>
                  <a:gd name="T15" fmla="*/ 251 h 1294"/>
                  <a:gd name="T16" fmla="*/ 646 w 2022"/>
                  <a:gd name="T17" fmla="*/ 636 h 1294"/>
                  <a:gd name="T18" fmla="*/ 564 w 2022"/>
                  <a:gd name="T19" fmla="*/ 226 h 1294"/>
                  <a:gd name="T20" fmla="*/ 282 w 2022"/>
                  <a:gd name="T21" fmla="*/ 290 h 1294"/>
                  <a:gd name="T22" fmla="*/ 256 w 2022"/>
                  <a:gd name="T23" fmla="*/ 908 h 1294"/>
                  <a:gd name="T24" fmla="*/ 441 w 2022"/>
                  <a:gd name="T25" fmla="*/ 1117 h 1294"/>
                  <a:gd name="T26" fmla="*/ 628 w 2022"/>
                  <a:gd name="T27" fmla="*/ 905 h 1294"/>
                  <a:gd name="T28" fmla="*/ 1537 w 2022"/>
                  <a:gd name="T29" fmla="*/ 510 h 1294"/>
                  <a:gd name="T30" fmla="*/ 1731 w 2022"/>
                  <a:gd name="T31" fmla="*/ 330 h 1294"/>
                  <a:gd name="T32" fmla="*/ 1562 w 2022"/>
                  <a:gd name="T33" fmla="*/ 168 h 1294"/>
                  <a:gd name="T34" fmla="*/ 1422 w 2022"/>
                  <a:gd name="T35" fmla="*/ 222 h 1294"/>
                  <a:gd name="T36" fmla="*/ 1352 w 2022"/>
                  <a:gd name="T37" fmla="*/ 355 h 1294"/>
                  <a:gd name="T38" fmla="*/ 1269 w 2022"/>
                  <a:gd name="T39" fmla="*/ 394 h 1294"/>
                  <a:gd name="T40" fmla="*/ 1177 w 2022"/>
                  <a:gd name="T41" fmla="*/ 291 h 1294"/>
                  <a:gd name="T42" fmla="*/ 1284 w 2022"/>
                  <a:gd name="T43" fmla="*/ 103 h 1294"/>
                  <a:gd name="T44" fmla="*/ 1586 w 2022"/>
                  <a:gd name="T45" fmla="*/ 4 h 1294"/>
                  <a:gd name="T46" fmla="*/ 1858 w 2022"/>
                  <a:gd name="T47" fmla="*/ 93 h 1294"/>
                  <a:gd name="T48" fmla="*/ 1961 w 2022"/>
                  <a:gd name="T49" fmla="*/ 315 h 1294"/>
                  <a:gd name="T50" fmla="*/ 1816 w 2022"/>
                  <a:gd name="T51" fmla="*/ 582 h 1294"/>
                  <a:gd name="T52" fmla="*/ 1999 w 2022"/>
                  <a:gd name="T53" fmla="*/ 768 h 1294"/>
                  <a:gd name="T54" fmla="*/ 1991 w 2022"/>
                  <a:gd name="T55" fmla="*/ 1042 h 1294"/>
                  <a:gd name="T56" fmla="*/ 1753 w 2022"/>
                  <a:gd name="T57" fmla="*/ 1261 h 1294"/>
                  <a:gd name="T58" fmla="*/ 1382 w 2022"/>
                  <a:gd name="T59" fmla="*/ 1257 h 1294"/>
                  <a:gd name="T60" fmla="*/ 1167 w 2022"/>
                  <a:gd name="T61" fmla="*/ 1049 h 1294"/>
                  <a:gd name="T62" fmla="*/ 1172 w 2022"/>
                  <a:gd name="T63" fmla="*/ 870 h 1294"/>
                  <a:gd name="T64" fmla="*/ 1299 w 2022"/>
                  <a:gd name="T65" fmla="*/ 854 h 1294"/>
                  <a:gd name="T66" fmla="*/ 1425 w 2022"/>
                  <a:gd name="T67" fmla="*/ 1066 h 1294"/>
                  <a:gd name="T68" fmla="*/ 1672 w 2022"/>
                  <a:gd name="T69" fmla="*/ 1098 h 1294"/>
                  <a:gd name="T70" fmla="*/ 1786 w 2022"/>
                  <a:gd name="T71" fmla="*/ 900 h 1294"/>
                  <a:gd name="T72" fmla="*/ 1578 w 2022"/>
                  <a:gd name="T73" fmla="*/ 685 h 1294"/>
                  <a:gd name="T74" fmla="*/ 1478 w 2022"/>
                  <a:gd name="T75" fmla="*/ 692 h 1294"/>
                  <a:gd name="T76" fmla="*/ 1379 w 2022"/>
                  <a:gd name="T77" fmla="*/ 602 h 1294"/>
                  <a:gd name="T78" fmla="*/ 1502 w 2022"/>
                  <a:gd name="T79" fmla="*/ 510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2" h="1294">
                    <a:moveTo>
                      <a:pt x="882" y="653"/>
                    </a:moveTo>
                    <a:cubicBezTo>
                      <a:pt x="882" y="747"/>
                      <a:pt x="876" y="828"/>
                      <a:pt x="865" y="896"/>
                    </a:cubicBezTo>
                    <a:cubicBezTo>
                      <a:pt x="853" y="964"/>
                      <a:pt x="832" y="1025"/>
                      <a:pt x="801" y="1080"/>
                    </a:cubicBezTo>
                    <a:cubicBezTo>
                      <a:pt x="762" y="1148"/>
                      <a:pt x="712" y="1200"/>
                      <a:pt x="650" y="1237"/>
                    </a:cubicBezTo>
                    <a:cubicBezTo>
                      <a:pt x="588" y="1273"/>
                      <a:pt x="519" y="1292"/>
                      <a:pt x="443" y="1292"/>
                    </a:cubicBezTo>
                    <a:cubicBezTo>
                      <a:pt x="356" y="1292"/>
                      <a:pt x="278" y="1267"/>
                      <a:pt x="209" y="1218"/>
                    </a:cubicBezTo>
                    <a:cubicBezTo>
                      <a:pt x="139" y="1169"/>
                      <a:pt x="87" y="1100"/>
                      <a:pt x="52" y="1013"/>
                    </a:cubicBezTo>
                    <a:cubicBezTo>
                      <a:pt x="34" y="965"/>
                      <a:pt x="21" y="912"/>
                      <a:pt x="13" y="855"/>
                    </a:cubicBezTo>
                    <a:cubicBezTo>
                      <a:pt x="4" y="797"/>
                      <a:pt x="0" y="735"/>
                      <a:pt x="0" y="668"/>
                    </a:cubicBezTo>
                    <a:cubicBezTo>
                      <a:pt x="0" y="581"/>
                      <a:pt x="5" y="503"/>
                      <a:pt x="14" y="434"/>
                    </a:cubicBezTo>
                    <a:cubicBezTo>
                      <a:pt x="23" y="364"/>
                      <a:pt x="38" y="304"/>
                      <a:pt x="57" y="254"/>
                    </a:cubicBezTo>
                    <a:cubicBezTo>
                      <a:pt x="91" y="172"/>
                      <a:pt x="140" y="109"/>
                      <a:pt x="205" y="65"/>
                    </a:cubicBezTo>
                    <a:cubicBezTo>
                      <a:pt x="270" y="22"/>
                      <a:pt x="347" y="0"/>
                      <a:pt x="436" y="0"/>
                    </a:cubicBezTo>
                    <a:cubicBezTo>
                      <a:pt x="495" y="0"/>
                      <a:pt x="549" y="10"/>
                      <a:pt x="597" y="29"/>
                    </a:cubicBezTo>
                    <a:cubicBezTo>
                      <a:pt x="645" y="48"/>
                      <a:pt x="688" y="76"/>
                      <a:pt x="724" y="113"/>
                    </a:cubicBezTo>
                    <a:cubicBezTo>
                      <a:pt x="761" y="150"/>
                      <a:pt x="791" y="196"/>
                      <a:pt x="817" y="251"/>
                    </a:cubicBezTo>
                    <a:cubicBezTo>
                      <a:pt x="861" y="346"/>
                      <a:pt x="882" y="480"/>
                      <a:pt x="882" y="653"/>
                    </a:cubicBezTo>
                    <a:close/>
                    <a:moveTo>
                      <a:pt x="646" y="636"/>
                    </a:moveTo>
                    <a:cubicBezTo>
                      <a:pt x="646" y="531"/>
                      <a:pt x="640" y="445"/>
                      <a:pt x="627" y="378"/>
                    </a:cubicBezTo>
                    <a:cubicBezTo>
                      <a:pt x="615" y="311"/>
                      <a:pt x="593" y="260"/>
                      <a:pt x="564" y="226"/>
                    </a:cubicBezTo>
                    <a:cubicBezTo>
                      <a:pt x="534" y="192"/>
                      <a:pt x="492" y="175"/>
                      <a:pt x="440" y="175"/>
                    </a:cubicBezTo>
                    <a:cubicBezTo>
                      <a:pt x="364" y="175"/>
                      <a:pt x="311" y="213"/>
                      <a:pt x="282" y="290"/>
                    </a:cubicBezTo>
                    <a:cubicBezTo>
                      <a:pt x="252" y="366"/>
                      <a:pt x="237" y="484"/>
                      <a:pt x="237" y="643"/>
                    </a:cubicBezTo>
                    <a:cubicBezTo>
                      <a:pt x="237" y="750"/>
                      <a:pt x="243" y="839"/>
                      <a:pt x="256" y="908"/>
                    </a:cubicBezTo>
                    <a:cubicBezTo>
                      <a:pt x="269" y="977"/>
                      <a:pt x="290" y="1029"/>
                      <a:pt x="320" y="1064"/>
                    </a:cubicBezTo>
                    <a:cubicBezTo>
                      <a:pt x="350" y="1099"/>
                      <a:pt x="390" y="1117"/>
                      <a:pt x="441" y="1117"/>
                    </a:cubicBezTo>
                    <a:cubicBezTo>
                      <a:pt x="494" y="1117"/>
                      <a:pt x="535" y="1099"/>
                      <a:pt x="565" y="1062"/>
                    </a:cubicBezTo>
                    <a:cubicBezTo>
                      <a:pt x="595" y="1025"/>
                      <a:pt x="616" y="973"/>
                      <a:pt x="628" y="905"/>
                    </a:cubicBezTo>
                    <a:cubicBezTo>
                      <a:pt x="640" y="836"/>
                      <a:pt x="646" y="747"/>
                      <a:pt x="646" y="636"/>
                    </a:cubicBezTo>
                    <a:close/>
                    <a:moveTo>
                      <a:pt x="1537" y="510"/>
                    </a:moveTo>
                    <a:cubicBezTo>
                      <a:pt x="1590" y="510"/>
                      <a:pt x="1635" y="494"/>
                      <a:pt x="1674" y="464"/>
                    </a:cubicBezTo>
                    <a:cubicBezTo>
                      <a:pt x="1712" y="433"/>
                      <a:pt x="1731" y="388"/>
                      <a:pt x="1731" y="330"/>
                    </a:cubicBezTo>
                    <a:cubicBezTo>
                      <a:pt x="1731" y="286"/>
                      <a:pt x="1716" y="248"/>
                      <a:pt x="1685" y="216"/>
                    </a:cubicBezTo>
                    <a:cubicBezTo>
                      <a:pt x="1655" y="184"/>
                      <a:pt x="1614" y="168"/>
                      <a:pt x="1562" y="168"/>
                    </a:cubicBezTo>
                    <a:cubicBezTo>
                      <a:pt x="1527" y="168"/>
                      <a:pt x="1498" y="173"/>
                      <a:pt x="1476" y="183"/>
                    </a:cubicBezTo>
                    <a:cubicBezTo>
                      <a:pt x="1453" y="193"/>
                      <a:pt x="1435" y="206"/>
                      <a:pt x="1422" y="222"/>
                    </a:cubicBezTo>
                    <a:cubicBezTo>
                      <a:pt x="1409" y="238"/>
                      <a:pt x="1396" y="258"/>
                      <a:pt x="1384" y="284"/>
                    </a:cubicBezTo>
                    <a:cubicBezTo>
                      <a:pt x="1372" y="309"/>
                      <a:pt x="1362" y="333"/>
                      <a:pt x="1352" y="355"/>
                    </a:cubicBezTo>
                    <a:cubicBezTo>
                      <a:pt x="1346" y="367"/>
                      <a:pt x="1336" y="377"/>
                      <a:pt x="1321" y="383"/>
                    </a:cubicBezTo>
                    <a:cubicBezTo>
                      <a:pt x="1306" y="390"/>
                      <a:pt x="1289" y="394"/>
                      <a:pt x="1269" y="394"/>
                    </a:cubicBezTo>
                    <a:cubicBezTo>
                      <a:pt x="1246" y="394"/>
                      <a:pt x="1225" y="384"/>
                      <a:pt x="1206" y="366"/>
                    </a:cubicBezTo>
                    <a:cubicBezTo>
                      <a:pt x="1187" y="347"/>
                      <a:pt x="1177" y="322"/>
                      <a:pt x="1177" y="291"/>
                    </a:cubicBezTo>
                    <a:cubicBezTo>
                      <a:pt x="1177" y="262"/>
                      <a:pt x="1186" y="230"/>
                      <a:pt x="1204" y="197"/>
                    </a:cubicBezTo>
                    <a:cubicBezTo>
                      <a:pt x="1222" y="164"/>
                      <a:pt x="1249" y="133"/>
                      <a:pt x="1284" y="103"/>
                    </a:cubicBezTo>
                    <a:cubicBezTo>
                      <a:pt x="1318" y="73"/>
                      <a:pt x="1361" y="49"/>
                      <a:pt x="1413" y="31"/>
                    </a:cubicBezTo>
                    <a:cubicBezTo>
                      <a:pt x="1465" y="13"/>
                      <a:pt x="1523" y="4"/>
                      <a:pt x="1586" y="4"/>
                    </a:cubicBezTo>
                    <a:cubicBezTo>
                      <a:pt x="1642" y="4"/>
                      <a:pt x="1693" y="11"/>
                      <a:pt x="1739" y="27"/>
                    </a:cubicBezTo>
                    <a:cubicBezTo>
                      <a:pt x="1785" y="42"/>
                      <a:pt x="1825" y="64"/>
                      <a:pt x="1858" y="93"/>
                    </a:cubicBezTo>
                    <a:cubicBezTo>
                      <a:pt x="1892" y="121"/>
                      <a:pt x="1918" y="155"/>
                      <a:pt x="1935" y="192"/>
                    </a:cubicBezTo>
                    <a:cubicBezTo>
                      <a:pt x="1952" y="230"/>
                      <a:pt x="1961" y="271"/>
                      <a:pt x="1961" y="315"/>
                    </a:cubicBezTo>
                    <a:cubicBezTo>
                      <a:pt x="1961" y="372"/>
                      <a:pt x="1948" y="421"/>
                      <a:pt x="1923" y="462"/>
                    </a:cubicBezTo>
                    <a:cubicBezTo>
                      <a:pt x="1898" y="503"/>
                      <a:pt x="1863" y="543"/>
                      <a:pt x="1816" y="582"/>
                    </a:cubicBezTo>
                    <a:cubicBezTo>
                      <a:pt x="1861" y="606"/>
                      <a:pt x="1899" y="634"/>
                      <a:pt x="1929" y="665"/>
                    </a:cubicBezTo>
                    <a:cubicBezTo>
                      <a:pt x="1960" y="696"/>
                      <a:pt x="1983" y="730"/>
                      <a:pt x="1999" y="768"/>
                    </a:cubicBezTo>
                    <a:cubicBezTo>
                      <a:pt x="2014" y="805"/>
                      <a:pt x="2022" y="846"/>
                      <a:pt x="2022" y="890"/>
                    </a:cubicBezTo>
                    <a:cubicBezTo>
                      <a:pt x="2022" y="942"/>
                      <a:pt x="2011" y="993"/>
                      <a:pt x="1991" y="1042"/>
                    </a:cubicBezTo>
                    <a:cubicBezTo>
                      <a:pt x="1970" y="1090"/>
                      <a:pt x="1939" y="1134"/>
                      <a:pt x="1898" y="1172"/>
                    </a:cubicBezTo>
                    <a:cubicBezTo>
                      <a:pt x="1857" y="1210"/>
                      <a:pt x="1809" y="1240"/>
                      <a:pt x="1753" y="1261"/>
                    </a:cubicBezTo>
                    <a:cubicBezTo>
                      <a:pt x="1697" y="1283"/>
                      <a:pt x="1635" y="1294"/>
                      <a:pt x="1567" y="1294"/>
                    </a:cubicBezTo>
                    <a:cubicBezTo>
                      <a:pt x="1498" y="1294"/>
                      <a:pt x="1437" y="1281"/>
                      <a:pt x="1382" y="1257"/>
                    </a:cubicBezTo>
                    <a:cubicBezTo>
                      <a:pt x="1327" y="1232"/>
                      <a:pt x="1283" y="1201"/>
                      <a:pt x="1247" y="1164"/>
                    </a:cubicBezTo>
                    <a:cubicBezTo>
                      <a:pt x="1212" y="1127"/>
                      <a:pt x="1185" y="1089"/>
                      <a:pt x="1167" y="1049"/>
                    </a:cubicBezTo>
                    <a:cubicBezTo>
                      <a:pt x="1149" y="1009"/>
                      <a:pt x="1140" y="977"/>
                      <a:pt x="1140" y="951"/>
                    </a:cubicBezTo>
                    <a:cubicBezTo>
                      <a:pt x="1140" y="918"/>
                      <a:pt x="1151" y="891"/>
                      <a:pt x="1172" y="870"/>
                    </a:cubicBezTo>
                    <a:cubicBezTo>
                      <a:pt x="1194" y="850"/>
                      <a:pt x="1221" y="840"/>
                      <a:pt x="1253" y="840"/>
                    </a:cubicBezTo>
                    <a:cubicBezTo>
                      <a:pt x="1269" y="840"/>
                      <a:pt x="1284" y="845"/>
                      <a:pt x="1299" y="854"/>
                    </a:cubicBezTo>
                    <a:cubicBezTo>
                      <a:pt x="1314" y="864"/>
                      <a:pt x="1324" y="875"/>
                      <a:pt x="1329" y="888"/>
                    </a:cubicBezTo>
                    <a:cubicBezTo>
                      <a:pt x="1359" y="968"/>
                      <a:pt x="1391" y="1027"/>
                      <a:pt x="1425" y="1066"/>
                    </a:cubicBezTo>
                    <a:cubicBezTo>
                      <a:pt x="1459" y="1105"/>
                      <a:pt x="1507" y="1124"/>
                      <a:pt x="1569" y="1124"/>
                    </a:cubicBezTo>
                    <a:cubicBezTo>
                      <a:pt x="1605" y="1124"/>
                      <a:pt x="1639" y="1115"/>
                      <a:pt x="1672" y="1098"/>
                    </a:cubicBezTo>
                    <a:cubicBezTo>
                      <a:pt x="1705" y="1080"/>
                      <a:pt x="1732" y="1054"/>
                      <a:pt x="1754" y="1020"/>
                    </a:cubicBezTo>
                    <a:cubicBezTo>
                      <a:pt x="1775" y="985"/>
                      <a:pt x="1786" y="946"/>
                      <a:pt x="1786" y="900"/>
                    </a:cubicBezTo>
                    <a:cubicBezTo>
                      <a:pt x="1786" y="833"/>
                      <a:pt x="1768" y="780"/>
                      <a:pt x="1731" y="742"/>
                    </a:cubicBezTo>
                    <a:cubicBezTo>
                      <a:pt x="1694" y="704"/>
                      <a:pt x="1643" y="685"/>
                      <a:pt x="1578" y="685"/>
                    </a:cubicBezTo>
                    <a:cubicBezTo>
                      <a:pt x="1566" y="685"/>
                      <a:pt x="1548" y="686"/>
                      <a:pt x="1524" y="688"/>
                    </a:cubicBezTo>
                    <a:cubicBezTo>
                      <a:pt x="1500" y="691"/>
                      <a:pt x="1485" y="692"/>
                      <a:pt x="1478" y="692"/>
                    </a:cubicBezTo>
                    <a:cubicBezTo>
                      <a:pt x="1446" y="692"/>
                      <a:pt x="1422" y="684"/>
                      <a:pt x="1404" y="668"/>
                    </a:cubicBezTo>
                    <a:cubicBezTo>
                      <a:pt x="1387" y="652"/>
                      <a:pt x="1379" y="630"/>
                      <a:pt x="1379" y="602"/>
                    </a:cubicBezTo>
                    <a:cubicBezTo>
                      <a:pt x="1379" y="575"/>
                      <a:pt x="1389" y="552"/>
                      <a:pt x="1410" y="535"/>
                    </a:cubicBezTo>
                    <a:cubicBezTo>
                      <a:pt x="1430" y="519"/>
                      <a:pt x="1461" y="510"/>
                      <a:pt x="1502" y="510"/>
                    </a:cubicBezTo>
                    <a:lnTo>
                      <a:pt x="1537" y="510"/>
                    </a:lnTo>
                    <a:close/>
                  </a:path>
                </a:pathLst>
              </a:custGeom>
              <a:solidFill>
                <a:schemeClr val="accent3"/>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nvGrpSpPr>
              <p:cNvPr id="173" name="组合 172"/>
              <p:cNvGrpSpPr/>
              <p:nvPr/>
            </p:nvGrpSpPr>
            <p:grpSpPr>
              <a:xfrm rot="5400000">
                <a:off x="4514226" y="6134508"/>
                <a:ext cx="101271" cy="157146"/>
                <a:chOff x="2723018" y="5478130"/>
                <a:chExt cx="101271" cy="157146"/>
              </a:xfrm>
            </p:grpSpPr>
            <p:sp>
              <p:nvSpPr>
                <p:cNvPr id="175" name="Freeform 2145"/>
                <p:cNvSpPr/>
                <p:nvPr/>
              </p:nvSpPr>
              <p:spPr bwMode="auto">
                <a:xfrm>
                  <a:off x="2723018" y="5478130"/>
                  <a:ext cx="101271" cy="104764"/>
                </a:xfrm>
                <a:custGeom>
                  <a:avLst/>
                  <a:gdLst>
                    <a:gd name="T0" fmla="*/ 0 w 418"/>
                    <a:gd name="T1" fmla="*/ 0 h 433"/>
                    <a:gd name="T2" fmla="*/ 6 w 418"/>
                    <a:gd name="T3" fmla="*/ 210 h 433"/>
                    <a:gd name="T4" fmla="*/ 274 w 418"/>
                    <a:gd name="T5" fmla="*/ 433 h 433"/>
                    <a:gd name="T6" fmla="*/ 418 w 418"/>
                    <a:gd name="T7" fmla="*/ 315 h 433"/>
                    <a:gd name="T8" fmla="*/ 0 w 418"/>
                    <a:gd name="T9" fmla="*/ 0 h 433"/>
                  </a:gdLst>
                  <a:ahLst/>
                  <a:cxnLst>
                    <a:cxn ang="0">
                      <a:pos x="T0" y="T1"/>
                    </a:cxn>
                    <a:cxn ang="0">
                      <a:pos x="T2" y="T3"/>
                    </a:cxn>
                    <a:cxn ang="0">
                      <a:pos x="T4" y="T5"/>
                    </a:cxn>
                    <a:cxn ang="0">
                      <a:pos x="T6" y="T7"/>
                    </a:cxn>
                    <a:cxn ang="0">
                      <a:pos x="T8" y="T9"/>
                    </a:cxn>
                  </a:cxnLst>
                  <a:rect l="0" t="0" r="r" b="b"/>
                  <a:pathLst>
                    <a:path w="418" h="433">
                      <a:moveTo>
                        <a:pt x="0" y="0"/>
                      </a:moveTo>
                      <a:lnTo>
                        <a:pt x="6" y="210"/>
                      </a:lnTo>
                      <a:lnTo>
                        <a:pt x="274" y="433"/>
                      </a:lnTo>
                      <a:lnTo>
                        <a:pt x="418" y="315"/>
                      </a:lnTo>
                      <a:lnTo>
                        <a:pt x="0" y="0"/>
                      </a:lnTo>
                      <a:close/>
                    </a:path>
                  </a:pathLst>
                </a:custGeom>
                <a:solidFill>
                  <a:schemeClr val="accent3"/>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76" name="Freeform 2146"/>
                <p:cNvSpPr/>
                <p:nvPr/>
              </p:nvSpPr>
              <p:spPr bwMode="auto">
                <a:xfrm>
                  <a:off x="2723018" y="5528184"/>
                  <a:ext cx="101271" cy="107092"/>
                </a:xfrm>
                <a:custGeom>
                  <a:avLst/>
                  <a:gdLst>
                    <a:gd name="T0" fmla="*/ 275 w 418"/>
                    <a:gd name="T1" fmla="*/ 0 h 446"/>
                    <a:gd name="T2" fmla="*/ 0 w 418"/>
                    <a:gd name="T3" fmla="*/ 243 h 446"/>
                    <a:gd name="T4" fmla="*/ 6 w 418"/>
                    <a:gd name="T5" fmla="*/ 446 h 446"/>
                    <a:gd name="T6" fmla="*/ 418 w 418"/>
                    <a:gd name="T7" fmla="*/ 108 h 446"/>
                    <a:gd name="T8" fmla="*/ 275 w 418"/>
                    <a:gd name="T9" fmla="*/ 0 h 446"/>
                  </a:gdLst>
                  <a:ahLst/>
                  <a:cxnLst>
                    <a:cxn ang="0">
                      <a:pos x="T0" y="T1"/>
                    </a:cxn>
                    <a:cxn ang="0">
                      <a:pos x="T2" y="T3"/>
                    </a:cxn>
                    <a:cxn ang="0">
                      <a:pos x="T4" y="T5"/>
                    </a:cxn>
                    <a:cxn ang="0">
                      <a:pos x="T6" y="T7"/>
                    </a:cxn>
                    <a:cxn ang="0">
                      <a:pos x="T8" y="T9"/>
                    </a:cxn>
                  </a:cxnLst>
                  <a:rect l="0" t="0" r="r" b="b"/>
                  <a:pathLst>
                    <a:path w="418" h="446">
                      <a:moveTo>
                        <a:pt x="275" y="0"/>
                      </a:moveTo>
                      <a:lnTo>
                        <a:pt x="0" y="243"/>
                      </a:lnTo>
                      <a:lnTo>
                        <a:pt x="6" y="446"/>
                      </a:lnTo>
                      <a:lnTo>
                        <a:pt x="418" y="108"/>
                      </a:lnTo>
                      <a:lnTo>
                        <a:pt x="275" y="0"/>
                      </a:lnTo>
                      <a:close/>
                    </a:path>
                  </a:pathLst>
                </a:custGeom>
                <a:solidFill>
                  <a:schemeClr val="accent3"/>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sp>
            <p:nvSpPr>
              <p:cNvPr id="174" name="Text Box 16"/>
              <p:cNvSpPr txBox="1">
                <a:spLocks noChangeArrowheads="1"/>
              </p:cNvSpPr>
              <p:nvPr/>
            </p:nvSpPr>
            <p:spPr bwMode="auto">
              <a:xfrm>
                <a:off x="3743335" y="6282471"/>
                <a:ext cx="1467943" cy="359757"/>
              </a:xfrm>
              <a:prstGeom prst="rect">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defPPr>
                  <a:defRPr lang="zh-CN"/>
                </a:defPPr>
                <a:lvl1pPr algn="ctr">
                  <a:defRPr b="1">
                    <a:solidFill>
                      <a:schemeClr val="lt1"/>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00" dirty="0">
                    <a:solidFill>
                      <a:schemeClr val="tx1"/>
                    </a:solidFill>
                    <a:latin typeface="Agency FB" panose="020B0503020202020204" pitchFamily="34" charset="0"/>
                    <a:ea typeface="微软雅黑" panose="020B0503020204020204" pitchFamily="34" charset="-122"/>
                    <a:sym typeface="Agency FB" panose="020B0503020202020204" pitchFamily="34" charset="0"/>
                  </a:rPr>
                  <a:t>要点详细内容</a:t>
                </a:r>
                <a:r>
                  <a:rPr lang="en-US" altLang="zh-CN" sz="1800" dirty="0">
                    <a:solidFill>
                      <a:schemeClr val="tx1"/>
                    </a:solidFill>
                    <a:latin typeface="Agency FB" panose="020B0503020202020204" pitchFamily="34" charset="0"/>
                    <a:ea typeface="微软雅黑" panose="020B0503020204020204" pitchFamily="34" charset="-122"/>
                    <a:sym typeface="Agency FB" panose="020B0503020202020204" pitchFamily="34" charset="0"/>
                  </a:rPr>
                  <a:t>3</a:t>
                </a:r>
                <a:endParaRPr lang="zh-CN" altLang="en-US" sz="1800" dirty="0">
                  <a:solidFill>
                    <a:schemeClr val="tx1"/>
                  </a:solidFill>
                  <a:latin typeface="Agency FB" panose="020B0503020202020204" pitchFamily="34" charset="0"/>
                  <a:ea typeface="微软雅黑" panose="020B0503020204020204" pitchFamily="34" charset="-122"/>
                  <a:sym typeface="Agency FB" panose="020B0503020202020204" pitchFamily="34" charset="0"/>
                </a:endParaRPr>
              </a:p>
            </p:txBody>
          </p:sp>
        </p:grpSp>
      </p:grpSp>
      <p:grpSp>
        <p:nvGrpSpPr>
          <p:cNvPr id="141" name="组合 140"/>
          <p:cNvGrpSpPr/>
          <p:nvPr/>
        </p:nvGrpSpPr>
        <p:grpSpPr>
          <a:xfrm>
            <a:off x="1206933" y="2821928"/>
            <a:ext cx="4415126" cy="2259109"/>
            <a:chOff x="682995" y="3536640"/>
            <a:chExt cx="3795655" cy="1790016"/>
          </a:xfrm>
        </p:grpSpPr>
        <p:grpSp>
          <p:nvGrpSpPr>
            <p:cNvPr id="157" name="组合 156"/>
            <p:cNvGrpSpPr/>
            <p:nvPr/>
          </p:nvGrpSpPr>
          <p:grpSpPr>
            <a:xfrm>
              <a:off x="3356085" y="3536640"/>
              <a:ext cx="1122565" cy="1790016"/>
              <a:chOff x="2921000" y="3493576"/>
              <a:chExt cx="1288579" cy="2054738"/>
            </a:xfrm>
          </p:grpSpPr>
          <p:grpSp>
            <p:nvGrpSpPr>
              <p:cNvPr id="165" name="组合 164"/>
              <p:cNvGrpSpPr/>
              <p:nvPr/>
            </p:nvGrpSpPr>
            <p:grpSpPr>
              <a:xfrm>
                <a:off x="2921000" y="3493576"/>
                <a:ext cx="1288579" cy="2054738"/>
                <a:chOff x="2921000" y="3493576"/>
                <a:chExt cx="1288579" cy="2054738"/>
              </a:xfrm>
            </p:grpSpPr>
            <p:sp>
              <p:nvSpPr>
                <p:cNvPr id="167" name="Freeform 12"/>
                <p:cNvSpPr/>
                <p:nvPr/>
              </p:nvSpPr>
              <p:spPr bwMode="auto">
                <a:xfrm>
                  <a:off x="2921000" y="4194176"/>
                  <a:ext cx="1277937" cy="1354138"/>
                </a:xfrm>
                <a:custGeom>
                  <a:avLst/>
                  <a:gdLst>
                    <a:gd name="T0" fmla="*/ 2664 w 3892"/>
                    <a:gd name="T1" fmla="*/ 0 h 4126"/>
                    <a:gd name="T2" fmla="*/ 0 w 3892"/>
                    <a:gd name="T3" fmla="*/ 2126 h 4126"/>
                    <a:gd name="T4" fmla="*/ 0 w 3892"/>
                    <a:gd name="T5" fmla="*/ 4126 h 4126"/>
                    <a:gd name="T6" fmla="*/ 3892 w 3892"/>
                    <a:gd name="T7" fmla="*/ 985 h 4126"/>
                    <a:gd name="T8" fmla="*/ 2664 w 3892"/>
                    <a:gd name="T9" fmla="*/ 0 h 4126"/>
                  </a:gdLst>
                  <a:ahLst/>
                  <a:cxnLst>
                    <a:cxn ang="0">
                      <a:pos x="T0" y="T1"/>
                    </a:cxn>
                    <a:cxn ang="0">
                      <a:pos x="T2" y="T3"/>
                    </a:cxn>
                    <a:cxn ang="0">
                      <a:pos x="T4" y="T5"/>
                    </a:cxn>
                    <a:cxn ang="0">
                      <a:pos x="T6" y="T7"/>
                    </a:cxn>
                    <a:cxn ang="0">
                      <a:pos x="T8" y="T9"/>
                    </a:cxn>
                  </a:cxnLst>
                  <a:rect l="0" t="0" r="r" b="b"/>
                  <a:pathLst>
                    <a:path w="3892" h="4126">
                      <a:moveTo>
                        <a:pt x="2664" y="0"/>
                      </a:moveTo>
                      <a:lnTo>
                        <a:pt x="0" y="2126"/>
                      </a:lnTo>
                      <a:lnTo>
                        <a:pt x="0" y="4126"/>
                      </a:lnTo>
                      <a:lnTo>
                        <a:pt x="3892" y="985"/>
                      </a:lnTo>
                      <a:lnTo>
                        <a:pt x="2664" y="0"/>
                      </a:lnTo>
                      <a:close/>
                    </a:path>
                  </a:pathLst>
                </a:custGeom>
                <a:solidFill>
                  <a:srgbClr val="2399A5"/>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68" name="Freeform 12"/>
                <p:cNvSpPr/>
                <p:nvPr/>
              </p:nvSpPr>
              <p:spPr bwMode="auto">
                <a:xfrm>
                  <a:off x="2923090" y="4193632"/>
                  <a:ext cx="1277937" cy="1354138"/>
                </a:xfrm>
                <a:custGeom>
                  <a:avLst/>
                  <a:gdLst>
                    <a:gd name="T0" fmla="*/ 2664 w 3892"/>
                    <a:gd name="T1" fmla="*/ 0 h 4126"/>
                    <a:gd name="T2" fmla="*/ 0 w 3892"/>
                    <a:gd name="T3" fmla="*/ 2126 h 4126"/>
                    <a:gd name="T4" fmla="*/ 0 w 3892"/>
                    <a:gd name="T5" fmla="*/ 4126 h 4126"/>
                    <a:gd name="T6" fmla="*/ 3892 w 3892"/>
                    <a:gd name="T7" fmla="*/ 985 h 4126"/>
                    <a:gd name="T8" fmla="*/ 2664 w 3892"/>
                    <a:gd name="T9" fmla="*/ 0 h 4126"/>
                  </a:gdLst>
                  <a:ahLst/>
                  <a:cxnLst>
                    <a:cxn ang="0">
                      <a:pos x="T0" y="T1"/>
                    </a:cxn>
                    <a:cxn ang="0">
                      <a:pos x="T2" y="T3"/>
                    </a:cxn>
                    <a:cxn ang="0">
                      <a:pos x="T4" y="T5"/>
                    </a:cxn>
                    <a:cxn ang="0">
                      <a:pos x="T6" y="T7"/>
                    </a:cxn>
                    <a:cxn ang="0">
                      <a:pos x="T8" y="T9"/>
                    </a:cxn>
                  </a:cxnLst>
                  <a:rect l="0" t="0" r="r" b="b"/>
                  <a:pathLst>
                    <a:path w="3892" h="4126">
                      <a:moveTo>
                        <a:pt x="2664" y="0"/>
                      </a:moveTo>
                      <a:lnTo>
                        <a:pt x="0" y="2126"/>
                      </a:lnTo>
                      <a:lnTo>
                        <a:pt x="0" y="4126"/>
                      </a:lnTo>
                      <a:lnTo>
                        <a:pt x="3892" y="985"/>
                      </a:lnTo>
                      <a:lnTo>
                        <a:pt x="2664" y="0"/>
                      </a:lnTo>
                      <a:close/>
                    </a:path>
                  </a:pathLst>
                </a:custGeom>
                <a:solidFill>
                  <a:schemeClr val="accent4"/>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dirty="0">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69" name="Freeform 11"/>
                <p:cNvSpPr/>
                <p:nvPr/>
              </p:nvSpPr>
              <p:spPr bwMode="auto">
                <a:xfrm>
                  <a:off x="2931642" y="3493576"/>
                  <a:ext cx="1277937" cy="1355725"/>
                </a:xfrm>
                <a:custGeom>
                  <a:avLst/>
                  <a:gdLst>
                    <a:gd name="T0" fmla="*/ 2664 w 3892"/>
                    <a:gd name="T1" fmla="*/ 4126 h 4126"/>
                    <a:gd name="T2" fmla="*/ 0 w 3892"/>
                    <a:gd name="T3" fmla="*/ 2000 h 4126"/>
                    <a:gd name="T4" fmla="*/ 0 w 3892"/>
                    <a:gd name="T5" fmla="*/ 0 h 4126"/>
                    <a:gd name="T6" fmla="*/ 3892 w 3892"/>
                    <a:gd name="T7" fmla="*/ 3131 h 4126"/>
                    <a:gd name="T8" fmla="*/ 2664 w 3892"/>
                    <a:gd name="T9" fmla="*/ 4126 h 4126"/>
                  </a:gdLst>
                  <a:ahLst/>
                  <a:cxnLst>
                    <a:cxn ang="0">
                      <a:pos x="T0" y="T1"/>
                    </a:cxn>
                    <a:cxn ang="0">
                      <a:pos x="T2" y="T3"/>
                    </a:cxn>
                    <a:cxn ang="0">
                      <a:pos x="T4" y="T5"/>
                    </a:cxn>
                    <a:cxn ang="0">
                      <a:pos x="T6" y="T7"/>
                    </a:cxn>
                    <a:cxn ang="0">
                      <a:pos x="T8" y="T9"/>
                    </a:cxn>
                  </a:cxnLst>
                  <a:rect l="0" t="0" r="r" b="b"/>
                  <a:pathLst>
                    <a:path w="3892" h="4126">
                      <a:moveTo>
                        <a:pt x="2664" y="4126"/>
                      </a:moveTo>
                      <a:lnTo>
                        <a:pt x="0" y="2000"/>
                      </a:lnTo>
                      <a:lnTo>
                        <a:pt x="0" y="0"/>
                      </a:lnTo>
                      <a:lnTo>
                        <a:pt x="3892" y="3131"/>
                      </a:lnTo>
                      <a:lnTo>
                        <a:pt x="2664" y="4126"/>
                      </a:lnTo>
                      <a:close/>
                    </a:path>
                  </a:pathLst>
                </a:custGeom>
                <a:solidFill>
                  <a:schemeClr val="accent4"/>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sp>
            <p:nvSpPr>
              <p:cNvPr id="166" name="Freeform 2138"/>
              <p:cNvSpPr>
                <a:spLocks noEditPoints="1"/>
              </p:cNvSpPr>
              <p:nvPr/>
            </p:nvSpPr>
            <p:spPr bwMode="auto">
              <a:xfrm rot="2285087">
                <a:off x="3704156" y="4399026"/>
                <a:ext cx="216000" cy="154800"/>
              </a:xfrm>
              <a:custGeom>
                <a:avLst/>
                <a:gdLst>
                  <a:gd name="T0" fmla="*/ 882 w 2070"/>
                  <a:gd name="T1" fmla="*/ 660 h 1301"/>
                  <a:gd name="T2" fmla="*/ 864 w 2070"/>
                  <a:gd name="T3" fmla="*/ 903 h 1301"/>
                  <a:gd name="T4" fmla="*/ 801 w 2070"/>
                  <a:gd name="T5" fmla="*/ 1087 h 1301"/>
                  <a:gd name="T6" fmla="*/ 649 w 2070"/>
                  <a:gd name="T7" fmla="*/ 1244 h 1301"/>
                  <a:gd name="T8" fmla="*/ 442 w 2070"/>
                  <a:gd name="T9" fmla="*/ 1299 h 1301"/>
                  <a:gd name="T10" fmla="*/ 208 w 2070"/>
                  <a:gd name="T11" fmla="*/ 1225 h 1301"/>
                  <a:gd name="T12" fmla="*/ 51 w 2070"/>
                  <a:gd name="T13" fmla="*/ 1020 h 1301"/>
                  <a:gd name="T14" fmla="*/ 12 w 2070"/>
                  <a:gd name="T15" fmla="*/ 862 h 1301"/>
                  <a:gd name="T16" fmla="*/ 0 w 2070"/>
                  <a:gd name="T17" fmla="*/ 674 h 1301"/>
                  <a:gd name="T18" fmla="*/ 14 w 2070"/>
                  <a:gd name="T19" fmla="*/ 440 h 1301"/>
                  <a:gd name="T20" fmla="*/ 56 w 2070"/>
                  <a:gd name="T21" fmla="*/ 261 h 1301"/>
                  <a:gd name="T22" fmla="*/ 204 w 2070"/>
                  <a:gd name="T23" fmla="*/ 72 h 1301"/>
                  <a:gd name="T24" fmla="*/ 435 w 2070"/>
                  <a:gd name="T25" fmla="*/ 7 h 1301"/>
                  <a:gd name="T26" fmla="*/ 596 w 2070"/>
                  <a:gd name="T27" fmla="*/ 36 h 1301"/>
                  <a:gd name="T28" fmla="*/ 723 w 2070"/>
                  <a:gd name="T29" fmla="*/ 120 h 1301"/>
                  <a:gd name="T30" fmla="*/ 816 w 2070"/>
                  <a:gd name="T31" fmla="*/ 258 h 1301"/>
                  <a:gd name="T32" fmla="*/ 882 w 2070"/>
                  <a:gd name="T33" fmla="*/ 660 h 1301"/>
                  <a:gd name="T34" fmla="*/ 646 w 2070"/>
                  <a:gd name="T35" fmla="*/ 643 h 1301"/>
                  <a:gd name="T36" fmla="*/ 627 w 2070"/>
                  <a:gd name="T37" fmla="*/ 385 h 1301"/>
                  <a:gd name="T38" fmla="*/ 563 w 2070"/>
                  <a:gd name="T39" fmla="*/ 233 h 1301"/>
                  <a:gd name="T40" fmla="*/ 439 w 2070"/>
                  <a:gd name="T41" fmla="*/ 182 h 1301"/>
                  <a:gd name="T42" fmla="*/ 281 w 2070"/>
                  <a:gd name="T43" fmla="*/ 297 h 1301"/>
                  <a:gd name="T44" fmla="*/ 237 w 2070"/>
                  <a:gd name="T45" fmla="*/ 649 h 1301"/>
                  <a:gd name="T46" fmla="*/ 255 w 2070"/>
                  <a:gd name="T47" fmla="*/ 915 h 1301"/>
                  <a:gd name="T48" fmla="*/ 319 w 2070"/>
                  <a:gd name="T49" fmla="*/ 1071 h 1301"/>
                  <a:gd name="T50" fmla="*/ 441 w 2070"/>
                  <a:gd name="T51" fmla="*/ 1124 h 1301"/>
                  <a:gd name="T52" fmla="*/ 565 w 2070"/>
                  <a:gd name="T53" fmla="*/ 1069 h 1301"/>
                  <a:gd name="T54" fmla="*/ 628 w 2070"/>
                  <a:gd name="T55" fmla="*/ 911 h 1301"/>
                  <a:gd name="T56" fmla="*/ 646 w 2070"/>
                  <a:gd name="T57" fmla="*/ 643 h 1301"/>
                  <a:gd name="T58" fmla="*/ 1671 w 2070"/>
                  <a:gd name="T59" fmla="*/ 1170 h 1301"/>
                  <a:gd name="T60" fmla="*/ 1671 w 2070"/>
                  <a:gd name="T61" fmla="*/ 1010 h 1301"/>
                  <a:gd name="T62" fmla="*/ 1239 w 2070"/>
                  <a:gd name="T63" fmla="*/ 1010 h 1301"/>
                  <a:gd name="T64" fmla="*/ 1116 w 2070"/>
                  <a:gd name="T65" fmla="*/ 972 h 1301"/>
                  <a:gd name="T66" fmla="*/ 1075 w 2070"/>
                  <a:gd name="T67" fmla="*/ 872 h 1301"/>
                  <a:gd name="T68" fmla="*/ 1081 w 2070"/>
                  <a:gd name="T69" fmla="*/ 838 h 1301"/>
                  <a:gd name="T70" fmla="*/ 1099 w 2070"/>
                  <a:gd name="T71" fmla="*/ 803 h 1301"/>
                  <a:gd name="T72" fmla="*/ 1124 w 2070"/>
                  <a:gd name="T73" fmla="*/ 768 h 1301"/>
                  <a:gd name="T74" fmla="*/ 1156 w 2070"/>
                  <a:gd name="T75" fmla="*/ 725 h 1301"/>
                  <a:gd name="T76" fmla="*/ 1612 w 2070"/>
                  <a:gd name="T77" fmla="*/ 115 h 1301"/>
                  <a:gd name="T78" fmla="*/ 1686 w 2070"/>
                  <a:gd name="T79" fmla="*/ 27 h 1301"/>
                  <a:gd name="T80" fmla="*/ 1755 w 2070"/>
                  <a:gd name="T81" fmla="*/ 0 h 1301"/>
                  <a:gd name="T82" fmla="*/ 1886 w 2070"/>
                  <a:gd name="T83" fmla="*/ 150 h 1301"/>
                  <a:gd name="T84" fmla="*/ 1886 w 2070"/>
                  <a:gd name="T85" fmla="*/ 817 h 1301"/>
                  <a:gd name="T86" fmla="*/ 1923 w 2070"/>
                  <a:gd name="T87" fmla="*/ 817 h 1301"/>
                  <a:gd name="T88" fmla="*/ 2030 w 2070"/>
                  <a:gd name="T89" fmla="*/ 835 h 1301"/>
                  <a:gd name="T90" fmla="*/ 2070 w 2070"/>
                  <a:gd name="T91" fmla="*/ 914 h 1301"/>
                  <a:gd name="T92" fmla="*/ 2037 w 2070"/>
                  <a:gd name="T93" fmla="*/ 987 h 1301"/>
                  <a:gd name="T94" fmla="*/ 1939 w 2070"/>
                  <a:gd name="T95" fmla="*/ 1010 h 1301"/>
                  <a:gd name="T96" fmla="*/ 1886 w 2070"/>
                  <a:gd name="T97" fmla="*/ 1010 h 1301"/>
                  <a:gd name="T98" fmla="*/ 1886 w 2070"/>
                  <a:gd name="T99" fmla="*/ 1170 h 1301"/>
                  <a:gd name="T100" fmla="*/ 1857 w 2070"/>
                  <a:gd name="T101" fmla="*/ 1268 h 1301"/>
                  <a:gd name="T102" fmla="*/ 1779 w 2070"/>
                  <a:gd name="T103" fmla="*/ 1301 h 1301"/>
                  <a:gd name="T104" fmla="*/ 1701 w 2070"/>
                  <a:gd name="T105" fmla="*/ 1267 h 1301"/>
                  <a:gd name="T106" fmla="*/ 1671 w 2070"/>
                  <a:gd name="T107" fmla="*/ 1170 h 1301"/>
                  <a:gd name="T108" fmla="*/ 1301 w 2070"/>
                  <a:gd name="T109" fmla="*/ 817 h 1301"/>
                  <a:gd name="T110" fmla="*/ 1671 w 2070"/>
                  <a:gd name="T111" fmla="*/ 817 h 1301"/>
                  <a:gd name="T112" fmla="*/ 1671 w 2070"/>
                  <a:gd name="T113" fmla="*/ 316 h 1301"/>
                  <a:gd name="T114" fmla="*/ 1301 w 2070"/>
                  <a:gd name="T115" fmla="*/ 817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70" h="1301">
                    <a:moveTo>
                      <a:pt x="882" y="660"/>
                    </a:moveTo>
                    <a:cubicBezTo>
                      <a:pt x="882" y="754"/>
                      <a:pt x="876" y="835"/>
                      <a:pt x="864" y="903"/>
                    </a:cubicBezTo>
                    <a:cubicBezTo>
                      <a:pt x="853" y="970"/>
                      <a:pt x="832" y="1032"/>
                      <a:pt x="801" y="1087"/>
                    </a:cubicBezTo>
                    <a:cubicBezTo>
                      <a:pt x="762" y="1155"/>
                      <a:pt x="711" y="1207"/>
                      <a:pt x="649" y="1244"/>
                    </a:cubicBezTo>
                    <a:cubicBezTo>
                      <a:pt x="587" y="1280"/>
                      <a:pt x="518" y="1299"/>
                      <a:pt x="442" y="1299"/>
                    </a:cubicBezTo>
                    <a:cubicBezTo>
                      <a:pt x="355" y="1299"/>
                      <a:pt x="277" y="1274"/>
                      <a:pt x="208" y="1225"/>
                    </a:cubicBezTo>
                    <a:cubicBezTo>
                      <a:pt x="138" y="1175"/>
                      <a:pt x="86" y="1107"/>
                      <a:pt x="51" y="1020"/>
                    </a:cubicBezTo>
                    <a:cubicBezTo>
                      <a:pt x="33" y="972"/>
                      <a:pt x="21" y="919"/>
                      <a:pt x="12" y="862"/>
                    </a:cubicBezTo>
                    <a:cubicBezTo>
                      <a:pt x="4" y="804"/>
                      <a:pt x="0" y="742"/>
                      <a:pt x="0" y="674"/>
                    </a:cubicBezTo>
                    <a:cubicBezTo>
                      <a:pt x="0" y="588"/>
                      <a:pt x="4" y="510"/>
                      <a:pt x="14" y="440"/>
                    </a:cubicBezTo>
                    <a:cubicBezTo>
                      <a:pt x="23" y="371"/>
                      <a:pt x="37" y="311"/>
                      <a:pt x="56" y="261"/>
                    </a:cubicBezTo>
                    <a:cubicBezTo>
                      <a:pt x="91" y="178"/>
                      <a:pt x="140" y="116"/>
                      <a:pt x="204" y="72"/>
                    </a:cubicBezTo>
                    <a:cubicBezTo>
                      <a:pt x="269" y="29"/>
                      <a:pt x="346" y="7"/>
                      <a:pt x="435" y="7"/>
                    </a:cubicBezTo>
                    <a:cubicBezTo>
                      <a:pt x="495" y="7"/>
                      <a:pt x="548" y="17"/>
                      <a:pt x="596" y="36"/>
                    </a:cubicBezTo>
                    <a:cubicBezTo>
                      <a:pt x="645" y="55"/>
                      <a:pt x="687" y="83"/>
                      <a:pt x="723" y="120"/>
                    </a:cubicBezTo>
                    <a:cubicBezTo>
                      <a:pt x="760" y="157"/>
                      <a:pt x="791" y="203"/>
                      <a:pt x="816" y="258"/>
                    </a:cubicBezTo>
                    <a:cubicBezTo>
                      <a:pt x="860" y="352"/>
                      <a:pt x="882" y="487"/>
                      <a:pt x="882" y="660"/>
                    </a:cubicBezTo>
                    <a:close/>
                    <a:moveTo>
                      <a:pt x="646" y="643"/>
                    </a:moveTo>
                    <a:cubicBezTo>
                      <a:pt x="646" y="538"/>
                      <a:pt x="639" y="452"/>
                      <a:pt x="627" y="385"/>
                    </a:cubicBezTo>
                    <a:cubicBezTo>
                      <a:pt x="614" y="318"/>
                      <a:pt x="593" y="267"/>
                      <a:pt x="563" y="233"/>
                    </a:cubicBezTo>
                    <a:cubicBezTo>
                      <a:pt x="533" y="199"/>
                      <a:pt x="492" y="182"/>
                      <a:pt x="439" y="182"/>
                    </a:cubicBezTo>
                    <a:cubicBezTo>
                      <a:pt x="363" y="182"/>
                      <a:pt x="310" y="220"/>
                      <a:pt x="281" y="297"/>
                    </a:cubicBezTo>
                    <a:cubicBezTo>
                      <a:pt x="251" y="373"/>
                      <a:pt x="237" y="490"/>
                      <a:pt x="237" y="649"/>
                    </a:cubicBezTo>
                    <a:cubicBezTo>
                      <a:pt x="237" y="757"/>
                      <a:pt x="243" y="846"/>
                      <a:pt x="255" y="915"/>
                    </a:cubicBezTo>
                    <a:cubicBezTo>
                      <a:pt x="268" y="984"/>
                      <a:pt x="290" y="1036"/>
                      <a:pt x="319" y="1071"/>
                    </a:cubicBezTo>
                    <a:cubicBezTo>
                      <a:pt x="349" y="1106"/>
                      <a:pt x="390" y="1124"/>
                      <a:pt x="441" y="1124"/>
                    </a:cubicBezTo>
                    <a:cubicBezTo>
                      <a:pt x="494" y="1124"/>
                      <a:pt x="535" y="1106"/>
                      <a:pt x="565" y="1069"/>
                    </a:cubicBezTo>
                    <a:cubicBezTo>
                      <a:pt x="594" y="1032"/>
                      <a:pt x="616" y="980"/>
                      <a:pt x="628" y="911"/>
                    </a:cubicBezTo>
                    <a:cubicBezTo>
                      <a:pt x="640" y="843"/>
                      <a:pt x="646" y="753"/>
                      <a:pt x="646" y="643"/>
                    </a:cubicBezTo>
                    <a:close/>
                    <a:moveTo>
                      <a:pt x="1671" y="1170"/>
                    </a:moveTo>
                    <a:lnTo>
                      <a:pt x="1671" y="1010"/>
                    </a:lnTo>
                    <a:lnTo>
                      <a:pt x="1239" y="1010"/>
                    </a:lnTo>
                    <a:cubicBezTo>
                      <a:pt x="1184" y="1010"/>
                      <a:pt x="1143" y="997"/>
                      <a:pt x="1116" y="972"/>
                    </a:cubicBezTo>
                    <a:cubicBezTo>
                      <a:pt x="1089" y="948"/>
                      <a:pt x="1075" y="914"/>
                      <a:pt x="1075" y="872"/>
                    </a:cubicBezTo>
                    <a:cubicBezTo>
                      <a:pt x="1075" y="861"/>
                      <a:pt x="1077" y="850"/>
                      <a:pt x="1081" y="838"/>
                    </a:cubicBezTo>
                    <a:cubicBezTo>
                      <a:pt x="1085" y="827"/>
                      <a:pt x="1091" y="815"/>
                      <a:pt x="1099" y="803"/>
                    </a:cubicBezTo>
                    <a:cubicBezTo>
                      <a:pt x="1107" y="791"/>
                      <a:pt x="1115" y="779"/>
                      <a:pt x="1124" y="768"/>
                    </a:cubicBezTo>
                    <a:cubicBezTo>
                      <a:pt x="1133" y="756"/>
                      <a:pt x="1143" y="742"/>
                      <a:pt x="1156" y="725"/>
                    </a:cubicBezTo>
                    <a:lnTo>
                      <a:pt x="1612" y="115"/>
                    </a:lnTo>
                    <a:cubicBezTo>
                      <a:pt x="1642" y="74"/>
                      <a:pt x="1667" y="45"/>
                      <a:pt x="1686" y="27"/>
                    </a:cubicBezTo>
                    <a:cubicBezTo>
                      <a:pt x="1705" y="9"/>
                      <a:pt x="1728" y="0"/>
                      <a:pt x="1755" y="0"/>
                    </a:cubicBezTo>
                    <a:cubicBezTo>
                      <a:pt x="1843" y="0"/>
                      <a:pt x="1886" y="50"/>
                      <a:pt x="1886" y="150"/>
                    </a:cubicBezTo>
                    <a:lnTo>
                      <a:pt x="1886" y="817"/>
                    </a:lnTo>
                    <a:lnTo>
                      <a:pt x="1923" y="817"/>
                    </a:lnTo>
                    <a:cubicBezTo>
                      <a:pt x="1967" y="817"/>
                      <a:pt x="2003" y="823"/>
                      <a:pt x="2030" y="835"/>
                    </a:cubicBezTo>
                    <a:cubicBezTo>
                      <a:pt x="2056" y="847"/>
                      <a:pt x="2070" y="873"/>
                      <a:pt x="2070" y="914"/>
                    </a:cubicBezTo>
                    <a:cubicBezTo>
                      <a:pt x="2070" y="947"/>
                      <a:pt x="2059" y="972"/>
                      <a:pt x="2037" y="987"/>
                    </a:cubicBezTo>
                    <a:cubicBezTo>
                      <a:pt x="2015" y="1002"/>
                      <a:pt x="1982" y="1010"/>
                      <a:pt x="1939" y="1010"/>
                    </a:cubicBezTo>
                    <a:lnTo>
                      <a:pt x="1886" y="1010"/>
                    </a:lnTo>
                    <a:lnTo>
                      <a:pt x="1886" y="1170"/>
                    </a:lnTo>
                    <a:cubicBezTo>
                      <a:pt x="1886" y="1214"/>
                      <a:pt x="1876" y="1247"/>
                      <a:pt x="1857" y="1268"/>
                    </a:cubicBezTo>
                    <a:cubicBezTo>
                      <a:pt x="1837" y="1290"/>
                      <a:pt x="1811" y="1301"/>
                      <a:pt x="1779" y="1301"/>
                    </a:cubicBezTo>
                    <a:cubicBezTo>
                      <a:pt x="1747" y="1301"/>
                      <a:pt x="1720" y="1289"/>
                      <a:pt x="1701" y="1267"/>
                    </a:cubicBezTo>
                    <a:cubicBezTo>
                      <a:pt x="1681" y="1245"/>
                      <a:pt x="1671" y="1213"/>
                      <a:pt x="1671" y="1170"/>
                    </a:cubicBezTo>
                    <a:close/>
                    <a:moveTo>
                      <a:pt x="1301" y="817"/>
                    </a:moveTo>
                    <a:lnTo>
                      <a:pt x="1671" y="817"/>
                    </a:lnTo>
                    <a:lnTo>
                      <a:pt x="1671" y="316"/>
                    </a:lnTo>
                    <a:lnTo>
                      <a:pt x="1301" y="817"/>
                    </a:lnTo>
                    <a:close/>
                  </a:path>
                </a:pathLst>
              </a:custGeom>
              <a:solidFill>
                <a:schemeClr val="bg1"/>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effectLst>
                    <a:innerShdw blurRad="114300">
                      <a:prstClr val="black"/>
                    </a:innerShdw>
                  </a:effectLst>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158" name="组合 157"/>
            <p:cNvGrpSpPr/>
            <p:nvPr/>
          </p:nvGrpSpPr>
          <p:grpSpPr>
            <a:xfrm>
              <a:off x="682995" y="4195386"/>
              <a:ext cx="2550438" cy="432824"/>
              <a:chOff x="682995" y="4195386"/>
              <a:chExt cx="2550438" cy="432824"/>
            </a:xfrm>
          </p:grpSpPr>
          <p:sp>
            <p:nvSpPr>
              <p:cNvPr id="159" name="Freeform 2138"/>
              <p:cNvSpPr>
                <a:spLocks noEditPoints="1"/>
              </p:cNvSpPr>
              <p:nvPr/>
            </p:nvSpPr>
            <p:spPr bwMode="auto">
              <a:xfrm>
                <a:off x="2735223" y="4315083"/>
                <a:ext cx="498210" cy="313127"/>
              </a:xfrm>
              <a:custGeom>
                <a:avLst/>
                <a:gdLst>
                  <a:gd name="T0" fmla="*/ 882 w 2070"/>
                  <a:gd name="T1" fmla="*/ 660 h 1301"/>
                  <a:gd name="T2" fmla="*/ 864 w 2070"/>
                  <a:gd name="T3" fmla="*/ 903 h 1301"/>
                  <a:gd name="T4" fmla="*/ 801 w 2070"/>
                  <a:gd name="T5" fmla="*/ 1087 h 1301"/>
                  <a:gd name="T6" fmla="*/ 649 w 2070"/>
                  <a:gd name="T7" fmla="*/ 1244 h 1301"/>
                  <a:gd name="T8" fmla="*/ 442 w 2070"/>
                  <a:gd name="T9" fmla="*/ 1299 h 1301"/>
                  <a:gd name="T10" fmla="*/ 208 w 2070"/>
                  <a:gd name="T11" fmla="*/ 1225 h 1301"/>
                  <a:gd name="T12" fmla="*/ 51 w 2070"/>
                  <a:gd name="T13" fmla="*/ 1020 h 1301"/>
                  <a:gd name="T14" fmla="*/ 12 w 2070"/>
                  <a:gd name="T15" fmla="*/ 862 h 1301"/>
                  <a:gd name="T16" fmla="*/ 0 w 2070"/>
                  <a:gd name="T17" fmla="*/ 674 h 1301"/>
                  <a:gd name="T18" fmla="*/ 14 w 2070"/>
                  <a:gd name="T19" fmla="*/ 440 h 1301"/>
                  <a:gd name="T20" fmla="*/ 56 w 2070"/>
                  <a:gd name="T21" fmla="*/ 261 h 1301"/>
                  <a:gd name="T22" fmla="*/ 204 w 2070"/>
                  <a:gd name="T23" fmla="*/ 72 h 1301"/>
                  <a:gd name="T24" fmla="*/ 435 w 2070"/>
                  <a:gd name="T25" fmla="*/ 7 h 1301"/>
                  <a:gd name="T26" fmla="*/ 596 w 2070"/>
                  <a:gd name="T27" fmla="*/ 36 h 1301"/>
                  <a:gd name="T28" fmla="*/ 723 w 2070"/>
                  <a:gd name="T29" fmla="*/ 120 h 1301"/>
                  <a:gd name="T30" fmla="*/ 816 w 2070"/>
                  <a:gd name="T31" fmla="*/ 258 h 1301"/>
                  <a:gd name="T32" fmla="*/ 882 w 2070"/>
                  <a:gd name="T33" fmla="*/ 660 h 1301"/>
                  <a:gd name="T34" fmla="*/ 646 w 2070"/>
                  <a:gd name="T35" fmla="*/ 643 h 1301"/>
                  <a:gd name="T36" fmla="*/ 627 w 2070"/>
                  <a:gd name="T37" fmla="*/ 385 h 1301"/>
                  <a:gd name="T38" fmla="*/ 563 w 2070"/>
                  <a:gd name="T39" fmla="*/ 233 h 1301"/>
                  <a:gd name="T40" fmla="*/ 439 w 2070"/>
                  <a:gd name="T41" fmla="*/ 182 h 1301"/>
                  <a:gd name="T42" fmla="*/ 281 w 2070"/>
                  <a:gd name="T43" fmla="*/ 297 h 1301"/>
                  <a:gd name="T44" fmla="*/ 237 w 2070"/>
                  <a:gd name="T45" fmla="*/ 649 h 1301"/>
                  <a:gd name="T46" fmla="*/ 255 w 2070"/>
                  <a:gd name="T47" fmla="*/ 915 h 1301"/>
                  <a:gd name="T48" fmla="*/ 319 w 2070"/>
                  <a:gd name="T49" fmla="*/ 1071 h 1301"/>
                  <a:gd name="T50" fmla="*/ 441 w 2070"/>
                  <a:gd name="T51" fmla="*/ 1124 h 1301"/>
                  <a:gd name="T52" fmla="*/ 565 w 2070"/>
                  <a:gd name="T53" fmla="*/ 1069 h 1301"/>
                  <a:gd name="T54" fmla="*/ 628 w 2070"/>
                  <a:gd name="T55" fmla="*/ 911 h 1301"/>
                  <a:gd name="T56" fmla="*/ 646 w 2070"/>
                  <a:gd name="T57" fmla="*/ 643 h 1301"/>
                  <a:gd name="T58" fmla="*/ 1671 w 2070"/>
                  <a:gd name="T59" fmla="*/ 1170 h 1301"/>
                  <a:gd name="T60" fmla="*/ 1671 w 2070"/>
                  <a:gd name="T61" fmla="*/ 1010 h 1301"/>
                  <a:gd name="T62" fmla="*/ 1239 w 2070"/>
                  <a:gd name="T63" fmla="*/ 1010 h 1301"/>
                  <a:gd name="T64" fmla="*/ 1116 w 2070"/>
                  <a:gd name="T65" fmla="*/ 972 h 1301"/>
                  <a:gd name="T66" fmla="*/ 1075 w 2070"/>
                  <a:gd name="T67" fmla="*/ 872 h 1301"/>
                  <a:gd name="T68" fmla="*/ 1081 w 2070"/>
                  <a:gd name="T69" fmla="*/ 838 h 1301"/>
                  <a:gd name="T70" fmla="*/ 1099 w 2070"/>
                  <a:gd name="T71" fmla="*/ 803 h 1301"/>
                  <a:gd name="T72" fmla="*/ 1124 w 2070"/>
                  <a:gd name="T73" fmla="*/ 768 h 1301"/>
                  <a:gd name="T74" fmla="*/ 1156 w 2070"/>
                  <a:gd name="T75" fmla="*/ 725 h 1301"/>
                  <a:gd name="T76" fmla="*/ 1612 w 2070"/>
                  <a:gd name="T77" fmla="*/ 115 h 1301"/>
                  <a:gd name="T78" fmla="*/ 1686 w 2070"/>
                  <a:gd name="T79" fmla="*/ 27 h 1301"/>
                  <a:gd name="T80" fmla="*/ 1755 w 2070"/>
                  <a:gd name="T81" fmla="*/ 0 h 1301"/>
                  <a:gd name="T82" fmla="*/ 1886 w 2070"/>
                  <a:gd name="T83" fmla="*/ 150 h 1301"/>
                  <a:gd name="T84" fmla="*/ 1886 w 2070"/>
                  <a:gd name="T85" fmla="*/ 817 h 1301"/>
                  <a:gd name="T86" fmla="*/ 1923 w 2070"/>
                  <a:gd name="T87" fmla="*/ 817 h 1301"/>
                  <a:gd name="T88" fmla="*/ 2030 w 2070"/>
                  <a:gd name="T89" fmla="*/ 835 h 1301"/>
                  <a:gd name="T90" fmla="*/ 2070 w 2070"/>
                  <a:gd name="T91" fmla="*/ 914 h 1301"/>
                  <a:gd name="T92" fmla="*/ 2037 w 2070"/>
                  <a:gd name="T93" fmla="*/ 987 h 1301"/>
                  <a:gd name="T94" fmla="*/ 1939 w 2070"/>
                  <a:gd name="T95" fmla="*/ 1010 h 1301"/>
                  <a:gd name="T96" fmla="*/ 1886 w 2070"/>
                  <a:gd name="T97" fmla="*/ 1010 h 1301"/>
                  <a:gd name="T98" fmla="*/ 1886 w 2070"/>
                  <a:gd name="T99" fmla="*/ 1170 h 1301"/>
                  <a:gd name="T100" fmla="*/ 1857 w 2070"/>
                  <a:gd name="T101" fmla="*/ 1268 h 1301"/>
                  <a:gd name="T102" fmla="*/ 1779 w 2070"/>
                  <a:gd name="T103" fmla="*/ 1301 h 1301"/>
                  <a:gd name="T104" fmla="*/ 1701 w 2070"/>
                  <a:gd name="T105" fmla="*/ 1267 h 1301"/>
                  <a:gd name="T106" fmla="*/ 1671 w 2070"/>
                  <a:gd name="T107" fmla="*/ 1170 h 1301"/>
                  <a:gd name="T108" fmla="*/ 1301 w 2070"/>
                  <a:gd name="T109" fmla="*/ 817 h 1301"/>
                  <a:gd name="T110" fmla="*/ 1671 w 2070"/>
                  <a:gd name="T111" fmla="*/ 817 h 1301"/>
                  <a:gd name="T112" fmla="*/ 1671 w 2070"/>
                  <a:gd name="T113" fmla="*/ 316 h 1301"/>
                  <a:gd name="T114" fmla="*/ 1301 w 2070"/>
                  <a:gd name="T115" fmla="*/ 817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70" h="1301">
                    <a:moveTo>
                      <a:pt x="882" y="660"/>
                    </a:moveTo>
                    <a:cubicBezTo>
                      <a:pt x="882" y="754"/>
                      <a:pt x="876" y="835"/>
                      <a:pt x="864" y="903"/>
                    </a:cubicBezTo>
                    <a:cubicBezTo>
                      <a:pt x="853" y="970"/>
                      <a:pt x="832" y="1032"/>
                      <a:pt x="801" y="1087"/>
                    </a:cubicBezTo>
                    <a:cubicBezTo>
                      <a:pt x="762" y="1155"/>
                      <a:pt x="711" y="1207"/>
                      <a:pt x="649" y="1244"/>
                    </a:cubicBezTo>
                    <a:cubicBezTo>
                      <a:pt x="587" y="1280"/>
                      <a:pt x="518" y="1299"/>
                      <a:pt x="442" y="1299"/>
                    </a:cubicBezTo>
                    <a:cubicBezTo>
                      <a:pt x="355" y="1299"/>
                      <a:pt x="277" y="1274"/>
                      <a:pt x="208" y="1225"/>
                    </a:cubicBezTo>
                    <a:cubicBezTo>
                      <a:pt x="138" y="1175"/>
                      <a:pt x="86" y="1107"/>
                      <a:pt x="51" y="1020"/>
                    </a:cubicBezTo>
                    <a:cubicBezTo>
                      <a:pt x="33" y="972"/>
                      <a:pt x="21" y="919"/>
                      <a:pt x="12" y="862"/>
                    </a:cubicBezTo>
                    <a:cubicBezTo>
                      <a:pt x="4" y="804"/>
                      <a:pt x="0" y="742"/>
                      <a:pt x="0" y="674"/>
                    </a:cubicBezTo>
                    <a:cubicBezTo>
                      <a:pt x="0" y="588"/>
                      <a:pt x="4" y="510"/>
                      <a:pt x="14" y="440"/>
                    </a:cubicBezTo>
                    <a:cubicBezTo>
                      <a:pt x="23" y="371"/>
                      <a:pt x="37" y="311"/>
                      <a:pt x="56" y="261"/>
                    </a:cubicBezTo>
                    <a:cubicBezTo>
                      <a:pt x="91" y="178"/>
                      <a:pt x="140" y="116"/>
                      <a:pt x="204" y="72"/>
                    </a:cubicBezTo>
                    <a:cubicBezTo>
                      <a:pt x="269" y="29"/>
                      <a:pt x="346" y="7"/>
                      <a:pt x="435" y="7"/>
                    </a:cubicBezTo>
                    <a:cubicBezTo>
                      <a:pt x="495" y="7"/>
                      <a:pt x="548" y="17"/>
                      <a:pt x="596" y="36"/>
                    </a:cubicBezTo>
                    <a:cubicBezTo>
                      <a:pt x="645" y="55"/>
                      <a:pt x="687" y="83"/>
                      <a:pt x="723" y="120"/>
                    </a:cubicBezTo>
                    <a:cubicBezTo>
                      <a:pt x="760" y="157"/>
                      <a:pt x="791" y="203"/>
                      <a:pt x="816" y="258"/>
                    </a:cubicBezTo>
                    <a:cubicBezTo>
                      <a:pt x="860" y="352"/>
                      <a:pt x="882" y="487"/>
                      <a:pt x="882" y="660"/>
                    </a:cubicBezTo>
                    <a:close/>
                    <a:moveTo>
                      <a:pt x="646" y="643"/>
                    </a:moveTo>
                    <a:cubicBezTo>
                      <a:pt x="646" y="538"/>
                      <a:pt x="639" y="452"/>
                      <a:pt x="627" y="385"/>
                    </a:cubicBezTo>
                    <a:cubicBezTo>
                      <a:pt x="614" y="318"/>
                      <a:pt x="593" y="267"/>
                      <a:pt x="563" y="233"/>
                    </a:cubicBezTo>
                    <a:cubicBezTo>
                      <a:pt x="533" y="199"/>
                      <a:pt x="492" y="182"/>
                      <a:pt x="439" y="182"/>
                    </a:cubicBezTo>
                    <a:cubicBezTo>
                      <a:pt x="363" y="182"/>
                      <a:pt x="310" y="220"/>
                      <a:pt x="281" y="297"/>
                    </a:cubicBezTo>
                    <a:cubicBezTo>
                      <a:pt x="251" y="373"/>
                      <a:pt x="237" y="490"/>
                      <a:pt x="237" y="649"/>
                    </a:cubicBezTo>
                    <a:cubicBezTo>
                      <a:pt x="237" y="757"/>
                      <a:pt x="243" y="846"/>
                      <a:pt x="255" y="915"/>
                    </a:cubicBezTo>
                    <a:cubicBezTo>
                      <a:pt x="268" y="984"/>
                      <a:pt x="290" y="1036"/>
                      <a:pt x="319" y="1071"/>
                    </a:cubicBezTo>
                    <a:cubicBezTo>
                      <a:pt x="349" y="1106"/>
                      <a:pt x="390" y="1124"/>
                      <a:pt x="441" y="1124"/>
                    </a:cubicBezTo>
                    <a:cubicBezTo>
                      <a:pt x="494" y="1124"/>
                      <a:pt x="535" y="1106"/>
                      <a:pt x="565" y="1069"/>
                    </a:cubicBezTo>
                    <a:cubicBezTo>
                      <a:pt x="594" y="1032"/>
                      <a:pt x="616" y="980"/>
                      <a:pt x="628" y="911"/>
                    </a:cubicBezTo>
                    <a:cubicBezTo>
                      <a:pt x="640" y="843"/>
                      <a:pt x="646" y="753"/>
                      <a:pt x="646" y="643"/>
                    </a:cubicBezTo>
                    <a:close/>
                    <a:moveTo>
                      <a:pt x="1671" y="1170"/>
                    </a:moveTo>
                    <a:lnTo>
                      <a:pt x="1671" y="1010"/>
                    </a:lnTo>
                    <a:lnTo>
                      <a:pt x="1239" y="1010"/>
                    </a:lnTo>
                    <a:cubicBezTo>
                      <a:pt x="1184" y="1010"/>
                      <a:pt x="1143" y="997"/>
                      <a:pt x="1116" y="972"/>
                    </a:cubicBezTo>
                    <a:cubicBezTo>
                      <a:pt x="1089" y="948"/>
                      <a:pt x="1075" y="914"/>
                      <a:pt x="1075" y="872"/>
                    </a:cubicBezTo>
                    <a:cubicBezTo>
                      <a:pt x="1075" y="861"/>
                      <a:pt x="1077" y="850"/>
                      <a:pt x="1081" y="838"/>
                    </a:cubicBezTo>
                    <a:cubicBezTo>
                      <a:pt x="1085" y="827"/>
                      <a:pt x="1091" y="815"/>
                      <a:pt x="1099" y="803"/>
                    </a:cubicBezTo>
                    <a:cubicBezTo>
                      <a:pt x="1107" y="791"/>
                      <a:pt x="1115" y="779"/>
                      <a:pt x="1124" y="768"/>
                    </a:cubicBezTo>
                    <a:cubicBezTo>
                      <a:pt x="1133" y="756"/>
                      <a:pt x="1143" y="742"/>
                      <a:pt x="1156" y="725"/>
                    </a:cubicBezTo>
                    <a:lnTo>
                      <a:pt x="1612" y="115"/>
                    </a:lnTo>
                    <a:cubicBezTo>
                      <a:pt x="1642" y="74"/>
                      <a:pt x="1667" y="45"/>
                      <a:pt x="1686" y="27"/>
                    </a:cubicBezTo>
                    <a:cubicBezTo>
                      <a:pt x="1705" y="9"/>
                      <a:pt x="1728" y="0"/>
                      <a:pt x="1755" y="0"/>
                    </a:cubicBezTo>
                    <a:cubicBezTo>
                      <a:pt x="1843" y="0"/>
                      <a:pt x="1886" y="50"/>
                      <a:pt x="1886" y="150"/>
                    </a:cubicBezTo>
                    <a:lnTo>
                      <a:pt x="1886" y="817"/>
                    </a:lnTo>
                    <a:lnTo>
                      <a:pt x="1923" y="817"/>
                    </a:lnTo>
                    <a:cubicBezTo>
                      <a:pt x="1967" y="817"/>
                      <a:pt x="2003" y="823"/>
                      <a:pt x="2030" y="835"/>
                    </a:cubicBezTo>
                    <a:cubicBezTo>
                      <a:pt x="2056" y="847"/>
                      <a:pt x="2070" y="873"/>
                      <a:pt x="2070" y="914"/>
                    </a:cubicBezTo>
                    <a:cubicBezTo>
                      <a:pt x="2070" y="947"/>
                      <a:pt x="2059" y="972"/>
                      <a:pt x="2037" y="987"/>
                    </a:cubicBezTo>
                    <a:cubicBezTo>
                      <a:pt x="2015" y="1002"/>
                      <a:pt x="1982" y="1010"/>
                      <a:pt x="1939" y="1010"/>
                    </a:cubicBezTo>
                    <a:lnTo>
                      <a:pt x="1886" y="1010"/>
                    </a:lnTo>
                    <a:lnTo>
                      <a:pt x="1886" y="1170"/>
                    </a:lnTo>
                    <a:cubicBezTo>
                      <a:pt x="1886" y="1214"/>
                      <a:pt x="1876" y="1247"/>
                      <a:pt x="1857" y="1268"/>
                    </a:cubicBezTo>
                    <a:cubicBezTo>
                      <a:pt x="1837" y="1290"/>
                      <a:pt x="1811" y="1301"/>
                      <a:pt x="1779" y="1301"/>
                    </a:cubicBezTo>
                    <a:cubicBezTo>
                      <a:pt x="1747" y="1301"/>
                      <a:pt x="1720" y="1289"/>
                      <a:pt x="1701" y="1267"/>
                    </a:cubicBezTo>
                    <a:cubicBezTo>
                      <a:pt x="1681" y="1245"/>
                      <a:pt x="1671" y="1213"/>
                      <a:pt x="1671" y="1170"/>
                    </a:cubicBezTo>
                    <a:close/>
                    <a:moveTo>
                      <a:pt x="1301" y="817"/>
                    </a:moveTo>
                    <a:lnTo>
                      <a:pt x="1671" y="817"/>
                    </a:lnTo>
                    <a:lnTo>
                      <a:pt x="1671" y="316"/>
                    </a:lnTo>
                    <a:lnTo>
                      <a:pt x="1301" y="817"/>
                    </a:lnTo>
                    <a:close/>
                  </a:path>
                </a:pathLst>
              </a:custGeom>
              <a:solidFill>
                <a:schemeClr val="accent4"/>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nvGrpSpPr>
              <p:cNvPr id="160" name="组合 159"/>
              <p:cNvGrpSpPr/>
              <p:nvPr/>
            </p:nvGrpSpPr>
            <p:grpSpPr>
              <a:xfrm>
                <a:off x="682995" y="4195386"/>
                <a:ext cx="1845551" cy="359757"/>
                <a:chOff x="682995" y="4195386"/>
                <a:chExt cx="1845551" cy="359757"/>
              </a:xfrm>
            </p:grpSpPr>
            <p:grpSp>
              <p:nvGrpSpPr>
                <p:cNvPr id="161" name="组合 160"/>
                <p:cNvGrpSpPr/>
                <p:nvPr/>
              </p:nvGrpSpPr>
              <p:grpSpPr>
                <a:xfrm flipH="1">
                  <a:off x="2435423" y="4397393"/>
                  <a:ext cx="93123" cy="155981"/>
                  <a:chOff x="1489650" y="5383260"/>
                  <a:chExt cx="93123" cy="155981"/>
                </a:xfrm>
              </p:grpSpPr>
              <p:sp>
                <p:nvSpPr>
                  <p:cNvPr id="163" name="Freeform 2143"/>
                  <p:cNvSpPr/>
                  <p:nvPr/>
                </p:nvSpPr>
                <p:spPr bwMode="auto">
                  <a:xfrm>
                    <a:off x="1489650" y="5383260"/>
                    <a:ext cx="93123" cy="107092"/>
                  </a:xfrm>
                  <a:custGeom>
                    <a:avLst/>
                    <a:gdLst>
                      <a:gd name="T0" fmla="*/ 0 w 388"/>
                      <a:gd name="T1" fmla="*/ 0 h 441"/>
                      <a:gd name="T2" fmla="*/ 0 w 388"/>
                      <a:gd name="T3" fmla="*/ 197 h 441"/>
                      <a:gd name="T4" fmla="*/ 257 w 388"/>
                      <a:gd name="T5" fmla="*/ 441 h 441"/>
                      <a:gd name="T6" fmla="*/ 388 w 388"/>
                      <a:gd name="T7" fmla="*/ 332 h 441"/>
                      <a:gd name="T8" fmla="*/ 0 w 388"/>
                      <a:gd name="T9" fmla="*/ 0 h 441"/>
                    </a:gdLst>
                    <a:ahLst/>
                    <a:cxnLst>
                      <a:cxn ang="0">
                        <a:pos x="T0" y="T1"/>
                      </a:cxn>
                      <a:cxn ang="0">
                        <a:pos x="T2" y="T3"/>
                      </a:cxn>
                      <a:cxn ang="0">
                        <a:pos x="T4" y="T5"/>
                      </a:cxn>
                      <a:cxn ang="0">
                        <a:pos x="T6" y="T7"/>
                      </a:cxn>
                      <a:cxn ang="0">
                        <a:pos x="T8" y="T9"/>
                      </a:cxn>
                    </a:cxnLst>
                    <a:rect l="0" t="0" r="r" b="b"/>
                    <a:pathLst>
                      <a:path w="388" h="441">
                        <a:moveTo>
                          <a:pt x="0" y="0"/>
                        </a:moveTo>
                        <a:lnTo>
                          <a:pt x="0" y="197"/>
                        </a:lnTo>
                        <a:lnTo>
                          <a:pt x="257" y="441"/>
                        </a:lnTo>
                        <a:lnTo>
                          <a:pt x="388" y="332"/>
                        </a:lnTo>
                        <a:lnTo>
                          <a:pt x="0" y="0"/>
                        </a:lnTo>
                        <a:close/>
                      </a:path>
                    </a:pathLst>
                  </a:custGeom>
                  <a:solidFill>
                    <a:schemeClr val="accent4"/>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64" name="Freeform 2144"/>
                  <p:cNvSpPr/>
                  <p:nvPr/>
                </p:nvSpPr>
                <p:spPr bwMode="auto">
                  <a:xfrm>
                    <a:off x="1489650" y="5437970"/>
                    <a:ext cx="93123" cy="101271"/>
                  </a:xfrm>
                  <a:custGeom>
                    <a:avLst/>
                    <a:gdLst>
                      <a:gd name="T0" fmla="*/ 262 w 388"/>
                      <a:gd name="T1" fmla="*/ 0 h 423"/>
                      <a:gd name="T2" fmla="*/ 0 w 388"/>
                      <a:gd name="T3" fmla="*/ 214 h 423"/>
                      <a:gd name="T4" fmla="*/ 0 w 388"/>
                      <a:gd name="T5" fmla="*/ 423 h 423"/>
                      <a:gd name="T6" fmla="*/ 388 w 388"/>
                      <a:gd name="T7" fmla="*/ 109 h 423"/>
                      <a:gd name="T8" fmla="*/ 262 w 388"/>
                      <a:gd name="T9" fmla="*/ 0 h 423"/>
                    </a:gdLst>
                    <a:ahLst/>
                    <a:cxnLst>
                      <a:cxn ang="0">
                        <a:pos x="T0" y="T1"/>
                      </a:cxn>
                      <a:cxn ang="0">
                        <a:pos x="T2" y="T3"/>
                      </a:cxn>
                      <a:cxn ang="0">
                        <a:pos x="T4" y="T5"/>
                      </a:cxn>
                      <a:cxn ang="0">
                        <a:pos x="T6" y="T7"/>
                      </a:cxn>
                      <a:cxn ang="0">
                        <a:pos x="T8" y="T9"/>
                      </a:cxn>
                    </a:cxnLst>
                    <a:rect l="0" t="0" r="r" b="b"/>
                    <a:pathLst>
                      <a:path w="388" h="423">
                        <a:moveTo>
                          <a:pt x="262" y="0"/>
                        </a:moveTo>
                        <a:lnTo>
                          <a:pt x="0" y="214"/>
                        </a:lnTo>
                        <a:lnTo>
                          <a:pt x="0" y="423"/>
                        </a:lnTo>
                        <a:lnTo>
                          <a:pt x="388" y="109"/>
                        </a:lnTo>
                        <a:lnTo>
                          <a:pt x="262" y="0"/>
                        </a:lnTo>
                        <a:close/>
                      </a:path>
                    </a:pathLst>
                  </a:custGeom>
                  <a:solidFill>
                    <a:schemeClr val="accent4"/>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dirty="0">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sp>
              <p:nvSpPr>
                <p:cNvPr id="162" name="Text Box 16"/>
                <p:cNvSpPr txBox="1">
                  <a:spLocks noChangeArrowheads="1"/>
                </p:cNvSpPr>
                <p:nvPr/>
              </p:nvSpPr>
              <p:spPr bwMode="auto">
                <a:xfrm>
                  <a:off x="682995" y="4195386"/>
                  <a:ext cx="1467943" cy="359757"/>
                </a:xfrm>
                <a:prstGeom prst="rect">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defPPr>
                    <a:defRPr lang="zh-CN"/>
                  </a:defPPr>
                  <a:lvl1pPr algn="ctr">
                    <a:defRPr b="1">
                      <a:solidFill>
                        <a:schemeClr val="lt1"/>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00" dirty="0">
                      <a:solidFill>
                        <a:schemeClr val="tx1"/>
                      </a:solidFill>
                      <a:latin typeface="Agency FB" panose="020B0503020202020204" pitchFamily="34" charset="0"/>
                      <a:ea typeface="微软雅黑" panose="020B0503020204020204" pitchFamily="34" charset="-122"/>
                      <a:sym typeface="Agency FB" panose="020B0503020202020204" pitchFamily="34" charset="0"/>
                    </a:rPr>
                    <a:t>要点详细内容</a:t>
                  </a:r>
                  <a:r>
                    <a:rPr lang="en-US" altLang="zh-CN" sz="1800" dirty="0">
                      <a:solidFill>
                        <a:schemeClr val="tx1"/>
                      </a:solidFill>
                      <a:latin typeface="Agency FB" panose="020B0503020202020204" pitchFamily="34" charset="0"/>
                      <a:ea typeface="微软雅黑" panose="020B0503020204020204" pitchFamily="34" charset="-122"/>
                      <a:sym typeface="Agency FB" panose="020B0503020202020204" pitchFamily="34" charset="0"/>
                    </a:rPr>
                    <a:t>4</a:t>
                  </a:r>
                  <a:endParaRPr lang="zh-CN" sz="1800" dirty="0">
                    <a:solidFill>
                      <a:schemeClr val="tx1"/>
                    </a:solidFill>
                    <a:latin typeface="Agency FB" panose="020B0503020202020204" pitchFamily="34" charset="0"/>
                    <a:ea typeface="微软雅黑" panose="020B0503020204020204" pitchFamily="34" charset="-122"/>
                    <a:sym typeface="Agency FB" panose="020B0503020202020204" pitchFamily="34" charset="0"/>
                  </a:endParaRPr>
                </a:p>
              </p:txBody>
            </p:sp>
          </p:grpSp>
        </p:grpSp>
      </p:grpSp>
      <p:grpSp>
        <p:nvGrpSpPr>
          <p:cNvPr id="142" name="组合 141"/>
          <p:cNvGrpSpPr/>
          <p:nvPr/>
        </p:nvGrpSpPr>
        <p:grpSpPr>
          <a:xfrm>
            <a:off x="4663762" y="1050267"/>
            <a:ext cx="2088069" cy="2798612"/>
            <a:chOff x="3439357" y="1858841"/>
            <a:chExt cx="1795099" cy="2217494"/>
          </a:xfrm>
        </p:grpSpPr>
        <p:grpSp>
          <p:nvGrpSpPr>
            <p:cNvPr id="143" name="组合 142"/>
            <p:cNvGrpSpPr/>
            <p:nvPr/>
          </p:nvGrpSpPr>
          <p:grpSpPr>
            <a:xfrm>
              <a:off x="3439357" y="2958818"/>
              <a:ext cx="1795099" cy="1117517"/>
              <a:chOff x="3263900" y="3144838"/>
              <a:chExt cx="2060575" cy="1282786"/>
            </a:xfrm>
          </p:grpSpPr>
          <p:grpSp>
            <p:nvGrpSpPr>
              <p:cNvPr id="150" name="组合 149"/>
              <p:cNvGrpSpPr/>
              <p:nvPr/>
            </p:nvGrpSpPr>
            <p:grpSpPr>
              <a:xfrm>
                <a:off x="3263900" y="3144838"/>
                <a:ext cx="2060575" cy="1282786"/>
                <a:chOff x="3263900" y="3144838"/>
                <a:chExt cx="2060575" cy="1282786"/>
              </a:xfrm>
            </p:grpSpPr>
            <p:grpSp>
              <p:nvGrpSpPr>
                <p:cNvPr id="152" name="组合 151"/>
                <p:cNvGrpSpPr/>
                <p:nvPr/>
              </p:nvGrpSpPr>
              <p:grpSpPr>
                <a:xfrm>
                  <a:off x="3263900" y="3146426"/>
                  <a:ext cx="1360133" cy="1281198"/>
                  <a:chOff x="3263900" y="3146426"/>
                  <a:chExt cx="1360133" cy="1281198"/>
                </a:xfrm>
              </p:grpSpPr>
              <p:sp>
                <p:nvSpPr>
                  <p:cNvPr id="155" name="Freeform 8"/>
                  <p:cNvSpPr/>
                  <p:nvPr/>
                </p:nvSpPr>
                <p:spPr bwMode="auto">
                  <a:xfrm>
                    <a:off x="3263900" y="3146426"/>
                    <a:ext cx="1355725" cy="1277938"/>
                  </a:xfrm>
                  <a:custGeom>
                    <a:avLst/>
                    <a:gdLst>
                      <a:gd name="T0" fmla="*/ 4127 w 4127"/>
                      <a:gd name="T1" fmla="*/ 2664 h 3892"/>
                      <a:gd name="T2" fmla="*/ 2000 w 4127"/>
                      <a:gd name="T3" fmla="*/ 0 h 3892"/>
                      <a:gd name="T4" fmla="*/ 0 w 4127"/>
                      <a:gd name="T5" fmla="*/ 0 h 3892"/>
                      <a:gd name="T6" fmla="*/ 3141 w 4127"/>
                      <a:gd name="T7" fmla="*/ 3892 h 3892"/>
                      <a:gd name="T8" fmla="*/ 4127 w 4127"/>
                      <a:gd name="T9" fmla="*/ 2664 h 3892"/>
                    </a:gdLst>
                    <a:ahLst/>
                    <a:cxnLst>
                      <a:cxn ang="0">
                        <a:pos x="T0" y="T1"/>
                      </a:cxn>
                      <a:cxn ang="0">
                        <a:pos x="T2" y="T3"/>
                      </a:cxn>
                      <a:cxn ang="0">
                        <a:pos x="T4" y="T5"/>
                      </a:cxn>
                      <a:cxn ang="0">
                        <a:pos x="T6" y="T7"/>
                      </a:cxn>
                      <a:cxn ang="0">
                        <a:pos x="T8" y="T9"/>
                      </a:cxn>
                    </a:cxnLst>
                    <a:rect l="0" t="0" r="r" b="b"/>
                    <a:pathLst>
                      <a:path w="4127" h="3892">
                        <a:moveTo>
                          <a:pt x="4127" y="2664"/>
                        </a:moveTo>
                        <a:lnTo>
                          <a:pt x="2000" y="0"/>
                        </a:lnTo>
                        <a:lnTo>
                          <a:pt x="0" y="0"/>
                        </a:lnTo>
                        <a:lnTo>
                          <a:pt x="3141" y="3892"/>
                        </a:lnTo>
                        <a:lnTo>
                          <a:pt x="4127" y="2664"/>
                        </a:lnTo>
                        <a:close/>
                      </a:path>
                    </a:pathLst>
                  </a:custGeom>
                  <a:solidFill>
                    <a:srgbClr val="2399A5"/>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56" name="Freeform 8"/>
                  <p:cNvSpPr/>
                  <p:nvPr/>
                </p:nvSpPr>
                <p:spPr bwMode="auto">
                  <a:xfrm>
                    <a:off x="3268309" y="3149684"/>
                    <a:ext cx="1355724" cy="1277940"/>
                  </a:xfrm>
                  <a:custGeom>
                    <a:avLst/>
                    <a:gdLst>
                      <a:gd name="T0" fmla="*/ 4127 w 4127"/>
                      <a:gd name="T1" fmla="*/ 2664 h 3892"/>
                      <a:gd name="T2" fmla="*/ 2000 w 4127"/>
                      <a:gd name="T3" fmla="*/ 0 h 3892"/>
                      <a:gd name="T4" fmla="*/ 0 w 4127"/>
                      <a:gd name="T5" fmla="*/ 0 h 3892"/>
                      <a:gd name="T6" fmla="*/ 3141 w 4127"/>
                      <a:gd name="T7" fmla="*/ 3892 h 3892"/>
                      <a:gd name="T8" fmla="*/ 4127 w 4127"/>
                      <a:gd name="T9" fmla="*/ 2664 h 3892"/>
                    </a:gdLst>
                    <a:ahLst/>
                    <a:cxnLst>
                      <a:cxn ang="0">
                        <a:pos x="T0" y="T1"/>
                      </a:cxn>
                      <a:cxn ang="0">
                        <a:pos x="T2" y="T3"/>
                      </a:cxn>
                      <a:cxn ang="0">
                        <a:pos x="T4" y="T5"/>
                      </a:cxn>
                      <a:cxn ang="0">
                        <a:pos x="T6" y="T7"/>
                      </a:cxn>
                      <a:cxn ang="0">
                        <a:pos x="T8" y="T9"/>
                      </a:cxn>
                    </a:cxnLst>
                    <a:rect l="0" t="0" r="r" b="b"/>
                    <a:pathLst>
                      <a:path w="4127" h="3892">
                        <a:moveTo>
                          <a:pt x="4127" y="2664"/>
                        </a:moveTo>
                        <a:lnTo>
                          <a:pt x="2000" y="0"/>
                        </a:lnTo>
                        <a:lnTo>
                          <a:pt x="0" y="0"/>
                        </a:lnTo>
                        <a:lnTo>
                          <a:pt x="3141" y="3892"/>
                        </a:lnTo>
                        <a:lnTo>
                          <a:pt x="4127" y="2664"/>
                        </a:ln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sp>
              <p:nvSpPr>
                <p:cNvPr id="153" name="Freeform 7"/>
                <p:cNvSpPr/>
                <p:nvPr/>
              </p:nvSpPr>
              <p:spPr bwMode="auto">
                <a:xfrm>
                  <a:off x="3968750" y="3144838"/>
                  <a:ext cx="1355725" cy="1277938"/>
                </a:xfrm>
                <a:custGeom>
                  <a:avLst/>
                  <a:gdLst>
                    <a:gd name="T0" fmla="*/ 0 w 4126"/>
                    <a:gd name="T1" fmla="*/ 2664 h 3892"/>
                    <a:gd name="T2" fmla="*/ 2126 w 4126"/>
                    <a:gd name="T3" fmla="*/ 0 h 3892"/>
                    <a:gd name="T4" fmla="*/ 4126 w 4126"/>
                    <a:gd name="T5" fmla="*/ 0 h 3892"/>
                    <a:gd name="T6" fmla="*/ 996 w 4126"/>
                    <a:gd name="T7" fmla="*/ 3892 h 3892"/>
                    <a:gd name="T8" fmla="*/ 0 w 4126"/>
                    <a:gd name="T9" fmla="*/ 2664 h 3892"/>
                  </a:gdLst>
                  <a:ahLst/>
                  <a:cxnLst>
                    <a:cxn ang="0">
                      <a:pos x="T0" y="T1"/>
                    </a:cxn>
                    <a:cxn ang="0">
                      <a:pos x="T2" y="T3"/>
                    </a:cxn>
                    <a:cxn ang="0">
                      <a:pos x="T4" y="T5"/>
                    </a:cxn>
                    <a:cxn ang="0">
                      <a:pos x="T6" y="T7"/>
                    </a:cxn>
                    <a:cxn ang="0">
                      <a:pos x="T8" y="T9"/>
                    </a:cxn>
                  </a:cxnLst>
                  <a:rect l="0" t="0" r="r" b="b"/>
                  <a:pathLst>
                    <a:path w="4126" h="3892">
                      <a:moveTo>
                        <a:pt x="0" y="2664"/>
                      </a:moveTo>
                      <a:lnTo>
                        <a:pt x="2126" y="0"/>
                      </a:lnTo>
                      <a:lnTo>
                        <a:pt x="4126" y="0"/>
                      </a:lnTo>
                      <a:lnTo>
                        <a:pt x="996" y="3892"/>
                      </a:lnTo>
                      <a:lnTo>
                        <a:pt x="0" y="2664"/>
                      </a:lnTo>
                      <a:close/>
                    </a:path>
                  </a:pathLst>
                </a:custGeom>
                <a:solidFill>
                  <a:srgbClr val="2399A5"/>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54" name="Freeform 7"/>
                <p:cNvSpPr/>
                <p:nvPr/>
              </p:nvSpPr>
              <p:spPr bwMode="auto">
                <a:xfrm>
                  <a:off x="3968750" y="3146426"/>
                  <a:ext cx="1355725" cy="1277938"/>
                </a:xfrm>
                <a:custGeom>
                  <a:avLst/>
                  <a:gdLst>
                    <a:gd name="T0" fmla="*/ 0 w 4126"/>
                    <a:gd name="T1" fmla="*/ 2664 h 3892"/>
                    <a:gd name="T2" fmla="*/ 2126 w 4126"/>
                    <a:gd name="T3" fmla="*/ 0 h 3892"/>
                    <a:gd name="T4" fmla="*/ 4126 w 4126"/>
                    <a:gd name="T5" fmla="*/ 0 h 3892"/>
                    <a:gd name="T6" fmla="*/ 996 w 4126"/>
                    <a:gd name="T7" fmla="*/ 3892 h 3892"/>
                    <a:gd name="T8" fmla="*/ 0 w 4126"/>
                    <a:gd name="T9" fmla="*/ 2664 h 3892"/>
                  </a:gdLst>
                  <a:ahLst/>
                  <a:cxnLst>
                    <a:cxn ang="0">
                      <a:pos x="T0" y="T1"/>
                    </a:cxn>
                    <a:cxn ang="0">
                      <a:pos x="T2" y="T3"/>
                    </a:cxn>
                    <a:cxn ang="0">
                      <a:pos x="T4" y="T5"/>
                    </a:cxn>
                    <a:cxn ang="0">
                      <a:pos x="T6" y="T7"/>
                    </a:cxn>
                    <a:cxn ang="0">
                      <a:pos x="T8" y="T9"/>
                    </a:cxn>
                  </a:cxnLst>
                  <a:rect l="0" t="0" r="r" b="b"/>
                  <a:pathLst>
                    <a:path w="4126" h="3892">
                      <a:moveTo>
                        <a:pt x="0" y="2664"/>
                      </a:moveTo>
                      <a:lnTo>
                        <a:pt x="2126" y="0"/>
                      </a:lnTo>
                      <a:lnTo>
                        <a:pt x="4126" y="0"/>
                      </a:lnTo>
                      <a:lnTo>
                        <a:pt x="996" y="3892"/>
                      </a:lnTo>
                      <a:lnTo>
                        <a:pt x="0" y="2664"/>
                      </a:ln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sp>
            <p:nvSpPr>
              <p:cNvPr id="151" name="Freeform 2136"/>
              <p:cNvSpPr>
                <a:spLocks noEditPoints="1"/>
              </p:cNvSpPr>
              <p:nvPr/>
            </p:nvSpPr>
            <p:spPr bwMode="auto">
              <a:xfrm rot="20362406">
                <a:off x="4222267" y="3965296"/>
                <a:ext cx="214766" cy="155982"/>
              </a:xfrm>
              <a:custGeom>
                <a:avLst/>
                <a:gdLst>
                  <a:gd name="T0" fmla="*/ 882 w 1786"/>
                  <a:gd name="T1" fmla="*/ 653 h 1294"/>
                  <a:gd name="T2" fmla="*/ 865 w 1786"/>
                  <a:gd name="T3" fmla="*/ 895 h 1294"/>
                  <a:gd name="T4" fmla="*/ 801 w 1786"/>
                  <a:gd name="T5" fmla="*/ 1080 h 1294"/>
                  <a:gd name="T6" fmla="*/ 650 w 1786"/>
                  <a:gd name="T7" fmla="*/ 1236 h 1294"/>
                  <a:gd name="T8" fmla="*/ 443 w 1786"/>
                  <a:gd name="T9" fmla="*/ 1292 h 1294"/>
                  <a:gd name="T10" fmla="*/ 209 w 1786"/>
                  <a:gd name="T11" fmla="*/ 1218 h 1294"/>
                  <a:gd name="T12" fmla="*/ 52 w 1786"/>
                  <a:gd name="T13" fmla="*/ 1013 h 1294"/>
                  <a:gd name="T14" fmla="*/ 13 w 1786"/>
                  <a:gd name="T15" fmla="*/ 855 h 1294"/>
                  <a:gd name="T16" fmla="*/ 0 w 1786"/>
                  <a:gd name="T17" fmla="*/ 667 h 1294"/>
                  <a:gd name="T18" fmla="*/ 14 w 1786"/>
                  <a:gd name="T19" fmla="*/ 433 h 1294"/>
                  <a:gd name="T20" fmla="*/ 57 w 1786"/>
                  <a:gd name="T21" fmla="*/ 254 h 1294"/>
                  <a:gd name="T22" fmla="*/ 205 w 1786"/>
                  <a:gd name="T23" fmla="*/ 65 h 1294"/>
                  <a:gd name="T24" fmla="*/ 436 w 1786"/>
                  <a:gd name="T25" fmla="*/ 0 h 1294"/>
                  <a:gd name="T26" fmla="*/ 597 w 1786"/>
                  <a:gd name="T27" fmla="*/ 29 h 1294"/>
                  <a:gd name="T28" fmla="*/ 724 w 1786"/>
                  <a:gd name="T29" fmla="*/ 113 h 1294"/>
                  <a:gd name="T30" fmla="*/ 817 w 1786"/>
                  <a:gd name="T31" fmla="*/ 250 h 1294"/>
                  <a:gd name="T32" fmla="*/ 882 w 1786"/>
                  <a:gd name="T33" fmla="*/ 653 h 1294"/>
                  <a:gd name="T34" fmla="*/ 646 w 1786"/>
                  <a:gd name="T35" fmla="*/ 636 h 1294"/>
                  <a:gd name="T36" fmla="*/ 627 w 1786"/>
                  <a:gd name="T37" fmla="*/ 378 h 1294"/>
                  <a:gd name="T38" fmla="*/ 564 w 1786"/>
                  <a:gd name="T39" fmla="*/ 226 h 1294"/>
                  <a:gd name="T40" fmla="*/ 440 w 1786"/>
                  <a:gd name="T41" fmla="*/ 175 h 1294"/>
                  <a:gd name="T42" fmla="*/ 282 w 1786"/>
                  <a:gd name="T43" fmla="*/ 290 h 1294"/>
                  <a:gd name="T44" fmla="*/ 237 w 1786"/>
                  <a:gd name="T45" fmla="*/ 642 h 1294"/>
                  <a:gd name="T46" fmla="*/ 256 w 1786"/>
                  <a:gd name="T47" fmla="*/ 908 h 1294"/>
                  <a:gd name="T48" fmla="*/ 320 w 1786"/>
                  <a:gd name="T49" fmla="*/ 1064 h 1294"/>
                  <a:gd name="T50" fmla="*/ 441 w 1786"/>
                  <a:gd name="T51" fmla="*/ 1117 h 1294"/>
                  <a:gd name="T52" fmla="*/ 565 w 1786"/>
                  <a:gd name="T53" fmla="*/ 1062 h 1294"/>
                  <a:gd name="T54" fmla="*/ 628 w 1786"/>
                  <a:gd name="T55" fmla="*/ 904 h 1294"/>
                  <a:gd name="T56" fmla="*/ 646 w 1786"/>
                  <a:gd name="T57" fmla="*/ 636 h 1294"/>
                  <a:gd name="T58" fmla="*/ 1552 w 1786"/>
                  <a:gd name="T59" fmla="*/ 1154 h 1294"/>
                  <a:gd name="T60" fmla="*/ 1552 w 1786"/>
                  <a:gd name="T61" fmla="*/ 370 h 1294"/>
                  <a:gd name="T62" fmla="*/ 1257 w 1786"/>
                  <a:gd name="T63" fmla="*/ 538 h 1294"/>
                  <a:gd name="T64" fmla="*/ 1193 w 1786"/>
                  <a:gd name="T65" fmla="*/ 509 h 1294"/>
                  <a:gd name="T66" fmla="*/ 1165 w 1786"/>
                  <a:gd name="T67" fmla="*/ 443 h 1294"/>
                  <a:gd name="T68" fmla="*/ 1192 w 1786"/>
                  <a:gd name="T69" fmla="*/ 378 h 1294"/>
                  <a:gd name="T70" fmla="*/ 1290 w 1786"/>
                  <a:gd name="T71" fmla="*/ 325 h 1294"/>
                  <a:gd name="T72" fmla="*/ 1456 w 1786"/>
                  <a:gd name="T73" fmla="*/ 221 h 1294"/>
                  <a:gd name="T74" fmla="*/ 1567 w 1786"/>
                  <a:gd name="T75" fmla="*/ 100 h 1294"/>
                  <a:gd name="T76" fmla="*/ 1630 w 1786"/>
                  <a:gd name="T77" fmla="*/ 17 h 1294"/>
                  <a:gd name="T78" fmla="*/ 1685 w 1786"/>
                  <a:gd name="T79" fmla="*/ 2 h 1294"/>
                  <a:gd name="T80" fmla="*/ 1758 w 1786"/>
                  <a:gd name="T81" fmla="*/ 37 h 1294"/>
                  <a:gd name="T82" fmla="*/ 1786 w 1786"/>
                  <a:gd name="T83" fmla="*/ 134 h 1294"/>
                  <a:gd name="T84" fmla="*/ 1786 w 1786"/>
                  <a:gd name="T85" fmla="*/ 1120 h 1294"/>
                  <a:gd name="T86" fmla="*/ 1668 w 1786"/>
                  <a:gd name="T87" fmla="*/ 1294 h 1294"/>
                  <a:gd name="T88" fmla="*/ 1583 w 1786"/>
                  <a:gd name="T89" fmla="*/ 1258 h 1294"/>
                  <a:gd name="T90" fmla="*/ 1552 w 1786"/>
                  <a:gd name="T91" fmla="*/ 1154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86" h="1294">
                    <a:moveTo>
                      <a:pt x="882" y="653"/>
                    </a:moveTo>
                    <a:cubicBezTo>
                      <a:pt x="882" y="747"/>
                      <a:pt x="876" y="828"/>
                      <a:pt x="865" y="895"/>
                    </a:cubicBezTo>
                    <a:cubicBezTo>
                      <a:pt x="853" y="963"/>
                      <a:pt x="832" y="1025"/>
                      <a:pt x="801" y="1080"/>
                    </a:cubicBezTo>
                    <a:cubicBezTo>
                      <a:pt x="762" y="1148"/>
                      <a:pt x="712" y="1200"/>
                      <a:pt x="650" y="1236"/>
                    </a:cubicBezTo>
                    <a:cubicBezTo>
                      <a:pt x="588" y="1273"/>
                      <a:pt x="519" y="1292"/>
                      <a:pt x="443" y="1292"/>
                    </a:cubicBezTo>
                    <a:cubicBezTo>
                      <a:pt x="356" y="1292"/>
                      <a:pt x="278" y="1267"/>
                      <a:pt x="209" y="1218"/>
                    </a:cubicBezTo>
                    <a:cubicBezTo>
                      <a:pt x="139" y="1168"/>
                      <a:pt x="87" y="1100"/>
                      <a:pt x="52" y="1013"/>
                    </a:cubicBezTo>
                    <a:cubicBezTo>
                      <a:pt x="34" y="965"/>
                      <a:pt x="21" y="912"/>
                      <a:pt x="13" y="855"/>
                    </a:cubicBezTo>
                    <a:cubicBezTo>
                      <a:pt x="4" y="797"/>
                      <a:pt x="0" y="735"/>
                      <a:pt x="0" y="667"/>
                    </a:cubicBezTo>
                    <a:cubicBezTo>
                      <a:pt x="0" y="581"/>
                      <a:pt x="5" y="503"/>
                      <a:pt x="14" y="433"/>
                    </a:cubicBezTo>
                    <a:cubicBezTo>
                      <a:pt x="23" y="364"/>
                      <a:pt x="38" y="304"/>
                      <a:pt x="57" y="254"/>
                    </a:cubicBezTo>
                    <a:cubicBezTo>
                      <a:pt x="91" y="171"/>
                      <a:pt x="140" y="108"/>
                      <a:pt x="205" y="65"/>
                    </a:cubicBezTo>
                    <a:cubicBezTo>
                      <a:pt x="270" y="22"/>
                      <a:pt x="347" y="0"/>
                      <a:pt x="436" y="0"/>
                    </a:cubicBezTo>
                    <a:cubicBezTo>
                      <a:pt x="495" y="0"/>
                      <a:pt x="549" y="10"/>
                      <a:pt x="597" y="29"/>
                    </a:cubicBezTo>
                    <a:cubicBezTo>
                      <a:pt x="645" y="48"/>
                      <a:pt x="688" y="76"/>
                      <a:pt x="724" y="113"/>
                    </a:cubicBezTo>
                    <a:cubicBezTo>
                      <a:pt x="761" y="150"/>
                      <a:pt x="791" y="196"/>
                      <a:pt x="817" y="250"/>
                    </a:cubicBezTo>
                    <a:cubicBezTo>
                      <a:pt x="861" y="345"/>
                      <a:pt x="882" y="479"/>
                      <a:pt x="882" y="653"/>
                    </a:cubicBezTo>
                    <a:close/>
                    <a:moveTo>
                      <a:pt x="646" y="636"/>
                    </a:moveTo>
                    <a:cubicBezTo>
                      <a:pt x="646" y="531"/>
                      <a:pt x="640" y="444"/>
                      <a:pt x="627" y="378"/>
                    </a:cubicBezTo>
                    <a:cubicBezTo>
                      <a:pt x="615" y="311"/>
                      <a:pt x="593" y="260"/>
                      <a:pt x="564" y="226"/>
                    </a:cubicBezTo>
                    <a:cubicBezTo>
                      <a:pt x="534" y="192"/>
                      <a:pt x="492" y="175"/>
                      <a:pt x="440" y="175"/>
                    </a:cubicBezTo>
                    <a:cubicBezTo>
                      <a:pt x="364" y="175"/>
                      <a:pt x="311" y="213"/>
                      <a:pt x="282" y="290"/>
                    </a:cubicBezTo>
                    <a:cubicBezTo>
                      <a:pt x="252" y="366"/>
                      <a:pt x="237" y="483"/>
                      <a:pt x="237" y="642"/>
                    </a:cubicBezTo>
                    <a:cubicBezTo>
                      <a:pt x="237" y="750"/>
                      <a:pt x="243" y="839"/>
                      <a:pt x="256" y="908"/>
                    </a:cubicBezTo>
                    <a:cubicBezTo>
                      <a:pt x="269" y="977"/>
                      <a:pt x="290" y="1029"/>
                      <a:pt x="320" y="1064"/>
                    </a:cubicBezTo>
                    <a:cubicBezTo>
                      <a:pt x="350" y="1099"/>
                      <a:pt x="390" y="1117"/>
                      <a:pt x="441" y="1117"/>
                    </a:cubicBezTo>
                    <a:cubicBezTo>
                      <a:pt x="494" y="1117"/>
                      <a:pt x="535" y="1099"/>
                      <a:pt x="565" y="1062"/>
                    </a:cubicBezTo>
                    <a:cubicBezTo>
                      <a:pt x="595" y="1025"/>
                      <a:pt x="616" y="972"/>
                      <a:pt x="628" y="904"/>
                    </a:cubicBezTo>
                    <a:cubicBezTo>
                      <a:pt x="640" y="836"/>
                      <a:pt x="646" y="746"/>
                      <a:pt x="646" y="636"/>
                    </a:cubicBezTo>
                    <a:close/>
                    <a:moveTo>
                      <a:pt x="1552" y="1154"/>
                    </a:moveTo>
                    <a:lnTo>
                      <a:pt x="1552" y="370"/>
                    </a:lnTo>
                    <a:cubicBezTo>
                      <a:pt x="1406" y="482"/>
                      <a:pt x="1308" y="538"/>
                      <a:pt x="1257" y="538"/>
                    </a:cubicBezTo>
                    <a:cubicBezTo>
                      <a:pt x="1233" y="538"/>
                      <a:pt x="1212" y="529"/>
                      <a:pt x="1193" y="509"/>
                    </a:cubicBezTo>
                    <a:cubicBezTo>
                      <a:pt x="1174" y="490"/>
                      <a:pt x="1165" y="468"/>
                      <a:pt x="1165" y="443"/>
                    </a:cubicBezTo>
                    <a:cubicBezTo>
                      <a:pt x="1165" y="413"/>
                      <a:pt x="1174" y="392"/>
                      <a:pt x="1192" y="378"/>
                    </a:cubicBezTo>
                    <a:cubicBezTo>
                      <a:pt x="1211" y="364"/>
                      <a:pt x="1243" y="347"/>
                      <a:pt x="1290" y="325"/>
                    </a:cubicBezTo>
                    <a:cubicBezTo>
                      <a:pt x="1359" y="292"/>
                      <a:pt x="1415" y="258"/>
                      <a:pt x="1456" y="221"/>
                    </a:cubicBezTo>
                    <a:cubicBezTo>
                      <a:pt x="1498" y="185"/>
                      <a:pt x="1535" y="145"/>
                      <a:pt x="1567" y="100"/>
                    </a:cubicBezTo>
                    <a:cubicBezTo>
                      <a:pt x="1599" y="55"/>
                      <a:pt x="1620" y="28"/>
                      <a:pt x="1630" y="17"/>
                    </a:cubicBezTo>
                    <a:cubicBezTo>
                      <a:pt x="1640" y="7"/>
                      <a:pt x="1658" y="2"/>
                      <a:pt x="1685" y="2"/>
                    </a:cubicBezTo>
                    <a:cubicBezTo>
                      <a:pt x="1716" y="2"/>
                      <a:pt x="1740" y="14"/>
                      <a:pt x="1758" y="37"/>
                    </a:cubicBezTo>
                    <a:cubicBezTo>
                      <a:pt x="1777" y="61"/>
                      <a:pt x="1786" y="93"/>
                      <a:pt x="1786" y="134"/>
                    </a:cubicBezTo>
                    <a:lnTo>
                      <a:pt x="1786" y="1120"/>
                    </a:lnTo>
                    <a:cubicBezTo>
                      <a:pt x="1786" y="1236"/>
                      <a:pt x="1747" y="1294"/>
                      <a:pt x="1668" y="1294"/>
                    </a:cubicBezTo>
                    <a:cubicBezTo>
                      <a:pt x="1633" y="1294"/>
                      <a:pt x="1605" y="1282"/>
                      <a:pt x="1583" y="1258"/>
                    </a:cubicBezTo>
                    <a:cubicBezTo>
                      <a:pt x="1562" y="1235"/>
                      <a:pt x="1552" y="1200"/>
                      <a:pt x="1552" y="1154"/>
                    </a:cubicBezTo>
                    <a:close/>
                  </a:path>
                </a:pathLst>
              </a:custGeom>
              <a:solidFill>
                <a:schemeClr val="bg1"/>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effectLst>
                    <a:innerShdw blurRad="114300">
                      <a:prstClr val="black"/>
                    </a:innerShdw>
                  </a:effectLst>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144" name="组合 143"/>
            <p:cNvGrpSpPr/>
            <p:nvPr/>
          </p:nvGrpSpPr>
          <p:grpSpPr>
            <a:xfrm>
              <a:off x="3511544" y="1858841"/>
              <a:ext cx="1467943" cy="1016694"/>
              <a:chOff x="3511544" y="1858841"/>
              <a:chExt cx="1467943" cy="1016694"/>
            </a:xfrm>
          </p:grpSpPr>
          <p:sp>
            <p:nvSpPr>
              <p:cNvPr id="145" name="Freeform 2136"/>
              <p:cNvSpPr>
                <a:spLocks noEditPoints="1"/>
              </p:cNvSpPr>
              <p:nvPr/>
            </p:nvSpPr>
            <p:spPr bwMode="auto">
              <a:xfrm>
                <a:off x="4103948" y="2563571"/>
                <a:ext cx="429532" cy="311964"/>
              </a:xfrm>
              <a:custGeom>
                <a:avLst/>
                <a:gdLst>
                  <a:gd name="T0" fmla="*/ 882 w 1786"/>
                  <a:gd name="T1" fmla="*/ 653 h 1294"/>
                  <a:gd name="T2" fmla="*/ 865 w 1786"/>
                  <a:gd name="T3" fmla="*/ 895 h 1294"/>
                  <a:gd name="T4" fmla="*/ 801 w 1786"/>
                  <a:gd name="T5" fmla="*/ 1080 h 1294"/>
                  <a:gd name="T6" fmla="*/ 650 w 1786"/>
                  <a:gd name="T7" fmla="*/ 1236 h 1294"/>
                  <a:gd name="T8" fmla="*/ 443 w 1786"/>
                  <a:gd name="T9" fmla="*/ 1292 h 1294"/>
                  <a:gd name="T10" fmla="*/ 209 w 1786"/>
                  <a:gd name="T11" fmla="*/ 1218 h 1294"/>
                  <a:gd name="T12" fmla="*/ 52 w 1786"/>
                  <a:gd name="T13" fmla="*/ 1013 h 1294"/>
                  <a:gd name="T14" fmla="*/ 13 w 1786"/>
                  <a:gd name="T15" fmla="*/ 855 h 1294"/>
                  <a:gd name="T16" fmla="*/ 0 w 1786"/>
                  <a:gd name="T17" fmla="*/ 667 h 1294"/>
                  <a:gd name="T18" fmla="*/ 14 w 1786"/>
                  <a:gd name="T19" fmla="*/ 433 h 1294"/>
                  <a:gd name="T20" fmla="*/ 57 w 1786"/>
                  <a:gd name="T21" fmla="*/ 254 h 1294"/>
                  <a:gd name="T22" fmla="*/ 205 w 1786"/>
                  <a:gd name="T23" fmla="*/ 65 h 1294"/>
                  <a:gd name="T24" fmla="*/ 436 w 1786"/>
                  <a:gd name="T25" fmla="*/ 0 h 1294"/>
                  <a:gd name="T26" fmla="*/ 597 w 1786"/>
                  <a:gd name="T27" fmla="*/ 29 h 1294"/>
                  <a:gd name="T28" fmla="*/ 724 w 1786"/>
                  <a:gd name="T29" fmla="*/ 113 h 1294"/>
                  <a:gd name="T30" fmla="*/ 817 w 1786"/>
                  <a:gd name="T31" fmla="*/ 250 h 1294"/>
                  <a:gd name="T32" fmla="*/ 882 w 1786"/>
                  <a:gd name="T33" fmla="*/ 653 h 1294"/>
                  <a:gd name="T34" fmla="*/ 646 w 1786"/>
                  <a:gd name="T35" fmla="*/ 636 h 1294"/>
                  <a:gd name="T36" fmla="*/ 627 w 1786"/>
                  <a:gd name="T37" fmla="*/ 378 h 1294"/>
                  <a:gd name="T38" fmla="*/ 564 w 1786"/>
                  <a:gd name="T39" fmla="*/ 226 h 1294"/>
                  <a:gd name="T40" fmla="*/ 440 w 1786"/>
                  <a:gd name="T41" fmla="*/ 175 h 1294"/>
                  <a:gd name="T42" fmla="*/ 282 w 1786"/>
                  <a:gd name="T43" fmla="*/ 290 h 1294"/>
                  <a:gd name="T44" fmla="*/ 237 w 1786"/>
                  <a:gd name="T45" fmla="*/ 642 h 1294"/>
                  <a:gd name="T46" fmla="*/ 256 w 1786"/>
                  <a:gd name="T47" fmla="*/ 908 h 1294"/>
                  <a:gd name="T48" fmla="*/ 320 w 1786"/>
                  <a:gd name="T49" fmla="*/ 1064 h 1294"/>
                  <a:gd name="T50" fmla="*/ 441 w 1786"/>
                  <a:gd name="T51" fmla="*/ 1117 h 1294"/>
                  <a:gd name="T52" fmla="*/ 565 w 1786"/>
                  <a:gd name="T53" fmla="*/ 1062 h 1294"/>
                  <a:gd name="T54" fmla="*/ 628 w 1786"/>
                  <a:gd name="T55" fmla="*/ 904 h 1294"/>
                  <a:gd name="T56" fmla="*/ 646 w 1786"/>
                  <a:gd name="T57" fmla="*/ 636 h 1294"/>
                  <a:gd name="T58" fmla="*/ 1552 w 1786"/>
                  <a:gd name="T59" fmla="*/ 1154 h 1294"/>
                  <a:gd name="T60" fmla="*/ 1552 w 1786"/>
                  <a:gd name="T61" fmla="*/ 370 h 1294"/>
                  <a:gd name="T62" fmla="*/ 1257 w 1786"/>
                  <a:gd name="T63" fmla="*/ 538 h 1294"/>
                  <a:gd name="T64" fmla="*/ 1193 w 1786"/>
                  <a:gd name="T65" fmla="*/ 509 h 1294"/>
                  <a:gd name="T66" fmla="*/ 1165 w 1786"/>
                  <a:gd name="T67" fmla="*/ 443 h 1294"/>
                  <a:gd name="T68" fmla="*/ 1192 w 1786"/>
                  <a:gd name="T69" fmla="*/ 378 h 1294"/>
                  <a:gd name="T70" fmla="*/ 1290 w 1786"/>
                  <a:gd name="T71" fmla="*/ 325 h 1294"/>
                  <a:gd name="T72" fmla="*/ 1456 w 1786"/>
                  <a:gd name="T73" fmla="*/ 221 h 1294"/>
                  <a:gd name="T74" fmla="*/ 1567 w 1786"/>
                  <a:gd name="T75" fmla="*/ 100 h 1294"/>
                  <a:gd name="T76" fmla="*/ 1630 w 1786"/>
                  <a:gd name="T77" fmla="*/ 17 h 1294"/>
                  <a:gd name="T78" fmla="*/ 1685 w 1786"/>
                  <a:gd name="T79" fmla="*/ 2 h 1294"/>
                  <a:gd name="T80" fmla="*/ 1758 w 1786"/>
                  <a:gd name="T81" fmla="*/ 37 h 1294"/>
                  <a:gd name="T82" fmla="*/ 1786 w 1786"/>
                  <a:gd name="T83" fmla="*/ 134 h 1294"/>
                  <a:gd name="T84" fmla="*/ 1786 w 1786"/>
                  <a:gd name="T85" fmla="*/ 1120 h 1294"/>
                  <a:gd name="T86" fmla="*/ 1668 w 1786"/>
                  <a:gd name="T87" fmla="*/ 1294 h 1294"/>
                  <a:gd name="T88" fmla="*/ 1583 w 1786"/>
                  <a:gd name="T89" fmla="*/ 1258 h 1294"/>
                  <a:gd name="T90" fmla="*/ 1552 w 1786"/>
                  <a:gd name="T91" fmla="*/ 1154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86" h="1294">
                    <a:moveTo>
                      <a:pt x="882" y="653"/>
                    </a:moveTo>
                    <a:cubicBezTo>
                      <a:pt x="882" y="747"/>
                      <a:pt x="876" y="828"/>
                      <a:pt x="865" y="895"/>
                    </a:cubicBezTo>
                    <a:cubicBezTo>
                      <a:pt x="853" y="963"/>
                      <a:pt x="832" y="1025"/>
                      <a:pt x="801" y="1080"/>
                    </a:cubicBezTo>
                    <a:cubicBezTo>
                      <a:pt x="762" y="1148"/>
                      <a:pt x="712" y="1200"/>
                      <a:pt x="650" y="1236"/>
                    </a:cubicBezTo>
                    <a:cubicBezTo>
                      <a:pt x="588" y="1273"/>
                      <a:pt x="519" y="1292"/>
                      <a:pt x="443" y="1292"/>
                    </a:cubicBezTo>
                    <a:cubicBezTo>
                      <a:pt x="356" y="1292"/>
                      <a:pt x="278" y="1267"/>
                      <a:pt x="209" y="1218"/>
                    </a:cubicBezTo>
                    <a:cubicBezTo>
                      <a:pt x="139" y="1168"/>
                      <a:pt x="87" y="1100"/>
                      <a:pt x="52" y="1013"/>
                    </a:cubicBezTo>
                    <a:cubicBezTo>
                      <a:pt x="34" y="965"/>
                      <a:pt x="21" y="912"/>
                      <a:pt x="13" y="855"/>
                    </a:cubicBezTo>
                    <a:cubicBezTo>
                      <a:pt x="4" y="797"/>
                      <a:pt x="0" y="735"/>
                      <a:pt x="0" y="667"/>
                    </a:cubicBezTo>
                    <a:cubicBezTo>
                      <a:pt x="0" y="581"/>
                      <a:pt x="5" y="503"/>
                      <a:pt x="14" y="433"/>
                    </a:cubicBezTo>
                    <a:cubicBezTo>
                      <a:pt x="23" y="364"/>
                      <a:pt x="38" y="304"/>
                      <a:pt x="57" y="254"/>
                    </a:cubicBezTo>
                    <a:cubicBezTo>
                      <a:pt x="91" y="171"/>
                      <a:pt x="140" y="108"/>
                      <a:pt x="205" y="65"/>
                    </a:cubicBezTo>
                    <a:cubicBezTo>
                      <a:pt x="270" y="22"/>
                      <a:pt x="347" y="0"/>
                      <a:pt x="436" y="0"/>
                    </a:cubicBezTo>
                    <a:cubicBezTo>
                      <a:pt x="495" y="0"/>
                      <a:pt x="549" y="10"/>
                      <a:pt x="597" y="29"/>
                    </a:cubicBezTo>
                    <a:cubicBezTo>
                      <a:pt x="645" y="48"/>
                      <a:pt x="688" y="76"/>
                      <a:pt x="724" y="113"/>
                    </a:cubicBezTo>
                    <a:cubicBezTo>
                      <a:pt x="761" y="150"/>
                      <a:pt x="791" y="196"/>
                      <a:pt x="817" y="250"/>
                    </a:cubicBezTo>
                    <a:cubicBezTo>
                      <a:pt x="861" y="345"/>
                      <a:pt x="882" y="479"/>
                      <a:pt x="882" y="653"/>
                    </a:cubicBezTo>
                    <a:close/>
                    <a:moveTo>
                      <a:pt x="646" y="636"/>
                    </a:moveTo>
                    <a:cubicBezTo>
                      <a:pt x="646" y="531"/>
                      <a:pt x="640" y="444"/>
                      <a:pt x="627" y="378"/>
                    </a:cubicBezTo>
                    <a:cubicBezTo>
                      <a:pt x="615" y="311"/>
                      <a:pt x="593" y="260"/>
                      <a:pt x="564" y="226"/>
                    </a:cubicBezTo>
                    <a:cubicBezTo>
                      <a:pt x="534" y="192"/>
                      <a:pt x="492" y="175"/>
                      <a:pt x="440" y="175"/>
                    </a:cubicBezTo>
                    <a:cubicBezTo>
                      <a:pt x="364" y="175"/>
                      <a:pt x="311" y="213"/>
                      <a:pt x="282" y="290"/>
                    </a:cubicBezTo>
                    <a:cubicBezTo>
                      <a:pt x="252" y="366"/>
                      <a:pt x="237" y="483"/>
                      <a:pt x="237" y="642"/>
                    </a:cubicBezTo>
                    <a:cubicBezTo>
                      <a:pt x="237" y="750"/>
                      <a:pt x="243" y="839"/>
                      <a:pt x="256" y="908"/>
                    </a:cubicBezTo>
                    <a:cubicBezTo>
                      <a:pt x="269" y="977"/>
                      <a:pt x="290" y="1029"/>
                      <a:pt x="320" y="1064"/>
                    </a:cubicBezTo>
                    <a:cubicBezTo>
                      <a:pt x="350" y="1099"/>
                      <a:pt x="390" y="1117"/>
                      <a:pt x="441" y="1117"/>
                    </a:cubicBezTo>
                    <a:cubicBezTo>
                      <a:pt x="494" y="1117"/>
                      <a:pt x="535" y="1099"/>
                      <a:pt x="565" y="1062"/>
                    </a:cubicBezTo>
                    <a:cubicBezTo>
                      <a:pt x="595" y="1025"/>
                      <a:pt x="616" y="972"/>
                      <a:pt x="628" y="904"/>
                    </a:cubicBezTo>
                    <a:cubicBezTo>
                      <a:pt x="640" y="836"/>
                      <a:pt x="646" y="746"/>
                      <a:pt x="646" y="636"/>
                    </a:cubicBezTo>
                    <a:close/>
                    <a:moveTo>
                      <a:pt x="1552" y="1154"/>
                    </a:moveTo>
                    <a:lnTo>
                      <a:pt x="1552" y="370"/>
                    </a:lnTo>
                    <a:cubicBezTo>
                      <a:pt x="1406" y="482"/>
                      <a:pt x="1308" y="538"/>
                      <a:pt x="1257" y="538"/>
                    </a:cubicBezTo>
                    <a:cubicBezTo>
                      <a:pt x="1233" y="538"/>
                      <a:pt x="1212" y="529"/>
                      <a:pt x="1193" y="509"/>
                    </a:cubicBezTo>
                    <a:cubicBezTo>
                      <a:pt x="1174" y="490"/>
                      <a:pt x="1165" y="468"/>
                      <a:pt x="1165" y="443"/>
                    </a:cubicBezTo>
                    <a:cubicBezTo>
                      <a:pt x="1165" y="413"/>
                      <a:pt x="1174" y="392"/>
                      <a:pt x="1192" y="378"/>
                    </a:cubicBezTo>
                    <a:cubicBezTo>
                      <a:pt x="1211" y="364"/>
                      <a:pt x="1243" y="347"/>
                      <a:pt x="1290" y="325"/>
                    </a:cubicBezTo>
                    <a:cubicBezTo>
                      <a:pt x="1359" y="292"/>
                      <a:pt x="1415" y="258"/>
                      <a:pt x="1456" y="221"/>
                    </a:cubicBezTo>
                    <a:cubicBezTo>
                      <a:pt x="1498" y="185"/>
                      <a:pt x="1535" y="145"/>
                      <a:pt x="1567" y="100"/>
                    </a:cubicBezTo>
                    <a:cubicBezTo>
                      <a:pt x="1599" y="55"/>
                      <a:pt x="1620" y="28"/>
                      <a:pt x="1630" y="17"/>
                    </a:cubicBezTo>
                    <a:cubicBezTo>
                      <a:pt x="1640" y="7"/>
                      <a:pt x="1658" y="2"/>
                      <a:pt x="1685" y="2"/>
                    </a:cubicBezTo>
                    <a:cubicBezTo>
                      <a:pt x="1716" y="2"/>
                      <a:pt x="1740" y="14"/>
                      <a:pt x="1758" y="37"/>
                    </a:cubicBezTo>
                    <a:cubicBezTo>
                      <a:pt x="1777" y="61"/>
                      <a:pt x="1786" y="93"/>
                      <a:pt x="1786" y="134"/>
                    </a:cubicBezTo>
                    <a:lnTo>
                      <a:pt x="1786" y="1120"/>
                    </a:lnTo>
                    <a:cubicBezTo>
                      <a:pt x="1786" y="1236"/>
                      <a:pt x="1747" y="1294"/>
                      <a:pt x="1668" y="1294"/>
                    </a:cubicBezTo>
                    <a:cubicBezTo>
                      <a:pt x="1633" y="1294"/>
                      <a:pt x="1605" y="1282"/>
                      <a:pt x="1583" y="1258"/>
                    </a:cubicBezTo>
                    <a:cubicBezTo>
                      <a:pt x="1562" y="1235"/>
                      <a:pt x="1552" y="1200"/>
                      <a:pt x="1552" y="1154"/>
                    </a:cubicBezTo>
                    <a:close/>
                  </a:path>
                </a:pathLst>
              </a:cu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nvGrpSpPr>
              <p:cNvPr id="146" name="组合 145"/>
              <p:cNvGrpSpPr/>
              <p:nvPr/>
            </p:nvGrpSpPr>
            <p:grpSpPr>
              <a:xfrm rot="5400000" flipH="1">
                <a:off x="4295283" y="2318615"/>
                <a:ext cx="102436" cy="162966"/>
                <a:chOff x="7824472" y="5117492"/>
                <a:chExt cx="102436" cy="162966"/>
              </a:xfrm>
            </p:grpSpPr>
            <p:sp>
              <p:nvSpPr>
                <p:cNvPr id="148" name="Freeform 2141"/>
                <p:cNvSpPr/>
                <p:nvPr/>
              </p:nvSpPr>
              <p:spPr bwMode="auto">
                <a:xfrm>
                  <a:off x="7824472" y="5117492"/>
                  <a:ext cx="102436" cy="105928"/>
                </a:xfrm>
                <a:custGeom>
                  <a:avLst/>
                  <a:gdLst>
                    <a:gd name="T0" fmla="*/ 6 w 425"/>
                    <a:gd name="T1" fmla="*/ 0 h 441"/>
                    <a:gd name="T2" fmla="*/ 0 w 425"/>
                    <a:gd name="T3" fmla="*/ 228 h 441"/>
                    <a:gd name="T4" fmla="*/ 293 w 425"/>
                    <a:gd name="T5" fmla="*/ 441 h 441"/>
                    <a:gd name="T6" fmla="*/ 425 w 425"/>
                    <a:gd name="T7" fmla="*/ 327 h 441"/>
                    <a:gd name="T8" fmla="*/ 6 w 425"/>
                    <a:gd name="T9" fmla="*/ 0 h 441"/>
                  </a:gdLst>
                  <a:ahLst/>
                  <a:cxnLst>
                    <a:cxn ang="0">
                      <a:pos x="T0" y="T1"/>
                    </a:cxn>
                    <a:cxn ang="0">
                      <a:pos x="T2" y="T3"/>
                    </a:cxn>
                    <a:cxn ang="0">
                      <a:pos x="T4" y="T5"/>
                    </a:cxn>
                    <a:cxn ang="0">
                      <a:pos x="T6" y="T7"/>
                    </a:cxn>
                    <a:cxn ang="0">
                      <a:pos x="T8" y="T9"/>
                    </a:cxn>
                  </a:cxnLst>
                  <a:rect l="0" t="0" r="r" b="b"/>
                  <a:pathLst>
                    <a:path w="425" h="441">
                      <a:moveTo>
                        <a:pt x="6" y="0"/>
                      </a:moveTo>
                      <a:lnTo>
                        <a:pt x="0" y="228"/>
                      </a:lnTo>
                      <a:lnTo>
                        <a:pt x="293" y="441"/>
                      </a:lnTo>
                      <a:lnTo>
                        <a:pt x="425" y="327"/>
                      </a:lnTo>
                      <a:lnTo>
                        <a:pt x="6" y="0"/>
                      </a:lnTo>
                      <a:close/>
                    </a:path>
                  </a:pathLst>
                </a:custGeom>
                <a:solidFill>
                  <a:schemeClr val="accent1"/>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49" name="Freeform 2142"/>
                <p:cNvSpPr/>
                <p:nvPr/>
              </p:nvSpPr>
              <p:spPr bwMode="auto">
                <a:xfrm>
                  <a:off x="7824472" y="5168710"/>
                  <a:ext cx="102436" cy="111748"/>
                </a:xfrm>
                <a:custGeom>
                  <a:avLst/>
                  <a:gdLst>
                    <a:gd name="T0" fmla="*/ 279 w 425"/>
                    <a:gd name="T1" fmla="*/ 0 h 465"/>
                    <a:gd name="T2" fmla="*/ 0 w 425"/>
                    <a:gd name="T3" fmla="*/ 249 h 465"/>
                    <a:gd name="T4" fmla="*/ 6 w 425"/>
                    <a:gd name="T5" fmla="*/ 465 h 465"/>
                    <a:gd name="T6" fmla="*/ 425 w 425"/>
                    <a:gd name="T7" fmla="*/ 114 h 465"/>
                    <a:gd name="T8" fmla="*/ 279 w 425"/>
                    <a:gd name="T9" fmla="*/ 0 h 465"/>
                  </a:gdLst>
                  <a:ahLst/>
                  <a:cxnLst>
                    <a:cxn ang="0">
                      <a:pos x="T0" y="T1"/>
                    </a:cxn>
                    <a:cxn ang="0">
                      <a:pos x="T2" y="T3"/>
                    </a:cxn>
                    <a:cxn ang="0">
                      <a:pos x="T4" y="T5"/>
                    </a:cxn>
                    <a:cxn ang="0">
                      <a:pos x="T6" y="T7"/>
                    </a:cxn>
                    <a:cxn ang="0">
                      <a:pos x="T8" y="T9"/>
                    </a:cxn>
                  </a:cxnLst>
                  <a:rect l="0" t="0" r="r" b="b"/>
                  <a:pathLst>
                    <a:path w="425" h="465">
                      <a:moveTo>
                        <a:pt x="279" y="0"/>
                      </a:moveTo>
                      <a:lnTo>
                        <a:pt x="0" y="249"/>
                      </a:lnTo>
                      <a:lnTo>
                        <a:pt x="6" y="465"/>
                      </a:lnTo>
                      <a:lnTo>
                        <a:pt x="425" y="114"/>
                      </a:lnTo>
                      <a:lnTo>
                        <a:pt x="279" y="0"/>
                      </a:lnTo>
                      <a:close/>
                    </a:path>
                  </a:pathLst>
                </a:custGeom>
                <a:solidFill>
                  <a:schemeClr val="accent1"/>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dirty="0">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sp>
            <p:nvSpPr>
              <p:cNvPr id="147" name="Text Box 16"/>
              <p:cNvSpPr txBox="1">
                <a:spLocks noChangeArrowheads="1"/>
              </p:cNvSpPr>
              <p:nvPr/>
            </p:nvSpPr>
            <p:spPr bwMode="auto">
              <a:xfrm flipH="1">
                <a:off x="3511544" y="1858841"/>
                <a:ext cx="1467943" cy="359757"/>
              </a:xfrm>
              <a:prstGeom prst="rect">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defPPr>
                  <a:defRPr lang="zh-CN"/>
                </a:defPPr>
                <a:lvl1pPr algn="ctr">
                  <a:defRPr b="1">
                    <a:solidFill>
                      <a:schemeClr val="lt1"/>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00" dirty="0">
                    <a:solidFill>
                      <a:schemeClr val="tx1"/>
                    </a:solidFill>
                    <a:latin typeface="Agency FB" panose="020B0503020202020204" pitchFamily="34" charset="0"/>
                    <a:ea typeface="微软雅黑" panose="020B0503020204020204" pitchFamily="34" charset="-122"/>
                    <a:sym typeface="Agency FB" panose="020B0503020202020204" pitchFamily="34" charset="0"/>
                  </a:rPr>
                  <a:t>要点详细内容</a:t>
                </a:r>
                <a:r>
                  <a:rPr lang="en-US" altLang="zh-CN" sz="1800" dirty="0">
                    <a:solidFill>
                      <a:schemeClr val="tx1"/>
                    </a:solidFill>
                    <a:latin typeface="Agency FB" panose="020B0503020202020204" pitchFamily="34" charset="0"/>
                    <a:ea typeface="微软雅黑" panose="020B0503020204020204" pitchFamily="34" charset="-122"/>
                    <a:sym typeface="Agency FB" panose="020B0503020202020204" pitchFamily="34" charset="0"/>
                  </a:rPr>
                  <a:t>1</a:t>
                </a:r>
                <a:endParaRPr lang="zh-CN" altLang="en-US" sz="1800" dirty="0">
                  <a:solidFill>
                    <a:schemeClr val="tx1"/>
                  </a:solidFill>
                  <a:latin typeface="Agency FB" panose="020B0503020202020204" pitchFamily="34" charset="0"/>
                  <a:ea typeface="微软雅黑" panose="020B0503020204020204" pitchFamily="34" charset="-122"/>
                  <a:sym typeface="Agency FB" panose="020B0503020202020204" pitchFamily="34" charset="0"/>
                </a:endParaRPr>
              </a:p>
            </p:txBody>
          </p:sp>
        </p:grpSp>
      </p:grpSp>
      <p:sp>
        <p:nvSpPr>
          <p:cNvPr id="64" name="矩形 63"/>
          <p:cNvSpPr/>
          <p:nvPr/>
        </p:nvSpPr>
        <p:spPr>
          <a:xfrm>
            <a:off x="847174" y="4226912"/>
            <a:ext cx="2345953" cy="1421595"/>
          </a:xfrm>
          <a:prstGeom prst="rect">
            <a:avLst/>
          </a:prstGeom>
        </p:spPr>
        <p:txBody>
          <a:bodyPr wrap="square" lIns="91381" tIns="45691" rIns="91381" bIns="45691">
            <a:spAutoFit/>
          </a:bodyPr>
          <a:lstStyle/>
          <a:p>
            <a:pPr defTabSz="913765">
              <a:lnSpc>
                <a:spcPct val="120000"/>
              </a:lnSpc>
            </a:pPr>
            <a:r>
              <a:rPr lang="zh-CN" altLang="en-US" sz="1600" dirty="0">
                <a:solidFill>
                  <a:srgbClr val="000000"/>
                </a:solidFill>
                <a:latin typeface="Agency FB" panose="020B0503020202020204" pitchFamily="34" charset="0"/>
                <a:ea typeface="微软雅黑" panose="020B0503020204020204" pitchFamily="34" charset="-122"/>
                <a:cs typeface="+mn-ea"/>
                <a:sym typeface="Agency FB" panose="020B0503020202020204" pitchFamily="34" charset="0"/>
              </a:rPr>
              <a:t>点击输入具体内容点击输入具体内容点击输入具体内容点击输入具体内容</a:t>
            </a:r>
          </a:p>
        </p:txBody>
      </p:sp>
      <p:sp>
        <p:nvSpPr>
          <p:cNvPr id="65" name="矩形 64"/>
          <p:cNvSpPr/>
          <p:nvPr/>
        </p:nvSpPr>
        <p:spPr>
          <a:xfrm>
            <a:off x="8199307" y="4304123"/>
            <a:ext cx="2345953" cy="1421595"/>
          </a:xfrm>
          <a:prstGeom prst="rect">
            <a:avLst/>
          </a:prstGeom>
        </p:spPr>
        <p:txBody>
          <a:bodyPr wrap="square" lIns="91381" tIns="45691" rIns="91381" bIns="45691">
            <a:spAutoFit/>
          </a:bodyPr>
          <a:lstStyle/>
          <a:p>
            <a:pPr defTabSz="913765">
              <a:lnSpc>
                <a:spcPct val="120000"/>
              </a:lnSpc>
            </a:pPr>
            <a:r>
              <a:rPr lang="zh-CN" altLang="en-US" sz="1600" dirty="0">
                <a:solidFill>
                  <a:srgbClr val="000000"/>
                </a:solidFill>
                <a:latin typeface="Agency FB" panose="020B0503020202020204" pitchFamily="34" charset="0"/>
                <a:ea typeface="微软雅黑" panose="020B0503020204020204" pitchFamily="34" charset="-122"/>
                <a:cs typeface="+mn-ea"/>
                <a:sym typeface="Agency FB" panose="020B0503020202020204" pitchFamily="34" charset="0"/>
              </a:rPr>
              <a:t>点击输入具体内容点击输入具体内容点击输入具体内容点击输入具体内容</a:t>
            </a:r>
          </a:p>
        </p:txBody>
      </p:sp>
      <p:sp>
        <p:nvSpPr>
          <p:cNvPr id="66" name="矩形 65"/>
          <p:cNvSpPr/>
          <p:nvPr/>
        </p:nvSpPr>
        <p:spPr>
          <a:xfrm>
            <a:off x="7026330" y="1087209"/>
            <a:ext cx="2345953" cy="1274136"/>
          </a:xfrm>
          <a:prstGeom prst="rect">
            <a:avLst/>
          </a:prstGeom>
        </p:spPr>
        <p:txBody>
          <a:bodyPr wrap="square" lIns="91381" tIns="45691" rIns="91381" bIns="45691">
            <a:spAutoFit/>
          </a:bodyPr>
          <a:lstStyle/>
          <a:p>
            <a:pPr defTabSz="913765">
              <a:lnSpc>
                <a:spcPct val="120000"/>
              </a:lnSpc>
            </a:pPr>
            <a:r>
              <a:rPr lang="zh-CN" altLang="en-US" sz="1600" dirty="0">
                <a:solidFill>
                  <a:srgbClr val="000000"/>
                </a:solidFill>
                <a:latin typeface="Agency FB" panose="020B0503020202020204" pitchFamily="34" charset="0"/>
                <a:ea typeface="微软雅黑" panose="020B0503020204020204" pitchFamily="34" charset="-122"/>
                <a:cs typeface="+mn-ea"/>
                <a:sym typeface="Agency FB" panose="020B0503020202020204" pitchFamily="34" charset="0"/>
              </a:rPr>
              <a:t>点击输入具体内容点击输入具体内容点击输入具体内容点击输入具体内容</a:t>
            </a:r>
          </a:p>
        </p:txBody>
      </p:sp>
      <p:sp>
        <p:nvSpPr>
          <p:cNvPr id="67" name="矩形 66"/>
          <p:cNvSpPr/>
          <p:nvPr/>
        </p:nvSpPr>
        <p:spPr>
          <a:xfrm>
            <a:off x="6510382" y="6089326"/>
            <a:ext cx="4266138" cy="727833"/>
          </a:xfrm>
          <a:prstGeom prst="rect">
            <a:avLst/>
          </a:prstGeom>
        </p:spPr>
        <p:txBody>
          <a:bodyPr wrap="square" lIns="91381" tIns="45691" rIns="91381" bIns="45691">
            <a:spAutoFit/>
          </a:bodyPr>
          <a:lstStyle/>
          <a:p>
            <a:pPr defTabSz="913765">
              <a:lnSpc>
                <a:spcPct val="120000"/>
              </a:lnSpc>
            </a:pPr>
            <a:r>
              <a:rPr lang="zh-CN" altLang="en-US" sz="1600" dirty="0">
                <a:solidFill>
                  <a:srgbClr val="000000"/>
                </a:solidFill>
                <a:latin typeface="Agency FB" panose="020B0503020202020204" pitchFamily="34" charset="0"/>
                <a:ea typeface="微软雅黑" panose="020B0503020204020204" pitchFamily="34" charset="-122"/>
                <a:cs typeface="+mn-ea"/>
                <a:sym typeface="Agency FB" panose="020B0503020202020204" pitchFamily="34" charset="0"/>
              </a:rPr>
              <a:t>点击输入具体内容点击输入具体内容点击输入具体内容点击输入具体内容</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wipe(down)">
                                      <p:cBhvr>
                                        <p:cTn id="7" dur="500"/>
                                        <p:tgtEl>
                                          <p:spTgt spid="142"/>
                                        </p:tgtEl>
                                      </p:cBhvr>
                                    </p:animEffect>
                                  </p:childTnLst>
                                </p:cTn>
                              </p:par>
                            </p:childTnLst>
                          </p:cTn>
                        </p:par>
                        <p:par>
                          <p:cTn id="8" fill="hold">
                            <p:stCondLst>
                              <p:cond delay="500"/>
                            </p:stCondLst>
                            <p:childTnLst>
                              <p:par>
                                <p:cTn id="9" presetID="52" presetClass="entr" presetSubtype="0"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Scale>
                                      <p:cBhvr>
                                        <p:cTn id="11" dur="25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250" decel="50000" fill="hold">
                                          <p:stCondLst>
                                            <p:cond delay="0"/>
                                          </p:stCondLst>
                                        </p:cTn>
                                        <p:tgtEl>
                                          <p:spTgt spid="66"/>
                                        </p:tgtEl>
                                        <p:attrNameLst>
                                          <p:attrName>ppt_x</p:attrName>
                                          <p:attrName>ppt_y</p:attrName>
                                        </p:attrNameLst>
                                      </p:cBhvr>
                                    </p:animMotion>
                                    <p:animEffect transition="in" filter="fade">
                                      <p:cBhvr>
                                        <p:cTn id="13" dur="250"/>
                                        <p:tgtEl>
                                          <p:spTgt spid="66"/>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39"/>
                                        </p:tgtEl>
                                        <p:attrNameLst>
                                          <p:attrName>style.visibility</p:attrName>
                                        </p:attrNameLst>
                                      </p:cBhvr>
                                      <p:to>
                                        <p:strVal val="visible"/>
                                      </p:to>
                                    </p:set>
                                    <p:animEffect transition="in" filter="wipe(left)">
                                      <p:cBhvr>
                                        <p:cTn id="17" dur="500"/>
                                        <p:tgtEl>
                                          <p:spTgt spid="139"/>
                                        </p:tgtEl>
                                      </p:cBhvr>
                                    </p:animEffect>
                                  </p:childTnLst>
                                </p:cTn>
                              </p:par>
                            </p:childTnLst>
                          </p:cTn>
                        </p:par>
                        <p:par>
                          <p:cTn id="18" fill="hold">
                            <p:stCondLst>
                              <p:cond delay="1500"/>
                            </p:stCondLst>
                            <p:childTnLst>
                              <p:par>
                                <p:cTn id="19" presetID="52" presetClass="entr" presetSubtype="0" fill="hold" grpId="0" nodeType="afterEffect">
                                  <p:stCondLst>
                                    <p:cond delay="0"/>
                                  </p:stCondLst>
                                  <p:childTnLst>
                                    <p:set>
                                      <p:cBhvr>
                                        <p:cTn id="20" dur="1" fill="hold">
                                          <p:stCondLst>
                                            <p:cond delay="0"/>
                                          </p:stCondLst>
                                        </p:cTn>
                                        <p:tgtEl>
                                          <p:spTgt spid="65"/>
                                        </p:tgtEl>
                                        <p:attrNameLst>
                                          <p:attrName>style.visibility</p:attrName>
                                        </p:attrNameLst>
                                      </p:cBhvr>
                                      <p:to>
                                        <p:strVal val="visible"/>
                                      </p:to>
                                    </p:set>
                                    <p:animScale>
                                      <p:cBhvr>
                                        <p:cTn id="21" dur="250" decel="50000" fill="hold">
                                          <p:stCondLst>
                                            <p:cond delay="0"/>
                                          </p:stCondLst>
                                        </p:cTn>
                                        <p:tgtEl>
                                          <p:spTgt spid="6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250" decel="50000" fill="hold">
                                          <p:stCondLst>
                                            <p:cond delay="0"/>
                                          </p:stCondLst>
                                        </p:cTn>
                                        <p:tgtEl>
                                          <p:spTgt spid="65"/>
                                        </p:tgtEl>
                                        <p:attrNameLst>
                                          <p:attrName>ppt_x</p:attrName>
                                          <p:attrName>ppt_y</p:attrName>
                                        </p:attrNameLst>
                                      </p:cBhvr>
                                    </p:animMotion>
                                    <p:animEffect transition="in" filter="fade">
                                      <p:cBhvr>
                                        <p:cTn id="23" dur="250"/>
                                        <p:tgtEl>
                                          <p:spTgt spid="65"/>
                                        </p:tgtEl>
                                      </p:cBhvr>
                                    </p:animEffect>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140"/>
                                        </p:tgtEl>
                                        <p:attrNameLst>
                                          <p:attrName>style.visibility</p:attrName>
                                        </p:attrNameLst>
                                      </p:cBhvr>
                                      <p:to>
                                        <p:strVal val="visible"/>
                                      </p:to>
                                    </p:set>
                                    <p:animEffect transition="in" filter="wipe(up)">
                                      <p:cBhvr>
                                        <p:cTn id="27" dur="500"/>
                                        <p:tgtEl>
                                          <p:spTgt spid="140"/>
                                        </p:tgtEl>
                                      </p:cBhvr>
                                    </p:animEffect>
                                  </p:childTnLst>
                                </p:cTn>
                              </p:par>
                            </p:childTnLst>
                          </p:cTn>
                        </p:par>
                        <p:par>
                          <p:cTn id="28" fill="hold">
                            <p:stCondLst>
                              <p:cond delay="2500"/>
                            </p:stCondLst>
                            <p:childTnLst>
                              <p:par>
                                <p:cTn id="29" presetID="52" presetClass="entr" presetSubtype="0" fill="hold" grpId="0" nodeType="afterEffect">
                                  <p:stCondLst>
                                    <p:cond delay="0"/>
                                  </p:stCondLst>
                                  <p:childTnLst>
                                    <p:set>
                                      <p:cBhvr>
                                        <p:cTn id="30" dur="1" fill="hold">
                                          <p:stCondLst>
                                            <p:cond delay="0"/>
                                          </p:stCondLst>
                                        </p:cTn>
                                        <p:tgtEl>
                                          <p:spTgt spid="67"/>
                                        </p:tgtEl>
                                        <p:attrNameLst>
                                          <p:attrName>style.visibility</p:attrName>
                                        </p:attrNameLst>
                                      </p:cBhvr>
                                      <p:to>
                                        <p:strVal val="visible"/>
                                      </p:to>
                                    </p:set>
                                    <p:animScale>
                                      <p:cBhvr>
                                        <p:cTn id="31" dur="25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250" decel="50000" fill="hold">
                                          <p:stCondLst>
                                            <p:cond delay="0"/>
                                          </p:stCondLst>
                                        </p:cTn>
                                        <p:tgtEl>
                                          <p:spTgt spid="67"/>
                                        </p:tgtEl>
                                        <p:attrNameLst>
                                          <p:attrName>ppt_x</p:attrName>
                                          <p:attrName>ppt_y</p:attrName>
                                        </p:attrNameLst>
                                      </p:cBhvr>
                                    </p:animMotion>
                                    <p:animEffect transition="in" filter="fade">
                                      <p:cBhvr>
                                        <p:cTn id="33" dur="250"/>
                                        <p:tgtEl>
                                          <p:spTgt spid="67"/>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141"/>
                                        </p:tgtEl>
                                        <p:attrNameLst>
                                          <p:attrName>style.visibility</p:attrName>
                                        </p:attrNameLst>
                                      </p:cBhvr>
                                      <p:to>
                                        <p:strVal val="visible"/>
                                      </p:to>
                                    </p:set>
                                    <p:animEffect transition="in" filter="wipe(right)">
                                      <p:cBhvr>
                                        <p:cTn id="37" dur="500"/>
                                        <p:tgtEl>
                                          <p:spTgt spid="141"/>
                                        </p:tgtEl>
                                      </p:cBhvr>
                                    </p:animEffect>
                                  </p:childTnLst>
                                </p:cTn>
                              </p:par>
                            </p:childTnLst>
                          </p:cTn>
                        </p:par>
                        <p:par>
                          <p:cTn id="38" fill="hold">
                            <p:stCondLst>
                              <p:cond delay="3500"/>
                            </p:stCondLst>
                            <p:childTnLst>
                              <p:par>
                                <p:cTn id="39" presetID="52" presetClass="entr" presetSubtype="0" fill="hold" grpId="0" nodeType="afterEffect">
                                  <p:stCondLst>
                                    <p:cond delay="0"/>
                                  </p:stCondLst>
                                  <p:childTnLst>
                                    <p:set>
                                      <p:cBhvr>
                                        <p:cTn id="40" dur="1" fill="hold">
                                          <p:stCondLst>
                                            <p:cond delay="0"/>
                                          </p:stCondLst>
                                        </p:cTn>
                                        <p:tgtEl>
                                          <p:spTgt spid="64"/>
                                        </p:tgtEl>
                                        <p:attrNameLst>
                                          <p:attrName>style.visibility</p:attrName>
                                        </p:attrNameLst>
                                      </p:cBhvr>
                                      <p:to>
                                        <p:strVal val="visible"/>
                                      </p:to>
                                    </p:set>
                                    <p:animScale>
                                      <p:cBhvr>
                                        <p:cTn id="41" dur="250" decel="50000" fill="hold">
                                          <p:stCondLst>
                                            <p:cond delay="0"/>
                                          </p:stCondLst>
                                        </p:cTn>
                                        <p:tgtEl>
                                          <p:spTgt spid="6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250" decel="50000" fill="hold">
                                          <p:stCondLst>
                                            <p:cond delay="0"/>
                                          </p:stCondLst>
                                        </p:cTn>
                                        <p:tgtEl>
                                          <p:spTgt spid="64"/>
                                        </p:tgtEl>
                                        <p:attrNameLst>
                                          <p:attrName>ppt_x</p:attrName>
                                          <p:attrName>ppt_y</p:attrName>
                                        </p:attrNameLst>
                                      </p:cBhvr>
                                    </p:animMotion>
                                    <p:animEffect transition="in" filter="fade">
                                      <p:cBhvr>
                                        <p:cTn id="43" dur="25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p:nvPr/>
        </p:nvSpPr>
        <p:spPr bwMode="auto">
          <a:xfrm>
            <a:off x="7966746" y="1130048"/>
            <a:ext cx="2483834" cy="2452750"/>
          </a:xfrm>
          <a:custGeom>
            <a:avLst/>
            <a:gdLst>
              <a:gd name="T0" fmla="*/ 675 w 675"/>
              <a:gd name="T1" fmla="*/ 90 h 411"/>
              <a:gd name="T2" fmla="*/ 505 w 675"/>
              <a:gd name="T3" fmla="*/ 45 h 411"/>
              <a:gd name="T4" fmla="*/ 338 w 675"/>
              <a:gd name="T5" fmla="*/ 0 h 411"/>
              <a:gd name="T6" fmla="*/ 170 w 675"/>
              <a:gd name="T7" fmla="*/ 45 h 411"/>
              <a:gd name="T8" fmla="*/ 0 w 675"/>
              <a:gd name="T9" fmla="*/ 90 h 411"/>
              <a:gd name="T10" fmla="*/ 0 w 675"/>
              <a:gd name="T11" fmla="*/ 90 h 411"/>
              <a:gd name="T12" fmla="*/ 0 w 675"/>
              <a:gd name="T13" fmla="*/ 411 h 411"/>
              <a:gd name="T14" fmla="*/ 675 w 675"/>
              <a:gd name="T15" fmla="*/ 411 h 411"/>
              <a:gd name="T16" fmla="*/ 675 w 675"/>
              <a:gd name="T17" fmla="*/ 90 h 411"/>
              <a:gd name="T18" fmla="*/ 675 w 675"/>
              <a:gd name="T19" fmla="*/ 9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411">
                <a:moveTo>
                  <a:pt x="675" y="90"/>
                </a:moveTo>
                <a:lnTo>
                  <a:pt x="505" y="45"/>
                </a:lnTo>
                <a:lnTo>
                  <a:pt x="338" y="0"/>
                </a:lnTo>
                <a:lnTo>
                  <a:pt x="170" y="45"/>
                </a:lnTo>
                <a:lnTo>
                  <a:pt x="0" y="90"/>
                </a:lnTo>
                <a:lnTo>
                  <a:pt x="0" y="90"/>
                </a:lnTo>
                <a:lnTo>
                  <a:pt x="0" y="411"/>
                </a:lnTo>
                <a:lnTo>
                  <a:pt x="675" y="411"/>
                </a:lnTo>
                <a:lnTo>
                  <a:pt x="675" y="90"/>
                </a:lnTo>
                <a:lnTo>
                  <a:pt x="675" y="90"/>
                </a:ln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r>
              <a:rPr lang="en-US" altLang="zh-CN" sz="3200" b="1" spc="300" dirty="0">
                <a:solidFill>
                  <a:schemeClr val="bg1"/>
                </a:solidFill>
                <a:effectLst>
                  <a:innerShdw blurRad="114300" dist="127000" dir="16200000">
                    <a:prstClr val="black">
                      <a:alpha val="30000"/>
                    </a:prstClr>
                  </a:innerShdw>
                </a:effectLst>
                <a:latin typeface="Agency FB" panose="020B0503020202020204" pitchFamily="34" charset="0"/>
                <a:ea typeface="微软雅黑" panose="020B0503020204020204" pitchFamily="34" charset="-122"/>
                <a:cs typeface="+mn-ea"/>
                <a:sym typeface="Agency FB" panose="020B0503020202020204" pitchFamily="34" charset="0"/>
              </a:rPr>
              <a:t>72%</a:t>
            </a:r>
          </a:p>
          <a:p>
            <a:pPr algn="ctr"/>
            <a:r>
              <a:rPr lang="zh-CN" altLang="en-US" sz="1600" b="1" dirty="0">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rPr>
              <a:t>您的内容打在这里，或者通过复制您的文本后，在此框中选择粘贴。</a:t>
            </a:r>
          </a:p>
        </p:txBody>
      </p:sp>
      <p:sp>
        <p:nvSpPr>
          <p:cNvPr id="3" name="Freeform 7"/>
          <p:cNvSpPr/>
          <p:nvPr/>
        </p:nvSpPr>
        <p:spPr bwMode="auto">
          <a:xfrm>
            <a:off x="7966746" y="3792659"/>
            <a:ext cx="2483834" cy="1556355"/>
          </a:xfrm>
          <a:custGeom>
            <a:avLst/>
            <a:gdLst>
              <a:gd name="T0" fmla="*/ 0 w 675"/>
              <a:gd name="T1" fmla="*/ 0 h 253"/>
              <a:gd name="T2" fmla="*/ 0 w 675"/>
              <a:gd name="T3" fmla="*/ 163 h 253"/>
              <a:gd name="T4" fmla="*/ 0 w 675"/>
              <a:gd name="T5" fmla="*/ 163 h 253"/>
              <a:gd name="T6" fmla="*/ 170 w 675"/>
              <a:gd name="T7" fmla="*/ 208 h 253"/>
              <a:gd name="T8" fmla="*/ 338 w 675"/>
              <a:gd name="T9" fmla="*/ 253 h 253"/>
              <a:gd name="T10" fmla="*/ 505 w 675"/>
              <a:gd name="T11" fmla="*/ 208 h 253"/>
              <a:gd name="T12" fmla="*/ 675 w 675"/>
              <a:gd name="T13" fmla="*/ 163 h 253"/>
              <a:gd name="T14" fmla="*/ 675 w 675"/>
              <a:gd name="T15" fmla="*/ 163 h 253"/>
              <a:gd name="T16" fmla="*/ 675 w 675"/>
              <a:gd name="T17" fmla="*/ 0 h 253"/>
              <a:gd name="T18" fmla="*/ 0 w 675"/>
              <a:gd name="T1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253">
                <a:moveTo>
                  <a:pt x="0" y="0"/>
                </a:moveTo>
                <a:lnTo>
                  <a:pt x="0" y="163"/>
                </a:lnTo>
                <a:lnTo>
                  <a:pt x="0" y="163"/>
                </a:lnTo>
                <a:lnTo>
                  <a:pt x="170" y="208"/>
                </a:lnTo>
                <a:lnTo>
                  <a:pt x="338" y="253"/>
                </a:lnTo>
                <a:lnTo>
                  <a:pt x="505" y="208"/>
                </a:lnTo>
                <a:lnTo>
                  <a:pt x="675" y="163"/>
                </a:lnTo>
                <a:lnTo>
                  <a:pt x="675" y="163"/>
                </a:lnTo>
                <a:lnTo>
                  <a:pt x="675" y="0"/>
                </a:lnTo>
                <a:lnTo>
                  <a:pt x="0" y="0"/>
                </a:lnTo>
                <a:close/>
              </a:path>
            </a:pathLst>
          </a:cu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r>
              <a:rPr lang="en-US" altLang="zh-CN" sz="3200" b="1" spc="300" dirty="0">
                <a:solidFill>
                  <a:schemeClr val="bg1"/>
                </a:solidFill>
                <a:effectLst>
                  <a:innerShdw blurRad="114300" dist="127000" dir="16200000">
                    <a:prstClr val="black">
                      <a:alpha val="30000"/>
                    </a:prstClr>
                  </a:innerShdw>
                </a:effectLst>
                <a:latin typeface="Agency FB" panose="020B0503020202020204" pitchFamily="34" charset="0"/>
                <a:ea typeface="微软雅黑" panose="020B0503020204020204" pitchFamily="34" charset="-122"/>
                <a:cs typeface="+mn-ea"/>
                <a:sym typeface="Agency FB" panose="020B0503020202020204" pitchFamily="34" charset="0"/>
              </a:rPr>
              <a:t>28%</a:t>
            </a:r>
          </a:p>
          <a:p>
            <a:pPr algn="ctr"/>
            <a:endParaRPr lang="zh-CN" altLang="en-US" b="1" dirty="0">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cxnSp>
        <p:nvCxnSpPr>
          <p:cNvPr id="4" name="直接连接符 3"/>
          <p:cNvCxnSpPr>
            <a:stCxn id="2" idx="6"/>
          </p:cNvCxnSpPr>
          <p:nvPr/>
        </p:nvCxnSpPr>
        <p:spPr>
          <a:xfrm flipH="1">
            <a:off x="1491085" y="3582798"/>
            <a:ext cx="647566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a:stCxn id="3" idx="0"/>
          </p:cNvCxnSpPr>
          <p:nvPr/>
        </p:nvCxnSpPr>
        <p:spPr>
          <a:xfrm flipH="1">
            <a:off x="1491085" y="3792659"/>
            <a:ext cx="647566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13"/>
          <p:cNvSpPr txBox="1"/>
          <p:nvPr/>
        </p:nvSpPr>
        <p:spPr>
          <a:xfrm flipH="1">
            <a:off x="1491086" y="2095320"/>
            <a:ext cx="2784731" cy="430787"/>
          </a:xfrm>
          <a:prstGeom prst="rect">
            <a:avLst/>
          </a:prstGeom>
          <a:noFill/>
          <a:ln>
            <a:noFill/>
          </a:ln>
        </p:spPr>
        <p:txBody>
          <a:bodyPr wrap="square" lIns="91379" tIns="45690" rIns="91379" bIns="45690">
            <a:spAutoFit/>
          </a:bodyPr>
          <a:lstStyle>
            <a:defPPr>
              <a:defRPr lang="zh-CN"/>
            </a:defPPr>
            <a:lvl1pPr algn="ctr" eaLnBrk="0" hangingPunct="0">
              <a:defRPr sz="2200" b="1">
                <a:solidFill>
                  <a:srgbClr val="333333"/>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algn="l"/>
            <a:r>
              <a:rPr lang="zh-CN" altLang="en-US" dirty="0">
                <a:solidFill>
                  <a:schemeClr val="accent1"/>
                </a:solidFill>
                <a:latin typeface="Agency FB" panose="020B0503020202020204" pitchFamily="34" charset="0"/>
                <a:cs typeface="+mn-ea"/>
                <a:sym typeface="Agency FB" panose="020B0503020202020204" pitchFamily="34" charset="0"/>
              </a:rPr>
              <a:t>点击添加关键字</a:t>
            </a:r>
          </a:p>
        </p:txBody>
      </p:sp>
      <p:sp>
        <p:nvSpPr>
          <p:cNvPr id="7" name="TextBox 14"/>
          <p:cNvSpPr txBox="1"/>
          <p:nvPr/>
        </p:nvSpPr>
        <p:spPr>
          <a:xfrm>
            <a:off x="1491085" y="2505480"/>
            <a:ext cx="5971998" cy="1020418"/>
          </a:xfrm>
          <a:prstGeom prst="rect">
            <a:avLst/>
          </a:prstGeom>
          <a:noFill/>
        </p:spPr>
        <p:txBody>
          <a:bodyPr wrap="square" lIns="91385" tIns="45693" rIns="91385" bIns="45693" rtlCol="0">
            <a:spAutoFit/>
          </a:bodyPr>
          <a:lstStyle/>
          <a:p>
            <a:pPr>
              <a:lnSpc>
                <a:spcPct val="130000"/>
              </a:lnSpc>
            </a:pPr>
            <a:r>
              <a:rPr lang="zh-CN" altLang="en-US" sz="1600" dirty="0">
                <a:solidFill>
                  <a:schemeClr val="tx1">
                    <a:lumMod val="75000"/>
                    <a:lumOff val="25000"/>
                  </a:schemeClr>
                </a:solidFill>
                <a:latin typeface="Agency FB" panose="020B0503020202020204" pitchFamily="34" charset="0"/>
                <a:ea typeface="微软雅黑" panose="020B0503020204020204" pitchFamily="34" charset="-122"/>
                <a:cs typeface="+mn-ea"/>
                <a:sym typeface="Agency FB" panose="020B0503020202020204" pitchFamily="34" charset="0"/>
              </a:rPr>
              <a:t>您的内容打在这里，或者通过复制您的文本后，在此框中选择粘贴，并选择只保留文字。您的内容打在这里，或者通过复制您的文本后您的内容打在这里。</a:t>
            </a:r>
          </a:p>
        </p:txBody>
      </p:sp>
      <p:sp>
        <p:nvSpPr>
          <p:cNvPr id="8" name="TextBox 15"/>
          <p:cNvSpPr txBox="1"/>
          <p:nvPr/>
        </p:nvSpPr>
        <p:spPr>
          <a:xfrm flipH="1">
            <a:off x="1491086" y="4006507"/>
            <a:ext cx="2784731" cy="430787"/>
          </a:xfrm>
          <a:prstGeom prst="rect">
            <a:avLst/>
          </a:prstGeom>
          <a:noFill/>
          <a:ln>
            <a:noFill/>
          </a:ln>
        </p:spPr>
        <p:txBody>
          <a:bodyPr wrap="square" lIns="91379" tIns="45690" rIns="91379" bIns="45690">
            <a:spAutoFit/>
          </a:bodyPr>
          <a:lstStyle>
            <a:defPPr>
              <a:defRPr lang="zh-CN"/>
            </a:defPPr>
            <a:lvl1pPr eaLnBrk="0" hangingPunct="0">
              <a:defRPr sz="2200" b="1">
                <a:solidFill>
                  <a:srgbClr val="333333"/>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dirty="0">
                <a:solidFill>
                  <a:schemeClr val="accent2"/>
                </a:solidFill>
                <a:latin typeface="Agency FB" panose="020B0503020202020204" pitchFamily="34" charset="0"/>
                <a:cs typeface="+mn-ea"/>
                <a:sym typeface="Agency FB" panose="020B0503020202020204" pitchFamily="34" charset="0"/>
              </a:rPr>
              <a:t>点击添加关键字</a:t>
            </a:r>
          </a:p>
        </p:txBody>
      </p:sp>
      <p:sp>
        <p:nvSpPr>
          <p:cNvPr id="9" name="TextBox 16"/>
          <p:cNvSpPr txBox="1"/>
          <p:nvPr/>
        </p:nvSpPr>
        <p:spPr>
          <a:xfrm>
            <a:off x="1491085" y="4416666"/>
            <a:ext cx="5971998" cy="1020418"/>
          </a:xfrm>
          <a:prstGeom prst="rect">
            <a:avLst/>
          </a:prstGeom>
          <a:noFill/>
        </p:spPr>
        <p:txBody>
          <a:bodyPr wrap="square" lIns="91385" tIns="45693" rIns="91385" bIns="45693" rtlCol="0">
            <a:spAutoFit/>
          </a:bodyPr>
          <a:lstStyle/>
          <a:p>
            <a:pPr>
              <a:lnSpc>
                <a:spcPct val="130000"/>
              </a:lnSpc>
            </a:pPr>
            <a:r>
              <a:rPr lang="zh-CN" altLang="en-US" sz="1600" dirty="0">
                <a:solidFill>
                  <a:schemeClr val="tx1">
                    <a:lumMod val="75000"/>
                    <a:lumOff val="25000"/>
                  </a:schemeClr>
                </a:solidFill>
                <a:latin typeface="Agency FB" panose="020B0503020202020204" pitchFamily="34" charset="0"/>
                <a:ea typeface="微软雅黑" panose="020B0503020204020204" pitchFamily="34" charset="-122"/>
                <a:cs typeface="+mn-ea"/>
                <a:sym typeface="Agency FB" panose="020B0503020202020204" pitchFamily="34" charset="0"/>
              </a:rPr>
              <a:t>您的内容打在这里，或者通过复制您的文本后，在此框中选择粘贴，并选择只保留文字。您的内容打在这里，或者通过复制您的文本后您的内容打在这里。</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down)">
                                      <p:cBhvr>
                                        <p:cTn id="12" dur="500"/>
                                        <p:tgtEl>
                                          <p:spTgt spid="3"/>
                                        </p:tgtEl>
                                      </p:cBhvr>
                                    </p:animEffect>
                                  </p:childTnLst>
                                </p:cTn>
                              </p:par>
                              <p:par>
                                <p:cTn id="13" presetID="22" presetClass="entr" presetSubtype="2" fill="hold" nodeType="withEffect">
                                  <p:stCondLst>
                                    <p:cond delay="40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par>
                                <p:cTn id="16" presetID="22" presetClass="entr" presetSubtype="2" fill="hold" nodeType="withEffect">
                                  <p:stCondLst>
                                    <p:cond delay="400"/>
                                  </p:stCondLst>
                                  <p:childTnLst>
                                    <p:set>
                                      <p:cBhvr>
                                        <p:cTn id="17" dur="1" fill="hold">
                                          <p:stCondLst>
                                            <p:cond delay="0"/>
                                          </p:stCondLst>
                                        </p:cTn>
                                        <p:tgtEl>
                                          <p:spTgt spid="5"/>
                                        </p:tgtEl>
                                        <p:attrNameLst>
                                          <p:attrName>style.visibility</p:attrName>
                                        </p:attrNameLst>
                                      </p:cBhvr>
                                      <p:to>
                                        <p:strVal val="visible"/>
                                      </p:to>
                                    </p:set>
                                    <p:animEffect transition="in" filter="wipe(right)">
                                      <p:cBhvr>
                                        <p:cTn id="18" dur="500"/>
                                        <p:tgtEl>
                                          <p:spTgt spid="5"/>
                                        </p:tgtEl>
                                      </p:cBhvr>
                                    </p:animEffect>
                                  </p:childTnLst>
                                </p:cTn>
                              </p:par>
                              <p:par>
                                <p:cTn id="19" presetID="10" presetClass="entr" presetSubtype="0" fill="hold" grpId="0" nodeType="withEffect">
                                  <p:stCondLst>
                                    <p:cond delay="1000"/>
                                  </p:stCondLst>
                                  <p:iterate type="lt">
                                    <p:tmPct val="10000"/>
                                  </p:iterate>
                                  <p:childTnLst>
                                    <p:set>
                                      <p:cBhvr>
                                        <p:cTn id="20" dur="1" fill="hold">
                                          <p:stCondLst>
                                            <p:cond delay="0"/>
                                          </p:stCondLst>
                                        </p:cTn>
                                        <p:tgtEl>
                                          <p:spTgt spid="6"/>
                                        </p:tgtEl>
                                        <p:attrNameLst>
                                          <p:attrName>style.visibility</p:attrName>
                                        </p:attrNameLst>
                                      </p:cBhvr>
                                      <p:to>
                                        <p:strVal val="visible"/>
                                      </p:to>
                                    </p:set>
                                    <p:animEffect transition="in" filter="fade">
                                      <p:cBhvr>
                                        <p:cTn id="21" dur="100"/>
                                        <p:tgtEl>
                                          <p:spTgt spid="6"/>
                                        </p:tgtEl>
                                      </p:cBhvr>
                                    </p:animEffect>
                                  </p:childTnLst>
                                </p:cTn>
                              </p:par>
                              <p:par>
                                <p:cTn id="22" presetID="10" presetClass="entr" presetSubtype="0" fill="hold" grpId="0" nodeType="withEffect">
                                  <p:stCondLst>
                                    <p:cond delay="1000"/>
                                  </p:stCondLst>
                                  <p:iterate type="lt">
                                    <p:tmPct val="10000"/>
                                  </p:iterate>
                                  <p:childTnLst>
                                    <p:set>
                                      <p:cBhvr>
                                        <p:cTn id="23" dur="1" fill="hold">
                                          <p:stCondLst>
                                            <p:cond delay="0"/>
                                          </p:stCondLst>
                                        </p:cTn>
                                        <p:tgtEl>
                                          <p:spTgt spid="7"/>
                                        </p:tgtEl>
                                        <p:attrNameLst>
                                          <p:attrName>style.visibility</p:attrName>
                                        </p:attrNameLst>
                                      </p:cBhvr>
                                      <p:to>
                                        <p:strVal val="visible"/>
                                      </p:to>
                                    </p:set>
                                    <p:animEffect transition="in" filter="fade">
                                      <p:cBhvr>
                                        <p:cTn id="24" dur="100"/>
                                        <p:tgtEl>
                                          <p:spTgt spid="7"/>
                                        </p:tgtEl>
                                      </p:cBhvr>
                                    </p:animEffect>
                                  </p:childTnLst>
                                </p:cTn>
                              </p:par>
                              <p:par>
                                <p:cTn id="25" presetID="10" presetClass="entr" presetSubtype="0" fill="hold" grpId="0" nodeType="withEffect">
                                  <p:stCondLst>
                                    <p:cond delay="1000"/>
                                  </p:stCondLst>
                                  <p:iterate type="lt">
                                    <p:tmPct val="10000"/>
                                  </p:iterate>
                                  <p:childTnLst>
                                    <p:set>
                                      <p:cBhvr>
                                        <p:cTn id="26" dur="1" fill="hold">
                                          <p:stCondLst>
                                            <p:cond delay="0"/>
                                          </p:stCondLst>
                                        </p:cTn>
                                        <p:tgtEl>
                                          <p:spTgt spid="8"/>
                                        </p:tgtEl>
                                        <p:attrNameLst>
                                          <p:attrName>style.visibility</p:attrName>
                                        </p:attrNameLst>
                                      </p:cBhvr>
                                      <p:to>
                                        <p:strVal val="visible"/>
                                      </p:to>
                                    </p:set>
                                    <p:animEffect transition="in" filter="fade">
                                      <p:cBhvr>
                                        <p:cTn id="27" dur="100"/>
                                        <p:tgtEl>
                                          <p:spTgt spid="8"/>
                                        </p:tgtEl>
                                      </p:cBhvr>
                                    </p:animEffect>
                                  </p:childTnLst>
                                </p:cTn>
                              </p:par>
                              <p:par>
                                <p:cTn id="28" presetID="10" presetClass="entr" presetSubtype="0" fill="hold" grpId="0" nodeType="withEffect">
                                  <p:stCondLst>
                                    <p:cond delay="1000"/>
                                  </p:stCondLst>
                                  <p:iterate type="lt">
                                    <p:tmPct val="10000"/>
                                  </p:iterate>
                                  <p:childTnLst>
                                    <p:set>
                                      <p:cBhvr>
                                        <p:cTn id="29" dur="1" fill="hold">
                                          <p:stCondLst>
                                            <p:cond delay="0"/>
                                          </p:stCondLst>
                                        </p:cTn>
                                        <p:tgtEl>
                                          <p:spTgt spid="9"/>
                                        </p:tgtEl>
                                        <p:attrNameLst>
                                          <p:attrName>style.visibility</p:attrName>
                                        </p:attrNameLst>
                                      </p:cBhvr>
                                      <p:to>
                                        <p:strVal val="visible"/>
                                      </p:to>
                                    </p:set>
                                    <p:animEffect transition="in" filter="fade">
                                      <p:cBhvr>
                                        <p:cTn id="30" dur="1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2943445" y="2552513"/>
            <a:ext cx="1762771" cy="1641349"/>
          </a:xfrm>
          <a:prstGeom prst="rect">
            <a:avLst/>
          </a:prstGeom>
          <a:noFill/>
        </p:spPr>
        <p:txBody>
          <a:bodyPr wrap="square" lIns="0" tIns="0" rIns="0" bIns="0" rtlCol="0">
            <a:spAutoFit/>
          </a:bodyPr>
          <a:lstStyle/>
          <a:p>
            <a:pPr algn="ctr"/>
            <a:r>
              <a:rPr lang="en-US" altLang="zh-CN" sz="10665" dirty="0">
                <a:solidFill>
                  <a:srgbClr val="229465"/>
                </a:solidFill>
                <a:latin typeface="Arial" panose="020B0604020202020204" pitchFamily="34" charset="0"/>
                <a:ea typeface="微软雅黑" panose="020B0503020204020204" pitchFamily="34" charset="-122"/>
                <a:cs typeface="+mn-ea"/>
                <a:sym typeface="Arial" panose="020B0604020202020204" pitchFamily="34" charset="0"/>
              </a:rPr>
              <a:t>03</a:t>
            </a:r>
            <a:endParaRPr lang="zh-CN" altLang="en-US" sz="10665" dirty="0">
              <a:solidFill>
                <a:srgbClr val="22946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矩形 2"/>
          <p:cNvSpPr/>
          <p:nvPr/>
        </p:nvSpPr>
        <p:spPr>
          <a:xfrm>
            <a:off x="4920741" y="2733708"/>
            <a:ext cx="4164729" cy="700320"/>
          </a:xfrm>
          <a:prstGeom prst="rect">
            <a:avLst/>
          </a:prstGeom>
        </p:spPr>
        <p:txBody>
          <a:bodyPr wrap="square" lIns="0" tIns="0" rIns="0" bIns="0">
            <a:spAutoFit/>
          </a:bodyPr>
          <a:lstStyle/>
          <a:p>
            <a:r>
              <a:rPr lang="zh-CN" altLang="en-US" sz="4550" b="1" dirty="0">
                <a:solidFill>
                  <a:srgbClr val="B0251D"/>
                </a:solidFill>
                <a:ea typeface="微软雅黑" panose="020B0503020204020204" pitchFamily="34" charset="-122"/>
                <a:cs typeface="+mn-ea"/>
                <a:sym typeface="+mn-lt"/>
              </a:rPr>
              <a:t>请输入您的标题</a:t>
            </a:r>
          </a:p>
        </p:txBody>
      </p:sp>
      <p:sp>
        <p:nvSpPr>
          <p:cNvPr id="4" name="TextBox 11"/>
          <p:cNvSpPr txBox="1"/>
          <p:nvPr/>
        </p:nvSpPr>
        <p:spPr>
          <a:xfrm>
            <a:off x="4820108" y="3548311"/>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solidFill>
                  <a:srgbClr val="B0251D"/>
                </a:solidFill>
                <a:latin typeface="微软雅黑" panose="020B0503020204020204" pitchFamily="34" charset="-122"/>
                <a:ea typeface="微软雅黑" panose="020B0503020204020204" pitchFamily="34" charset="-122"/>
                <a:cs typeface="+mn-ea"/>
                <a:sym typeface="+mn-lt"/>
              </a:rPr>
              <a:t>添加相关标题文字</a:t>
            </a:r>
            <a:endParaRPr lang="en-US" altLang="zh-CN" sz="1325" dirty="0">
              <a:solidFill>
                <a:srgbClr val="B0251D"/>
              </a:solidFill>
              <a:latin typeface="微软雅黑" panose="020B0503020204020204" pitchFamily="34" charset="-122"/>
              <a:ea typeface="微软雅黑" panose="020B0503020204020204" pitchFamily="34" charset="-122"/>
            </a:endParaRPr>
          </a:p>
        </p:txBody>
      </p:sp>
      <p:sp>
        <p:nvSpPr>
          <p:cNvPr id="5" name="TextBox 11"/>
          <p:cNvSpPr txBox="1"/>
          <p:nvPr/>
        </p:nvSpPr>
        <p:spPr>
          <a:xfrm>
            <a:off x="6696771" y="3548311"/>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solidFill>
                  <a:srgbClr val="B0251D"/>
                </a:solidFill>
                <a:latin typeface="微软雅黑" panose="020B0503020204020204" pitchFamily="34" charset="-122"/>
                <a:ea typeface="微软雅黑" panose="020B0503020204020204" pitchFamily="34" charset="-122"/>
                <a:cs typeface="+mn-ea"/>
                <a:sym typeface="+mn-lt"/>
              </a:rPr>
              <a:t>添加相关标题文字</a:t>
            </a:r>
            <a:endParaRPr lang="en-US" altLang="zh-CN" sz="1325" dirty="0">
              <a:solidFill>
                <a:srgbClr val="B0251D"/>
              </a:solidFill>
              <a:latin typeface="微软雅黑" panose="020B0503020204020204" pitchFamily="34" charset="-122"/>
              <a:ea typeface="微软雅黑" panose="020B0503020204020204" pitchFamily="34" charset="-122"/>
            </a:endParaRPr>
          </a:p>
        </p:txBody>
      </p:sp>
      <p:sp>
        <p:nvSpPr>
          <p:cNvPr id="6" name="TextBox 11"/>
          <p:cNvSpPr txBox="1"/>
          <p:nvPr/>
        </p:nvSpPr>
        <p:spPr>
          <a:xfrm>
            <a:off x="4820108" y="3897306"/>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solidFill>
                  <a:srgbClr val="B0251D"/>
                </a:solidFill>
                <a:latin typeface="微软雅黑" panose="020B0503020204020204" pitchFamily="34" charset="-122"/>
                <a:ea typeface="微软雅黑" panose="020B0503020204020204" pitchFamily="34" charset="-122"/>
                <a:cs typeface="+mn-ea"/>
                <a:sym typeface="+mn-lt"/>
              </a:rPr>
              <a:t>添加相关标题文字</a:t>
            </a:r>
            <a:endParaRPr lang="en-US" altLang="zh-CN" sz="1325" dirty="0">
              <a:solidFill>
                <a:srgbClr val="B0251D"/>
              </a:solidFill>
              <a:latin typeface="微软雅黑" panose="020B0503020204020204" pitchFamily="34" charset="-122"/>
              <a:ea typeface="微软雅黑" panose="020B0503020204020204" pitchFamily="34" charset="-122"/>
            </a:endParaRPr>
          </a:p>
        </p:txBody>
      </p:sp>
      <p:sp>
        <p:nvSpPr>
          <p:cNvPr id="7" name="TextBox 11"/>
          <p:cNvSpPr txBox="1"/>
          <p:nvPr/>
        </p:nvSpPr>
        <p:spPr>
          <a:xfrm>
            <a:off x="6696771" y="3897306"/>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solidFill>
                  <a:srgbClr val="B0251D"/>
                </a:solidFill>
                <a:latin typeface="微软雅黑" panose="020B0503020204020204" pitchFamily="34" charset="-122"/>
                <a:ea typeface="微软雅黑" panose="020B0503020204020204" pitchFamily="34" charset="-122"/>
                <a:cs typeface="+mn-ea"/>
                <a:sym typeface="+mn-lt"/>
              </a:rPr>
              <a:t>添加相关标题文字</a:t>
            </a:r>
            <a:endParaRPr lang="en-US" altLang="zh-CN" sz="1325" dirty="0">
              <a:solidFill>
                <a:srgbClr val="B0251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ppt_w"/>
                                          </p:val>
                                        </p:tav>
                                        <p:tav tm="100000">
                                          <p:val>
                                            <p:strVal val="#ppt_w"/>
                                          </p:val>
                                        </p:tav>
                                      </p:tavLst>
                                    </p:anim>
                                    <p:anim calcmode="lin" valueType="num">
                                      <p:cBhvr>
                                        <p:cTn id="8" dur="500" fill="hold"/>
                                        <p:tgtEl>
                                          <p:spTgt spid="3"/>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p:tgtEl>
                                          <p:spTgt spid="5"/>
                                        </p:tgtEl>
                                        <p:attrNameLst>
                                          <p:attrName>ppt_x</p:attrName>
                                        </p:attrNameLst>
                                      </p:cBhvr>
                                      <p:tavLst>
                                        <p:tav tm="0">
                                          <p:val>
                                            <p:strVal val="#ppt_x-#ppt_w*1.125000"/>
                                          </p:val>
                                        </p:tav>
                                        <p:tav tm="100000">
                                          <p:val>
                                            <p:strVal val="#ppt_x"/>
                                          </p:val>
                                        </p:tav>
                                      </p:tavLst>
                                    </p:anim>
                                    <p:animEffect transition="in" filter="wipe(right)">
                                      <p:cBhvr>
                                        <p:cTn id="18" dur="500"/>
                                        <p:tgtEl>
                                          <p:spTgt spid="5"/>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p:tgtEl>
                                          <p:spTgt spid="6"/>
                                        </p:tgtEl>
                                        <p:attrNameLst>
                                          <p:attrName>ppt_x</p:attrName>
                                        </p:attrNameLst>
                                      </p:cBhvr>
                                      <p:tavLst>
                                        <p:tav tm="0">
                                          <p:val>
                                            <p:strVal val="#ppt_x-#ppt_w*1.125000"/>
                                          </p:val>
                                        </p:tav>
                                        <p:tav tm="100000">
                                          <p:val>
                                            <p:strVal val="#ppt_x"/>
                                          </p:val>
                                        </p:tav>
                                      </p:tavLst>
                                    </p:anim>
                                    <p:animEffect transition="in" filter="wipe(right)">
                                      <p:cBhvr>
                                        <p:cTn id="23" dur="500"/>
                                        <p:tgtEl>
                                          <p:spTgt spid="6"/>
                                        </p:tgtEl>
                                      </p:cBhvr>
                                    </p:animEffect>
                                  </p:childTnLst>
                                </p:cTn>
                              </p:par>
                            </p:childTnLst>
                          </p:cTn>
                        </p:par>
                        <p:par>
                          <p:cTn id="24" fill="hold">
                            <p:stCondLst>
                              <p:cond delay="2000"/>
                            </p:stCondLst>
                            <p:childTnLst>
                              <p:par>
                                <p:cTn id="25" presetID="1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p:tgtEl>
                                          <p:spTgt spid="7"/>
                                        </p:tgtEl>
                                        <p:attrNameLst>
                                          <p:attrName>ppt_x</p:attrName>
                                        </p:attrNameLst>
                                      </p:cBhvr>
                                      <p:tavLst>
                                        <p:tav tm="0">
                                          <p:val>
                                            <p:strVal val="#ppt_x-#ppt_w*1.125000"/>
                                          </p:val>
                                        </p:tav>
                                        <p:tav tm="100000">
                                          <p:val>
                                            <p:strVal val="#ppt_x"/>
                                          </p:val>
                                        </p:tav>
                                      </p:tavLst>
                                    </p:anim>
                                    <p:animEffect transition="in" filter="wipe(right)">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28521" y="3386237"/>
            <a:ext cx="5539222" cy="409480"/>
          </a:xfrm>
          <a:prstGeom prst="rect">
            <a:avLst/>
          </a:prstGeom>
          <a:solidFill>
            <a:schemeClr val="accent1"/>
          </a:solidFill>
          <a:ln w="25400" cap="flat" cmpd="sng" algn="ctr">
            <a:noFill/>
            <a:prstDash val="solid"/>
          </a:ln>
          <a:effectLst>
            <a:innerShdw blurRad="114300" dist="127000" dir="16200000">
              <a:prstClr val="black">
                <a:alpha val="40000"/>
              </a:prstClr>
            </a:innerShdw>
          </a:effectLst>
        </p:spPr>
        <p:txBody>
          <a:bodyPr lIns="91385" tIns="45693" rIns="91385" bIns="45693" anchor="ctr"/>
          <a:lstStyle/>
          <a:p>
            <a:pPr algn="ctr" defTabSz="913765">
              <a:defRPr/>
            </a:pPr>
            <a:endParaRPr lang="zh-CN" altLang="en-US">
              <a:sym typeface="Agency FB" panose="020B0503020202020204" pitchFamily="34" charset="0"/>
            </a:endParaRPr>
          </a:p>
        </p:txBody>
      </p:sp>
      <p:sp>
        <p:nvSpPr>
          <p:cNvPr id="4" name="矩形 3"/>
          <p:cNvSpPr/>
          <p:nvPr/>
        </p:nvSpPr>
        <p:spPr>
          <a:xfrm>
            <a:off x="3328521" y="3792540"/>
            <a:ext cx="5539222" cy="407894"/>
          </a:xfrm>
          <a:prstGeom prst="rect">
            <a:avLst/>
          </a:prstGeom>
          <a:solidFill>
            <a:schemeClr val="accent2">
              <a:alpha val="98000"/>
            </a:schemeClr>
          </a:solidFill>
          <a:ln w="25400" cap="flat" cmpd="sng" algn="ctr">
            <a:noFill/>
            <a:prstDash val="solid"/>
          </a:ln>
          <a:effectLst>
            <a:innerShdw blurRad="114300" dist="127000" dir="16200000">
              <a:prstClr val="black">
                <a:alpha val="40000"/>
              </a:prstClr>
            </a:innerShdw>
          </a:effectLst>
        </p:spPr>
        <p:txBody>
          <a:bodyPr lIns="91385" tIns="45693" rIns="91385" bIns="45693" anchor="ctr"/>
          <a:lstStyle/>
          <a:p>
            <a:pPr algn="ctr" defTabSz="913765">
              <a:defRPr/>
            </a:pPr>
            <a:endParaRPr lang="zh-CN" altLang="en-US">
              <a:sym typeface="Agency FB" panose="020B0503020202020204" pitchFamily="34" charset="0"/>
            </a:endParaRPr>
          </a:p>
        </p:txBody>
      </p:sp>
      <p:sp>
        <p:nvSpPr>
          <p:cNvPr id="5" name="等腰三角形 4"/>
          <p:cNvSpPr/>
          <p:nvPr/>
        </p:nvSpPr>
        <p:spPr>
          <a:xfrm>
            <a:off x="3542668" y="2306984"/>
            <a:ext cx="2517396" cy="1474447"/>
          </a:xfrm>
          <a:prstGeom prst="triangle">
            <a:avLst/>
          </a:prstGeom>
          <a:solidFill>
            <a:schemeClr val="accent3"/>
          </a:solidFill>
          <a:ln w="38100">
            <a:gradFill flip="none" rotWithShape="1">
              <a:gsLst>
                <a:gs pos="0">
                  <a:schemeClr val="bg1"/>
                </a:gs>
                <a:gs pos="100000">
                  <a:schemeClr val="bg1">
                    <a:lumMod val="85000"/>
                  </a:schemeClr>
                </a:gs>
              </a:gsLst>
              <a:lin ang="2700000" scaled="1"/>
              <a:tileRect/>
            </a:gradFill>
          </a:ln>
          <a:effectLst>
            <a:outerShdw blurRad="88900" dist="101600" dir="2700000" sx="102000" sy="102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sym typeface="Agency FB" panose="020B0503020202020204" pitchFamily="34" charset="0"/>
            </a:endParaRPr>
          </a:p>
        </p:txBody>
      </p:sp>
      <p:sp>
        <p:nvSpPr>
          <p:cNvPr id="6" name="等腰三角形 5"/>
          <p:cNvSpPr/>
          <p:nvPr/>
        </p:nvSpPr>
        <p:spPr>
          <a:xfrm>
            <a:off x="6079097" y="2316509"/>
            <a:ext cx="2518982" cy="1476033"/>
          </a:xfrm>
          <a:prstGeom prst="triangle">
            <a:avLst/>
          </a:prstGeom>
          <a:solidFill>
            <a:schemeClr val="accent5"/>
          </a:solidFill>
          <a:ln w="38100">
            <a:gradFill flip="none" rotWithShape="1">
              <a:gsLst>
                <a:gs pos="0">
                  <a:schemeClr val="bg1"/>
                </a:gs>
                <a:gs pos="100000">
                  <a:schemeClr val="bg1">
                    <a:lumMod val="85000"/>
                  </a:schemeClr>
                </a:gs>
              </a:gsLst>
              <a:lin ang="2700000" scaled="1"/>
              <a:tileRect/>
            </a:gradFill>
          </a:ln>
          <a:effectLst>
            <a:outerShdw blurRad="88900" dist="101600" dir="2700000" sx="102000" sy="102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sym typeface="Agency FB" panose="020B0503020202020204" pitchFamily="34" charset="0"/>
            </a:endParaRPr>
          </a:p>
        </p:txBody>
      </p:sp>
      <p:sp>
        <p:nvSpPr>
          <p:cNvPr id="7" name="等腰三角形 6"/>
          <p:cNvSpPr/>
          <p:nvPr/>
        </p:nvSpPr>
        <p:spPr>
          <a:xfrm rot="10800000">
            <a:off x="6079097" y="3795715"/>
            <a:ext cx="2518982" cy="1474447"/>
          </a:xfrm>
          <a:prstGeom prst="triangle">
            <a:avLst/>
          </a:prstGeom>
          <a:solidFill>
            <a:schemeClr val="accent6"/>
          </a:solidFill>
          <a:ln w="38100">
            <a:gradFill flip="none" rotWithShape="1">
              <a:gsLst>
                <a:gs pos="0">
                  <a:schemeClr val="bg1"/>
                </a:gs>
                <a:gs pos="100000">
                  <a:schemeClr val="bg1">
                    <a:lumMod val="85000"/>
                  </a:schemeClr>
                </a:gs>
              </a:gsLst>
              <a:lin ang="2700000" scaled="1"/>
              <a:tileRect/>
            </a:gradFill>
          </a:ln>
          <a:effectLst>
            <a:outerShdw blurRad="88900" dist="101600" dir="2700000" sx="102000" sy="102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sym typeface="Agency FB" panose="020B0503020202020204" pitchFamily="34" charset="0"/>
            </a:endParaRPr>
          </a:p>
        </p:txBody>
      </p:sp>
      <p:sp>
        <p:nvSpPr>
          <p:cNvPr id="8" name="等腰三角形 7"/>
          <p:cNvSpPr/>
          <p:nvPr/>
        </p:nvSpPr>
        <p:spPr>
          <a:xfrm rot="10800000">
            <a:off x="3510940" y="3795715"/>
            <a:ext cx="2518982" cy="1474447"/>
          </a:xfrm>
          <a:prstGeom prst="triangle">
            <a:avLst/>
          </a:prstGeom>
          <a:solidFill>
            <a:schemeClr val="accent4"/>
          </a:solidFill>
          <a:ln w="38100">
            <a:gradFill flip="none" rotWithShape="1">
              <a:gsLst>
                <a:gs pos="0">
                  <a:schemeClr val="bg1"/>
                </a:gs>
                <a:gs pos="100000">
                  <a:schemeClr val="bg1">
                    <a:lumMod val="85000"/>
                  </a:schemeClr>
                </a:gs>
              </a:gsLst>
              <a:lin ang="2700000" scaled="1"/>
              <a:tileRect/>
            </a:gradFill>
          </a:ln>
          <a:effectLst>
            <a:outerShdw blurRad="88900" dist="101600" dir="2700000" sx="102000" sy="102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sym typeface="Agency FB" panose="020B0503020202020204" pitchFamily="34" charset="0"/>
            </a:endParaRPr>
          </a:p>
        </p:txBody>
      </p:sp>
      <p:sp>
        <p:nvSpPr>
          <p:cNvPr id="17" name="TextBox 16"/>
          <p:cNvSpPr txBox="1">
            <a:spLocks noChangeArrowheads="1"/>
          </p:cNvSpPr>
          <p:nvPr/>
        </p:nvSpPr>
        <p:spPr bwMode="auto">
          <a:xfrm flipH="1">
            <a:off x="1134498" y="1402320"/>
            <a:ext cx="2289202" cy="1569606"/>
          </a:xfrm>
          <a:prstGeom prst="rect">
            <a:avLst/>
          </a:prstGeom>
          <a:noFill/>
          <a:ln>
            <a:noFill/>
          </a:ln>
        </p:spPr>
        <p:txBody>
          <a:bodyPr lIns="91385" tIns="45693" rIns="91385" bIns="4569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defRPr/>
            </a:pPr>
            <a:r>
              <a:rPr lang="zh-CN" altLang="en-US" sz="1600" kern="0" dirty="0">
                <a:solidFill>
                  <a:sysClr val="windowText" lastClr="000000">
                    <a:lumMod val="85000"/>
                    <a:lumOff val="15000"/>
                  </a:sysClr>
                </a:solidFill>
                <a:latin typeface="Agency FB" panose="020B0503020202020204" pitchFamily="34" charset="0"/>
                <a:ea typeface="微软雅黑" panose="020B0503020204020204" pitchFamily="34" charset="-122"/>
                <a:cs typeface="+mn-ea"/>
                <a:sym typeface="Agency FB" panose="020B0503020202020204" pitchFamily="34" charset="0"/>
              </a:rPr>
              <a:t>点击添加文本点击添加文本点击添加文本点击添加文本点击添加文本    </a:t>
            </a:r>
            <a:endParaRPr lang="en-US" altLang="zh-CN" sz="1600" kern="0" dirty="0">
              <a:solidFill>
                <a:sysClr val="windowText" lastClr="000000">
                  <a:lumMod val="85000"/>
                  <a:lumOff val="15000"/>
                </a:sysClr>
              </a:solidFill>
              <a:latin typeface="Agency FB" panose="020B0503020202020204" pitchFamily="34" charset="0"/>
              <a:ea typeface="微软雅黑" panose="020B0503020204020204" pitchFamily="34" charset="-122"/>
              <a:cs typeface="+mn-ea"/>
              <a:sym typeface="Agency FB" panose="020B0503020202020204" pitchFamily="34" charset="0"/>
            </a:endParaRPr>
          </a:p>
          <a:p>
            <a:pPr eaLnBrk="1" hangingPunct="1">
              <a:lnSpc>
                <a:spcPct val="150000"/>
              </a:lnSpc>
              <a:defRPr/>
            </a:pPr>
            <a:r>
              <a:rPr lang="zh-CN" altLang="en-US" sz="1600" kern="0" dirty="0">
                <a:solidFill>
                  <a:sysClr val="windowText" lastClr="000000">
                    <a:lumMod val="85000"/>
                    <a:lumOff val="15000"/>
                  </a:sysClr>
                </a:solidFill>
                <a:latin typeface="Agency FB" panose="020B0503020202020204" pitchFamily="34" charset="0"/>
                <a:ea typeface="微软雅黑" panose="020B0503020204020204" pitchFamily="34" charset="-122"/>
                <a:cs typeface="+mn-ea"/>
                <a:sym typeface="Agency FB" panose="020B0503020202020204" pitchFamily="34" charset="0"/>
              </a:rPr>
              <a:t>点击添加文本</a:t>
            </a:r>
            <a:endParaRPr lang="en-US" altLang="zh-CN" sz="1600" kern="0" dirty="0">
              <a:solidFill>
                <a:sysClr val="windowText" lastClr="000000">
                  <a:lumMod val="85000"/>
                  <a:lumOff val="15000"/>
                </a:sysClr>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9" name="任意多边形 18"/>
          <p:cNvSpPr/>
          <p:nvPr/>
        </p:nvSpPr>
        <p:spPr>
          <a:xfrm>
            <a:off x="3723499" y="2419671"/>
            <a:ext cx="877203" cy="390435"/>
          </a:xfrm>
          <a:custGeom>
            <a:avLst/>
            <a:gdLst>
              <a:gd name="connsiteX0" fmla="*/ 1334814 w 1334814"/>
              <a:gd name="connsiteY0" fmla="*/ 493986 h 493986"/>
              <a:gd name="connsiteX1" fmla="*/ 1072055 w 1334814"/>
              <a:gd name="connsiteY1" fmla="*/ 0 h 493986"/>
              <a:gd name="connsiteX2" fmla="*/ 0 w 1334814"/>
              <a:gd name="connsiteY2" fmla="*/ 10510 h 493986"/>
              <a:gd name="connsiteX3" fmla="*/ 0 w 1334814"/>
              <a:gd name="connsiteY3" fmla="*/ 10510 h 493986"/>
            </a:gdLst>
            <a:ahLst/>
            <a:cxnLst>
              <a:cxn ang="0">
                <a:pos x="connsiteX0" y="connsiteY0"/>
              </a:cxn>
              <a:cxn ang="0">
                <a:pos x="connsiteX1" y="connsiteY1"/>
              </a:cxn>
              <a:cxn ang="0">
                <a:pos x="connsiteX2" y="connsiteY2"/>
              </a:cxn>
              <a:cxn ang="0">
                <a:pos x="connsiteX3" y="connsiteY3"/>
              </a:cxn>
            </a:cxnLst>
            <a:rect l="l" t="t" r="r" b="b"/>
            <a:pathLst>
              <a:path w="1334814" h="493986">
                <a:moveTo>
                  <a:pt x="1334814" y="493986"/>
                </a:moveTo>
                <a:lnTo>
                  <a:pt x="1072055" y="0"/>
                </a:lnTo>
                <a:lnTo>
                  <a:pt x="0" y="10510"/>
                </a:lnTo>
                <a:lnTo>
                  <a:pt x="0" y="10510"/>
                </a:lnTo>
              </a:path>
            </a:pathLst>
          </a:custGeom>
          <a:noFill/>
          <a:ln w="25400" cap="flat" cmpd="sng" algn="ctr">
            <a:solidFill>
              <a:sysClr val="windowText" lastClr="000000">
                <a:lumMod val="50000"/>
                <a:lumOff val="50000"/>
              </a:sysClr>
            </a:solidFill>
            <a:prstDash val="sysDot"/>
            <a:headEnd type="oval"/>
            <a:tailEnd type="triangle" w="med" len="med"/>
          </a:ln>
          <a:effectLst/>
        </p:spPr>
        <p:txBody>
          <a:bodyPr lIns="91385" tIns="45693" rIns="91385" bIns="45693" anchor="ctr"/>
          <a:lstStyle/>
          <a:p>
            <a:pPr algn="ctr" defTabSz="913765">
              <a:defRPr/>
            </a:pPr>
            <a:endParaRPr lang="zh-CN" altLang="en-US">
              <a:sym typeface="Agency FB" panose="020B0503020202020204" pitchFamily="34" charset="0"/>
            </a:endParaRPr>
          </a:p>
        </p:txBody>
      </p:sp>
      <p:cxnSp>
        <p:nvCxnSpPr>
          <p:cNvPr id="20" name="直接连接符 19"/>
          <p:cNvCxnSpPr/>
          <p:nvPr/>
        </p:nvCxnSpPr>
        <p:spPr>
          <a:xfrm>
            <a:off x="3618806" y="1453107"/>
            <a:ext cx="0" cy="1944238"/>
          </a:xfrm>
          <a:prstGeom prst="line">
            <a:avLst/>
          </a:prstGeom>
          <a:noFill/>
          <a:ln w="38100" cap="flat" cmpd="sng" algn="ctr">
            <a:solidFill>
              <a:schemeClr val="bg1">
                <a:lumMod val="50000"/>
              </a:schemeClr>
            </a:solidFill>
            <a:prstDash val="solid"/>
          </a:ln>
          <a:effectLst>
            <a:innerShdw blurRad="114300">
              <a:prstClr val="black"/>
            </a:innerShdw>
          </a:effectLst>
        </p:spPr>
      </p:cxnSp>
      <p:sp>
        <p:nvSpPr>
          <p:cNvPr id="21" name="TextBox 20"/>
          <p:cNvSpPr txBox="1">
            <a:spLocks noChangeArrowheads="1"/>
          </p:cNvSpPr>
          <p:nvPr/>
        </p:nvSpPr>
        <p:spPr bwMode="auto">
          <a:xfrm flipH="1">
            <a:off x="3737776" y="2113354"/>
            <a:ext cx="920031" cy="338476"/>
          </a:xfrm>
          <a:prstGeom prst="rect">
            <a:avLst/>
          </a:prstGeom>
          <a:noFill/>
          <a:ln>
            <a:noFill/>
          </a:ln>
        </p:spPr>
        <p:txBody>
          <a:bodyPr lIns="91385" tIns="45693" rIns="91385" bIns="4569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kern="0" dirty="0">
                <a:solidFill>
                  <a:sysClr val="windowText" lastClr="000000">
                    <a:lumMod val="85000"/>
                    <a:lumOff val="15000"/>
                  </a:sysClr>
                </a:solidFill>
                <a:effectLst>
                  <a:outerShdw blurRad="38100" dist="38100" dir="2700000" algn="tl">
                    <a:srgbClr val="000000">
                      <a:alpha val="43137"/>
                    </a:srgbClr>
                  </a:outerShdw>
                </a:effectLst>
                <a:latin typeface="Agency FB" panose="020B0503020202020204" pitchFamily="34" charset="0"/>
                <a:ea typeface="微软雅黑" panose="020B0503020204020204" pitchFamily="34" charset="-122"/>
                <a:cs typeface="+mn-ea"/>
                <a:sym typeface="Agency FB" panose="020B0503020202020204" pitchFamily="34" charset="0"/>
              </a:rPr>
              <a:t>第  一</a:t>
            </a:r>
            <a:endParaRPr lang="en-US" altLang="zh-CN" sz="1600" kern="0" dirty="0">
              <a:solidFill>
                <a:sysClr val="windowText" lastClr="000000">
                  <a:lumMod val="85000"/>
                  <a:lumOff val="15000"/>
                </a:sysClr>
              </a:solidFill>
              <a:effectLst>
                <a:outerShdw blurRad="38100" dist="38100" dir="2700000" algn="tl">
                  <a:srgbClr val="000000">
                    <a:alpha val="43137"/>
                  </a:srgbClr>
                </a:outerShdw>
              </a:effectLst>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7" name="TextBox 26"/>
          <p:cNvSpPr txBox="1">
            <a:spLocks noChangeArrowheads="1"/>
          </p:cNvSpPr>
          <p:nvPr/>
        </p:nvSpPr>
        <p:spPr bwMode="auto">
          <a:xfrm flipH="1">
            <a:off x="1134498" y="4213133"/>
            <a:ext cx="2289199" cy="1569606"/>
          </a:xfrm>
          <a:prstGeom prst="rect">
            <a:avLst/>
          </a:prstGeom>
          <a:noFill/>
          <a:ln>
            <a:noFill/>
          </a:ln>
        </p:spPr>
        <p:txBody>
          <a:bodyPr wrap="square" lIns="91385" tIns="45693" rIns="91385" bIns="4569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1600" kern="0" dirty="0">
                <a:solidFill>
                  <a:sysClr val="windowText" lastClr="000000">
                    <a:lumMod val="85000"/>
                    <a:lumOff val="15000"/>
                  </a:sysClr>
                </a:solidFill>
                <a:latin typeface="Agency FB" panose="020B0503020202020204" pitchFamily="34" charset="0"/>
                <a:ea typeface="微软雅黑" panose="020B0503020204020204" pitchFamily="34" charset="-122"/>
                <a:cs typeface="+mn-ea"/>
                <a:sym typeface="Agency FB" panose="020B0503020202020204" pitchFamily="34" charset="0"/>
              </a:rPr>
              <a:t>点击添加文本点击添加文本点击添加文本点击添加文本点击添加文本    </a:t>
            </a:r>
            <a:endParaRPr lang="en-US" altLang="zh-CN" sz="1600" kern="0" dirty="0">
              <a:solidFill>
                <a:sysClr val="windowText" lastClr="000000">
                  <a:lumMod val="85000"/>
                  <a:lumOff val="15000"/>
                </a:sysClr>
              </a:solidFill>
              <a:latin typeface="Agency FB" panose="020B0503020202020204" pitchFamily="34" charset="0"/>
              <a:ea typeface="微软雅黑" panose="020B0503020204020204" pitchFamily="34" charset="-122"/>
              <a:cs typeface="+mn-ea"/>
              <a:sym typeface="Agency FB" panose="020B0503020202020204" pitchFamily="34" charset="0"/>
            </a:endParaRPr>
          </a:p>
          <a:p>
            <a:pPr lvl="0" eaLnBrk="1" hangingPunct="1">
              <a:lnSpc>
                <a:spcPct val="150000"/>
              </a:lnSpc>
              <a:defRPr/>
            </a:pPr>
            <a:r>
              <a:rPr lang="zh-CN" altLang="en-US" sz="1600" kern="0" dirty="0">
                <a:solidFill>
                  <a:sysClr val="windowText" lastClr="000000">
                    <a:lumMod val="85000"/>
                    <a:lumOff val="15000"/>
                  </a:sysClr>
                </a:solidFill>
                <a:latin typeface="Agency FB" panose="020B0503020202020204" pitchFamily="34" charset="0"/>
                <a:ea typeface="微软雅黑" panose="020B0503020204020204" pitchFamily="34" charset="-122"/>
                <a:cs typeface="+mn-ea"/>
                <a:sym typeface="Agency FB" panose="020B0503020202020204" pitchFamily="34" charset="0"/>
              </a:rPr>
              <a:t>点击添加文本</a:t>
            </a:r>
            <a:endParaRPr lang="en-US" altLang="zh-CN" sz="1600" kern="0" dirty="0">
              <a:solidFill>
                <a:sysClr val="windowText" lastClr="000000">
                  <a:lumMod val="85000"/>
                  <a:lumOff val="15000"/>
                </a:sysClr>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cxnSp>
        <p:nvCxnSpPr>
          <p:cNvPr id="29" name="直接连接符 28"/>
          <p:cNvCxnSpPr/>
          <p:nvPr/>
        </p:nvCxnSpPr>
        <p:spPr>
          <a:xfrm>
            <a:off x="3617220" y="4221066"/>
            <a:ext cx="0" cy="1944238"/>
          </a:xfrm>
          <a:prstGeom prst="line">
            <a:avLst/>
          </a:prstGeom>
          <a:noFill/>
          <a:ln w="38100" cap="flat" cmpd="sng" algn="ctr">
            <a:solidFill>
              <a:schemeClr val="bg1">
                <a:lumMod val="50000"/>
              </a:schemeClr>
            </a:solidFill>
            <a:prstDash val="solid"/>
          </a:ln>
          <a:effectLst>
            <a:innerShdw blurRad="114300">
              <a:prstClr val="black"/>
            </a:innerShdw>
          </a:effectLst>
        </p:spPr>
      </p:cxnSp>
      <p:sp>
        <p:nvSpPr>
          <p:cNvPr id="30" name="任意多边形 29"/>
          <p:cNvSpPr/>
          <p:nvPr/>
        </p:nvSpPr>
        <p:spPr>
          <a:xfrm>
            <a:off x="3669568" y="4725774"/>
            <a:ext cx="931136" cy="388849"/>
          </a:xfrm>
          <a:custGeom>
            <a:avLst/>
            <a:gdLst>
              <a:gd name="connsiteX0" fmla="*/ 1187669 w 1187669"/>
              <a:gd name="connsiteY0" fmla="*/ 0 h 483476"/>
              <a:gd name="connsiteX1" fmla="*/ 1019504 w 1187669"/>
              <a:gd name="connsiteY1" fmla="*/ 462456 h 483476"/>
              <a:gd name="connsiteX2" fmla="*/ 0 w 1187669"/>
              <a:gd name="connsiteY2" fmla="*/ 483476 h 483476"/>
            </a:gdLst>
            <a:ahLst/>
            <a:cxnLst>
              <a:cxn ang="0">
                <a:pos x="connsiteX0" y="connsiteY0"/>
              </a:cxn>
              <a:cxn ang="0">
                <a:pos x="connsiteX1" y="connsiteY1"/>
              </a:cxn>
              <a:cxn ang="0">
                <a:pos x="connsiteX2" y="connsiteY2"/>
              </a:cxn>
            </a:cxnLst>
            <a:rect l="l" t="t" r="r" b="b"/>
            <a:pathLst>
              <a:path w="1187669" h="483476">
                <a:moveTo>
                  <a:pt x="1187669" y="0"/>
                </a:moveTo>
                <a:lnTo>
                  <a:pt x="1019504" y="462456"/>
                </a:lnTo>
                <a:lnTo>
                  <a:pt x="0" y="483476"/>
                </a:lnTo>
              </a:path>
            </a:pathLst>
          </a:custGeom>
          <a:noFill/>
          <a:ln w="25400" cap="flat" cmpd="sng" algn="ctr">
            <a:solidFill>
              <a:sysClr val="windowText" lastClr="000000">
                <a:lumMod val="50000"/>
                <a:lumOff val="50000"/>
              </a:sysClr>
            </a:solidFill>
            <a:prstDash val="sysDot"/>
            <a:headEnd type="oval"/>
            <a:tailEnd type="triangle" w="med" len="med"/>
          </a:ln>
          <a:effectLst/>
        </p:spPr>
        <p:txBody>
          <a:bodyPr lIns="91385" tIns="45693" rIns="91385" bIns="45693" anchor="ctr"/>
          <a:lstStyle/>
          <a:p>
            <a:pPr algn="ctr" defTabSz="913765">
              <a:defRPr/>
            </a:pPr>
            <a:endParaRPr lang="zh-CN" altLang="en-US">
              <a:sym typeface="Agency FB" panose="020B0503020202020204" pitchFamily="34" charset="0"/>
            </a:endParaRPr>
          </a:p>
        </p:txBody>
      </p:sp>
      <p:sp>
        <p:nvSpPr>
          <p:cNvPr id="31" name="TextBox 30"/>
          <p:cNvSpPr txBox="1">
            <a:spLocks noChangeArrowheads="1"/>
          </p:cNvSpPr>
          <p:nvPr/>
        </p:nvSpPr>
        <p:spPr bwMode="auto">
          <a:xfrm flipH="1">
            <a:off x="3799640" y="5071769"/>
            <a:ext cx="921618" cy="338476"/>
          </a:xfrm>
          <a:prstGeom prst="rect">
            <a:avLst/>
          </a:prstGeom>
          <a:noFill/>
          <a:ln>
            <a:noFill/>
          </a:ln>
        </p:spPr>
        <p:txBody>
          <a:bodyPr lIns="91385" tIns="45693" rIns="91385" bIns="4569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kern="0" dirty="0">
                <a:solidFill>
                  <a:sysClr val="windowText" lastClr="000000">
                    <a:lumMod val="85000"/>
                    <a:lumOff val="15000"/>
                  </a:sysClr>
                </a:solidFill>
                <a:effectLst>
                  <a:outerShdw blurRad="38100" dist="38100" dir="2700000" algn="tl">
                    <a:srgbClr val="000000">
                      <a:alpha val="43137"/>
                    </a:srgbClr>
                  </a:outerShdw>
                </a:effectLst>
                <a:latin typeface="Agency FB" panose="020B0503020202020204" pitchFamily="34" charset="0"/>
                <a:ea typeface="微软雅黑" panose="020B0503020204020204" pitchFamily="34" charset="-122"/>
                <a:cs typeface="+mn-ea"/>
                <a:sym typeface="Agency FB" panose="020B0503020202020204" pitchFamily="34" charset="0"/>
              </a:rPr>
              <a:t>第 二</a:t>
            </a:r>
            <a:endParaRPr lang="en-US" altLang="zh-CN" sz="1600" kern="0" dirty="0">
              <a:solidFill>
                <a:sysClr val="windowText" lastClr="000000">
                  <a:lumMod val="85000"/>
                  <a:lumOff val="15000"/>
                </a:sysClr>
              </a:solidFill>
              <a:effectLst>
                <a:outerShdw blurRad="38100" dist="38100" dir="2700000" algn="tl">
                  <a:srgbClr val="000000">
                    <a:alpha val="43137"/>
                  </a:srgbClr>
                </a:outerShdw>
              </a:effectLst>
              <a:latin typeface="Agency FB" panose="020B0503020202020204" pitchFamily="34" charset="0"/>
              <a:ea typeface="微软雅黑" panose="020B0503020204020204" pitchFamily="34" charset="-122"/>
              <a:cs typeface="+mn-ea"/>
              <a:sym typeface="Agency FB" panose="020B0503020202020204" pitchFamily="34" charset="0"/>
            </a:endParaRPr>
          </a:p>
        </p:txBody>
      </p:sp>
      <p:cxnSp>
        <p:nvCxnSpPr>
          <p:cNvPr id="32" name="直接连接符 31"/>
          <p:cNvCxnSpPr/>
          <p:nvPr/>
        </p:nvCxnSpPr>
        <p:spPr>
          <a:xfrm>
            <a:off x="8560008" y="1446759"/>
            <a:ext cx="0" cy="1944238"/>
          </a:xfrm>
          <a:prstGeom prst="line">
            <a:avLst/>
          </a:prstGeom>
          <a:noFill/>
          <a:ln w="38100" cap="flat" cmpd="sng" algn="ctr">
            <a:solidFill>
              <a:schemeClr val="bg1">
                <a:lumMod val="50000"/>
              </a:schemeClr>
            </a:solidFill>
            <a:prstDash val="solid"/>
          </a:ln>
          <a:effectLst>
            <a:innerShdw blurRad="114300">
              <a:prstClr val="black"/>
            </a:innerShdw>
          </a:effectLst>
        </p:spPr>
      </p:cxnSp>
      <p:cxnSp>
        <p:nvCxnSpPr>
          <p:cNvPr id="40" name="直接连接符 39"/>
          <p:cNvCxnSpPr/>
          <p:nvPr/>
        </p:nvCxnSpPr>
        <p:spPr>
          <a:xfrm>
            <a:off x="8560008" y="4214718"/>
            <a:ext cx="0" cy="1942650"/>
          </a:xfrm>
          <a:prstGeom prst="line">
            <a:avLst/>
          </a:prstGeom>
          <a:noFill/>
          <a:ln w="38100" cap="flat" cmpd="sng" algn="ctr">
            <a:solidFill>
              <a:schemeClr val="bg1">
                <a:lumMod val="50000"/>
              </a:schemeClr>
            </a:solidFill>
            <a:prstDash val="solid"/>
          </a:ln>
          <a:effectLst>
            <a:innerShdw blurRad="114300">
              <a:prstClr val="black"/>
            </a:innerShdw>
          </a:effectLst>
        </p:spPr>
      </p:cxnSp>
      <p:sp>
        <p:nvSpPr>
          <p:cNvPr id="48" name="任意多边形 47"/>
          <p:cNvSpPr/>
          <p:nvPr/>
        </p:nvSpPr>
        <p:spPr>
          <a:xfrm flipH="1">
            <a:off x="7370315" y="4757516"/>
            <a:ext cx="1075485" cy="355518"/>
          </a:xfrm>
          <a:custGeom>
            <a:avLst/>
            <a:gdLst>
              <a:gd name="connsiteX0" fmla="*/ 1187669 w 1187669"/>
              <a:gd name="connsiteY0" fmla="*/ 0 h 483476"/>
              <a:gd name="connsiteX1" fmla="*/ 1019504 w 1187669"/>
              <a:gd name="connsiteY1" fmla="*/ 462456 h 483476"/>
              <a:gd name="connsiteX2" fmla="*/ 0 w 1187669"/>
              <a:gd name="connsiteY2" fmla="*/ 483476 h 483476"/>
            </a:gdLst>
            <a:ahLst/>
            <a:cxnLst>
              <a:cxn ang="0">
                <a:pos x="connsiteX0" y="connsiteY0"/>
              </a:cxn>
              <a:cxn ang="0">
                <a:pos x="connsiteX1" y="connsiteY1"/>
              </a:cxn>
              <a:cxn ang="0">
                <a:pos x="connsiteX2" y="connsiteY2"/>
              </a:cxn>
            </a:cxnLst>
            <a:rect l="l" t="t" r="r" b="b"/>
            <a:pathLst>
              <a:path w="1187669" h="483476">
                <a:moveTo>
                  <a:pt x="1187669" y="0"/>
                </a:moveTo>
                <a:lnTo>
                  <a:pt x="1019504" y="462456"/>
                </a:lnTo>
                <a:lnTo>
                  <a:pt x="0" y="483476"/>
                </a:lnTo>
              </a:path>
            </a:pathLst>
          </a:custGeom>
          <a:noFill/>
          <a:ln w="25400" cap="flat" cmpd="sng" algn="ctr">
            <a:solidFill>
              <a:sysClr val="windowText" lastClr="000000">
                <a:lumMod val="50000"/>
                <a:lumOff val="50000"/>
              </a:sysClr>
            </a:solidFill>
            <a:prstDash val="sysDot"/>
            <a:headEnd type="oval"/>
            <a:tailEnd type="triangle" w="med" len="med"/>
          </a:ln>
          <a:effectLst/>
        </p:spPr>
        <p:txBody>
          <a:bodyPr lIns="91385" tIns="45693" rIns="91385" bIns="45693" anchor="ctr"/>
          <a:lstStyle/>
          <a:p>
            <a:pPr algn="ctr" defTabSz="913765">
              <a:defRPr/>
            </a:pPr>
            <a:endParaRPr lang="zh-CN" altLang="en-US">
              <a:sym typeface="Agency FB" panose="020B0503020202020204" pitchFamily="34" charset="0"/>
            </a:endParaRPr>
          </a:p>
        </p:txBody>
      </p:sp>
      <p:sp>
        <p:nvSpPr>
          <p:cNvPr id="49" name="任意多边形 48"/>
          <p:cNvSpPr/>
          <p:nvPr/>
        </p:nvSpPr>
        <p:spPr>
          <a:xfrm flipH="1">
            <a:off x="7567009" y="2486331"/>
            <a:ext cx="850236" cy="323776"/>
          </a:xfrm>
          <a:custGeom>
            <a:avLst/>
            <a:gdLst>
              <a:gd name="connsiteX0" fmla="*/ 1334814 w 1334814"/>
              <a:gd name="connsiteY0" fmla="*/ 493986 h 493986"/>
              <a:gd name="connsiteX1" fmla="*/ 1072055 w 1334814"/>
              <a:gd name="connsiteY1" fmla="*/ 0 h 493986"/>
              <a:gd name="connsiteX2" fmla="*/ 0 w 1334814"/>
              <a:gd name="connsiteY2" fmla="*/ 10510 h 493986"/>
              <a:gd name="connsiteX3" fmla="*/ 0 w 1334814"/>
              <a:gd name="connsiteY3" fmla="*/ 10510 h 493986"/>
            </a:gdLst>
            <a:ahLst/>
            <a:cxnLst>
              <a:cxn ang="0">
                <a:pos x="connsiteX0" y="connsiteY0"/>
              </a:cxn>
              <a:cxn ang="0">
                <a:pos x="connsiteX1" y="connsiteY1"/>
              </a:cxn>
              <a:cxn ang="0">
                <a:pos x="connsiteX2" y="connsiteY2"/>
              </a:cxn>
              <a:cxn ang="0">
                <a:pos x="connsiteX3" y="connsiteY3"/>
              </a:cxn>
            </a:cxnLst>
            <a:rect l="l" t="t" r="r" b="b"/>
            <a:pathLst>
              <a:path w="1334814" h="493986">
                <a:moveTo>
                  <a:pt x="1334814" y="493986"/>
                </a:moveTo>
                <a:lnTo>
                  <a:pt x="1072055" y="0"/>
                </a:lnTo>
                <a:lnTo>
                  <a:pt x="0" y="10510"/>
                </a:lnTo>
                <a:lnTo>
                  <a:pt x="0" y="10510"/>
                </a:lnTo>
              </a:path>
            </a:pathLst>
          </a:custGeom>
          <a:noFill/>
          <a:ln w="25400" cap="flat" cmpd="sng" algn="ctr">
            <a:solidFill>
              <a:sysClr val="windowText" lastClr="000000">
                <a:lumMod val="50000"/>
                <a:lumOff val="50000"/>
              </a:sysClr>
            </a:solidFill>
            <a:prstDash val="sysDot"/>
            <a:headEnd type="oval"/>
            <a:tailEnd type="triangle" w="med" len="med"/>
          </a:ln>
          <a:effectLst/>
        </p:spPr>
        <p:txBody>
          <a:bodyPr lIns="91385" tIns="45693" rIns="91385" bIns="45693" anchor="ctr"/>
          <a:lstStyle/>
          <a:p>
            <a:pPr algn="ctr" defTabSz="913765">
              <a:defRPr/>
            </a:pPr>
            <a:endParaRPr lang="zh-CN" altLang="en-US">
              <a:sym typeface="Agency FB" panose="020B0503020202020204" pitchFamily="34" charset="0"/>
            </a:endParaRPr>
          </a:p>
        </p:txBody>
      </p:sp>
      <p:sp>
        <p:nvSpPr>
          <p:cNvPr id="50" name="TextBox 49"/>
          <p:cNvSpPr txBox="1">
            <a:spLocks noChangeArrowheads="1"/>
          </p:cNvSpPr>
          <p:nvPr/>
        </p:nvSpPr>
        <p:spPr bwMode="auto">
          <a:xfrm flipH="1">
            <a:off x="7574940" y="5144778"/>
            <a:ext cx="921618" cy="338476"/>
          </a:xfrm>
          <a:prstGeom prst="rect">
            <a:avLst/>
          </a:prstGeom>
          <a:noFill/>
          <a:ln>
            <a:noFill/>
          </a:ln>
        </p:spPr>
        <p:txBody>
          <a:bodyPr lIns="91385" tIns="45693" rIns="91385" bIns="4569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kern="0" dirty="0">
                <a:solidFill>
                  <a:sysClr val="windowText" lastClr="000000">
                    <a:lumMod val="85000"/>
                    <a:lumOff val="15000"/>
                  </a:sysClr>
                </a:solidFill>
                <a:effectLst>
                  <a:outerShdw blurRad="38100" dist="38100" dir="2700000" algn="tl">
                    <a:srgbClr val="000000">
                      <a:alpha val="43137"/>
                    </a:srgbClr>
                  </a:outerShdw>
                </a:effectLst>
                <a:latin typeface="Agency FB" panose="020B0503020202020204" pitchFamily="34" charset="0"/>
                <a:ea typeface="微软雅黑" panose="020B0503020204020204" pitchFamily="34" charset="-122"/>
                <a:cs typeface="+mn-ea"/>
                <a:sym typeface="Agency FB" panose="020B0503020202020204" pitchFamily="34" charset="0"/>
              </a:rPr>
              <a:t>第 三</a:t>
            </a:r>
            <a:endParaRPr lang="en-US" altLang="zh-CN" sz="1600" kern="0" dirty="0">
              <a:solidFill>
                <a:sysClr val="windowText" lastClr="000000">
                  <a:lumMod val="85000"/>
                  <a:lumOff val="15000"/>
                </a:sysClr>
              </a:solidFill>
              <a:effectLst>
                <a:outerShdw blurRad="38100" dist="38100" dir="2700000" algn="tl">
                  <a:srgbClr val="000000">
                    <a:alpha val="43137"/>
                  </a:srgbClr>
                </a:outerShdw>
              </a:effectLst>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51" name="TextBox 50"/>
          <p:cNvSpPr txBox="1">
            <a:spLocks noChangeArrowheads="1"/>
          </p:cNvSpPr>
          <p:nvPr/>
        </p:nvSpPr>
        <p:spPr bwMode="auto">
          <a:xfrm flipH="1">
            <a:off x="7708186" y="2111768"/>
            <a:ext cx="921618" cy="338476"/>
          </a:xfrm>
          <a:prstGeom prst="rect">
            <a:avLst/>
          </a:prstGeom>
          <a:noFill/>
          <a:ln>
            <a:noFill/>
          </a:ln>
        </p:spPr>
        <p:txBody>
          <a:bodyPr lIns="91385" tIns="45693" rIns="91385" bIns="4569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kern="0" dirty="0">
                <a:solidFill>
                  <a:sysClr val="windowText" lastClr="000000">
                    <a:lumMod val="85000"/>
                    <a:lumOff val="15000"/>
                  </a:sysClr>
                </a:solidFill>
                <a:effectLst>
                  <a:outerShdw blurRad="38100" dist="38100" dir="2700000" algn="tl">
                    <a:srgbClr val="000000">
                      <a:alpha val="43137"/>
                    </a:srgbClr>
                  </a:outerShdw>
                </a:effectLst>
                <a:latin typeface="Agency FB" panose="020B0503020202020204" pitchFamily="34" charset="0"/>
                <a:ea typeface="微软雅黑" panose="020B0503020204020204" pitchFamily="34" charset="-122"/>
                <a:cs typeface="+mn-ea"/>
                <a:sym typeface="Agency FB" panose="020B0503020202020204" pitchFamily="34" charset="0"/>
              </a:rPr>
              <a:t>第 四</a:t>
            </a:r>
            <a:endParaRPr lang="en-US" altLang="zh-CN" sz="1600" kern="0" dirty="0">
              <a:solidFill>
                <a:sysClr val="windowText" lastClr="000000">
                  <a:lumMod val="85000"/>
                  <a:lumOff val="15000"/>
                </a:sysClr>
              </a:solidFill>
              <a:effectLst>
                <a:outerShdw blurRad="38100" dist="38100" dir="2700000" algn="tl">
                  <a:srgbClr val="000000">
                    <a:alpha val="43137"/>
                  </a:srgbClr>
                </a:outerShdw>
              </a:effectLst>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52" name="TextBox 51"/>
          <p:cNvSpPr txBox="1">
            <a:spLocks noChangeArrowheads="1"/>
          </p:cNvSpPr>
          <p:nvPr/>
        </p:nvSpPr>
        <p:spPr bwMode="auto">
          <a:xfrm flipH="1">
            <a:off x="8629804" y="4311031"/>
            <a:ext cx="2289199" cy="1569606"/>
          </a:xfrm>
          <a:prstGeom prst="rect">
            <a:avLst/>
          </a:prstGeom>
          <a:noFill/>
          <a:ln>
            <a:noFill/>
          </a:ln>
        </p:spPr>
        <p:txBody>
          <a:bodyPr wrap="square" lIns="91385" tIns="45693" rIns="91385" bIns="4569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1600" kern="0" dirty="0">
                <a:solidFill>
                  <a:sysClr val="windowText" lastClr="000000">
                    <a:lumMod val="85000"/>
                    <a:lumOff val="15000"/>
                  </a:sysClr>
                </a:solidFill>
                <a:latin typeface="Agency FB" panose="020B0503020202020204" pitchFamily="34" charset="0"/>
                <a:ea typeface="微软雅黑" panose="020B0503020204020204" pitchFamily="34" charset="-122"/>
                <a:cs typeface="+mn-ea"/>
                <a:sym typeface="Agency FB" panose="020B0503020202020204" pitchFamily="34" charset="0"/>
              </a:rPr>
              <a:t>点击添加文本点击添加文本点击添加文本点击添加文本点击添加文本    </a:t>
            </a:r>
            <a:endParaRPr lang="en-US" altLang="zh-CN" sz="1600" kern="0" dirty="0">
              <a:solidFill>
                <a:sysClr val="windowText" lastClr="000000">
                  <a:lumMod val="85000"/>
                  <a:lumOff val="15000"/>
                </a:sysClr>
              </a:solidFill>
              <a:latin typeface="Agency FB" panose="020B0503020202020204" pitchFamily="34" charset="0"/>
              <a:ea typeface="微软雅黑" panose="020B0503020204020204" pitchFamily="34" charset="-122"/>
              <a:cs typeface="+mn-ea"/>
              <a:sym typeface="Agency FB" panose="020B0503020202020204" pitchFamily="34" charset="0"/>
            </a:endParaRPr>
          </a:p>
          <a:p>
            <a:pPr lvl="0" eaLnBrk="1" hangingPunct="1">
              <a:lnSpc>
                <a:spcPct val="150000"/>
              </a:lnSpc>
              <a:defRPr/>
            </a:pPr>
            <a:r>
              <a:rPr lang="zh-CN" altLang="en-US" sz="1600" kern="0" dirty="0">
                <a:solidFill>
                  <a:sysClr val="windowText" lastClr="000000">
                    <a:lumMod val="85000"/>
                    <a:lumOff val="15000"/>
                  </a:sysClr>
                </a:solidFill>
                <a:latin typeface="Agency FB" panose="020B0503020202020204" pitchFamily="34" charset="0"/>
                <a:ea typeface="微软雅黑" panose="020B0503020204020204" pitchFamily="34" charset="-122"/>
                <a:cs typeface="+mn-ea"/>
                <a:sym typeface="Agency FB" panose="020B0503020202020204" pitchFamily="34" charset="0"/>
              </a:rPr>
              <a:t>点击添加文本</a:t>
            </a:r>
            <a:endParaRPr lang="en-US" altLang="zh-CN" sz="1600" kern="0" dirty="0">
              <a:solidFill>
                <a:sysClr val="windowText" lastClr="000000">
                  <a:lumMod val="85000"/>
                  <a:lumOff val="15000"/>
                </a:sysClr>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53" name="TextBox 52"/>
          <p:cNvSpPr txBox="1">
            <a:spLocks noChangeArrowheads="1"/>
          </p:cNvSpPr>
          <p:nvPr/>
        </p:nvSpPr>
        <p:spPr bwMode="auto">
          <a:xfrm flipH="1">
            <a:off x="8629804" y="1658140"/>
            <a:ext cx="2289199" cy="1569606"/>
          </a:xfrm>
          <a:prstGeom prst="rect">
            <a:avLst/>
          </a:prstGeom>
          <a:noFill/>
          <a:ln>
            <a:noFill/>
          </a:ln>
        </p:spPr>
        <p:txBody>
          <a:bodyPr wrap="square" lIns="91385" tIns="45693" rIns="91385" bIns="4569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1600" kern="0" dirty="0">
                <a:solidFill>
                  <a:sysClr val="windowText" lastClr="000000">
                    <a:lumMod val="85000"/>
                    <a:lumOff val="15000"/>
                  </a:sysClr>
                </a:solidFill>
                <a:latin typeface="Agency FB" panose="020B0503020202020204" pitchFamily="34" charset="0"/>
                <a:ea typeface="微软雅黑" panose="020B0503020204020204" pitchFamily="34" charset="-122"/>
                <a:cs typeface="+mn-ea"/>
                <a:sym typeface="Agency FB" panose="020B0503020202020204" pitchFamily="34" charset="0"/>
              </a:rPr>
              <a:t>点击添加文本点击添加文本点击添加文本点击添加文本点击添加文本    </a:t>
            </a:r>
            <a:endParaRPr lang="en-US" altLang="zh-CN" sz="1600" kern="0" dirty="0">
              <a:solidFill>
                <a:sysClr val="windowText" lastClr="000000">
                  <a:lumMod val="85000"/>
                  <a:lumOff val="15000"/>
                </a:sysClr>
              </a:solidFill>
              <a:latin typeface="Agency FB" panose="020B0503020202020204" pitchFamily="34" charset="0"/>
              <a:ea typeface="微软雅黑" panose="020B0503020204020204" pitchFamily="34" charset="-122"/>
              <a:cs typeface="+mn-ea"/>
              <a:sym typeface="Agency FB" panose="020B0503020202020204" pitchFamily="34" charset="0"/>
            </a:endParaRPr>
          </a:p>
          <a:p>
            <a:pPr lvl="0" eaLnBrk="1" hangingPunct="1">
              <a:lnSpc>
                <a:spcPct val="150000"/>
              </a:lnSpc>
              <a:defRPr/>
            </a:pPr>
            <a:r>
              <a:rPr lang="zh-CN" altLang="en-US" sz="1600" kern="0" dirty="0">
                <a:solidFill>
                  <a:sysClr val="windowText" lastClr="000000">
                    <a:lumMod val="85000"/>
                    <a:lumOff val="15000"/>
                  </a:sysClr>
                </a:solidFill>
                <a:latin typeface="Agency FB" panose="020B0503020202020204" pitchFamily="34" charset="0"/>
                <a:ea typeface="微软雅黑" panose="020B0503020204020204" pitchFamily="34" charset="-122"/>
                <a:cs typeface="+mn-ea"/>
                <a:sym typeface="Agency FB" panose="020B0503020202020204" pitchFamily="34" charset="0"/>
              </a:rPr>
              <a:t>点击添加文本</a:t>
            </a:r>
            <a:endParaRPr lang="en-US" altLang="zh-CN" sz="1600" kern="0" dirty="0">
              <a:solidFill>
                <a:sysClr val="windowText" lastClr="000000">
                  <a:lumMod val="85000"/>
                  <a:lumOff val="15000"/>
                </a:sysClr>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right)">
                                      <p:cBhvr>
                                        <p:cTn id="18" dur="500"/>
                                        <p:tgtEl>
                                          <p:spTgt spid="19"/>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right)">
                                      <p:cBhvr>
                                        <p:cTn id="22" dur="500"/>
                                        <p:tgtEl>
                                          <p:spTgt spid="21"/>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right)">
                                      <p:cBhvr>
                                        <p:cTn id="26" dur="500"/>
                                        <p:tgtEl>
                                          <p:spTgt spid="20"/>
                                        </p:tgtEl>
                                      </p:cBhvr>
                                    </p:animEffect>
                                  </p:childTnLst>
                                </p:cTn>
                              </p:par>
                            </p:childTnLst>
                          </p:cTn>
                        </p:par>
                        <p:par>
                          <p:cTn id="27" fill="hold">
                            <p:stCondLst>
                              <p:cond delay="2500"/>
                            </p:stCondLst>
                            <p:childTnLst>
                              <p:par>
                                <p:cTn id="28" presetID="22" presetClass="entr" presetSubtype="2"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right)">
                                      <p:cBhvr>
                                        <p:cTn id="30" dur="500"/>
                                        <p:tgtEl>
                                          <p:spTgt spid="17"/>
                                        </p:tgtEl>
                                      </p:cBhvr>
                                    </p:animEffect>
                                  </p:childTnLst>
                                </p:cTn>
                              </p:par>
                            </p:childTnLst>
                          </p:cTn>
                        </p:par>
                        <p:par>
                          <p:cTn id="31" fill="hold">
                            <p:stCondLst>
                              <p:cond delay="3000"/>
                            </p:stCondLst>
                            <p:childTnLst>
                              <p:par>
                                <p:cTn id="32" presetID="22" presetClass="entr" presetSubtype="4"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par>
                          <p:cTn id="35" fill="hold">
                            <p:stCondLst>
                              <p:cond delay="3500"/>
                            </p:stCondLst>
                            <p:childTnLst>
                              <p:par>
                                <p:cTn id="36" presetID="22" presetClass="entr" presetSubtype="2"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right)">
                                      <p:cBhvr>
                                        <p:cTn id="38" dur="500"/>
                                        <p:tgtEl>
                                          <p:spTgt spid="30"/>
                                        </p:tgtEl>
                                      </p:cBhvr>
                                    </p:animEffect>
                                  </p:childTnLst>
                                </p:cTn>
                              </p:par>
                            </p:childTnLst>
                          </p:cTn>
                        </p:par>
                        <p:par>
                          <p:cTn id="39" fill="hold">
                            <p:stCondLst>
                              <p:cond delay="4000"/>
                            </p:stCondLst>
                            <p:childTnLst>
                              <p:par>
                                <p:cTn id="40" presetID="22" presetClass="entr" presetSubtype="2"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right)">
                                      <p:cBhvr>
                                        <p:cTn id="42" dur="500"/>
                                        <p:tgtEl>
                                          <p:spTgt spid="31"/>
                                        </p:tgtEl>
                                      </p:cBhvr>
                                    </p:animEffect>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right)">
                                      <p:cBhvr>
                                        <p:cTn id="46" dur="500"/>
                                        <p:tgtEl>
                                          <p:spTgt spid="29"/>
                                        </p:tgtEl>
                                      </p:cBhvr>
                                    </p:animEffect>
                                  </p:childTnLst>
                                </p:cTn>
                              </p:par>
                            </p:childTnLst>
                          </p:cTn>
                        </p:par>
                        <p:par>
                          <p:cTn id="47" fill="hold">
                            <p:stCondLst>
                              <p:cond delay="5000"/>
                            </p:stCondLst>
                            <p:childTnLst>
                              <p:par>
                                <p:cTn id="48" presetID="22" presetClass="entr" presetSubtype="2"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right)">
                                      <p:cBhvr>
                                        <p:cTn id="50" dur="500"/>
                                        <p:tgtEl>
                                          <p:spTgt spid="27"/>
                                        </p:tgtEl>
                                      </p:cBhvr>
                                    </p:animEffect>
                                  </p:childTnLst>
                                </p:cTn>
                              </p:par>
                            </p:childTnLst>
                          </p:cTn>
                        </p:par>
                        <p:par>
                          <p:cTn id="51" fill="hold">
                            <p:stCondLst>
                              <p:cond delay="5500"/>
                            </p:stCondLst>
                            <p:childTnLst>
                              <p:par>
                                <p:cTn id="52" presetID="22" presetClass="entr" presetSubtype="1"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up)">
                                      <p:cBhvr>
                                        <p:cTn id="54" dur="500"/>
                                        <p:tgtEl>
                                          <p:spTgt spid="8"/>
                                        </p:tgtEl>
                                      </p:cBhvr>
                                    </p:animEffect>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left)">
                                      <p:cBhvr>
                                        <p:cTn id="58" dur="500"/>
                                        <p:tgtEl>
                                          <p:spTgt spid="48"/>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wipe(left)">
                                      <p:cBhvr>
                                        <p:cTn id="62" dur="500"/>
                                        <p:tgtEl>
                                          <p:spTgt spid="50"/>
                                        </p:tgtEl>
                                      </p:cBhvr>
                                    </p:animEffect>
                                  </p:childTnLst>
                                </p:cTn>
                              </p:par>
                            </p:childTnLst>
                          </p:cTn>
                        </p:par>
                        <p:par>
                          <p:cTn id="63" fill="hold">
                            <p:stCondLst>
                              <p:cond delay="7000"/>
                            </p:stCondLst>
                            <p:childTnLst>
                              <p:par>
                                <p:cTn id="64" presetID="22" presetClass="entr" presetSubtype="8" fill="hold" nodeType="after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wipe(left)">
                                      <p:cBhvr>
                                        <p:cTn id="66" dur="500"/>
                                        <p:tgtEl>
                                          <p:spTgt spid="40"/>
                                        </p:tgtEl>
                                      </p:cBhvr>
                                    </p:animEffect>
                                  </p:childTnLst>
                                </p:cTn>
                              </p:par>
                            </p:childTnLst>
                          </p:cTn>
                        </p:par>
                        <p:par>
                          <p:cTn id="67" fill="hold">
                            <p:stCondLst>
                              <p:cond delay="7500"/>
                            </p:stCondLst>
                            <p:childTnLst>
                              <p:par>
                                <p:cTn id="68" presetID="22" presetClass="entr" presetSubtype="8"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left)">
                                      <p:cBhvr>
                                        <p:cTn id="70" dur="500"/>
                                        <p:tgtEl>
                                          <p:spTgt spid="52"/>
                                        </p:tgtEl>
                                      </p:cBhvr>
                                    </p:animEffect>
                                  </p:childTnLst>
                                </p:cTn>
                              </p:par>
                            </p:childTnLst>
                          </p:cTn>
                        </p:par>
                        <p:par>
                          <p:cTn id="71" fill="hold">
                            <p:stCondLst>
                              <p:cond delay="8000"/>
                            </p:stCondLst>
                            <p:childTnLst>
                              <p:par>
                                <p:cTn id="72" presetID="22" presetClass="entr" presetSubtype="1" fill="hold" grpId="0"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up)">
                                      <p:cBhvr>
                                        <p:cTn id="74" dur="500"/>
                                        <p:tgtEl>
                                          <p:spTgt spid="7"/>
                                        </p:tgtEl>
                                      </p:cBhvr>
                                    </p:animEffect>
                                  </p:childTnLst>
                                </p:cTn>
                              </p:par>
                            </p:childTnLst>
                          </p:cTn>
                        </p:par>
                        <p:par>
                          <p:cTn id="75" fill="hold">
                            <p:stCondLst>
                              <p:cond delay="8500"/>
                            </p:stCondLst>
                            <p:childTnLst>
                              <p:par>
                                <p:cTn id="76" presetID="22" presetClass="entr" presetSubtype="8"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wipe(left)">
                                      <p:cBhvr>
                                        <p:cTn id="78" dur="500"/>
                                        <p:tgtEl>
                                          <p:spTgt spid="49"/>
                                        </p:tgtEl>
                                      </p:cBhvr>
                                    </p:animEffect>
                                  </p:childTnLst>
                                </p:cTn>
                              </p:par>
                            </p:childTnLst>
                          </p:cTn>
                        </p:par>
                        <p:par>
                          <p:cTn id="79" fill="hold">
                            <p:stCondLst>
                              <p:cond delay="9000"/>
                            </p:stCondLst>
                            <p:childTnLst>
                              <p:par>
                                <p:cTn id="80" presetID="22" presetClass="entr" presetSubtype="8" fill="hold" grpId="0" nodeType="after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wipe(left)">
                                      <p:cBhvr>
                                        <p:cTn id="82" dur="500"/>
                                        <p:tgtEl>
                                          <p:spTgt spid="51"/>
                                        </p:tgtEl>
                                      </p:cBhvr>
                                    </p:animEffect>
                                  </p:childTnLst>
                                </p:cTn>
                              </p:par>
                            </p:childTnLst>
                          </p:cTn>
                        </p:par>
                        <p:par>
                          <p:cTn id="83" fill="hold">
                            <p:stCondLst>
                              <p:cond delay="9500"/>
                            </p:stCondLst>
                            <p:childTnLst>
                              <p:par>
                                <p:cTn id="84" presetID="22" presetClass="entr" presetSubtype="8" fill="hold" nodeType="after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wipe(left)">
                                      <p:cBhvr>
                                        <p:cTn id="86" dur="500"/>
                                        <p:tgtEl>
                                          <p:spTgt spid="32"/>
                                        </p:tgtEl>
                                      </p:cBhvr>
                                    </p:animEffect>
                                  </p:childTnLst>
                                </p:cTn>
                              </p:par>
                            </p:childTnLst>
                          </p:cTn>
                        </p:par>
                        <p:par>
                          <p:cTn id="87" fill="hold">
                            <p:stCondLst>
                              <p:cond delay="10000"/>
                            </p:stCondLst>
                            <p:childTnLst>
                              <p:par>
                                <p:cTn id="88" presetID="22" presetClass="entr" presetSubtype="8" fill="hold" grpId="0" nodeType="afterEffect">
                                  <p:stCondLst>
                                    <p:cond delay="0"/>
                                  </p:stCondLst>
                                  <p:childTnLst>
                                    <p:set>
                                      <p:cBhvr>
                                        <p:cTn id="89" dur="1" fill="hold">
                                          <p:stCondLst>
                                            <p:cond delay="0"/>
                                          </p:stCondLst>
                                        </p:cTn>
                                        <p:tgtEl>
                                          <p:spTgt spid="53"/>
                                        </p:tgtEl>
                                        <p:attrNameLst>
                                          <p:attrName>style.visibility</p:attrName>
                                        </p:attrNameLst>
                                      </p:cBhvr>
                                      <p:to>
                                        <p:strVal val="visible"/>
                                      </p:to>
                                    </p:set>
                                    <p:animEffect transition="in" filter="wipe(left)">
                                      <p:cBhvr>
                                        <p:cTn id="9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7" grpId="0"/>
      <p:bldP spid="19" grpId="0" animBg="1"/>
      <p:bldP spid="21" grpId="0"/>
      <p:bldP spid="27" grpId="0"/>
      <p:bldP spid="30" grpId="0" animBg="1"/>
      <p:bldP spid="31" grpId="0"/>
      <p:bldP spid="48" grpId="0" animBg="1"/>
      <p:bldP spid="49" grpId="0" animBg="1"/>
      <p:bldP spid="50"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3912520" y="1942289"/>
            <a:ext cx="3047576" cy="4078999"/>
            <a:chOff x="4142797" y="1278505"/>
            <a:chExt cx="3049957" cy="4079943"/>
          </a:xfrm>
        </p:grpSpPr>
        <p:sp>
          <p:nvSpPr>
            <p:cNvPr id="8" name="Freeform 4"/>
            <p:cNvSpPr/>
            <p:nvPr/>
          </p:nvSpPr>
          <p:spPr bwMode="auto">
            <a:xfrm>
              <a:off x="4142797" y="1278505"/>
              <a:ext cx="3049957" cy="4079943"/>
            </a:xfrm>
            <a:custGeom>
              <a:avLst/>
              <a:gdLst>
                <a:gd name="T0" fmla="*/ 2147483647 w 849"/>
                <a:gd name="T1" fmla="*/ 2147483647 h 1133"/>
                <a:gd name="T2" fmla="*/ 0 w 849"/>
                <a:gd name="T3" fmla="*/ 2147483647 h 1133"/>
                <a:gd name="T4" fmla="*/ 2147483647 w 849"/>
                <a:gd name="T5" fmla="*/ 0 h 1133"/>
                <a:gd name="T6" fmla="*/ 2147483647 w 849"/>
                <a:gd name="T7" fmla="*/ 0 h 1133"/>
                <a:gd name="T8" fmla="*/ 2147483647 w 849"/>
                <a:gd name="T9" fmla="*/ 2147483647 h 1133"/>
                <a:gd name="T10" fmla="*/ 2147483647 w 849"/>
                <a:gd name="T11" fmla="*/ 2147483647 h 1133"/>
                <a:gd name="T12" fmla="*/ 2147483647 w 849"/>
                <a:gd name="T13" fmla="*/ 2147483647 h 1133"/>
                <a:gd name="T14" fmla="*/ 2147483647 w 849"/>
                <a:gd name="T15" fmla="*/ 2147483647 h 1133"/>
                <a:gd name="T16" fmla="*/ 0 60000 65536"/>
                <a:gd name="T17" fmla="*/ 0 60000 65536"/>
                <a:gd name="T18" fmla="*/ 0 60000 65536"/>
                <a:gd name="T19" fmla="*/ 0 60000 65536"/>
                <a:gd name="T20" fmla="*/ 0 60000 65536"/>
                <a:gd name="T21" fmla="*/ 0 60000 65536"/>
                <a:gd name="T22" fmla="*/ 0 60000 65536"/>
                <a:gd name="T23" fmla="*/ 0 60000 65536"/>
                <a:gd name="T24" fmla="*/ 0 w 849"/>
                <a:gd name="T25" fmla="*/ 0 h 1133"/>
                <a:gd name="T26" fmla="*/ 849 w 849"/>
                <a:gd name="T27" fmla="*/ 1133 h 1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9" h="1133">
                  <a:moveTo>
                    <a:pt x="566" y="1133"/>
                  </a:moveTo>
                  <a:cubicBezTo>
                    <a:pt x="254" y="1133"/>
                    <a:pt x="0" y="880"/>
                    <a:pt x="0" y="567"/>
                  </a:cubicBezTo>
                  <a:cubicBezTo>
                    <a:pt x="0" y="253"/>
                    <a:pt x="254" y="0"/>
                    <a:pt x="566" y="0"/>
                  </a:cubicBezTo>
                  <a:cubicBezTo>
                    <a:pt x="566" y="0"/>
                    <a:pt x="566" y="0"/>
                    <a:pt x="566" y="0"/>
                  </a:cubicBezTo>
                  <a:cubicBezTo>
                    <a:pt x="410" y="0"/>
                    <a:pt x="283" y="126"/>
                    <a:pt x="283" y="282"/>
                  </a:cubicBezTo>
                  <a:cubicBezTo>
                    <a:pt x="283" y="439"/>
                    <a:pt x="410" y="566"/>
                    <a:pt x="566" y="566"/>
                  </a:cubicBezTo>
                  <a:cubicBezTo>
                    <a:pt x="722" y="566"/>
                    <a:pt x="849" y="693"/>
                    <a:pt x="849" y="850"/>
                  </a:cubicBezTo>
                  <a:cubicBezTo>
                    <a:pt x="849" y="1006"/>
                    <a:pt x="722" y="1133"/>
                    <a:pt x="566" y="1133"/>
                  </a:cubicBez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sx="102000" sy="102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en-GB" altLang="zh-CN" b="1">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9" name="Rectangle 13"/>
            <p:cNvSpPr>
              <a:spLocks noChangeArrowheads="1"/>
            </p:cNvSpPr>
            <p:nvPr/>
          </p:nvSpPr>
          <p:spPr bwMode="gray">
            <a:xfrm>
              <a:off x="4873657" y="3719787"/>
              <a:ext cx="1655975" cy="825645"/>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r>
                <a:rPr lang="zh-CN" altLang="en-US" sz="2800" b="1" spc="300" dirty="0">
                  <a:ln>
                    <a:solidFill>
                      <a:schemeClr val="bg1"/>
                    </a:solidFill>
                  </a:ln>
                  <a:solidFill>
                    <a:schemeClr val="bg1"/>
                  </a:solidFill>
                  <a:effectLst>
                    <a:innerShdw blurRad="114300" dist="127000" dir="16200000">
                      <a:prstClr val="black">
                        <a:alpha val="30000"/>
                      </a:prstClr>
                    </a:innerShdw>
                  </a:effectLst>
                  <a:latin typeface="Agency FB" panose="020B0503020202020204" pitchFamily="34" charset="0"/>
                  <a:ea typeface="微软雅黑" panose="020B0503020204020204" pitchFamily="34" charset="-122"/>
                  <a:cs typeface="+mn-ea"/>
                  <a:sym typeface="Agency FB" panose="020B0503020202020204" pitchFamily="34" charset="0"/>
                </a:rPr>
                <a:t>点击输入标题</a:t>
              </a:r>
              <a:endParaRPr lang="en-GB" altLang="zh-CN" sz="2800" b="1" spc="300" dirty="0">
                <a:ln>
                  <a:solidFill>
                    <a:schemeClr val="bg1"/>
                  </a:solidFill>
                </a:ln>
                <a:solidFill>
                  <a:schemeClr val="bg1"/>
                </a:solidFill>
                <a:effectLst>
                  <a:innerShdw blurRad="114300" dist="127000" dir="16200000">
                    <a:prstClr val="black">
                      <a:alpha val="30000"/>
                    </a:prstClr>
                  </a:innerShdw>
                </a:effectLst>
                <a:latin typeface="Agency FB" panose="020B0503020202020204" pitchFamily="34" charset="0"/>
                <a:ea typeface="微软雅黑" panose="020B0503020204020204" pitchFamily="34" charset="-122"/>
                <a:cs typeface="+mn-ea"/>
                <a:sym typeface="Agency FB" panose="020B0503020202020204" pitchFamily="34" charset="0"/>
              </a:endParaRPr>
            </a:p>
          </p:txBody>
        </p:sp>
      </p:grpSp>
      <p:sp>
        <p:nvSpPr>
          <p:cNvPr id="11" name="Line 6"/>
          <p:cNvSpPr>
            <a:spLocks noChangeShapeType="1"/>
          </p:cNvSpPr>
          <p:nvPr/>
        </p:nvSpPr>
        <p:spPr bwMode="auto">
          <a:xfrm>
            <a:off x="7001286" y="2256148"/>
            <a:ext cx="4124720" cy="0"/>
          </a:xfrm>
          <a:prstGeom prst="line">
            <a:avLst/>
          </a:prstGeom>
          <a:noFill/>
          <a:ln w="19050">
            <a:noFill/>
            <a:prstDash val="sysDot"/>
            <a:round/>
          </a:ln>
        </p:spPr>
        <p:txBody>
          <a:bodyPr lIns="91385" tIns="45693" rIns="91385" bIns="45693"/>
          <a:lstStyle/>
          <a:p>
            <a:endParaRPr lang="zh-CN" altLang="en-US">
              <a:sym typeface="Agency FB" panose="020B0503020202020204" pitchFamily="34" charset="0"/>
            </a:endParaRPr>
          </a:p>
        </p:txBody>
      </p:sp>
      <p:grpSp>
        <p:nvGrpSpPr>
          <p:cNvPr id="18" name="组合 17"/>
          <p:cNvGrpSpPr/>
          <p:nvPr/>
        </p:nvGrpSpPr>
        <p:grpSpPr>
          <a:xfrm>
            <a:off x="5015880" y="1896408"/>
            <a:ext cx="3047577" cy="4078998"/>
            <a:chOff x="5148781" y="1278505"/>
            <a:chExt cx="3049958" cy="4079943"/>
          </a:xfrm>
          <a:solidFill>
            <a:srgbClr val="2399A5"/>
          </a:solidFill>
        </p:grpSpPr>
        <p:sp>
          <p:nvSpPr>
            <p:cNvPr id="10" name="Freeform 5"/>
            <p:cNvSpPr/>
            <p:nvPr/>
          </p:nvSpPr>
          <p:spPr bwMode="auto">
            <a:xfrm>
              <a:off x="5148781" y="1278505"/>
              <a:ext cx="3049958" cy="4079943"/>
            </a:xfrm>
            <a:custGeom>
              <a:avLst/>
              <a:gdLst>
                <a:gd name="T0" fmla="*/ 2147483647 w 849"/>
                <a:gd name="T1" fmla="*/ 0 h 1133"/>
                <a:gd name="T2" fmla="*/ 2147483647 w 849"/>
                <a:gd name="T3" fmla="*/ 2147483647 h 1133"/>
                <a:gd name="T4" fmla="*/ 2147483647 w 849"/>
                <a:gd name="T5" fmla="*/ 2147483647 h 1133"/>
                <a:gd name="T6" fmla="*/ 2147483647 w 849"/>
                <a:gd name="T7" fmla="*/ 2147483647 h 1133"/>
                <a:gd name="T8" fmla="*/ 2147483647 w 849"/>
                <a:gd name="T9" fmla="*/ 2147483647 h 1133"/>
                <a:gd name="T10" fmla="*/ 2147483647 w 849"/>
                <a:gd name="T11" fmla="*/ 2147483647 h 1133"/>
                <a:gd name="T12" fmla="*/ 0 w 849"/>
                <a:gd name="T13" fmla="*/ 2147483647 h 1133"/>
                <a:gd name="T14" fmla="*/ 2147483647 w 849"/>
                <a:gd name="T15" fmla="*/ 0 h 1133"/>
                <a:gd name="T16" fmla="*/ 0 60000 65536"/>
                <a:gd name="T17" fmla="*/ 0 60000 65536"/>
                <a:gd name="T18" fmla="*/ 0 60000 65536"/>
                <a:gd name="T19" fmla="*/ 0 60000 65536"/>
                <a:gd name="T20" fmla="*/ 0 60000 65536"/>
                <a:gd name="T21" fmla="*/ 0 60000 65536"/>
                <a:gd name="T22" fmla="*/ 0 60000 65536"/>
                <a:gd name="T23" fmla="*/ 0 60000 65536"/>
                <a:gd name="T24" fmla="*/ 0 w 849"/>
                <a:gd name="T25" fmla="*/ 0 h 1133"/>
                <a:gd name="T26" fmla="*/ 849 w 849"/>
                <a:gd name="T27" fmla="*/ 1133 h 1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9" h="1133">
                  <a:moveTo>
                    <a:pt x="283" y="0"/>
                  </a:moveTo>
                  <a:cubicBezTo>
                    <a:pt x="595" y="0"/>
                    <a:pt x="849" y="253"/>
                    <a:pt x="849" y="567"/>
                  </a:cubicBezTo>
                  <a:cubicBezTo>
                    <a:pt x="849" y="880"/>
                    <a:pt x="595" y="1133"/>
                    <a:pt x="283" y="1133"/>
                  </a:cubicBezTo>
                  <a:cubicBezTo>
                    <a:pt x="283" y="1133"/>
                    <a:pt x="283" y="1133"/>
                    <a:pt x="283" y="1133"/>
                  </a:cubicBezTo>
                  <a:cubicBezTo>
                    <a:pt x="439" y="1133"/>
                    <a:pt x="566" y="1007"/>
                    <a:pt x="566" y="851"/>
                  </a:cubicBezTo>
                  <a:cubicBezTo>
                    <a:pt x="566" y="694"/>
                    <a:pt x="439" y="567"/>
                    <a:pt x="283" y="567"/>
                  </a:cubicBezTo>
                  <a:cubicBezTo>
                    <a:pt x="127" y="567"/>
                    <a:pt x="0" y="440"/>
                    <a:pt x="0" y="283"/>
                  </a:cubicBezTo>
                  <a:cubicBezTo>
                    <a:pt x="0" y="127"/>
                    <a:pt x="127" y="0"/>
                    <a:pt x="283" y="0"/>
                  </a:cubicBezTo>
                  <a:close/>
                </a:path>
              </a:pathLst>
            </a:cu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sx="102000" sy="102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en-GB" altLang="zh-CN" b="1" dirty="0">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2" name="Rectangle 13"/>
            <p:cNvSpPr>
              <a:spLocks noChangeArrowheads="1"/>
            </p:cNvSpPr>
            <p:nvPr/>
          </p:nvSpPr>
          <p:spPr bwMode="gray">
            <a:xfrm>
              <a:off x="5603406" y="1998153"/>
              <a:ext cx="1698950" cy="778591"/>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r>
                <a:rPr lang="zh-CN" altLang="en-US" sz="2800" b="1" spc="300" dirty="0">
                  <a:ln>
                    <a:solidFill>
                      <a:schemeClr val="bg1"/>
                    </a:solidFill>
                  </a:ln>
                  <a:solidFill>
                    <a:schemeClr val="bg1">
                      <a:lumMod val="95000"/>
                    </a:schemeClr>
                  </a:solidFill>
                  <a:effectLst>
                    <a:innerShdw blurRad="114300" dist="127000" dir="16200000">
                      <a:prstClr val="black">
                        <a:alpha val="30000"/>
                      </a:prstClr>
                    </a:innerShdw>
                  </a:effectLst>
                  <a:latin typeface="Agency FB" panose="020B0503020202020204" pitchFamily="34" charset="0"/>
                  <a:ea typeface="微软雅黑" panose="020B0503020204020204" pitchFamily="34" charset="-122"/>
                  <a:cs typeface="+mn-ea"/>
                  <a:sym typeface="Agency FB" panose="020B0503020202020204" pitchFamily="34" charset="0"/>
                </a:rPr>
                <a:t>点击输入标题</a:t>
              </a:r>
              <a:endParaRPr lang="en-GB" altLang="zh-CN" sz="2800" b="1" spc="300" dirty="0">
                <a:ln>
                  <a:solidFill>
                    <a:schemeClr val="bg1"/>
                  </a:solidFill>
                </a:ln>
                <a:solidFill>
                  <a:schemeClr val="bg1">
                    <a:lumMod val="95000"/>
                  </a:schemeClr>
                </a:solidFill>
                <a:effectLst>
                  <a:innerShdw blurRad="114300" dist="127000" dir="16200000">
                    <a:prstClr val="black">
                      <a:alpha val="30000"/>
                    </a:prstClr>
                  </a:innerShdw>
                </a:effectLst>
                <a:latin typeface="Agency FB" panose="020B0503020202020204" pitchFamily="34" charset="0"/>
                <a:ea typeface="微软雅黑" panose="020B0503020204020204" pitchFamily="34" charset="-122"/>
                <a:cs typeface="+mn-ea"/>
                <a:sym typeface="Agency FB" panose="020B0503020202020204" pitchFamily="34" charset="0"/>
              </a:endParaRPr>
            </a:p>
          </p:txBody>
        </p:sp>
      </p:grpSp>
      <p:sp>
        <p:nvSpPr>
          <p:cNvPr id="15" name="TextBox 14"/>
          <p:cNvSpPr txBox="1">
            <a:spLocks noChangeArrowheads="1"/>
          </p:cNvSpPr>
          <p:nvPr/>
        </p:nvSpPr>
        <p:spPr bwMode="auto">
          <a:xfrm flipH="1">
            <a:off x="1114556" y="2664109"/>
            <a:ext cx="2289199" cy="1569606"/>
          </a:xfrm>
          <a:prstGeom prst="rect">
            <a:avLst/>
          </a:prstGeom>
          <a:noFill/>
          <a:ln>
            <a:noFill/>
          </a:ln>
        </p:spPr>
        <p:txBody>
          <a:bodyPr wrap="square" lIns="91385" tIns="45693" rIns="91385" bIns="4569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1600" kern="0" dirty="0">
                <a:solidFill>
                  <a:sysClr val="windowText" lastClr="000000">
                    <a:lumMod val="85000"/>
                    <a:lumOff val="15000"/>
                  </a:sysClr>
                </a:solidFill>
                <a:latin typeface="Agency FB" panose="020B0503020202020204" pitchFamily="34" charset="0"/>
                <a:ea typeface="微软雅黑" panose="020B0503020204020204" pitchFamily="34" charset="-122"/>
                <a:cs typeface="+mn-ea"/>
                <a:sym typeface="Agency FB" panose="020B0503020202020204" pitchFamily="34" charset="0"/>
              </a:rPr>
              <a:t>点击添加文本点击添加文本点击添加文本点击添加文本点击添加文本    </a:t>
            </a:r>
            <a:endParaRPr lang="en-US" altLang="zh-CN" sz="1600" kern="0" dirty="0">
              <a:solidFill>
                <a:sysClr val="windowText" lastClr="000000">
                  <a:lumMod val="85000"/>
                  <a:lumOff val="15000"/>
                </a:sysClr>
              </a:solidFill>
              <a:latin typeface="Agency FB" panose="020B0503020202020204" pitchFamily="34" charset="0"/>
              <a:ea typeface="微软雅黑" panose="020B0503020204020204" pitchFamily="34" charset="-122"/>
              <a:cs typeface="+mn-ea"/>
              <a:sym typeface="Agency FB" panose="020B0503020202020204" pitchFamily="34" charset="0"/>
            </a:endParaRPr>
          </a:p>
          <a:p>
            <a:pPr lvl="0" eaLnBrk="1" hangingPunct="1">
              <a:lnSpc>
                <a:spcPct val="150000"/>
              </a:lnSpc>
              <a:defRPr/>
            </a:pPr>
            <a:r>
              <a:rPr lang="zh-CN" altLang="en-US" sz="1600" kern="0" dirty="0">
                <a:solidFill>
                  <a:sysClr val="windowText" lastClr="000000">
                    <a:lumMod val="85000"/>
                    <a:lumOff val="15000"/>
                  </a:sysClr>
                </a:solidFill>
                <a:latin typeface="Agency FB" panose="020B0503020202020204" pitchFamily="34" charset="0"/>
                <a:ea typeface="微软雅黑" panose="020B0503020204020204" pitchFamily="34" charset="-122"/>
                <a:cs typeface="+mn-ea"/>
                <a:sym typeface="Agency FB" panose="020B0503020202020204" pitchFamily="34" charset="0"/>
              </a:rPr>
              <a:t>点击添加文本</a:t>
            </a:r>
            <a:endParaRPr lang="en-US" altLang="zh-CN" sz="1600" kern="0" dirty="0">
              <a:solidFill>
                <a:sysClr val="windowText" lastClr="000000">
                  <a:lumMod val="85000"/>
                  <a:lumOff val="15000"/>
                </a:sysClr>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6" name="TextBox 15"/>
          <p:cNvSpPr txBox="1">
            <a:spLocks noChangeArrowheads="1"/>
          </p:cNvSpPr>
          <p:nvPr/>
        </p:nvSpPr>
        <p:spPr bwMode="auto">
          <a:xfrm flipH="1">
            <a:off x="9063646" y="2397339"/>
            <a:ext cx="2289199" cy="1569606"/>
          </a:xfrm>
          <a:prstGeom prst="rect">
            <a:avLst/>
          </a:prstGeom>
          <a:noFill/>
          <a:ln>
            <a:noFill/>
          </a:ln>
        </p:spPr>
        <p:txBody>
          <a:bodyPr wrap="square" lIns="91385" tIns="45693" rIns="91385" bIns="4569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1600" kern="0" dirty="0">
                <a:solidFill>
                  <a:sysClr val="windowText" lastClr="000000">
                    <a:lumMod val="85000"/>
                    <a:lumOff val="15000"/>
                  </a:sysClr>
                </a:solidFill>
                <a:latin typeface="Agency FB" panose="020B0503020202020204" pitchFamily="34" charset="0"/>
                <a:ea typeface="微软雅黑" panose="020B0503020204020204" pitchFamily="34" charset="-122"/>
                <a:cs typeface="+mn-ea"/>
                <a:sym typeface="Agency FB" panose="020B0503020202020204" pitchFamily="34" charset="0"/>
              </a:rPr>
              <a:t>点击添加文本点击添加文本点击添加文本点击添加文本点击添加文本    </a:t>
            </a:r>
            <a:endParaRPr lang="en-US" altLang="zh-CN" sz="1600" kern="0" dirty="0">
              <a:solidFill>
                <a:sysClr val="windowText" lastClr="000000">
                  <a:lumMod val="85000"/>
                  <a:lumOff val="15000"/>
                </a:sysClr>
              </a:solidFill>
              <a:latin typeface="Agency FB" panose="020B0503020202020204" pitchFamily="34" charset="0"/>
              <a:ea typeface="微软雅黑" panose="020B0503020204020204" pitchFamily="34" charset="-122"/>
              <a:cs typeface="+mn-ea"/>
              <a:sym typeface="Agency FB" panose="020B0503020202020204" pitchFamily="34" charset="0"/>
            </a:endParaRPr>
          </a:p>
          <a:p>
            <a:pPr lvl="0" eaLnBrk="1" hangingPunct="1">
              <a:lnSpc>
                <a:spcPct val="150000"/>
              </a:lnSpc>
              <a:defRPr/>
            </a:pPr>
            <a:r>
              <a:rPr lang="zh-CN" altLang="en-US" sz="1600" kern="0" dirty="0">
                <a:solidFill>
                  <a:sysClr val="windowText" lastClr="000000">
                    <a:lumMod val="85000"/>
                    <a:lumOff val="15000"/>
                  </a:sysClr>
                </a:solidFill>
                <a:latin typeface="Agency FB" panose="020B0503020202020204" pitchFamily="34" charset="0"/>
                <a:ea typeface="微软雅黑" panose="020B0503020204020204" pitchFamily="34" charset="-122"/>
                <a:cs typeface="+mn-ea"/>
                <a:sym typeface="Agency FB" panose="020B0503020202020204" pitchFamily="34" charset="0"/>
              </a:rPr>
              <a:t>点击添加文本</a:t>
            </a:r>
            <a:endParaRPr lang="en-US" altLang="zh-CN" sz="1600" kern="0" dirty="0">
              <a:solidFill>
                <a:sysClr val="windowText" lastClr="000000">
                  <a:lumMod val="85000"/>
                  <a:lumOff val="15000"/>
                </a:sysClr>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2"/>
          <p:cNvSpPr>
            <a:spLocks noChangeArrowheads="1"/>
          </p:cNvSpPr>
          <p:nvPr/>
        </p:nvSpPr>
        <p:spPr bwMode="auto">
          <a:xfrm>
            <a:off x="0" y="3253176"/>
            <a:ext cx="12187242" cy="1150671"/>
          </a:xfrm>
          <a:prstGeom prst="rect">
            <a:avLst/>
          </a:prstGeom>
          <a:solidFill>
            <a:schemeClr val="accent1"/>
          </a:solidFill>
          <a:ln>
            <a:noFill/>
          </a:ln>
          <a:effectLst>
            <a:innerShdw blurRad="254000" dist="266700">
              <a:prstClr val="black">
                <a:alpha val="30000"/>
              </a:prstClr>
            </a:innerShdw>
          </a:effectLst>
        </p:spPr>
        <p:txBody>
          <a:bodyPr lIns="91385" tIns="45693" rIns="91385" bIns="45693"/>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a:sym typeface="Agency FB" panose="020B0503020202020204" pitchFamily="34" charset="0"/>
            </a:endParaRPr>
          </a:p>
        </p:txBody>
      </p:sp>
      <p:sp>
        <p:nvSpPr>
          <p:cNvPr id="3" name="Freeform 42"/>
          <p:cNvSpPr/>
          <p:nvPr/>
        </p:nvSpPr>
        <p:spPr bwMode="auto">
          <a:xfrm>
            <a:off x="2101796" y="1721593"/>
            <a:ext cx="3243903" cy="739604"/>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91385" tIns="45693" rIns="91385" bIns="45693"/>
          <a:lstStyle/>
          <a:p>
            <a:endParaRPr lang="zh-CN" altLang="en-US">
              <a:sym typeface="Agency FB" panose="020B0503020202020204" pitchFamily="34" charset="0"/>
            </a:endParaRPr>
          </a:p>
        </p:txBody>
      </p:sp>
      <p:sp>
        <p:nvSpPr>
          <p:cNvPr id="4" name="Freeform 42"/>
          <p:cNvSpPr/>
          <p:nvPr/>
        </p:nvSpPr>
        <p:spPr bwMode="auto">
          <a:xfrm flipH="1">
            <a:off x="6449736" y="1721593"/>
            <a:ext cx="3243904" cy="739604"/>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91385" tIns="45693" rIns="91385" bIns="45693"/>
          <a:lstStyle/>
          <a:p>
            <a:endParaRPr lang="zh-CN" altLang="en-US">
              <a:sym typeface="Agency FB" panose="020B0503020202020204" pitchFamily="34" charset="0"/>
            </a:endParaRPr>
          </a:p>
        </p:txBody>
      </p:sp>
      <p:sp>
        <p:nvSpPr>
          <p:cNvPr id="5" name="Freeform 42"/>
          <p:cNvSpPr/>
          <p:nvPr/>
        </p:nvSpPr>
        <p:spPr bwMode="auto">
          <a:xfrm flipV="1">
            <a:off x="2101796" y="5052985"/>
            <a:ext cx="3243903" cy="738016"/>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91385" tIns="45693" rIns="91385" bIns="45693"/>
          <a:lstStyle/>
          <a:p>
            <a:endParaRPr lang="zh-CN" altLang="en-US">
              <a:sym typeface="Agency FB" panose="020B0503020202020204" pitchFamily="34" charset="0"/>
            </a:endParaRPr>
          </a:p>
        </p:txBody>
      </p:sp>
      <p:sp>
        <p:nvSpPr>
          <p:cNvPr id="6" name="Freeform 42"/>
          <p:cNvSpPr/>
          <p:nvPr/>
        </p:nvSpPr>
        <p:spPr bwMode="auto">
          <a:xfrm flipH="1" flipV="1">
            <a:off x="6449736" y="5052985"/>
            <a:ext cx="3243904" cy="738016"/>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91385" tIns="45693" rIns="91385" bIns="45693"/>
          <a:lstStyle/>
          <a:p>
            <a:endParaRPr lang="zh-CN" altLang="en-US">
              <a:sym typeface="Agency FB" panose="020B0503020202020204" pitchFamily="34" charset="0"/>
            </a:endParaRPr>
          </a:p>
        </p:txBody>
      </p:sp>
      <p:sp>
        <p:nvSpPr>
          <p:cNvPr id="7" name="TextBox 33"/>
          <p:cNvSpPr txBox="1">
            <a:spLocks noChangeArrowheads="1"/>
          </p:cNvSpPr>
          <p:nvPr/>
        </p:nvSpPr>
        <p:spPr bwMode="auto">
          <a:xfrm>
            <a:off x="3215351" y="3580125"/>
            <a:ext cx="4890971" cy="553943"/>
          </a:xfrm>
          <a:prstGeom prst="rect">
            <a:avLst/>
          </a:prstGeom>
          <a:noFill/>
          <a:ln>
            <a:noFill/>
          </a:ln>
        </p:spPr>
        <p:txBody>
          <a:bodyPr wrap="none" lIns="91385" tIns="45693" rIns="91385" bIns="45693">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000" b="1" dirty="0">
                <a:solidFill>
                  <a:schemeClr val="bg1"/>
                </a:solidFill>
                <a:latin typeface="Agency FB" panose="020B0503020202020204" pitchFamily="34" charset="0"/>
                <a:cs typeface="+mn-ea"/>
                <a:sym typeface="Agency FB" panose="020B0503020202020204" pitchFamily="34" charset="0"/>
              </a:rPr>
              <a:t>20XX</a:t>
            </a:r>
            <a:r>
              <a:rPr lang="zh-CN" altLang="en-US" sz="3000" b="1" dirty="0">
                <a:solidFill>
                  <a:schemeClr val="bg1"/>
                </a:solidFill>
                <a:latin typeface="Agency FB" panose="020B0503020202020204" pitchFamily="34" charset="0"/>
                <a:cs typeface="+mn-ea"/>
                <a:sym typeface="Agency FB" panose="020B0503020202020204" pitchFamily="34" charset="0"/>
              </a:rPr>
              <a:t>年</a:t>
            </a:r>
            <a:r>
              <a:rPr lang="en-US" altLang="zh-CN" sz="3000" b="1" dirty="0">
                <a:solidFill>
                  <a:schemeClr val="bg1"/>
                </a:solidFill>
                <a:latin typeface="Agency FB" panose="020B0503020202020204" pitchFamily="34" charset="0"/>
                <a:cs typeface="+mn-ea"/>
                <a:sym typeface="Agency FB" panose="020B0503020202020204" pitchFamily="34" charset="0"/>
              </a:rPr>
              <a:t>X</a:t>
            </a:r>
            <a:r>
              <a:rPr lang="zh-CN" altLang="en-US" sz="3000" b="1" dirty="0">
                <a:solidFill>
                  <a:schemeClr val="bg1"/>
                </a:solidFill>
                <a:latin typeface="Agency FB" panose="020B0503020202020204" pitchFamily="34" charset="0"/>
                <a:cs typeface="+mn-ea"/>
                <a:sym typeface="Agency FB" panose="020B0503020202020204" pitchFamily="34" charset="0"/>
              </a:rPr>
              <a:t>月，我们的工作简述</a:t>
            </a:r>
          </a:p>
        </p:txBody>
      </p:sp>
      <p:grpSp>
        <p:nvGrpSpPr>
          <p:cNvPr id="8" name="组合 34"/>
          <p:cNvGrpSpPr/>
          <p:nvPr/>
        </p:nvGrpSpPr>
        <p:grpSpPr bwMode="auto">
          <a:xfrm>
            <a:off x="1541846" y="2389776"/>
            <a:ext cx="1153212" cy="1155432"/>
            <a:chOff x="0" y="0"/>
            <a:chExt cx="1154113" cy="1155699"/>
          </a:xfrm>
          <a:solidFill>
            <a:schemeClr val="bg1">
              <a:lumMod val="65000"/>
            </a:schemeClr>
          </a:solidFill>
        </p:grpSpPr>
        <p:sp>
          <p:nvSpPr>
            <p:cNvPr id="9" name="Oval 30"/>
            <p:cNvSpPr>
              <a:spLocks noChangeArrowheads="1"/>
            </p:cNvSpPr>
            <p:nvPr/>
          </p:nvSpPr>
          <p:spPr bwMode="auto">
            <a:xfrm>
              <a:off x="0" y="0"/>
              <a:ext cx="1154113" cy="1155699"/>
            </a:xfrm>
            <a:prstGeom prst="ellipse">
              <a:avLst/>
            </a:pr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0"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11" name="组合 37"/>
          <p:cNvGrpSpPr/>
          <p:nvPr/>
        </p:nvGrpSpPr>
        <p:grpSpPr bwMode="auto">
          <a:xfrm>
            <a:off x="1567226" y="3964211"/>
            <a:ext cx="1153212" cy="1155432"/>
            <a:chOff x="0" y="0"/>
            <a:chExt cx="1154113" cy="1155698"/>
          </a:xfrm>
          <a:solidFill>
            <a:schemeClr val="bg1">
              <a:lumMod val="65000"/>
            </a:schemeClr>
          </a:solidFill>
        </p:grpSpPr>
        <p:sp>
          <p:nvSpPr>
            <p:cNvPr id="12" name="Oval 31"/>
            <p:cNvSpPr>
              <a:spLocks noChangeArrowheads="1"/>
            </p:cNvSpPr>
            <p:nvPr/>
          </p:nvSpPr>
          <p:spPr bwMode="auto">
            <a:xfrm>
              <a:off x="0" y="0"/>
              <a:ext cx="1154113" cy="1155699"/>
            </a:xfrm>
            <a:prstGeom prst="ellipse">
              <a:avLst/>
            </a:prstGeom>
            <a:solidFill>
              <a:schemeClr val="accent5"/>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dirty="0">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3"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14" name="组合 40"/>
          <p:cNvGrpSpPr/>
          <p:nvPr/>
        </p:nvGrpSpPr>
        <p:grpSpPr bwMode="auto">
          <a:xfrm>
            <a:off x="9070239" y="2421519"/>
            <a:ext cx="1154798" cy="1155432"/>
            <a:chOff x="0" y="0"/>
            <a:chExt cx="1155700" cy="1155698"/>
          </a:xfrm>
          <a:solidFill>
            <a:schemeClr val="bg1">
              <a:lumMod val="65000"/>
            </a:schemeClr>
          </a:solidFill>
        </p:grpSpPr>
        <p:sp>
          <p:nvSpPr>
            <p:cNvPr id="15" name="Oval 33"/>
            <p:cNvSpPr>
              <a:spLocks noChangeArrowheads="1"/>
            </p:cNvSpPr>
            <p:nvPr/>
          </p:nvSpPr>
          <p:spPr bwMode="auto">
            <a:xfrm>
              <a:off x="0" y="0"/>
              <a:ext cx="1155700" cy="1155698"/>
            </a:xfrm>
            <a:prstGeom prst="ellipse">
              <a:avLst/>
            </a:prstGeom>
            <a:solidFill>
              <a:schemeClr val="accent3"/>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dirty="0">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6"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17" name="组合 43"/>
          <p:cNvGrpSpPr/>
          <p:nvPr/>
        </p:nvGrpSpPr>
        <p:grpSpPr bwMode="auto">
          <a:xfrm>
            <a:off x="9117827" y="3994366"/>
            <a:ext cx="1153212" cy="1155432"/>
            <a:chOff x="0" y="0"/>
            <a:chExt cx="1154113" cy="1155698"/>
          </a:xfrm>
          <a:solidFill>
            <a:schemeClr val="bg1">
              <a:lumMod val="65000"/>
            </a:schemeClr>
          </a:solidFill>
        </p:grpSpPr>
        <p:sp>
          <p:nvSpPr>
            <p:cNvPr id="18" name="Oval 32"/>
            <p:cNvSpPr>
              <a:spLocks noChangeArrowheads="1"/>
            </p:cNvSpPr>
            <p:nvPr/>
          </p:nvSpPr>
          <p:spPr bwMode="auto">
            <a:xfrm>
              <a:off x="0" y="0"/>
              <a:ext cx="1154113" cy="1155698"/>
            </a:xfrm>
            <a:prstGeom prst="ellipse">
              <a:avLst/>
            </a:prstGeom>
            <a:solidFill>
              <a:schemeClr val="accent4"/>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dirty="0">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9"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sp>
        <p:nvSpPr>
          <p:cNvPr id="20" name="TextBox 46"/>
          <p:cNvSpPr txBox="1">
            <a:spLocks noChangeArrowheads="1"/>
          </p:cNvSpPr>
          <p:nvPr/>
        </p:nvSpPr>
        <p:spPr bwMode="auto">
          <a:xfrm>
            <a:off x="2790233" y="1269260"/>
            <a:ext cx="1757577" cy="399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5" tIns="45693" rIns="91385" bIns="45693">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solidFill>
                  <a:schemeClr val="tx1"/>
                </a:solidFill>
                <a:latin typeface="Agency FB" panose="020B0503020202020204" pitchFamily="34" charset="0"/>
                <a:cs typeface="+mn-ea"/>
                <a:sym typeface="Agency FB" panose="020B0503020202020204" pitchFamily="34" charset="0"/>
              </a:rPr>
              <a:t>添加标题</a:t>
            </a:r>
            <a:endParaRPr lang="en-US" altLang="zh-CN" b="1">
              <a:solidFill>
                <a:schemeClr val="tx1"/>
              </a:solidFill>
              <a:latin typeface="Agency FB" panose="020B0503020202020204" pitchFamily="34" charset="0"/>
              <a:cs typeface="+mn-ea"/>
              <a:sym typeface="Agency FB" panose="020B0503020202020204" pitchFamily="34" charset="0"/>
            </a:endParaRPr>
          </a:p>
        </p:txBody>
      </p:sp>
      <p:sp>
        <p:nvSpPr>
          <p:cNvPr id="21" name="TextBox 47"/>
          <p:cNvSpPr txBox="1">
            <a:spLocks noChangeArrowheads="1"/>
          </p:cNvSpPr>
          <p:nvPr/>
        </p:nvSpPr>
        <p:spPr bwMode="auto">
          <a:xfrm>
            <a:off x="2714093" y="1785078"/>
            <a:ext cx="2590363" cy="1199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5" tIns="45693" rIns="91385" bIns="45693">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dirty="0">
                <a:solidFill>
                  <a:schemeClr val="tx1"/>
                </a:solidFill>
                <a:latin typeface="Agency FB" panose="020B0503020202020204" pitchFamily="34" charset="0"/>
                <a:cs typeface="+mn-ea"/>
                <a:sym typeface="Agency FB" panose="020B0503020202020204" pitchFamily="34" charset="0"/>
              </a:rPr>
              <a:t>这里可以添加主要内容这里可以添加主要内容这里可以添加主要内容这里可以添加主要内容</a:t>
            </a:r>
          </a:p>
        </p:txBody>
      </p:sp>
      <p:sp>
        <p:nvSpPr>
          <p:cNvPr id="22" name="TextBox 48"/>
          <p:cNvSpPr txBox="1">
            <a:spLocks noChangeArrowheads="1"/>
          </p:cNvSpPr>
          <p:nvPr/>
        </p:nvSpPr>
        <p:spPr bwMode="auto">
          <a:xfrm>
            <a:off x="7192106" y="1269260"/>
            <a:ext cx="1759164" cy="399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5" tIns="45693" rIns="91385" bIns="45693">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b="1">
                <a:solidFill>
                  <a:schemeClr val="tx1"/>
                </a:solidFill>
                <a:latin typeface="Agency FB" panose="020B0503020202020204" pitchFamily="34" charset="0"/>
                <a:cs typeface="+mn-ea"/>
                <a:sym typeface="Agency FB" panose="020B0503020202020204" pitchFamily="34" charset="0"/>
              </a:rPr>
              <a:t>添加标题</a:t>
            </a:r>
            <a:endParaRPr lang="en-US" altLang="zh-CN" b="1">
              <a:solidFill>
                <a:schemeClr val="tx1"/>
              </a:solidFill>
              <a:latin typeface="Agency FB" panose="020B0503020202020204" pitchFamily="34" charset="0"/>
              <a:cs typeface="+mn-ea"/>
              <a:sym typeface="Agency FB" panose="020B0503020202020204" pitchFamily="34" charset="0"/>
            </a:endParaRPr>
          </a:p>
        </p:txBody>
      </p:sp>
      <p:sp>
        <p:nvSpPr>
          <p:cNvPr id="23" name="TextBox 49"/>
          <p:cNvSpPr txBox="1">
            <a:spLocks noChangeArrowheads="1"/>
          </p:cNvSpPr>
          <p:nvPr/>
        </p:nvSpPr>
        <p:spPr bwMode="auto">
          <a:xfrm>
            <a:off x="6456081" y="1785078"/>
            <a:ext cx="2590364" cy="1199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5" tIns="45693" rIns="91385" bIns="45693">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800">
                <a:solidFill>
                  <a:schemeClr val="tx1"/>
                </a:solidFill>
                <a:latin typeface="Agency FB" panose="020B0503020202020204" pitchFamily="34" charset="0"/>
                <a:cs typeface="+mn-ea"/>
                <a:sym typeface="Agency FB" panose="020B0503020202020204" pitchFamily="34" charset="0"/>
              </a:rPr>
              <a:t>这里可以添加主要内容这里可以添加主要内容这里可以添加主要内容这里可以添加主要内容</a:t>
            </a:r>
          </a:p>
        </p:txBody>
      </p:sp>
      <p:sp>
        <p:nvSpPr>
          <p:cNvPr id="24" name="TextBox 50"/>
          <p:cNvSpPr txBox="1">
            <a:spLocks noChangeArrowheads="1"/>
          </p:cNvSpPr>
          <p:nvPr/>
        </p:nvSpPr>
        <p:spPr bwMode="auto">
          <a:xfrm>
            <a:off x="2790233" y="5843376"/>
            <a:ext cx="1757577" cy="40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5" tIns="45693" rIns="91385" bIns="45693">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solidFill>
                  <a:schemeClr val="tx1"/>
                </a:solidFill>
                <a:latin typeface="Agency FB" panose="020B0503020202020204" pitchFamily="34" charset="0"/>
                <a:cs typeface="+mn-ea"/>
                <a:sym typeface="Agency FB" panose="020B0503020202020204" pitchFamily="34" charset="0"/>
              </a:rPr>
              <a:t>添加标题</a:t>
            </a:r>
            <a:endParaRPr lang="en-US" altLang="zh-CN" b="1">
              <a:solidFill>
                <a:schemeClr val="tx1"/>
              </a:solidFill>
              <a:latin typeface="Agency FB" panose="020B0503020202020204" pitchFamily="34" charset="0"/>
              <a:cs typeface="+mn-ea"/>
              <a:sym typeface="Agency FB" panose="020B0503020202020204" pitchFamily="34" charset="0"/>
            </a:endParaRPr>
          </a:p>
        </p:txBody>
      </p:sp>
      <p:sp>
        <p:nvSpPr>
          <p:cNvPr id="25" name="TextBox 51"/>
          <p:cNvSpPr txBox="1">
            <a:spLocks noChangeArrowheads="1"/>
          </p:cNvSpPr>
          <p:nvPr/>
        </p:nvSpPr>
        <p:spPr bwMode="auto">
          <a:xfrm>
            <a:off x="2714093" y="4572082"/>
            <a:ext cx="2590363" cy="1199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5" tIns="45693" rIns="91385" bIns="45693">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chemeClr val="tx1"/>
                </a:solidFill>
                <a:latin typeface="Agency FB" panose="020B0503020202020204" pitchFamily="34" charset="0"/>
                <a:cs typeface="+mn-ea"/>
                <a:sym typeface="Agency FB" panose="020B0503020202020204" pitchFamily="34" charset="0"/>
              </a:rPr>
              <a:t>这里可以添加主要内容这里可以添加主要内容这里可以添加主要内容这里可以添加主要内容</a:t>
            </a:r>
          </a:p>
        </p:txBody>
      </p:sp>
      <p:sp>
        <p:nvSpPr>
          <p:cNvPr id="26" name="TextBox 52"/>
          <p:cNvSpPr txBox="1">
            <a:spLocks noChangeArrowheads="1"/>
          </p:cNvSpPr>
          <p:nvPr/>
        </p:nvSpPr>
        <p:spPr bwMode="auto">
          <a:xfrm>
            <a:off x="7192106" y="5843376"/>
            <a:ext cx="1759164" cy="40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5" tIns="45693" rIns="91385" bIns="45693">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b="1">
                <a:solidFill>
                  <a:schemeClr val="tx1"/>
                </a:solidFill>
                <a:latin typeface="Agency FB" panose="020B0503020202020204" pitchFamily="34" charset="0"/>
                <a:cs typeface="+mn-ea"/>
                <a:sym typeface="Agency FB" panose="020B0503020202020204" pitchFamily="34" charset="0"/>
              </a:rPr>
              <a:t>添加标题</a:t>
            </a:r>
            <a:endParaRPr lang="en-US" altLang="zh-CN" b="1">
              <a:solidFill>
                <a:schemeClr val="tx1"/>
              </a:solidFill>
              <a:latin typeface="Agency FB" panose="020B0503020202020204" pitchFamily="34" charset="0"/>
              <a:cs typeface="+mn-ea"/>
              <a:sym typeface="Agency FB" panose="020B0503020202020204" pitchFamily="34" charset="0"/>
            </a:endParaRPr>
          </a:p>
        </p:txBody>
      </p:sp>
      <p:sp>
        <p:nvSpPr>
          <p:cNvPr id="27" name="TextBox 53"/>
          <p:cNvSpPr txBox="1">
            <a:spLocks noChangeArrowheads="1"/>
          </p:cNvSpPr>
          <p:nvPr/>
        </p:nvSpPr>
        <p:spPr bwMode="auto">
          <a:xfrm>
            <a:off x="6456081" y="4572082"/>
            <a:ext cx="2590364" cy="1199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5" tIns="45693" rIns="91385" bIns="45693">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800">
                <a:solidFill>
                  <a:schemeClr val="tx1"/>
                </a:solidFill>
                <a:latin typeface="Agency FB" panose="020B0503020202020204" pitchFamily="34" charset="0"/>
                <a:cs typeface="+mn-ea"/>
                <a:sym typeface="Agency FB" panose="020B0503020202020204" pitchFamily="34" charset="0"/>
              </a:rPr>
              <a:t>这里可以添加主要内容这里可以添加主要内容这里可以添加主要内容这里可以添加主要内容</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7"/>
                                        </p:tgtEl>
                                        <p:attrNameLst>
                                          <p:attrName>ppt_y</p:attrName>
                                        </p:attrNameLst>
                                      </p:cBhvr>
                                      <p:tavLst>
                                        <p:tav tm="0">
                                          <p:val>
                                            <p:strVal val="#ppt_y"/>
                                          </p:val>
                                        </p:tav>
                                        <p:tav tm="100000">
                                          <p:val>
                                            <p:strVal val="#ppt_y"/>
                                          </p:val>
                                        </p:tav>
                                      </p:tavLst>
                                    </p:anim>
                                    <p:anim calcmode="lin" valueType="num">
                                      <p:cBhvr>
                                        <p:cTn id="1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7"/>
                                        </p:tgtEl>
                                      </p:cBhvr>
                                    </p:animEffect>
                                  </p:childTnLst>
                                </p:cTn>
                              </p:par>
                            </p:childTnLst>
                          </p:cTn>
                        </p:par>
                        <p:par>
                          <p:cTn id="16" fill="hold">
                            <p:stCondLst>
                              <p:cond delay="1700"/>
                            </p:stCondLst>
                            <p:childTnLst>
                              <p:par>
                                <p:cTn id="17" presetID="1"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1.46481E-6 -2.96296E-6 L -0.313 -0.10856 " pathEditMode="relative" rAng="0" ptsTypes="AA">
                                      <p:cBhvr>
                                        <p:cTn id="26" dur="1000" spd="-99900" fill="hold"/>
                                        <p:tgtEl>
                                          <p:spTgt spid="17"/>
                                        </p:tgtEl>
                                        <p:attrNameLst>
                                          <p:attrName>ppt_x</p:attrName>
                                          <p:attrName>ppt_y</p:attrName>
                                        </p:attrNameLst>
                                      </p:cBhvr>
                                      <p:rCtr x="-15500" y="-5300"/>
                                    </p:animMotion>
                                  </p:childTnLst>
                                </p:cTn>
                              </p:par>
                              <p:par>
                                <p:cTn id="27" presetID="56" presetClass="path" presetSubtype="0" accel="50000" decel="50000" fill="hold" nodeType="withEffect">
                                  <p:stCondLst>
                                    <p:cond delay="0"/>
                                  </p:stCondLst>
                                  <p:childTnLst>
                                    <p:animMotion origin="layout" path="M 1.67816E-7 4.81481E-6 L 0.30831 0.12546 " pathEditMode="relative" rAng="0" ptsTypes="AA">
                                      <p:cBhvr>
                                        <p:cTn id="28" dur="1000" spd="-99900" fill="hold"/>
                                        <p:tgtEl>
                                          <p:spTgt spid="8"/>
                                        </p:tgtEl>
                                        <p:attrNameLst>
                                          <p:attrName>ppt_x</p:attrName>
                                          <p:attrName>ppt_y</p:attrName>
                                        </p:attrNameLst>
                                      </p:cBhvr>
                                      <p:rCtr x="15400" y="6300"/>
                                    </p:animMotion>
                                  </p:childTnLst>
                                </p:cTn>
                              </p:par>
                              <p:par>
                                <p:cTn id="29" presetID="56" presetClass="path" presetSubtype="0" accel="50000" decel="50000" fill="hold" nodeType="withEffect">
                                  <p:stCondLst>
                                    <p:cond delay="0"/>
                                  </p:stCondLst>
                                  <p:childTnLst>
                                    <p:animMotion origin="layout" path="M -1.26838E-6 -4.81481E-6 L 0.30623 -0.10416 " pathEditMode="relative" rAng="0" ptsTypes="AA">
                                      <p:cBhvr>
                                        <p:cTn id="30" dur="1000" spd="-99900" fill="hold"/>
                                        <p:tgtEl>
                                          <p:spTgt spid="11"/>
                                        </p:tgtEl>
                                        <p:attrNameLst>
                                          <p:attrName>ppt_x</p:attrName>
                                          <p:attrName>ppt_y</p:attrName>
                                        </p:attrNameLst>
                                      </p:cBhvr>
                                      <p:rCtr x="15300" y="-5100"/>
                                    </p:animMotion>
                                  </p:childTnLst>
                                </p:cTn>
                              </p:par>
                              <p:par>
                                <p:cTn id="31" presetID="56" presetClass="path" presetSubtype="0" accel="50000" decel="50000" fill="hold" nodeType="withEffect">
                                  <p:stCondLst>
                                    <p:cond delay="0"/>
                                  </p:stCondLst>
                                  <p:childTnLst>
                                    <p:animMotion origin="layout" path="M 4.06791E-6 -4.81481E-6 L -0.30923 0.12084 " pathEditMode="relative" rAng="0" ptsTypes="AA">
                                      <p:cBhvr>
                                        <p:cTn id="32" dur="1000" spd="-99900" fill="hold"/>
                                        <p:tgtEl>
                                          <p:spTgt spid="14"/>
                                        </p:tgtEl>
                                        <p:attrNameLst>
                                          <p:attrName>ppt_x</p:attrName>
                                          <p:attrName>ppt_y</p:attrName>
                                        </p:attrNameLst>
                                      </p:cBhvr>
                                      <p:rCtr x="-15400" y="6000"/>
                                    </p:animMotion>
                                  </p:childTnLst>
                                </p:cTn>
                              </p:par>
                            </p:childTnLst>
                          </p:cTn>
                        </p:par>
                        <p:par>
                          <p:cTn id="33" fill="hold">
                            <p:stCondLst>
                              <p:cond delay="1700"/>
                            </p:stCondLst>
                            <p:childTnLst>
                              <p:par>
                                <p:cTn id="34" presetID="22" presetClass="entr" presetSubtype="8"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right)">
                                      <p:cBhvr>
                                        <p:cTn id="39" dur="500"/>
                                        <p:tgtEl>
                                          <p:spTgt spid="4"/>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right)">
                                      <p:cBhvr>
                                        <p:cTn id="42" dur="500"/>
                                        <p:tgtEl>
                                          <p:spTgt spid="6"/>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500"/>
                                        <p:tgtEl>
                                          <p:spTgt spid="5"/>
                                        </p:tgtEl>
                                      </p:cBhvr>
                                    </p:animEffect>
                                  </p:childTnLst>
                                </p:cTn>
                              </p:par>
                            </p:childTnLst>
                          </p:cTn>
                        </p:par>
                        <p:par>
                          <p:cTn id="46" fill="hold">
                            <p:stCondLst>
                              <p:cond delay="2200"/>
                            </p:stCondLst>
                            <p:childTnLst>
                              <p:par>
                                <p:cTn id="47" presetID="47" presetClass="entr" presetSubtype="0"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anim calcmode="lin" valueType="num">
                                      <p:cBhvr>
                                        <p:cTn id="50" dur="1000" fill="hold"/>
                                        <p:tgtEl>
                                          <p:spTgt spid="20"/>
                                        </p:tgtEl>
                                        <p:attrNameLst>
                                          <p:attrName>ppt_x</p:attrName>
                                        </p:attrNameLst>
                                      </p:cBhvr>
                                      <p:tavLst>
                                        <p:tav tm="0">
                                          <p:val>
                                            <p:strVal val="#ppt_x"/>
                                          </p:val>
                                        </p:tav>
                                        <p:tav tm="100000">
                                          <p:val>
                                            <p:strVal val="#ppt_x"/>
                                          </p:val>
                                        </p:tav>
                                      </p:tavLst>
                                    </p:anim>
                                    <p:anim calcmode="lin" valueType="num">
                                      <p:cBhvr>
                                        <p:cTn id="51" dur="1000" fill="hold"/>
                                        <p:tgtEl>
                                          <p:spTgt spid="20"/>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1000" fill="hold"/>
                                        <p:tgtEl>
                                          <p:spTgt spid="2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1000"/>
                                        <p:tgtEl>
                                          <p:spTgt spid="26"/>
                                        </p:tgtEl>
                                      </p:cBhvr>
                                    </p:animEffect>
                                    <p:anim calcmode="lin" valueType="num">
                                      <p:cBhvr>
                                        <p:cTn id="60" dur="1000" fill="hold"/>
                                        <p:tgtEl>
                                          <p:spTgt spid="26"/>
                                        </p:tgtEl>
                                        <p:attrNameLst>
                                          <p:attrName>ppt_x</p:attrName>
                                        </p:attrNameLst>
                                      </p:cBhvr>
                                      <p:tavLst>
                                        <p:tav tm="0">
                                          <p:val>
                                            <p:strVal val="#ppt_x"/>
                                          </p:val>
                                        </p:tav>
                                        <p:tav tm="100000">
                                          <p:val>
                                            <p:strVal val="#ppt_x"/>
                                          </p:val>
                                        </p:tav>
                                      </p:tavLst>
                                    </p:anim>
                                    <p:anim calcmode="lin" valueType="num">
                                      <p:cBhvr>
                                        <p:cTn id="61" dur="1000" fill="hold"/>
                                        <p:tgtEl>
                                          <p:spTgt spid="2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childTnLst>
                          </p:cTn>
                        </p:par>
                        <p:par>
                          <p:cTn id="67" fill="hold">
                            <p:stCondLst>
                              <p:cond delay="32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wipe(up)">
                                      <p:cBhvr>
                                        <p:cTn id="73" dur="500"/>
                                        <p:tgtEl>
                                          <p:spTgt spid="23"/>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down)">
                                      <p:cBhvr>
                                        <p:cTn id="76" dur="500"/>
                                        <p:tgtEl>
                                          <p:spTgt spid="25"/>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animBg="1"/>
      <p:bldP spid="4" grpId="0" animBg="1"/>
      <p:bldP spid="5" grpId="0" animBg="1"/>
      <p:bldP spid="6" grpId="0" animBg="1"/>
      <p:bldP spid="7" grpId="0"/>
      <p:bldP spid="20" grpId="0" autoUpdateAnimBg="0"/>
      <p:bldP spid="21" grpId="0" autoUpdateAnimBg="0"/>
      <p:bldP spid="22" grpId="0" autoUpdateAnimBg="0"/>
      <p:bldP spid="23" grpId="0" autoUpdateAnimBg="0"/>
      <p:bldP spid="24" grpId="0" autoUpdateAnimBg="0"/>
      <p:bldP spid="25" grpId="0" autoUpdateAnimBg="0"/>
      <p:bldP spid="26" grpId="0" autoUpdateAnimBg="0"/>
      <p:bldP spid="2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60"/>
          <p:cNvGrpSpPr/>
          <p:nvPr/>
        </p:nvGrpSpPr>
        <p:grpSpPr>
          <a:xfrm>
            <a:off x="1204314" y="1796068"/>
            <a:ext cx="2173177" cy="2857632"/>
            <a:chOff x="3908425" y="969169"/>
            <a:chExt cx="2174875" cy="2858294"/>
          </a:xfrm>
          <a:solidFill>
            <a:srgbClr val="C0C0C0"/>
          </a:solidFill>
        </p:grpSpPr>
        <p:sp>
          <p:nvSpPr>
            <p:cNvPr id="62" name="Freeform 6"/>
            <p:cNvSpPr>
              <a:spLocks noEditPoints="1"/>
            </p:cNvSpPr>
            <p:nvPr/>
          </p:nvSpPr>
          <p:spPr bwMode="auto">
            <a:xfrm>
              <a:off x="3968750" y="1439863"/>
              <a:ext cx="2114550" cy="2387600"/>
            </a:xfrm>
            <a:custGeom>
              <a:avLst/>
              <a:gdLst>
                <a:gd name="T0" fmla="*/ 292 w 563"/>
                <a:gd name="T1" fmla="*/ 0 h 635"/>
                <a:gd name="T2" fmla="*/ 286 w 563"/>
                <a:gd name="T3" fmla="*/ 130 h 635"/>
                <a:gd name="T4" fmla="*/ 329 w 563"/>
                <a:gd name="T5" fmla="*/ 5 h 635"/>
                <a:gd name="T6" fmla="*/ 315 w 563"/>
                <a:gd name="T7" fmla="*/ 119 h 635"/>
                <a:gd name="T8" fmla="*/ 373 w 563"/>
                <a:gd name="T9" fmla="*/ 30 h 635"/>
                <a:gd name="T10" fmla="*/ 432 w 563"/>
                <a:gd name="T11" fmla="*/ 155 h 635"/>
                <a:gd name="T12" fmla="*/ 561 w 563"/>
                <a:gd name="T13" fmla="*/ 178 h 635"/>
                <a:gd name="T14" fmla="*/ 397 w 563"/>
                <a:gd name="T15" fmla="*/ 203 h 635"/>
                <a:gd name="T16" fmla="*/ 382 w 563"/>
                <a:gd name="T17" fmla="*/ 161 h 635"/>
                <a:gd name="T18" fmla="*/ 364 w 563"/>
                <a:gd name="T19" fmla="*/ 136 h 635"/>
                <a:gd name="T20" fmla="*/ 373 w 563"/>
                <a:gd name="T21" fmla="*/ 275 h 635"/>
                <a:gd name="T22" fmla="*/ 447 w 563"/>
                <a:gd name="T23" fmla="*/ 403 h 635"/>
                <a:gd name="T24" fmla="*/ 324 w 563"/>
                <a:gd name="T25" fmla="*/ 509 h 635"/>
                <a:gd name="T26" fmla="*/ 291 w 563"/>
                <a:gd name="T27" fmla="*/ 631 h 635"/>
                <a:gd name="T28" fmla="*/ 250 w 563"/>
                <a:gd name="T29" fmla="*/ 629 h 635"/>
                <a:gd name="T30" fmla="*/ 238 w 563"/>
                <a:gd name="T31" fmla="*/ 579 h 635"/>
                <a:gd name="T32" fmla="*/ 260 w 563"/>
                <a:gd name="T33" fmla="*/ 418 h 635"/>
                <a:gd name="T34" fmla="*/ 224 w 563"/>
                <a:gd name="T35" fmla="*/ 250 h 635"/>
                <a:gd name="T36" fmla="*/ 140 w 563"/>
                <a:gd name="T37" fmla="*/ 93 h 635"/>
                <a:gd name="T38" fmla="*/ 128 w 563"/>
                <a:gd name="T39" fmla="*/ 213 h 635"/>
                <a:gd name="T40" fmla="*/ 162 w 563"/>
                <a:gd name="T41" fmla="*/ 245 h 635"/>
                <a:gd name="T42" fmla="*/ 115 w 563"/>
                <a:gd name="T43" fmla="*/ 289 h 635"/>
                <a:gd name="T44" fmla="*/ 74 w 563"/>
                <a:gd name="T45" fmla="*/ 280 h 635"/>
                <a:gd name="T46" fmla="*/ 70 w 563"/>
                <a:gd name="T47" fmla="*/ 276 h 635"/>
                <a:gd name="T48" fmla="*/ 0 w 563"/>
                <a:gd name="T49" fmla="*/ 250 h 635"/>
                <a:gd name="T50" fmla="*/ 58 w 563"/>
                <a:gd name="T51" fmla="*/ 221 h 635"/>
                <a:gd name="T52" fmla="*/ 72 w 563"/>
                <a:gd name="T53" fmla="*/ 200 h 635"/>
                <a:gd name="T54" fmla="*/ 255 w 563"/>
                <a:gd name="T55" fmla="*/ 6 h 635"/>
                <a:gd name="T56" fmla="*/ 117 w 563"/>
                <a:gd name="T57" fmla="*/ 234 h 635"/>
                <a:gd name="T58" fmla="*/ 69 w 563"/>
                <a:gd name="T59" fmla="*/ 211 h 635"/>
                <a:gd name="T60" fmla="*/ 299 w 563"/>
                <a:gd name="T61" fmla="*/ 291 h 635"/>
                <a:gd name="T62" fmla="*/ 368 w 563"/>
                <a:gd name="T63" fmla="*/ 395 h 635"/>
                <a:gd name="T64" fmla="*/ 315 w 563"/>
                <a:gd name="T65" fmla="*/ 309 h 635"/>
                <a:gd name="T66" fmla="*/ 299 w 563"/>
                <a:gd name="T67" fmla="*/ 291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3" h="635">
                  <a:moveTo>
                    <a:pt x="255" y="6"/>
                  </a:moveTo>
                  <a:cubicBezTo>
                    <a:pt x="267" y="3"/>
                    <a:pt x="279" y="1"/>
                    <a:pt x="292" y="0"/>
                  </a:cubicBezTo>
                  <a:cubicBezTo>
                    <a:pt x="287" y="15"/>
                    <a:pt x="285" y="31"/>
                    <a:pt x="283" y="46"/>
                  </a:cubicBezTo>
                  <a:cubicBezTo>
                    <a:pt x="282" y="74"/>
                    <a:pt x="279" y="102"/>
                    <a:pt x="286" y="130"/>
                  </a:cubicBezTo>
                  <a:cubicBezTo>
                    <a:pt x="288" y="87"/>
                    <a:pt x="307" y="46"/>
                    <a:pt x="303" y="3"/>
                  </a:cubicBezTo>
                  <a:cubicBezTo>
                    <a:pt x="312" y="3"/>
                    <a:pt x="320" y="4"/>
                    <a:pt x="329" y="5"/>
                  </a:cubicBezTo>
                  <a:cubicBezTo>
                    <a:pt x="326" y="17"/>
                    <a:pt x="320" y="29"/>
                    <a:pt x="319" y="42"/>
                  </a:cubicBezTo>
                  <a:cubicBezTo>
                    <a:pt x="317" y="68"/>
                    <a:pt x="315" y="93"/>
                    <a:pt x="315" y="119"/>
                  </a:cubicBezTo>
                  <a:cubicBezTo>
                    <a:pt x="328" y="83"/>
                    <a:pt x="342" y="46"/>
                    <a:pt x="345" y="8"/>
                  </a:cubicBezTo>
                  <a:cubicBezTo>
                    <a:pt x="355" y="14"/>
                    <a:pt x="370" y="16"/>
                    <a:pt x="373" y="30"/>
                  </a:cubicBezTo>
                  <a:cubicBezTo>
                    <a:pt x="378" y="50"/>
                    <a:pt x="390" y="68"/>
                    <a:pt x="398" y="87"/>
                  </a:cubicBezTo>
                  <a:cubicBezTo>
                    <a:pt x="410" y="109"/>
                    <a:pt x="419" y="133"/>
                    <a:pt x="432" y="155"/>
                  </a:cubicBezTo>
                  <a:cubicBezTo>
                    <a:pt x="465" y="152"/>
                    <a:pt x="498" y="153"/>
                    <a:pt x="530" y="153"/>
                  </a:cubicBezTo>
                  <a:cubicBezTo>
                    <a:pt x="544" y="152"/>
                    <a:pt x="561" y="163"/>
                    <a:pt x="561" y="178"/>
                  </a:cubicBezTo>
                  <a:cubicBezTo>
                    <a:pt x="563" y="191"/>
                    <a:pt x="550" y="201"/>
                    <a:pt x="538" y="201"/>
                  </a:cubicBezTo>
                  <a:cubicBezTo>
                    <a:pt x="491" y="203"/>
                    <a:pt x="444" y="202"/>
                    <a:pt x="397" y="203"/>
                  </a:cubicBezTo>
                  <a:cubicBezTo>
                    <a:pt x="390" y="189"/>
                    <a:pt x="383" y="176"/>
                    <a:pt x="376" y="162"/>
                  </a:cubicBezTo>
                  <a:cubicBezTo>
                    <a:pt x="382" y="161"/>
                    <a:pt x="382" y="161"/>
                    <a:pt x="382" y="161"/>
                  </a:cubicBezTo>
                  <a:cubicBezTo>
                    <a:pt x="380" y="161"/>
                    <a:pt x="377" y="161"/>
                    <a:pt x="375" y="161"/>
                  </a:cubicBezTo>
                  <a:cubicBezTo>
                    <a:pt x="371" y="153"/>
                    <a:pt x="368" y="144"/>
                    <a:pt x="364" y="136"/>
                  </a:cubicBezTo>
                  <a:cubicBezTo>
                    <a:pt x="360" y="162"/>
                    <a:pt x="360" y="188"/>
                    <a:pt x="360" y="214"/>
                  </a:cubicBezTo>
                  <a:cubicBezTo>
                    <a:pt x="361" y="235"/>
                    <a:pt x="361" y="257"/>
                    <a:pt x="373" y="275"/>
                  </a:cubicBezTo>
                  <a:cubicBezTo>
                    <a:pt x="395" y="310"/>
                    <a:pt x="423" y="343"/>
                    <a:pt x="443" y="381"/>
                  </a:cubicBezTo>
                  <a:cubicBezTo>
                    <a:pt x="446" y="388"/>
                    <a:pt x="451" y="396"/>
                    <a:pt x="447" y="403"/>
                  </a:cubicBezTo>
                  <a:cubicBezTo>
                    <a:pt x="441" y="420"/>
                    <a:pt x="427" y="432"/>
                    <a:pt x="414" y="445"/>
                  </a:cubicBezTo>
                  <a:cubicBezTo>
                    <a:pt x="386" y="469"/>
                    <a:pt x="359" y="496"/>
                    <a:pt x="324" y="509"/>
                  </a:cubicBezTo>
                  <a:cubicBezTo>
                    <a:pt x="315" y="544"/>
                    <a:pt x="310" y="580"/>
                    <a:pt x="300" y="614"/>
                  </a:cubicBezTo>
                  <a:cubicBezTo>
                    <a:pt x="299" y="621"/>
                    <a:pt x="295" y="626"/>
                    <a:pt x="291" y="631"/>
                  </a:cubicBezTo>
                  <a:cubicBezTo>
                    <a:pt x="290" y="632"/>
                    <a:pt x="286" y="634"/>
                    <a:pt x="285" y="635"/>
                  </a:cubicBezTo>
                  <a:cubicBezTo>
                    <a:pt x="273" y="635"/>
                    <a:pt x="261" y="632"/>
                    <a:pt x="250" y="629"/>
                  </a:cubicBezTo>
                  <a:cubicBezTo>
                    <a:pt x="246" y="625"/>
                    <a:pt x="242" y="622"/>
                    <a:pt x="238" y="618"/>
                  </a:cubicBezTo>
                  <a:cubicBezTo>
                    <a:pt x="230" y="606"/>
                    <a:pt x="234" y="591"/>
                    <a:pt x="238" y="579"/>
                  </a:cubicBezTo>
                  <a:cubicBezTo>
                    <a:pt x="249" y="543"/>
                    <a:pt x="258" y="508"/>
                    <a:pt x="265" y="472"/>
                  </a:cubicBezTo>
                  <a:cubicBezTo>
                    <a:pt x="269" y="454"/>
                    <a:pt x="264" y="435"/>
                    <a:pt x="260" y="418"/>
                  </a:cubicBezTo>
                  <a:cubicBezTo>
                    <a:pt x="251" y="383"/>
                    <a:pt x="242" y="349"/>
                    <a:pt x="233" y="315"/>
                  </a:cubicBezTo>
                  <a:cubicBezTo>
                    <a:pt x="229" y="294"/>
                    <a:pt x="222" y="272"/>
                    <a:pt x="224" y="250"/>
                  </a:cubicBezTo>
                  <a:cubicBezTo>
                    <a:pt x="228" y="189"/>
                    <a:pt x="235" y="128"/>
                    <a:pt x="243" y="67"/>
                  </a:cubicBezTo>
                  <a:cubicBezTo>
                    <a:pt x="208" y="75"/>
                    <a:pt x="174" y="84"/>
                    <a:pt x="140" y="93"/>
                  </a:cubicBezTo>
                  <a:cubicBezTo>
                    <a:pt x="131" y="132"/>
                    <a:pt x="129" y="174"/>
                    <a:pt x="114" y="212"/>
                  </a:cubicBezTo>
                  <a:cubicBezTo>
                    <a:pt x="118" y="212"/>
                    <a:pt x="125" y="213"/>
                    <a:pt x="128" y="213"/>
                  </a:cubicBezTo>
                  <a:cubicBezTo>
                    <a:pt x="127" y="221"/>
                    <a:pt x="125" y="228"/>
                    <a:pt x="123" y="236"/>
                  </a:cubicBezTo>
                  <a:cubicBezTo>
                    <a:pt x="136" y="239"/>
                    <a:pt x="149" y="242"/>
                    <a:pt x="162" y="245"/>
                  </a:cubicBezTo>
                  <a:cubicBezTo>
                    <a:pt x="160" y="260"/>
                    <a:pt x="156" y="274"/>
                    <a:pt x="153" y="289"/>
                  </a:cubicBezTo>
                  <a:cubicBezTo>
                    <a:pt x="140" y="289"/>
                    <a:pt x="128" y="289"/>
                    <a:pt x="115" y="289"/>
                  </a:cubicBezTo>
                  <a:cubicBezTo>
                    <a:pt x="101" y="288"/>
                    <a:pt x="88" y="288"/>
                    <a:pt x="75" y="288"/>
                  </a:cubicBezTo>
                  <a:cubicBezTo>
                    <a:pt x="74" y="280"/>
                    <a:pt x="74" y="280"/>
                    <a:pt x="74" y="280"/>
                  </a:cubicBezTo>
                  <a:cubicBezTo>
                    <a:pt x="81" y="282"/>
                    <a:pt x="81" y="282"/>
                    <a:pt x="81" y="282"/>
                  </a:cubicBezTo>
                  <a:cubicBezTo>
                    <a:pt x="77" y="280"/>
                    <a:pt x="74" y="278"/>
                    <a:pt x="70" y="276"/>
                  </a:cubicBezTo>
                  <a:cubicBezTo>
                    <a:pt x="66" y="278"/>
                    <a:pt x="62" y="279"/>
                    <a:pt x="58" y="280"/>
                  </a:cubicBezTo>
                  <a:cubicBezTo>
                    <a:pt x="38" y="272"/>
                    <a:pt x="20" y="258"/>
                    <a:pt x="0" y="250"/>
                  </a:cubicBezTo>
                  <a:cubicBezTo>
                    <a:pt x="2" y="237"/>
                    <a:pt x="6" y="224"/>
                    <a:pt x="8" y="211"/>
                  </a:cubicBezTo>
                  <a:cubicBezTo>
                    <a:pt x="25" y="212"/>
                    <a:pt x="41" y="217"/>
                    <a:pt x="58" y="221"/>
                  </a:cubicBezTo>
                  <a:cubicBezTo>
                    <a:pt x="59" y="214"/>
                    <a:pt x="60" y="207"/>
                    <a:pt x="62" y="200"/>
                  </a:cubicBezTo>
                  <a:cubicBezTo>
                    <a:pt x="64" y="200"/>
                    <a:pt x="70" y="200"/>
                    <a:pt x="72" y="200"/>
                  </a:cubicBezTo>
                  <a:cubicBezTo>
                    <a:pt x="78" y="150"/>
                    <a:pt x="91" y="102"/>
                    <a:pt x="97" y="52"/>
                  </a:cubicBezTo>
                  <a:cubicBezTo>
                    <a:pt x="150" y="36"/>
                    <a:pt x="202" y="22"/>
                    <a:pt x="255" y="6"/>
                  </a:cubicBezTo>
                  <a:close/>
                  <a:moveTo>
                    <a:pt x="67" y="223"/>
                  </a:moveTo>
                  <a:cubicBezTo>
                    <a:pt x="84" y="226"/>
                    <a:pt x="100" y="232"/>
                    <a:pt x="117" y="234"/>
                  </a:cubicBezTo>
                  <a:cubicBezTo>
                    <a:pt x="117" y="231"/>
                    <a:pt x="117" y="225"/>
                    <a:pt x="116" y="222"/>
                  </a:cubicBezTo>
                  <a:cubicBezTo>
                    <a:pt x="101" y="219"/>
                    <a:pt x="85" y="216"/>
                    <a:pt x="69" y="211"/>
                  </a:cubicBezTo>
                  <a:cubicBezTo>
                    <a:pt x="68" y="215"/>
                    <a:pt x="68" y="219"/>
                    <a:pt x="67" y="223"/>
                  </a:cubicBezTo>
                  <a:close/>
                  <a:moveTo>
                    <a:pt x="299" y="291"/>
                  </a:moveTo>
                  <a:cubicBezTo>
                    <a:pt x="310" y="337"/>
                    <a:pt x="322" y="383"/>
                    <a:pt x="330" y="429"/>
                  </a:cubicBezTo>
                  <a:cubicBezTo>
                    <a:pt x="344" y="420"/>
                    <a:pt x="358" y="410"/>
                    <a:pt x="368" y="395"/>
                  </a:cubicBezTo>
                  <a:cubicBezTo>
                    <a:pt x="362" y="381"/>
                    <a:pt x="355" y="367"/>
                    <a:pt x="347" y="354"/>
                  </a:cubicBezTo>
                  <a:cubicBezTo>
                    <a:pt x="337" y="339"/>
                    <a:pt x="326" y="324"/>
                    <a:pt x="315" y="309"/>
                  </a:cubicBezTo>
                  <a:cubicBezTo>
                    <a:pt x="311" y="303"/>
                    <a:pt x="307" y="297"/>
                    <a:pt x="303" y="291"/>
                  </a:cubicBezTo>
                  <a:cubicBezTo>
                    <a:pt x="302" y="291"/>
                    <a:pt x="300" y="291"/>
                    <a:pt x="299" y="291"/>
                  </a:cubicBezTo>
                  <a:close/>
                </a:path>
              </a:pathLst>
            </a:cu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63" name="Freeform 7"/>
            <p:cNvSpPr/>
            <p:nvPr/>
          </p:nvSpPr>
          <p:spPr bwMode="auto">
            <a:xfrm>
              <a:off x="3908425" y="2387600"/>
              <a:ext cx="630238" cy="409575"/>
            </a:xfrm>
            <a:custGeom>
              <a:avLst/>
              <a:gdLst>
                <a:gd name="T0" fmla="*/ 14 w 168"/>
                <a:gd name="T1" fmla="*/ 0 h 109"/>
                <a:gd name="T2" fmla="*/ 77 w 168"/>
                <a:gd name="T3" fmla="*/ 33 h 109"/>
                <a:gd name="T4" fmla="*/ 76 w 168"/>
                <a:gd name="T5" fmla="*/ 49 h 109"/>
                <a:gd name="T6" fmla="*/ 90 w 168"/>
                <a:gd name="T7" fmla="*/ 39 h 109"/>
                <a:gd name="T8" fmla="*/ 137 w 168"/>
                <a:gd name="T9" fmla="*/ 39 h 109"/>
                <a:gd name="T10" fmla="*/ 168 w 168"/>
                <a:gd name="T11" fmla="*/ 39 h 109"/>
                <a:gd name="T12" fmla="*/ 152 w 168"/>
                <a:gd name="T13" fmla="*/ 109 h 109"/>
                <a:gd name="T14" fmla="*/ 102 w 168"/>
                <a:gd name="T15" fmla="*/ 98 h 109"/>
                <a:gd name="T16" fmla="*/ 1 w 168"/>
                <a:gd name="T17" fmla="*/ 74 h 109"/>
                <a:gd name="T18" fmla="*/ 14 w 168"/>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09">
                  <a:moveTo>
                    <a:pt x="14" y="0"/>
                  </a:moveTo>
                  <a:cubicBezTo>
                    <a:pt x="36" y="10"/>
                    <a:pt x="55" y="23"/>
                    <a:pt x="77" y="33"/>
                  </a:cubicBezTo>
                  <a:cubicBezTo>
                    <a:pt x="77" y="37"/>
                    <a:pt x="76" y="45"/>
                    <a:pt x="76" y="49"/>
                  </a:cubicBezTo>
                  <a:cubicBezTo>
                    <a:pt x="81" y="46"/>
                    <a:pt x="85" y="42"/>
                    <a:pt x="90" y="39"/>
                  </a:cubicBezTo>
                  <a:cubicBezTo>
                    <a:pt x="106" y="39"/>
                    <a:pt x="122" y="39"/>
                    <a:pt x="137" y="39"/>
                  </a:cubicBezTo>
                  <a:cubicBezTo>
                    <a:pt x="148" y="39"/>
                    <a:pt x="158" y="39"/>
                    <a:pt x="168" y="39"/>
                  </a:cubicBezTo>
                  <a:cubicBezTo>
                    <a:pt x="163" y="63"/>
                    <a:pt x="159" y="86"/>
                    <a:pt x="152" y="109"/>
                  </a:cubicBezTo>
                  <a:cubicBezTo>
                    <a:pt x="135" y="105"/>
                    <a:pt x="119" y="102"/>
                    <a:pt x="102" y="98"/>
                  </a:cubicBezTo>
                  <a:cubicBezTo>
                    <a:pt x="69" y="89"/>
                    <a:pt x="34" y="83"/>
                    <a:pt x="1" y="74"/>
                  </a:cubicBezTo>
                  <a:cubicBezTo>
                    <a:pt x="0" y="49"/>
                    <a:pt x="11" y="25"/>
                    <a:pt x="14" y="0"/>
                  </a:cubicBezTo>
                  <a:close/>
                </a:path>
              </a:pathLst>
            </a:cu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64" name="Line 9"/>
            <p:cNvSpPr>
              <a:spLocks noChangeShapeType="1"/>
            </p:cNvSpPr>
            <p:nvPr/>
          </p:nvSpPr>
          <p:spPr bwMode="auto">
            <a:xfrm>
              <a:off x="5586413" y="1933575"/>
              <a:ext cx="0" cy="0"/>
            </a:xfrm>
            <a:prstGeom prst="lin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65" name="Line 10"/>
            <p:cNvSpPr>
              <a:spLocks noChangeShapeType="1"/>
            </p:cNvSpPr>
            <p:nvPr/>
          </p:nvSpPr>
          <p:spPr bwMode="auto">
            <a:xfrm>
              <a:off x="5586413" y="1933575"/>
              <a:ext cx="0" cy="0"/>
            </a:xfrm>
            <a:prstGeom prst="lin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66" name="椭圆 65"/>
            <p:cNvSpPr/>
            <p:nvPr/>
          </p:nvSpPr>
          <p:spPr>
            <a:xfrm>
              <a:off x="4960144" y="969169"/>
              <a:ext cx="442912" cy="442912"/>
            </a:xfrm>
            <a:prstGeom prst="ellipse">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67" name="组合 66"/>
          <p:cNvGrpSpPr/>
          <p:nvPr/>
        </p:nvGrpSpPr>
        <p:grpSpPr>
          <a:xfrm>
            <a:off x="141519" y="4653473"/>
            <a:ext cx="5656606" cy="1195111"/>
            <a:chOff x="0" y="4654550"/>
            <a:chExt cx="5661025" cy="1195388"/>
          </a:xfrm>
        </p:grpSpPr>
        <p:sp>
          <p:nvSpPr>
            <p:cNvPr id="68" name="矩形 67"/>
            <p:cNvSpPr/>
            <p:nvPr/>
          </p:nvSpPr>
          <p:spPr>
            <a:xfrm>
              <a:off x="0" y="4654550"/>
              <a:ext cx="5661025" cy="1195388"/>
            </a:xfrm>
            <a:prstGeom prst="rect">
              <a:avLst/>
            </a:prstGeom>
            <a:solidFill>
              <a:schemeClr val="accent1"/>
            </a:solidFill>
            <a:ln w="571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69" name="矩形 68"/>
            <p:cNvSpPr/>
            <p:nvPr/>
          </p:nvSpPr>
          <p:spPr>
            <a:xfrm>
              <a:off x="0" y="4845050"/>
              <a:ext cx="5661025" cy="772584"/>
            </a:xfrm>
            <a:prstGeom prst="rect">
              <a:avLst/>
            </a:prstGeom>
            <a:noFill/>
            <a:ln w="57150">
              <a:no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zh-CN" altLang="en-US" dirty="0">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rPr>
                <a:t>请在此处输入您的文本</a:t>
              </a:r>
              <a:endParaRPr lang="en-US" altLang="zh-CN" dirty="0">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a:p>
              <a:pPr algn="ctr"/>
              <a:r>
                <a:rPr lang="zh-CN" altLang="en-US" dirty="0">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rPr>
                <a:t>请在此处输入您的文本</a:t>
              </a:r>
              <a:endParaRPr lang="en-US" altLang="zh-CN" dirty="0">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70" name="组合 69"/>
          <p:cNvGrpSpPr/>
          <p:nvPr/>
        </p:nvGrpSpPr>
        <p:grpSpPr>
          <a:xfrm>
            <a:off x="2752504" y="3623425"/>
            <a:ext cx="5655020" cy="1031636"/>
            <a:chOff x="2613025" y="3624263"/>
            <a:chExt cx="5659438" cy="1031875"/>
          </a:xfrm>
        </p:grpSpPr>
        <p:sp>
          <p:nvSpPr>
            <p:cNvPr id="71" name="矩形 70"/>
            <p:cNvSpPr/>
            <p:nvPr/>
          </p:nvSpPr>
          <p:spPr>
            <a:xfrm>
              <a:off x="3033713" y="3624263"/>
              <a:ext cx="4818062" cy="1031875"/>
            </a:xfrm>
            <a:prstGeom prst="rect">
              <a:avLst/>
            </a:prstGeom>
            <a:solidFill>
              <a:schemeClr val="accent2"/>
            </a:solidFill>
            <a:ln w="571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zh-CN" altLang="en-US" dirty="0">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72" name="矩形 71"/>
            <p:cNvSpPr/>
            <p:nvPr/>
          </p:nvSpPr>
          <p:spPr>
            <a:xfrm>
              <a:off x="2613025" y="3746500"/>
              <a:ext cx="5659438" cy="772584"/>
            </a:xfrm>
            <a:prstGeom prst="rect">
              <a:avLst/>
            </a:prstGeom>
            <a:noFill/>
            <a:ln w="57150">
              <a:no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zh-CN" altLang="en-US" dirty="0">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rPr>
                <a:t>请在此处输入您的文本</a:t>
              </a:r>
              <a:endParaRPr lang="en-US" altLang="zh-CN" dirty="0">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a:p>
              <a:pPr algn="ctr"/>
              <a:r>
                <a:rPr lang="zh-CN" altLang="en-US" dirty="0">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rPr>
                <a:t>请在此处输入您的文本</a:t>
              </a:r>
              <a:endParaRPr lang="en-US" altLang="zh-CN" dirty="0">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73" name="组合 72"/>
          <p:cNvGrpSpPr/>
          <p:nvPr/>
        </p:nvGrpSpPr>
        <p:grpSpPr>
          <a:xfrm>
            <a:off x="4334007" y="2593375"/>
            <a:ext cx="5656606" cy="1030049"/>
            <a:chOff x="4195763" y="2593975"/>
            <a:chExt cx="5661025" cy="1030288"/>
          </a:xfrm>
        </p:grpSpPr>
        <p:sp>
          <p:nvSpPr>
            <p:cNvPr id="74" name="矩形 73"/>
            <p:cNvSpPr/>
            <p:nvPr/>
          </p:nvSpPr>
          <p:spPr>
            <a:xfrm>
              <a:off x="4616450" y="2593975"/>
              <a:ext cx="4819650" cy="1030288"/>
            </a:xfrm>
            <a:prstGeom prst="rect">
              <a:avLst/>
            </a:prstGeom>
            <a:solidFill>
              <a:schemeClr val="accent3"/>
            </a:solidFill>
            <a:ln w="571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75" name="矩形 74"/>
            <p:cNvSpPr/>
            <p:nvPr/>
          </p:nvSpPr>
          <p:spPr>
            <a:xfrm>
              <a:off x="4195763" y="2701925"/>
              <a:ext cx="5661025" cy="772584"/>
            </a:xfrm>
            <a:prstGeom prst="rect">
              <a:avLst/>
            </a:prstGeom>
            <a:noFill/>
            <a:ln w="57150">
              <a:no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zh-CN" altLang="en-US" dirty="0">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rPr>
                <a:t>请在此处输入您的文本</a:t>
              </a:r>
              <a:endParaRPr lang="en-US" altLang="zh-CN" dirty="0">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a:p>
              <a:pPr algn="ctr"/>
              <a:r>
                <a:rPr lang="zh-CN" altLang="en-US" dirty="0">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rPr>
                <a:t>请在此处输入您的文本</a:t>
              </a:r>
              <a:endParaRPr lang="en-US" altLang="zh-CN" dirty="0">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76" name="组合 75"/>
          <p:cNvGrpSpPr/>
          <p:nvPr/>
        </p:nvGrpSpPr>
        <p:grpSpPr>
          <a:xfrm>
            <a:off x="5769572" y="1561739"/>
            <a:ext cx="5655020" cy="1031636"/>
            <a:chOff x="5632450" y="1562100"/>
            <a:chExt cx="5659438" cy="1031875"/>
          </a:xfrm>
        </p:grpSpPr>
        <p:sp>
          <p:nvSpPr>
            <p:cNvPr id="77" name="矩形 76"/>
            <p:cNvSpPr/>
            <p:nvPr/>
          </p:nvSpPr>
          <p:spPr>
            <a:xfrm>
              <a:off x="6053138" y="1562100"/>
              <a:ext cx="4818062" cy="1031875"/>
            </a:xfrm>
            <a:prstGeom prst="rect">
              <a:avLst/>
            </a:prstGeom>
            <a:solidFill>
              <a:schemeClr val="accent4"/>
            </a:solidFill>
            <a:ln w="571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78" name="矩形 77"/>
            <p:cNvSpPr/>
            <p:nvPr/>
          </p:nvSpPr>
          <p:spPr>
            <a:xfrm>
              <a:off x="5632450" y="1684338"/>
              <a:ext cx="5659438" cy="772584"/>
            </a:xfrm>
            <a:prstGeom prst="rect">
              <a:avLst/>
            </a:prstGeom>
            <a:noFill/>
            <a:ln w="57150">
              <a:no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zh-CN" altLang="en-US" dirty="0">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rPr>
                <a:t>请在此处输入您的文本</a:t>
              </a:r>
              <a:endParaRPr lang="en-US" altLang="zh-CN" dirty="0">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a:p>
              <a:pPr algn="ctr"/>
              <a:r>
                <a:rPr lang="zh-CN" altLang="en-US" dirty="0">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rPr>
                <a:t>请在此处输入您的文本</a:t>
              </a:r>
              <a:endParaRPr lang="en-US" altLang="zh-CN" dirty="0">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0-#ppt_w/2"/>
                                          </p:val>
                                        </p:tav>
                                        <p:tav tm="100000">
                                          <p:val>
                                            <p:strVal val="#ppt_x"/>
                                          </p:val>
                                        </p:tav>
                                      </p:tavLst>
                                    </p:anim>
                                    <p:anim calcmode="lin" valueType="num">
                                      <p:cBhvr additive="base">
                                        <p:cTn id="8" dur="500" fill="hold"/>
                                        <p:tgtEl>
                                          <p:spTgt spid="6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wipe(left)">
                                      <p:cBhvr>
                                        <p:cTn id="12" dur="500"/>
                                        <p:tgtEl>
                                          <p:spTgt spid="67"/>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wipe(left)">
                                      <p:cBhvr>
                                        <p:cTn id="16" dur="500"/>
                                        <p:tgtEl>
                                          <p:spTgt spid="70"/>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wipe(left)">
                                      <p:cBhvr>
                                        <p:cTn id="20" dur="500"/>
                                        <p:tgtEl>
                                          <p:spTgt spid="73"/>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76"/>
                                        </p:tgtEl>
                                        <p:attrNameLst>
                                          <p:attrName>style.visibility</p:attrName>
                                        </p:attrNameLst>
                                      </p:cBhvr>
                                      <p:to>
                                        <p:strVal val="visible"/>
                                      </p:to>
                                    </p:set>
                                    <p:animEffect transition="in" filter="wipe(left)">
                                      <p:cBhvr>
                                        <p:cTn id="24"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2943445" y="2552513"/>
            <a:ext cx="1762771" cy="1641349"/>
          </a:xfrm>
          <a:prstGeom prst="rect">
            <a:avLst/>
          </a:prstGeom>
          <a:noFill/>
        </p:spPr>
        <p:txBody>
          <a:bodyPr wrap="square" lIns="0" tIns="0" rIns="0" bIns="0" rtlCol="0">
            <a:spAutoFit/>
          </a:bodyPr>
          <a:lstStyle/>
          <a:p>
            <a:pPr algn="ctr"/>
            <a:r>
              <a:rPr lang="en-US" altLang="zh-CN" sz="10665" dirty="0">
                <a:solidFill>
                  <a:srgbClr val="229465"/>
                </a:solidFill>
                <a:latin typeface="Arial" panose="020B0604020202020204" pitchFamily="34" charset="0"/>
                <a:ea typeface="微软雅黑" panose="020B0503020204020204" pitchFamily="34" charset="-122"/>
                <a:cs typeface="+mn-ea"/>
                <a:sym typeface="Arial" panose="020B0604020202020204" pitchFamily="34" charset="0"/>
              </a:rPr>
              <a:t>04</a:t>
            </a:r>
            <a:endParaRPr lang="zh-CN" altLang="en-US" sz="10665" dirty="0">
              <a:solidFill>
                <a:srgbClr val="22946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矩形 2"/>
          <p:cNvSpPr/>
          <p:nvPr/>
        </p:nvSpPr>
        <p:spPr>
          <a:xfrm>
            <a:off x="4920741" y="2733708"/>
            <a:ext cx="4164729" cy="700320"/>
          </a:xfrm>
          <a:prstGeom prst="rect">
            <a:avLst/>
          </a:prstGeom>
        </p:spPr>
        <p:txBody>
          <a:bodyPr wrap="square" lIns="0" tIns="0" rIns="0" bIns="0">
            <a:spAutoFit/>
          </a:bodyPr>
          <a:lstStyle/>
          <a:p>
            <a:r>
              <a:rPr lang="zh-CN" altLang="en-US" sz="4550" b="1" dirty="0">
                <a:solidFill>
                  <a:srgbClr val="B0251D"/>
                </a:solidFill>
                <a:ea typeface="微软雅黑" panose="020B0503020204020204" pitchFamily="34" charset="-122"/>
                <a:cs typeface="+mn-ea"/>
                <a:sym typeface="+mn-lt"/>
              </a:rPr>
              <a:t>请输入您的标题</a:t>
            </a:r>
          </a:p>
        </p:txBody>
      </p:sp>
      <p:sp>
        <p:nvSpPr>
          <p:cNvPr id="4" name="TextBox 11"/>
          <p:cNvSpPr txBox="1"/>
          <p:nvPr/>
        </p:nvSpPr>
        <p:spPr>
          <a:xfrm>
            <a:off x="4820108" y="3548311"/>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solidFill>
                  <a:srgbClr val="B0251D"/>
                </a:solidFill>
                <a:latin typeface="微软雅黑" panose="020B0503020204020204" pitchFamily="34" charset="-122"/>
                <a:ea typeface="微软雅黑" panose="020B0503020204020204" pitchFamily="34" charset="-122"/>
                <a:cs typeface="+mn-ea"/>
                <a:sym typeface="+mn-lt"/>
              </a:rPr>
              <a:t>添加相关标题文字</a:t>
            </a:r>
            <a:endParaRPr lang="en-US" altLang="zh-CN" sz="1325" dirty="0">
              <a:solidFill>
                <a:srgbClr val="B0251D"/>
              </a:solidFill>
              <a:latin typeface="微软雅黑" panose="020B0503020204020204" pitchFamily="34" charset="-122"/>
              <a:ea typeface="微软雅黑" panose="020B0503020204020204" pitchFamily="34" charset="-122"/>
            </a:endParaRPr>
          </a:p>
        </p:txBody>
      </p:sp>
      <p:sp>
        <p:nvSpPr>
          <p:cNvPr id="5" name="TextBox 11"/>
          <p:cNvSpPr txBox="1"/>
          <p:nvPr/>
        </p:nvSpPr>
        <p:spPr>
          <a:xfrm>
            <a:off x="6696771" y="3548311"/>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solidFill>
                  <a:srgbClr val="B0251D"/>
                </a:solidFill>
                <a:latin typeface="微软雅黑" panose="020B0503020204020204" pitchFamily="34" charset="-122"/>
                <a:ea typeface="微软雅黑" panose="020B0503020204020204" pitchFamily="34" charset="-122"/>
                <a:cs typeface="+mn-ea"/>
                <a:sym typeface="+mn-lt"/>
              </a:rPr>
              <a:t>添加相关标题文字</a:t>
            </a:r>
            <a:endParaRPr lang="en-US" altLang="zh-CN" sz="1325" dirty="0">
              <a:solidFill>
                <a:srgbClr val="B0251D"/>
              </a:solidFill>
              <a:latin typeface="微软雅黑" panose="020B0503020204020204" pitchFamily="34" charset="-122"/>
              <a:ea typeface="微软雅黑" panose="020B0503020204020204" pitchFamily="34" charset="-122"/>
            </a:endParaRPr>
          </a:p>
        </p:txBody>
      </p:sp>
      <p:sp>
        <p:nvSpPr>
          <p:cNvPr id="6" name="TextBox 11"/>
          <p:cNvSpPr txBox="1"/>
          <p:nvPr/>
        </p:nvSpPr>
        <p:spPr>
          <a:xfrm>
            <a:off x="4820108" y="3897306"/>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solidFill>
                  <a:srgbClr val="B0251D"/>
                </a:solidFill>
                <a:latin typeface="微软雅黑" panose="020B0503020204020204" pitchFamily="34" charset="-122"/>
                <a:ea typeface="微软雅黑" panose="020B0503020204020204" pitchFamily="34" charset="-122"/>
                <a:cs typeface="+mn-ea"/>
                <a:sym typeface="+mn-lt"/>
              </a:rPr>
              <a:t>添加相关标题文字</a:t>
            </a:r>
            <a:endParaRPr lang="en-US" altLang="zh-CN" sz="1325" dirty="0">
              <a:solidFill>
                <a:srgbClr val="B0251D"/>
              </a:solidFill>
              <a:latin typeface="微软雅黑" panose="020B0503020204020204" pitchFamily="34" charset="-122"/>
              <a:ea typeface="微软雅黑" panose="020B0503020204020204" pitchFamily="34" charset="-122"/>
            </a:endParaRPr>
          </a:p>
        </p:txBody>
      </p:sp>
      <p:sp>
        <p:nvSpPr>
          <p:cNvPr id="7" name="TextBox 11"/>
          <p:cNvSpPr txBox="1"/>
          <p:nvPr/>
        </p:nvSpPr>
        <p:spPr>
          <a:xfrm>
            <a:off x="6696771" y="3897306"/>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solidFill>
                  <a:srgbClr val="B0251D"/>
                </a:solidFill>
                <a:latin typeface="微软雅黑" panose="020B0503020204020204" pitchFamily="34" charset="-122"/>
                <a:ea typeface="微软雅黑" panose="020B0503020204020204" pitchFamily="34" charset="-122"/>
                <a:cs typeface="+mn-ea"/>
                <a:sym typeface="+mn-lt"/>
              </a:rPr>
              <a:t>添加相关标题文字</a:t>
            </a:r>
            <a:endParaRPr lang="en-US" altLang="zh-CN" sz="1325" dirty="0">
              <a:solidFill>
                <a:srgbClr val="B0251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ppt_w"/>
                                          </p:val>
                                        </p:tav>
                                        <p:tav tm="100000">
                                          <p:val>
                                            <p:strVal val="#ppt_w"/>
                                          </p:val>
                                        </p:tav>
                                      </p:tavLst>
                                    </p:anim>
                                    <p:anim calcmode="lin" valueType="num">
                                      <p:cBhvr>
                                        <p:cTn id="8" dur="500" fill="hold"/>
                                        <p:tgtEl>
                                          <p:spTgt spid="3"/>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p:tgtEl>
                                          <p:spTgt spid="5"/>
                                        </p:tgtEl>
                                        <p:attrNameLst>
                                          <p:attrName>ppt_x</p:attrName>
                                        </p:attrNameLst>
                                      </p:cBhvr>
                                      <p:tavLst>
                                        <p:tav tm="0">
                                          <p:val>
                                            <p:strVal val="#ppt_x-#ppt_w*1.125000"/>
                                          </p:val>
                                        </p:tav>
                                        <p:tav tm="100000">
                                          <p:val>
                                            <p:strVal val="#ppt_x"/>
                                          </p:val>
                                        </p:tav>
                                      </p:tavLst>
                                    </p:anim>
                                    <p:animEffect transition="in" filter="wipe(right)">
                                      <p:cBhvr>
                                        <p:cTn id="18" dur="500"/>
                                        <p:tgtEl>
                                          <p:spTgt spid="5"/>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p:tgtEl>
                                          <p:spTgt spid="6"/>
                                        </p:tgtEl>
                                        <p:attrNameLst>
                                          <p:attrName>ppt_x</p:attrName>
                                        </p:attrNameLst>
                                      </p:cBhvr>
                                      <p:tavLst>
                                        <p:tav tm="0">
                                          <p:val>
                                            <p:strVal val="#ppt_x-#ppt_w*1.125000"/>
                                          </p:val>
                                        </p:tav>
                                        <p:tav tm="100000">
                                          <p:val>
                                            <p:strVal val="#ppt_x"/>
                                          </p:val>
                                        </p:tav>
                                      </p:tavLst>
                                    </p:anim>
                                    <p:animEffect transition="in" filter="wipe(right)">
                                      <p:cBhvr>
                                        <p:cTn id="23" dur="500"/>
                                        <p:tgtEl>
                                          <p:spTgt spid="6"/>
                                        </p:tgtEl>
                                      </p:cBhvr>
                                    </p:animEffect>
                                  </p:childTnLst>
                                </p:cTn>
                              </p:par>
                            </p:childTnLst>
                          </p:cTn>
                        </p:par>
                        <p:par>
                          <p:cTn id="24" fill="hold">
                            <p:stCondLst>
                              <p:cond delay="2000"/>
                            </p:stCondLst>
                            <p:childTnLst>
                              <p:par>
                                <p:cTn id="25" presetID="1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p:tgtEl>
                                          <p:spTgt spid="7"/>
                                        </p:tgtEl>
                                        <p:attrNameLst>
                                          <p:attrName>ppt_x</p:attrName>
                                        </p:attrNameLst>
                                      </p:cBhvr>
                                      <p:tavLst>
                                        <p:tav tm="0">
                                          <p:val>
                                            <p:strVal val="#ppt_x-#ppt_w*1.125000"/>
                                          </p:val>
                                        </p:tav>
                                        <p:tav tm="100000">
                                          <p:val>
                                            <p:strVal val="#ppt_x"/>
                                          </p:val>
                                        </p:tav>
                                      </p:tavLst>
                                    </p:anim>
                                    <p:animEffect transition="in" filter="wipe(right)">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962316" y="1363898"/>
            <a:ext cx="4517261" cy="988629"/>
            <a:chOff x="3974544" y="1008636"/>
            <a:chExt cx="3387946" cy="741472"/>
          </a:xfrm>
        </p:grpSpPr>
        <p:grpSp>
          <p:nvGrpSpPr>
            <p:cNvPr id="10" name="组合 9"/>
            <p:cNvGrpSpPr/>
            <p:nvPr/>
          </p:nvGrpSpPr>
          <p:grpSpPr>
            <a:xfrm>
              <a:off x="3974544" y="1008636"/>
              <a:ext cx="741472" cy="741472"/>
              <a:chOff x="3059832" y="3339719"/>
              <a:chExt cx="3607562" cy="3607562"/>
            </a:xfrm>
          </p:grpSpPr>
          <p:sp>
            <p:nvSpPr>
              <p:cNvPr id="16" name="椭圆 15"/>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solidFill>
                    <a:srgbClr val="C00000"/>
                  </a:solidFill>
                  <a:effectLst/>
                  <a:uLnTx/>
                  <a:uFillTx/>
                  <a:latin typeface="Arial" panose="020B0604020202020204"/>
                  <a:ea typeface="微软雅黑" panose="020B0503020204020204" pitchFamily="34" charset="-122"/>
                  <a:cs typeface="+mn-ea"/>
                  <a:sym typeface="+mn-lt"/>
                </a:endParaRPr>
              </a:p>
            </p:txBody>
          </p:sp>
          <p:sp>
            <p:nvSpPr>
              <p:cNvPr id="17"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solidFill>
                    <a:srgbClr val="C00000"/>
                  </a:solidFill>
                  <a:effectLst/>
                  <a:uLnTx/>
                  <a:uFillTx/>
                  <a:latin typeface="Arial" panose="020B0604020202020204"/>
                  <a:ea typeface="微软雅黑" panose="020B0503020204020204" pitchFamily="34" charset="-122"/>
                  <a:cs typeface="+mn-ea"/>
                  <a:sym typeface="+mn-lt"/>
                </a:endParaRPr>
              </a:p>
            </p:txBody>
          </p:sp>
        </p:grpSp>
        <p:grpSp>
          <p:nvGrpSpPr>
            <p:cNvPr id="11" name="Group 5"/>
            <p:cNvGrpSpPr/>
            <p:nvPr/>
          </p:nvGrpSpPr>
          <p:grpSpPr>
            <a:xfrm>
              <a:off x="4039521" y="1170991"/>
              <a:ext cx="3322969" cy="530915"/>
              <a:chOff x="1598315" y="1418185"/>
              <a:chExt cx="4430626" cy="707886"/>
            </a:xfrm>
          </p:grpSpPr>
          <p:sp>
            <p:nvSpPr>
              <p:cNvPr id="12" name="TextBox 6"/>
              <p:cNvSpPr txBox="1"/>
              <p:nvPr/>
            </p:nvSpPr>
            <p:spPr>
              <a:xfrm>
                <a:off x="1598315" y="1418185"/>
                <a:ext cx="655949" cy="707886"/>
              </a:xfrm>
              <a:prstGeom prst="rect">
                <a:avLst/>
              </a:prstGeom>
              <a:noFill/>
            </p:spPr>
            <p:txBody>
              <a:bodyPr wrap="none" anchor="ctr">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335" b="0" i="0" u="none" strike="noStrike" kern="0" cap="none" spc="0" normalizeH="0" baseline="0" noProof="0" dirty="0">
                    <a:solidFill>
                      <a:srgbClr val="229465"/>
                    </a:solidFill>
                    <a:effectLst/>
                    <a:uLnTx/>
                    <a:uFillTx/>
                    <a:latin typeface="Arial" panose="020B0604020202020204"/>
                    <a:ea typeface="微软雅黑" panose="020B0503020204020204" pitchFamily="34" charset="-122"/>
                    <a:cs typeface="+mn-ea"/>
                    <a:sym typeface="+mn-lt"/>
                  </a:rPr>
                  <a:t>01</a:t>
                </a:r>
              </a:p>
            </p:txBody>
          </p:sp>
          <p:grpSp>
            <p:nvGrpSpPr>
              <p:cNvPr id="13" name="Group 7"/>
              <p:cNvGrpSpPr/>
              <p:nvPr/>
            </p:nvGrpSpPr>
            <p:grpSpPr>
              <a:xfrm>
                <a:off x="2066367" y="1529264"/>
                <a:ext cx="3962574" cy="563232"/>
                <a:chOff x="3943834" y="704409"/>
                <a:chExt cx="3962574" cy="563232"/>
              </a:xfrm>
            </p:grpSpPr>
            <p:sp>
              <p:nvSpPr>
                <p:cNvPr id="14" name="TextBox 8"/>
                <p:cNvSpPr txBox="1"/>
                <p:nvPr/>
              </p:nvSpPr>
              <p:spPr>
                <a:xfrm>
                  <a:off x="3943834" y="704409"/>
                  <a:ext cx="3962574" cy="242864"/>
                </a:xfrm>
                <a:prstGeom prst="rect">
                  <a:avLst/>
                </a:prstGeom>
                <a:noFill/>
              </p:spPr>
              <p:txBody>
                <a:bodyPr wrap="none" lIns="480000" tIns="0" rIns="0" bIns="0" anchor="b" anchorCtr="0">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135" b="1" i="0" u="none" strike="noStrike" kern="0" cap="none" spc="0" normalizeH="0" baseline="0" noProof="0" dirty="0">
                      <a:solidFill>
                        <a:srgbClr val="C00000"/>
                      </a:solidFill>
                      <a:effectLst/>
                      <a:uLnTx/>
                      <a:uFillTx/>
                      <a:latin typeface="Arial" panose="020B0604020202020204"/>
                      <a:ea typeface="微软雅黑" panose="020B0503020204020204" pitchFamily="34" charset="-122"/>
                      <a:cs typeface="+mn-ea"/>
                      <a:sym typeface="+mn-lt"/>
                    </a:rPr>
                    <a:t>请输入您的标题</a:t>
                  </a:r>
                </a:p>
              </p:txBody>
            </p:sp>
            <p:sp>
              <p:nvSpPr>
                <p:cNvPr id="15" name="TextBox 9"/>
                <p:cNvSpPr txBox="1"/>
                <p:nvPr/>
              </p:nvSpPr>
              <p:spPr>
                <a:xfrm>
                  <a:off x="3943834" y="947273"/>
                  <a:ext cx="3962574" cy="320368"/>
                </a:xfrm>
                <a:prstGeom prst="rect">
                  <a:avLst/>
                </a:prstGeom>
              </p:spPr>
              <p:txBody>
                <a:bodyPr vert="horz" wrap="square" lIns="480000" tIns="0" rIns="0" bIns="0" anchor="ctr" anchorCtr="0">
                  <a:normAutofit fontScale="77500" lnSpcReduction="20000"/>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solidFill>
                        <a:srgbClr val="C00000"/>
                      </a:solidFill>
                      <a:effectLst/>
                      <a:uLnTx/>
                      <a:uFillTx/>
                      <a:latin typeface="Arial" panose="020B0604020202020204"/>
                      <a:ea typeface="微软雅黑" panose="020B0503020204020204" pitchFamily="34" charset="-122"/>
                      <a:cs typeface="+mn-ea"/>
                      <a:sym typeface="+mn-lt"/>
                    </a:rPr>
                    <a:t>此部分内容作为文字排版占位显示 （建议使用主题字体）</a:t>
                  </a:r>
                </a:p>
              </p:txBody>
            </p:sp>
          </p:grpSp>
        </p:grpSp>
      </p:grpSp>
      <p:grpSp>
        <p:nvGrpSpPr>
          <p:cNvPr id="18" name="组合 17"/>
          <p:cNvGrpSpPr/>
          <p:nvPr/>
        </p:nvGrpSpPr>
        <p:grpSpPr>
          <a:xfrm>
            <a:off x="4962316" y="2481066"/>
            <a:ext cx="4517261" cy="988629"/>
            <a:chOff x="3974544" y="1846512"/>
            <a:chExt cx="3387946" cy="741472"/>
          </a:xfrm>
        </p:grpSpPr>
        <p:grpSp>
          <p:nvGrpSpPr>
            <p:cNvPr id="19" name="组合 18"/>
            <p:cNvGrpSpPr/>
            <p:nvPr/>
          </p:nvGrpSpPr>
          <p:grpSpPr>
            <a:xfrm>
              <a:off x="3974544" y="1846512"/>
              <a:ext cx="741472" cy="741472"/>
              <a:chOff x="3059832" y="3339719"/>
              <a:chExt cx="3607562" cy="3607562"/>
            </a:xfrm>
          </p:grpSpPr>
          <p:sp>
            <p:nvSpPr>
              <p:cNvPr id="25" name="椭圆 24"/>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solidFill>
                    <a:srgbClr val="C00000"/>
                  </a:solidFill>
                  <a:effectLst/>
                  <a:uLnTx/>
                  <a:uFillTx/>
                  <a:latin typeface="Arial" panose="020B0604020202020204"/>
                  <a:ea typeface="微软雅黑" panose="020B0503020204020204" pitchFamily="34" charset="-122"/>
                  <a:cs typeface="+mn-ea"/>
                  <a:sym typeface="+mn-lt"/>
                </a:endParaRPr>
              </a:p>
            </p:txBody>
          </p:sp>
          <p:sp>
            <p:nvSpPr>
              <p:cNvPr id="26"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solidFill>
                    <a:srgbClr val="C00000"/>
                  </a:solidFill>
                  <a:effectLst/>
                  <a:uLnTx/>
                  <a:uFillTx/>
                  <a:latin typeface="Arial" panose="020B0604020202020204"/>
                  <a:ea typeface="微软雅黑" panose="020B0503020204020204" pitchFamily="34" charset="-122"/>
                  <a:cs typeface="+mn-ea"/>
                  <a:sym typeface="+mn-lt"/>
                </a:endParaRPr>
              </a:p>
            </p:txBody>
          </p:sp>
        </p:grpSp>
        <p:grpSp>
          <p:nvGrpSpPr>
            <p:cNvPr id="20" name="Group 10"/>
            <p:cNvGrpSpPr/>
            <p:nvPr/>
          </p:nvGrpSpPr>
          <p:grpSpPr>
            <a:xfrm>
              <a:off x="4039521" y="2008868"/>
              <a:ext cx="3322969" cy="530915"/>
              <a:chOff x="1598315" y="2786337"/>
              <a:chExt cx="4430626" cy="707886"/>
            </a:xfrm>
          </p:grpSpPr>
          <p:sp>
            <p:nvSpPr>
              <p:cNvPr id="21" name="TextBox 11"/>
              <p:cNvSpPr txBox="1"/>
              <p:nvPr/>
            </p:nvSpPr>
            <p:spPr>
              <a:xfrm>
                <a:off x="1598315" y="2786337"/>
                <a:ext cx="718466" cy="707886"/>
              </a:xfrm>
              <a:prstGeom prst="rect">
                <a:avLst/>
              </a:prstGeom>
              <a:noFill/>
            </p:spPr>
            <p:txBody>
              <a:bodyPr wrap="none" anchor="ctr">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335" b="0" i="0" u="none" strike="noStrike" kern="0" cap="none" spc="0" normalizeH="0" baseline="0" noProof="0" dirty="0">
                    <a:solidFill>
                      <a:srgbClr val="229465"/>
                    </a:solidFill>
                    <a:effectLst/>
                    <a:uLnTx/>
                    <a:uFillTx/>
                    <a:latin typeface="Arial" panose="020B0604020202020204"/>
                    <a:ea typeface="微软雅黑" panose="020B0503020204020204" pitchFamily="34" charset="-122"/>
                    <a:cs typeface="+mn-ea"/>
                    <a:sym typeface="+mn-lt"/>
                  </a:rPr>
                  <a:t>02</a:t>
                </a:r>
              </a:p>
            </p:txBody>
          </p:sp>
          <p:grpSp>
            <p:nvGrpSpPr>
              <p:cNvPr id="22" name="Group 12"/>
              <p:cNvGrpSpPr/>
              <p:nvPr/>
            </p:nvGrpSpPr>
            <p:grpSpPr>
              <a:xfrm>
                <a:off x="2066367" y="2897416"/>
                <a:ext cx="3962574" cy="563232"/>
                <a:chOff x="3943834" y="704409"/>
                <a:chExt cx="3962574" cy="563232"/>
              </a:xfrm>
            </p:grpSpPr>
            <p:sp>
              <p:nvSpPr>
                <p:cNvPr id="23" name="TextBox 13"/>
                <p:cNvSpPr txBox="1"/>
                <p:nvPr/>
              </p:nvSpPr>
              <p:spPr>
                <a:xfrm>
                  <a:off x="3943834" y="704409"/>
                  <a:ext cx="3962574" cy="242864"/>
                </a:xfrm>
                <a:prstGeom prst="rect">
                  <a:avLst/>
                </a:prstGeom>
                <a:noFill/>
              </p:spPr>
              <p:txBody>
                <a:bodyPr wrap="none" lIns="480000" tIns="0" rIns="0" bIns="0" anchor="b" anchorCtr="0">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135" b="1" i="0" u="none" strike="noStrike" kern="0" cap="none" spc="0" normalizeH="0" baseline="0" noProof="0" dirty="0">
                      <a:solidFill>
                        <a:srgbClr val="C00000"/>
                      </a:solidFill>
                      <a:effectLst/>
                      <a:uLnTx/>
                      <a:uFillTx/>
                      <a:latin typeface="Arial" panose="020B0604020202020204"/>
                      <a:ea typeface="微软雅黑" panose="020B0503020204020204" pitchFamily="34" charset="-122"/>
                      <a:cs typeface="+mn-ea"/>
                      <a:sym typeface="+mn-lt"/>
                    </a:rPr>
                    <a:t>请输入您的标题</a:t>
                  </a:r>
                </a:p>
              </p:txBody>
            </p:sp>
            <p:sp>
              <p:nvSpPr>
                <p:cNvPr id="24" name="TextBox 14"/>
                <p:cNvSpPr txBox="1"/>
                <p:nvPr/>
              </p:nvSpPr>
              <p:spPr>
                <a:xfrm>
                  <a:off x="3943834" y="947273"/>
                  <a:ext cx="3962574" cy="320368"/>
                </a:xfrm>
                <a:prstGeom prst="rect">
                  <a:avLst/>
                </a:prstGeom>
              </p:spPr>
              <p:txBody>
                <a:bodyPr vert="horz" wrap="square" lIns="480000" tIns="0" rIns="0" bIns="0" anchor="ctr" anchorCtr="0">
                  <a:normAutofit fontScale="77500" lnSpcReduction="20000"/>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a:solidFill>
                        <a:srgbClr val="C00000"/>
                      </a:solidFill>
                      <a:effectLst/>
                      <a:uLnTx/>
                      <a:uFillTx/>
                      <a:latin typeface="Arial" panose="020B0604020202020204"/>
                      <a:ea typeface="微软雅黑" panose="020B0503020204020204" pitchFamily="34" charset="-122"/>
                      <a:cs typeface="+mn-ea"/>
                      <a:sym typeface="+mn-lt"/>
                    </a:rPr>
                    <a:t>此部分内容作为文字排版占位显示 （建议使用主题字体）</a:t>
                  </a:r>
                </a:p>
              </p:txBody>
            </p:sp>
          </p:grpSp>
        </p:grpSp>
      </p:grpSp>
      <p:grpSp>
        <p:nvGrpSpPr>
          <p:cNvPr id="27" name="组合 26"/>
          <p:cNvGrpSpPr/>
          <p:nvPr/>
        </p:nvGrpSpPr>
        <p:grpSpPr>
          <a:xfrm>
            <a:off x="4962316" y="3598234"/>
            <a:ext cx="4517261" cy="988629"/>
            <a:chOff x="3974544" y="2684388"/>
            <a:chExt cx="3387946" cy="741472"/>
          </a:xfrm>
        </p:grpSpPr>
        <p:grpSp>
          <p:nvGrpSpPr>
            <p:cNvPr id="28" name="组合 27"/>
            <p:cNvGrpSpPr/>
            <p:nvPr/>
          </p:nvGrpSpPr>
          <p:grpSpPr>
            <a:xfrm>
              <a:off x="3974544" y="2684388"/>
              <a:ext cx="741472" cy="741472"/>
              <a:chOff x="3059832" y="3339719"/>
              <a:chExt cx="3607562" cy="3607562"/>
            </a:xfrm>
          </p:grpSpPr>
          <p:sp>
            <p:nvSpPr>
              <p:cNvPr id="34" name="椭圆 33"/>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solidFill>
                    <a:srgbClr val="C00000"/>
                  </a:solidFill>
                  <a:effectLst/>
                  <a:uLnTx/>
                  <a:uFillTx/>
                  <a:latin typeface="Arial" panose="020B0604020202020204"/>
                  <a:ea typeface="微软雅黑" panose="020B0503020204020204" pitchFamily="34" charset="-122"/>
                  <a:cs typeface="+mn-ea"/>
                  <a:sym typeface="+mn-lt"/>
                </a:endParaRPr>
              </a:p>
            </p:txBody>
          </p:sp>
          <p:sp>
            <p:nvSpPr>
              <p:cNvPr id="35"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solidFill>
                    <a:srgbClr val="C00000"/>
                  </a:solidFill>
                  <a:effectLst/>
                  <a:uLnTx/>
                  <a:uFillTx/>
                  <a:latin typeface="Arial" panose="020B0604020202020204"/>
                  <a:ea typeface="微软雅黑" panose="020B0503020204020204" pitchFamily="34" charset="-122"/>
                  <a:cs typeface="+mn-ea"/>
                  <a:sym typeface="+mn-lt"/>
                </a:endParaRPr>
              </a:p>
            </p:txBody>
          </p:sp>
        </p:grpSp>
        <p:grpSp>
          <p:nvGrpSpPr>
            <p:cNvPr id="29" name="Group 15"/>
            <p:cNvGrpSpPr/>
            <p:nvPr/>
          </p:nvGrpSpPr>
          <p:grpSpPr>
            <a:xfrm>
              <a:off x="4039521" y="2846744"/>
              <a:ext cx="3322969" cy="530915"/>
              <a:chOff x="1598315" y="4154489"/>
              <a:chExt cx="4430626" cy="707886"/>
            </a:xfrm>
          </p:grpSpPr>
          <p:sp>
            <p:nvSpPr>
              <p:cNvPr id="30" name="TextBox 16"/>
              <p:cNvSpPr txBox="1"/>
              <p:nvPr/>
            </p:nvSpPr>
            <p:spPr>
              <a:xfrm>
                <a:off x="1598315" y="4154489"/>
                <a:ext cx="732893" cy="707886"/>
              </a:xfrm>
              <a:prstGeom prst="rect">
                <a:avLst/>
              </a:prstGeom>
              <a:noFill/>
            </p:spPr>
            <p:txBody>
              <a:bodyPr wrap="none" anchor="ctr">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335" b="0" i="0" u="none" strike="noStrike" kern="0" cap="none" spc="0" normalizeH="0" baseline="0" noProof="0" dirty="0">
                    <a:solidFill>
                      <a:srgbClr val="229465"/>
                    </a:solidFill>
                    <a:effectLst/>
                    <a:uLnTx/>
                    <a:uFillTx/>
                    <a:latin typeface="Arial" panose="020B0604020202020204"/>
                    <a:ea typeface="微软雅黑" panose="020B0503020204020204" pitchFamily="34" charset="-122"/>
                    <a:cs typeface="+mn-ea"/>
                    <a:sym typeface="+mn-lt"/>
                  </a:rPr>
                  <a:t>03</a:t>
                </a:r>
              </a:p>
            </p:txBody>
          </p:sp>
          <p:grpSp>
            <p:nvGrpSpPr>
              <p:cNvPr id="31" name="Group 17"/>
              <p:cNvGrpSpPr/>
              <p:nvPr/>
            </p:nvGrpSpPr>
            <p:grpSpPr>
              <a:xfrm>
                <a:off x="2066367" y="4265568"/>
                <a:ext cx="3962574" cy="563232"/>
                <a:chOff x="3943834" y="704409"/>
                <a:chExt cx="3962574" cy="563232"/>
              </a:xfrm>
            </p:grpSpPr>
            <p:sp>
              <p:nvSpPr>
                <p:cNvPr id="32" name="TextBox 18"/>
                <p:cNvSpPr txBox="1"/>
                <p:nvPr/>
              </p:nvSpPr>
              <p:spPr>
                <a:xfrm>
                  <a:off x="3943834" y="704409"/>
                  <a:ext cx="3962574" cy="242864"/>
                </a:xfrm>
                <a:prstGeom prst="rect">
                  <a:avLst/>
                </a:prstGeom>
                <a:noFill/>
              </p:spPr>
              <p:txBody>
                <a:bodyPr wrap="none" lIns="480000" tIns="0" rIns="0" bIns="0" anchor="b" anchorCtr="0">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135" b="1" i="0" u="none" strike="noStrike" kern="0" cap="none" spc="0" normalizeH="0" baseline="0" noProof="0" dirty="0">
                      <a:solidFill>
                        <a:srgbClr val="C00000"/>
                      </a:solidFill>
                      <a:effectLst/>
                      <a:uLnTx/>
                      <a:uFillTx/>
                      <a:latin typeface="Arial" panose="020B0604020202020204"/>
                      <a:ea typeface="微软雅黑" panose="020B0503020204020204" pitchFamily="34" charset="-122"/>
                      <a:cs typeface="+mn-ea"/>
                      <a:sym typeface="+mn-lt"/>
                    </a:rPr>
                    <a:t>请输入您的标题</a:t>
                  </a:r>
                </a:p>
              </p:txBody>
            </p:sp>
            <p:sp>
              <p:nvSpPr>
                <p:cNvPr id="33" name="TextBox 19"/>
                <p:cNvSpPr txBox="1"/>
                <p:nvPr/>
              </p:nvSpPr>
              <p:spPr>
                <a:xfrm>
                  <a:off x="3943834" y="947273"/>
                  <a:ext cx="3962574" cy="320368"/>
                </a:xfrm>
                <a:prstGeom prst="rect">
                  <a:avLst/>
                </a:prstGeom>
              </p:spPr>
              <p:txBody>
                <a:bodyPr vert="horz" wrap="square" lIns="480000" tIns="0" rIns="0" bIns="0" anchor="ctr" anchorCtr="0">
                  <a:normAutofit fontScale="77500" lnSpcReduction="20000"/>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solidFill>
                        <a:srgbClr val="C00000"/>
                      </a:solidFill>
                      <a:effectLst/>
                      <a:uLnTx/>
                      <a:uFillTx/>
                      <a:latin typeface="Arial" panose="020B0604020202020204"/>
                      <a:ea typeface="微软雅黑" panose="020B0503020204020204" pitchFamily="34" charset="-122"/>
                      <a:cs typeface="+mn-ea"/>
                      <a:sym typeface="+mn-lt"/>
                    </a:rPr>
                    <a:t>此部分内容作为文字排版占位显示 （建议使用主题字体）</a:t>
                  </a:r>
                </a:p>
              </p:txBody>
            </p:sp>
          </p:grpSp>
        </p:grpSp>
      </p:grpSp>
      <p:grpSp>
        <p:nvGrpSpPr>
          <p:cNvPr id="36" name="组合 35"/>
          <p:cNvGrpSpPr/>
          <p:nvPr/>
        </p:nvGrpSpPr>
        <p:grpSpPr>
          <a:xfrm>
            <a:off x="4962316" y="4715402"/>
            <a:ext cx="4517261" cy="988629"/>
            <a:chOff x="3974544" y="3522264"/>
            <a:chExt cx="3387946" cy="741472"/>
          </a:xfrm>
        </p:grpSpPr>
        <p:grpSp>
          <p:nvGrpSpPr>
            <p:cNvPr id="37" name="组合 36"/>
            <p:cNvGrpSpPr/>
            <p:nvPr/>
          </p:nvGrpSpPr>
          <p:grpSpPr>
            <a:xfrm>
              <a:off x="3974544" y="3522264"/>
              <a:ext cx="741472" cy="741472"/>
              <a:chOff x="3059832" y="3339719"/>
              <a:chExt cx="3607562" cy="3607562"/>
            </a:xfrm>
          </p:grpSpPr>
          <p:sp>
            <p:nvSpPr>
              <p:cNvPr id="43" name="椭圆 42"/>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solidFill>
                    <a:srgbClr val="C00000"/>
                  </a:solidFill>
                  <a:effectLst/>
                  <a:uLnTx/>
                  <a:uFillTx/>
                  <a:latin typeface="Arial" panose="020B0604020202020204"/>
                  <a:ea typeface="微软雅黑" panose="020B0503020204020204" pitchFamily="34" charset="-122"/>
                  <a:cs typeface="+mn-ea"/>
                  <a:sym typeface="+mn-lt"/>
                </a:endParaRPr>
              </a:p>
            </p:txBody>
          </p:sp>
          <p:sp>
            <p:nvSpPr>
              <p:cNvPr id="44"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solidFill>
                    <a:srgbClr val="229465"/>
                  </a:solidFill>
                  <a:effectLst/>
                  <a:uLnTx/>
                  <a:uFillTx/>
                  <a:latin typeface="Arial" panose="020B0604020202020204"/>
                  <a:ea typeface="微软雅黑" panose="020B0503020204020204" pitchFamily="34" charset="-122"/>
                  <a:cs typeface="+mn-ea"/>
                  <a:sym typeface="+mn-lt"/>
                </a:endParaRPr>
              </a:p>
            </p:txBody>
          </p:sp>
        </p:grpSp>
        <p:grpSp>
          <p:nvGrpSpPr>
            <p:cNvPr id="38" name="Group 20"/>
            <p:cNvGrpSpPr/>
            <p:nvPr/>
          </p:nvGrpSpPr>
          <p:grpSpPr>
            <a:xfrm>
              <a:off x="4039521" y="3684622"/>
              <a:ext cx="3322969" cy="530915"/>
              <a:chOff x="1598315" y="5522641"/>
              <a:chExt cx="4430626" cy="707886"/>
            </a:xfrm>
          </p:grpSpPr>
          <p:sp>
            <p:nvSpPr>
              <p:cNvPr id="39" name="TextBox 21"/>
              <p:cNvSpPr txBox="1"/>
              <p:nvPr/>
            </p:nvSpPr>
            <p:spPr>
              <a:xfrm>
                <a:off x="1598315" y="5522641"/>
                <a:ext cx="716863" cy="707886"/>
              </a:xfrm>
              <a:prstGeom prst="rect">
                <a:avLst/>
              </a:prstGeom>
              <a:noFill/>
            </p:spPr>
            <p:txBody>
              <a:bodyPr wrap="none" anchor="ctr">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335" b="0" i="0" u="none" strike="noStrike" kern="0" cap="none" spc="0" normalizeH="0" baseline="0" noProof="0">
                    <a:solidFill>
                      <a:srgbClr val="229465"/>
                    </a:solidFill>
                    <a:effectLst/>
                    <a:uLnTx/>
                    <a:uFillTx/>
                    <a:latin typeface="Arial" panose="020B0604020202020204"/>
                    <a:ea typeface="微软雅黑" panose="020B0503020204020204" pitchFamily="34" charset="-122"/>
                    <a:cs typeface="+mn-ea"/>
                    <a:sym typeface="+mn-lt"/>
                  </a:rPr>
                  <a:t>04</a:t>
                </a:r>
              </a:p>
            </p:txBody>
          </p:sp>
          <p:grpSp>
            <p:nvGrpSpPr>
              <p:cNvPr id="40" name="Group 22"/>
              <p:cNvGrpSpPr/>
              <p:nvPr/>
            </p:nvGrpSpPr>
            <p:grpSpPr>
              <a:xfrm>
                <a:off x="2066367" y="5633720"/>
                <a:ext cx="3962574" cy="563232"/>
                <a:chOff x="3943834" y="704409"/>
                <a:chExt cx="3962574" cy="563232"/>
              </a:xfrm>
            </p:grpSpPr>
            <p:sp>
              <p:nvSpPr>
                <p:cNvPr id="41" name="TextBox 23"/>
                <p:cNvSpPr txBox="1"/>
                <p:nvPr/>
              </p:nvSpPr>
              <p:spPr>
                <a:xfrm>
                  <a:off x="3943834" y="704409"/>
                  <a:ext cx="3962574" cy="242864"/>
                </a:xfrm>
                <a:prstGeom prst="rect">
                  <a:avLst/>
                </a:prstGeom>
                <a:noFill/>
              </p:spPr>
              <p:txBody>
                <a:bodyPr wrap="none" lIns="480000" tIns="0" rIns="0" bIns="0" anchor="b" anchorCtr="0">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135" b="1" i="0" u="none" strike="noStrike" kern="0" cap="none" spc="0" normalizeH="0" baseline="0" noProof="0" dirty="0">
                      <a:solidFill>
                        <a:srgbClr val="C00000"/>
                      </a:solidFill>
                      <a:effectLst/>
                      <a:uLnTx/>
                      <a:uFillTx/>
                      <a:latin typeface="Arial" panose="020B0604020202020204"/>
                      <a:ea typeface="微软雅黑" panose="020B0503020204020204" pitchFamily="34" charset="-122"/>
                      <a:cs typeface="+mn-ea"/>
                      <a:sym typeface="+mn-lt"/>
                    </a:rPr>
                    <a:t>请输入您的标题</a:t>
                  </a:r>
                </a:p>
              </p:txBody>
            </p:sp>
            <p:sp>
              <p:nvSpPr>
                <p:cNvPr id="42" name="TextBox 24"/>
                <p:cNvSpPr txBox="1"/>
                <p:nvPr/>
              </p:nvSpPr>
              <p:spPr>
                <a:xfrm>
                  <a:off x="3943834" y="947273"/>
                  <a:ext cx="3962574" cy="320368"/>
                </a:xfrm>
                <a:prstGeom prst="rect">
                  <a:avLst/>
                </a:prstGeom>
              </p:spPr>
              <p:txBody>
                <a:bodyPr vert="horz" wrap="square" lIns="480000" tIns="0" rIns="0" bIns="0" anchor="ctr" anchorCtr="0">
                  <a:normAutofit fontScale="77500" lnSpcReduction="20000"/>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a:solidFill>
                        <a:srgbClr val="C00000"/>
                      </a:solidFill>
                      <a:effectLst/>
                      <a:uLnTx/>
                      <a:uFillTx/>
                      <a:latin typeface="Arial" panose="020B0604020202020204"/>
                      <a:ea typeface="微软雅黑" panose="020B0503020204020204" pitchFamily="34" charset="-122"/>
                      <a:cs typeface="+mn-ea"/>
                      <a:sym typeface="+mn-lt"/>
                    </a:rPr>
                    <a:t>此部分内容作为文字排版占位显示 （建议使用主题字体）</a:t>
                  </a:r>
                </a:p>
              </p:txBody>
            </p:sp>
          </p:grpSp>
        </p:grpSp>
      </p:grpSp>
      <p:sp>
        <p:nvSpPr>
          <p:cNvPr id="45" name="矩形 44"/>
          <p:cNvSpPr/>
          <p:nvPr/>
        </p:nvSpPr>
        <p:spPr>
          <a:xfrm>
            <a:off x="2309217" y="2447877"/>
            <a:ext cx="2202931" cy="995209"/>
          </a:xfrm>
          <a:prstGeom prst="rect">
            <a:avLst/>
          </a:prstGeom>
        </p:spPr>
        <p:txBody>
          <a:bodyPr wrap="square">
            <a:spAutoFit/>
          </a:bodyPr>
          <a:lstStyle/>
          <a:p>
            <a:pPr defTabSz="1245235">
              <a:defRPr/>
            </a:pPr>
            <a:r>
              <a:rPr lang="zh-CN" altLang="en-US" sz="5865" b="1" kern="0" dirty="0">
                <a:solidFill>
                  <a:srgbClr val="C00000"/>
                </a:solidFill>
                <a:latin typeface="Arial" panose="020B0604020202020204"/>
                <a:ea typeface="微软雅黑" panose="020B0503020204020204" pitchFamily="34" charset="-122"/>
                <a:cs typeface="+mn-ea"/>
                <a:sym typeface="+mn-lt"/>
              </a:rPr>
              <a:t>目 录</a:t>
            </a:r>
          </a:p>
        </p:txBody>
      </p:sp>
      <p:sp>
        <p:nvSpPr>
          <p:cNvPr id="46" name="Rectangle 4"/>
          <p:cNvSpPr txBox="1">
            <a:spLocks noChangeArrowheads="1"/>
          </p:cNvSpPr>
          <p:nvPr/>
        </p:nvSpPr>
        <p:spPr bwMode="auto">
          <a:xfrm>
            <a:off x="2279520" y="3373215"/>
            <a:ext cx="1829944"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3" rIns="91428" bIns="45713"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defRPr/>
            </a:pPr>
            <a:r>
              <a:rPr lang="en-US" altLang="zh-CN" b="0" kern="0" dirty="0">
                <a:solidFill>
                  <a:srgbClr val="C00000"/>
                </a:solidFill>
                <a:latin typeface="Arial" panose="020B0604020202020204"/>
                <a:ea typeface="微软雅黑" panose="020B0503020204020204" pitchFamily="34" charset="-122"/>
                <a:cs typeface="+mn-ea"/>
                <a:sym typeface="+mn-lt"/>
              </a:rPr>
              <a:t>CATALOG</a:t>
            </a:r>
            <a:endParaRPr lang="zh-CN" altLang="en-US" b="0" kern="0" dirty="0">
              <a:solidFill>
                <a:srgbClr val="C00000"/>
              </a:solidFill>
              <a:latin typeface="Arial" panose="020B0604020202020204"/>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5000">
        <p14:doors dir="vert"/>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p:cTn id="13" dur="500" fill="hold"/>
                                        <p:tgtEl>
                                          <p:spTgt spid="46"/>
                                        </p:tgtEl>
                                        <p:attrNameLst>
                                          <p:attrName>ppt_w</p:attrName>
                                        </p:attrNameLst>
                                      </p:cBhvr>
                                      <p:tavLst>
                                        <p:tav tm="0">
                                          <p:val>
                                            <p:fltVal val="0"/>
                                          </p:val>
                                        </p:tav>
                                        <p:tav tm="100000">
                                          <p:val>
                                            <p:strVal val="#ppt_w"/>
                                          </p:val>
                                        </p:tav>
                                      </p:tavLst>
                                    </p:anim>
                                    <p:anim calcmode="lin" valueType="num">
                                      <p:cBhvr>
                                        <p:cTn id="14" dur="500" fill="hold"/>
                                        <p:tgtEl>
                                          <p:spTgt spid="46"/>
                                        </p:tgtEl>
                                        <p:attrNameLst>
                                          <p:attrName>ppt_h</p:attrName>
                                        </p:attrNameLst>
                                      </p:cBhvr>
                                      <p:tavLst>
                                        <p:tav tm="0">
                                          <p:val>
                                            <p:fltVal val="0"/>
                                          </p:val>
                                        </p:tav>
                                        <p:tav tm="100000">
                                          <p:val>
                                            <p:strVal val="#ppt_h"/>
                                          </p:val>
                                        </p:tav>
                                      </p:tavLst>
                                    </p:anim>
                                    <p:animEffect transition="in" filter="fade">
                                      <p:cBhvr>
                                        <p:cTn id="15" dur="500"/>
                                        <p:tgtEl>
                                          <p:spTgt spid="46"/>
                                        </p:tgtEl>
                                      </p:cBhvr>
                                    </p:animEffect>
                                  </p:childTnLst>
                                </p:cTn>
                              </p:par>
                            </p:childTnLst>
                          </p:cTn>
                        </p:par>
                        <p:par>
                          <p:cTn id="16" fill="hold">
                            <p:stCondLst>
                              <p:cond delay="1000"/>
                            </p:stCondLst>
                            <p:childTnLst>
                              <p:par>
                                <p:cTn id="17" presetID="2" presetClass="entr" presetSubtype="2"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2"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1+#ppt_w/2"/>
                                          </p:val>
                                        </p:tav>
                                        <p:tav tm="100000">
                                          <p:val>
                                            <p:strVal val="#ppt_x"/>
                                          </p:val>
                                        </p:tav>
                                      </p:tavLst>
                                    </p:anim>
                                    <p:anim calcmode="lin" valueType="num">
                                      <p:cBhvr additive="base">
                                        <p:cTn id="25" dur="500" fill="hold"/>
                                        <p:tgtEl>
                                          <p:spTgt spid="18"/>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2"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1+#ppt_w/2"/>
                                          </p:val>
                                        </p:tav>
                                        <p:tav tm="100000">
                                          <p:val>
                                            <p:strVal val="#ppt_x"/>
                                          </p:val>
                                        </p:tav>
                                      </p:tavLst>
                                    </p:anim>
                                    <p:anim calcmode="lin" valueType="num">
                                      <p:cBhvr additive="base">
                                        <p:cTn id="30" dur="500" fill="hold"/>
                                        <p:tgtEl>
                                          <p:spTgt spid="27"/>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 presetClass="entr" presetSubtype="2"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fill="hold"/>
                                        <p:tgtEl>
                                          <p:spTgt spid="36"/>
                                        </p:tgtEl>
                                        <p:attrNameLst>
                                          <p:attrName>ppt_x</p:attrName>
                                        </p:attrNameLst>
                                      </p:cBhvr>
                                      <p:tavLst>
                                        <p:tav tm="0">
                                          <p:val>
                                            <p:strVal val="1+#ppt_w/2"/>
                                          </p:val>
                                        </p:tav>
                                        <p:tav tm="100000">
                                          <p:val>
                                            <p:strVal val="#ppt_x"/>
                                          </p:val>
                                        </p:tav>
                                      </p:tavLst>
                                    </p:anim>
                                    <p:anim calcmode="lin" valueType="num">
                                      <p:cBhvr additive="base">
                                        <p:cTn id="35"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灯片编号占位符 25"/>
          <p:cNvSpPr txBox="1"/>
          <p:nvPr/>
        </p:nvSpPr>
        <p:spPr>
          <a:xfrm>
            <a:off x="8729643" y="6016674"/>
            <a:ext cx="2842210" cy="365125"/>
          </a:xfrm>
          <a:prstGeom prst="rect">
            <a:avLst/>
          </a:prstGeom>
        </p:spPr>
        <p:txBody>
          <a:bodyPr vert="horz" lIns="121844" tIns="60921" rIns="121844" bIns="60921" rtlCol="0" anchor="ctr"/>
          <a:lstStyle>
            <a:defPPr>
              <a:defRPr lang="zh-CN"/>
            </a:defPPr>
            <a:lvl1pPr marL="0" algn="r" defTabSz="1218565" rtl="0" eaLnBrk="1" latinLnBrk="0" hangingPunct="1">
              <a:defRPr sz="1600" kern="1200">
                <a:solidFill>
                  <a:schemeClr val="bg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nSpc>
                <a:spcPct val="140000"/>
              </a:lnSpc>
            </a:pPr>
            <a:fld id="{370D8578-DDD4-487D-A316-C8E65CC577E1}" type="slidenum">
              <a:rPr lang="zh-CN" altLang="en-US" sz="1100" smtClean="0">
                <a:latin typeface="Agency FB" panose="020B0503020202020204" pitchFamily="34" charset="0"/>
                <a:ea typeface="微软雅黑" panose="020B0503020204020204" pitchFamily="34" charset="-122"/>
                <a:cs typeface="+mn-ea"/>
                <a:sym typeface="Agency FB" panose="020B0503020202020204" pitchFamily="34" charset="0"/>
              </a:rPr>
              <a:t>20</a:t>
            </a:fld>
            <a:endParaRPr lang="zh-CN" altLang="en-US" sz="1100">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34" name="矩形 33"/>
          <p:cNvSpPr/>
          <p:nvPr/>
        </p:nvSpPr>
        <p:spPr>
          <a:xfrm>
            <a:off x="6442054" y="1387471"/>
            <a:ext cx="5350895" cy="4425649"/>
          </a:xfrm>
          <a:prstGeom prst="rect">
            <a:avLst/>
          </a:prstGeom>
          <a:noFill/>
          <a:ln w="19050">
            <a:noFill/>
            <a:prstDash val="sysDash"/>
          </a:ln>
        </p:spPr>
        <p:txBody>
          <a:bodyPr lIns="91385" tIns="45693" rIns="91385" bIns="45693"/>
          <a:lstStyle/>
          <a:p>
            <a:endParaRPr lang="zh-CN" altLang="en-US">
              <a:sym typeface="Agency FB" panose="020B0503020202020204" pitchFamily="34" charset="0"/>
            </a:endParaRPr>
          </a:p>
        </p:txBody>
      </p:sp>
      <p:sp>
        <p:nvSpPr>
          <p:cNvPr id="35" name="任意多边形 34"/>
          <p:cNvSpPr/>
          <p:nvPr/>
        </p:nvSpPr>
        <p:spPr>
          <a:xfrm>
            <a:off x="8582412" y="1387471"/>
            <a:ext cx="1070178" cy="885129"/>
          </a:xfrm>
          <a:custGeom>
            <a:avLst/>
            <a:gdLst>
              <a:gd name="connsiteX0" fmla="*/ 0 w 1071014"/>
              <a:gd name="connsiteY0" fmla="*/ 885334 h 885334"/>
              <a:gd name="connsiteX1" fmla="*/ 535503 w 1071014"/>
              <a:gd name="connsiteY1" fmla="*/ 0 h 885334"/>
              <a:gd name="connsiteX2" fmla="*/ 535511 w 1071014"/>
              <a:gd name="connsiteY2" fmla="*/ 0 h 885334"/>
              <a:gd name="connsiteX3" fmla="*/ 1071014 w 1071014"/>
              <a:gd name="connsiteY3" fmla="*/ 885334 h 885334"/>
              <a:gd name="connsiteX4" fmla="*/ 0 w 1071014"/>
              <a:gd name="connsiteY4" fmla="*/ 885334 h 885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014" h="885334">
                <a:moveTo>
                  <a:pt x="0" y="885334"/>
                </a:moveTo>
                <a:lnTo>
                  <a:pt x="535503" y="0"/>
                </a:lnTo>
                <a:lnTo>
                  <a:pt x="535511" y="0"/>
                </a:lnTo>
                <a:lnTo>
                  <a:pt x="1071014" y="885334"/>
                </a:lnTo>
                <a:lnTo>
                  <a:pt x="0" y="885334"/>
                </a:ln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innerShdw blurRad="114300" dist="1270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en-US" altLang="zh-CN" sz="1000" b="1" dirty="0">
              <a:latin typeface="Agency FB" panose="020B0503020202020204" pitchFamily="34" charset="0"/>
              <a:ea typeface="微软雅黑" panose="020B0503020204020204" pitchFamily="34" charset="-122"/>
              <a:cs typeface="+mn-ea"/>
              <a:sym typeface="Agency FB" panose="020B0503020202020204" pitchFamily="34" charset="0"/>
            </a:endParaRPr>
          </a:p>
          <a:p>
            <a:pPr algn="ctr"/>
            <a:endParaRPr lang="en-US" altLang="zh-CN" sz="1000" b="1" dirty="0">
              <a:latin typeface="Agency FB" panose="020B0503020202020204" pitchFamily="34" charset="0"/>
              <a:ea typeface="微软雅黑" panose="020B0503020204020204" pitchFamily="34" charset="-122"/>
              <a:cs typeface="+mn-ea"/>
              <a:sym typeface="Agency FB" panose="020B0503020202020204" pitchFamily="34" charset="0"/>
            </a:endParaRPr>
          </a:p>
          <a:p>
            <a:pPr algn="ctr"/>
            <a:r>
              <a:rPr lang="zh-CN" altLang="en-US" sz="1000" b="1" dirty="0">
                <a:latin typeface="Agency FB" panose="020B0503020202020204" pitchFamily="34" charset="0"/>
                <a:ea typeface="微软雅黑" panose="020B0503020204020204" pitchFamily="34" charset="-122"/>
                <a:cs typeface="+mn-ea"/>
                <a:sym typeface="Agency FB" panose="020B0503020202020204" pitchFamily="34" charset="0"/>
              </a:rPr>
              <a:t>点击更</a:t>
            </a:r>
            <a:endParaRPr lang="en-US" altLang="zh-CN" sz="1000" b="1" dirty="0">
              <a:latin typeface="Agency FB" panose="020B0503020202020204" pitchFamily="34" charset="0"/>
              <a:ea typeface="微软雅黑" panose="020B0503020204020204" pitchFamily="34" charset="-122"/>
              <a:cs typeface="+mn-ea"/>
              <a:sym typeface="Agency FB" panose="020B0503020202020204" pitchFamily="34" charset="0"/>
            </a:endParaRPr>
          </a:p>
          <a:p>
            <a:pPr algn="ctr"/>
            <a:r>
              <a:rPr lang="zh-CN" altLang="en-US" sz="1000" b="1" dirty="0">
                <a:latin typeface="Agency FB" panose="020B0503020202020204" pitchFamily="34" charset="0"/>
                <a:ea typeface="微软雅黑" panose="020B0503020204020204" pitchFamily="34" charset="-122"/>
                <a:cs typeface="+mn-ea"/>
                <a:sym typeface="Agency FB" panose="020B0503020202020204" pitchFamily="34" charset="0"/>
              </a:rPr>
              <a:t>新内容</a:t>
            </a:r>
          </a:p>
        </p:txBody>
      </p:sp>
      <p:sp>
        <p:nvSpPr>
          <p:cNvPr id="36" name="任意多边形 35"/>
          <p:cNvSpPr/>
          <p:nvPr/>
        </p:nvSpPr>
        <p:spPr>
          <a:xfrm>
            <a:off x="8047322" y="2272600"/>
            <a:ext cx="2140357" cy="885129"/>
          </a:xfrm>
          <a:custGeom>
            <a:avLst/>
            <a:gdLst>
              <a:gd name="connsiteX0" fmla="*/ 0 w 2142029"/>
              <a:gd name="connsiteY0" fmla="*/ 885334 h 885334"/>
              <a:gd name="connsiteX1" fmla="*/ 535503 w 2142029"/>
              <a:gd name="connsiteY1" fmla="*/ 0 h 885334"/>
              <a:gd name="connsiteX2" fmla="*/ 1606526 w 2142029"/>
              <a:gd name="connsiteY2" fmla="*/ 0 h 885334"/>
              <a:gd name="connsiteX3" fmla="*/ 2142029 w 2142029"/>
              <a:gd name="connsiteY3" fmla="*/ 885334 h 885334"/>
              <a:gd name="connsiteX4" fmla="*/ 0 w 2142029"/>
              <a:gd name="connsiteY4" fmla="*/ 885334 h 885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2029" h="885334">
                <a:moveTo>
                  <a:pt x="0" y="885334"/>
                </a:moveTo>
                <a:lnTo>
                  <a:pt x="535503" y="0"/>
                </a:lnTo>
                <a:lnTo>
                  <a:pt x="1606526" y="0"/>
                </a:lnTo>
                <a:lnTo>
                  <a:pt x="2142029" y="885334"/>
                </a:lnTo>
                <a:lnTo>
                  <a:pt x="0" y="885334"/>
                </a:lnTo>
                <a:close/>
              </a:path>
            </a:pathLst>
          </a:custGeom>
          <a:solidFill>
            <a:schemeClr val="accent2"/>
          </a:solidFill>
          <a:ln w="38100">
            <a:gradFill flip="none" rotWithShape="1">
              <a:gsLst>
                <a:gs pos="0">
                  <a:schemeClr val="bg1"/>
                </a:gs>
                <a:gs pos="100000">
                  <a:schemeClr val="bg1">
                    <a:lumMod val="85000"/>
                  </a:schemeClr>
                </a:gs>
              </a:gsLst>
              <a:lin ang="2700000" scaled="1"/>
              <a:tileRect/>
            </a:gradFill>
          </a:ln>
          <a:effectLst>
            <a:innerShdw blurRad="114300" dist="1270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r>
              <a:rPr lang="zh-CN" altLang="en-US" sz="1600" b="1" dirty="0">
                <a:latin typeface="Agency FB" panose="020B0503020202020204" pitchFamily="34" charset="0"/>
                <a:ea typeface="微软雅黑" panose="020B0503020204020204" pitchFamily="34" charset="-122"/>
                <a:cs typeface="+mn-ea"/>
                <a:sym typeface="Agency FB" panose="020B0503020202020204" pitchFamily="34" charset="0"/>
              </a:rPr>
              <a:t>点击更新内容</a:t>
            </a:r>
          </a:p>
        </p:txBody>
      </p:sp>
      <p:sp>
        <p:nvSpPr>
          <p:cNvPr id="37" name="任意多边形 36"/>
          <p:cNvSpPr/>
          <p:nvPr/>
        </p:nvSpPr>
        <p:spPr>
          <a:xfrm>
            <a:off x="7514576" y="3157730"/>
            <a:ext cx="3210536" cy="885129"/>
          </a:xfrm>
          <a:custGeom>
            <a:avLst/>
            <a:gdLst>
              <a:gd name="connsiteX0" fmla="*/ 0 w 3213044"/>
              <a:gd name="connsiteY0" fmla="*/ 885334 h 885334"/>
              <a:gd name="connsiteX1" fmla="*/ 535503 w 3213044"/>
              <a:gd name="connsiteY1" fmla="*/ 0 h 885334"/>
              <a:gd name="connsiteX2" fmla="*/ 2677541 w 3213044"/>
              <a:gd name="connsiteY2" fmla="*/ 0 h 885334"/>
              <a:gd name="connsiteX3" fmla="*/ 3213044 w 3213044"/>
              <a:gd name="connsiteY3" fmla="*/ 885334 h 885334"/>
              <a:gd name="connsiteX4" fmla="*/ 0 w 3213044"/>
              <a:gd name="connsiteY4" fmla="*/ 885334 h 885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3044" h="885334">
                <a:moveTo>
                  <a:pt x="0" y="885334"/>
                </a:moveTo>
                <a:lnTo>
                  <a:pt x="535503" y="0"/>
                </a:lnTo>
                <a:lnTo>
                  <a:pt x="2677541" y="0"/>
                </a:lnTo>
                <a:lnTo>
                  <a:pt x="3213044" y="885334"/>
                </a:lnTo>
                <a:lnTo>
                  <a:pt x="0" y="885334"/>
                </a:lnTo>
                <a:close/>
              </a:path>
            </a:pathLst>
          </a:custGeom>
          <a:solidFill>
            <a:schemeClr val="accent3"/>
          </a:solidFill>
          <a:ln w="38100">
            <a:gradFill flip="none" rotWithShape="1">
              <a:gsLst>
                <a:gs pos="0">
                  <a:schemeClr val="bg1"/>
                </a:gs>
                <a:gs pos="100000">
                  <a:schemeClr val="bg1">
                    <a:lumMod val="85000"/>
                  </a:schemeClr>
                </a:gs>
              </a:gsLst>
              <a:lin ang="2700000" scaled="1"/>
              <a:tileRect/>
            </a:gradFill>
          </a:ln>
          <a:effectLst>
            <a:innerShdw blurRad="114300" dist="1270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r>
              <a:rPr lang="zh-CN" altLang="en-US" sz="1600" b="1" dirty="0">
                <a:latin typeface="Agency FB" panose="020B0503020202020204" pitchFamily="34" charset="0"/>
                <a:ea typeface="微软雅黑" panose="020B0503020204020204" pitchFamily="34" charset="-122"/>
                <a:cs typeface="+mn-ea"/>
                <a:sym typeface="Agency FB" panose="020B0503020202020204" pitchFamily="34" charset="0"/>
              </a:rPr>
              <a:t>点击更新内容</a:t>
            </a:r>
          </a:p>
        </p:txBody>
      </p:sp>
      <p:sp>
        <p:nvSpPr>
          <p:cNvPr id="38" name="任意多边形 37"/>
          <p:cNvSpPr/>
          <p:nvPr/>
        </p:nvSpPr>
        <p:spPr>
          <a:xfrm>
            <a:off x="6977143" y="4042860"/>
            <a:ext cx="4280715" cy="885129"/>
          </a:xfrm>
          <a:custGeom>
            <a:avLst/>
            <a:gdLst>
              <a:gd name="connsiteX0" fmla="*/ 0 w 4284059"/>
              <a:gd name="connsiteY0" fmla="*/ 885334 h 885334"/>
              <a:gd name="connsiteX1" fmla="*/ 535503 w 4284059"/>
              <a:gd name="connsiteY1" fmla="*/ 0 h 885334"/>
              <a:gd name="connsiteX2" fmla="*/ 3748556 w 4284059"/>
              <a:gd name="connsiteY2" fmla="*/ 0 h 885334"/>
              <a:gd name="connsiteX3" fmla="*/ 4284059 w 4284059"/>
              <a:gd name="connsiteY3" fmla="*/ 885334 h 885334"/>
              <a:gd name="connsiteX4" fmla="*/ 0 w 4284059"/>
              <a:gd name="connsiteY4" fmla="*/ 885334 h 885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4059" h="885334">
                <a:moveTo>
                  <a:pt x="0" y="885334"/>
                </a:moveTo>
                <a:lnTo>
                  <a:pt x="535503" y="0"/>
                </a:lnTo>
                <a:lnTo>
                  <a:pt x="3748556" y="0"/>
                </a:lnTo>
                <a:lnTo>
                  <a:pt x="4284059" y="885334"/>
                </a:lnTo>
                <a:lnTo>
                  <a:pt x="0" y="885334"/>
                </a:lnTo>
                <a:close/>
              </a:path>
            </a:pathLst>
          </a:custGeom>
          <a:solidFill>
            <a:schemeClr val="accent4"/>
          </a:solidFill>
          <a:ln w="38100">
            <a:gradFill flip="none" rotWithShape="1">
              <a:gsLst>
                <a:gs pos="0">
                  <a:schemeClr val="bg1"/>
                </a:gs>
                <a:gs pos="100000">
                  <a:schemeClr val="bg1">
                    <a:lumMod val="85000"/>
                  </a:schemeClr>
                </a:gs>
              </a:gsLst>
              <a:lin ang="2700000" scaled="1"/>
              <a:tileRect/>
            </a:gradFill>
          </a:ln>
          <a:effectLst>
            <a:innerShdw blurRad="114300" dist="1270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r>
              <a:rPr lang="zh-CN" altLang="en-US" sz="1600" b="1" dirty="0">
                <a:latin typeface="Agency FB" panose="020B0503020202020204" pitchFamily="34" charset="0"/>
                <a:ea typeface="微软雅黑" panose="020B0503020204020204" pitchFamily="34" charset="-122"/>
                <a:cs typeface="+mn-ea"/>
                <a:sym typeface="Agency FB" panose="020B0503020202020204" pitchFamily="34" charset="0"/>
              </a:rPr>
              <a:t>点击更新内容</a:t>
            </a:r>
          </a:p>
        </p:txBody>
      </p:sp>
      <p:sp>
        <p:nvSpPr>
          <p:cNvPr id="39" name="任意多边形 38"/>
          <p:cNvSpPr/>
          <p:nvPr/>
        </p:nvSpPr>
        <p:spPr>
          <a:xfrm>
            <a:off x="6442054" y="4927990"/>
            <a:ext cx="5350895" cy="885129"/>
          </a:xfrm>
          <a:custGeom>
            <a:avLst/>
            <a:gdLst>
              <a:gd name="connsiteX0" fmla="*/ 0 w 5355075"/>
              <a:gd name="connsiteY0" fmla="*/ 885334 h 885334"/>
              <a:gd name="connsiteX1" fmla="*/ 535503 w 5355075"/>
              <a:gd name="connsiteY1" fmla="*/ 0 h 885334"/>
              <a:gd name="connsiteX2" fmla="*/ 4819572 w 5355075"/>
              <a:gd name="connsiteY2" fmla="*/ 0 h 885334"/>
              <a:gd name="connsiteX3" fmla="*/ 5355075 w 5355075"/>
              <a:gd name="connsiteY3" fmla="*/ 885334 h 885334"/>
              <a:gd name="connsiteX4" fmla="*/ 0 w 5355075"/>
              <a:gd name="connsiteY4" fmla="*/ 885334 h 885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5075" h="885334">
                <a:moveTo>
                  <a:pt x="0" y="885334"/>
                </a:moveTo>
                <a:lnTo>
                  <a:pt x="535503" y="0"/>
                </a:lnTo>
                <a:lnTo>
                  <a:pt x="4819572" y="0"/>
                </a:lnTo>
                <a:lnTo>
                  <a:pt x="5355075" y="885334"/>
                </a:lnTo>
                <a:lnTo>
                  <a:pt x="0" y="885334"/>
                </a:lnTo>
                <a:close/>
              </a:path>
            </a:pathLst>
          </a:custGeom>
          <a:solidFill>
            <a:schemeClr val="accent5"/>
          </a:solidFill>
          <a:ln w="38100">
            <a:gradFill flip="none" rotWithShape="1">
              <a:gsLst>
                <a:gs pos="0">
                  <a:schemeClr val="bg1"/>
                </a:gs>
                <a:gs pos="100000">
                  <a:schemeClr val="bg1">
                    <a:lumMod val="85000"/>
                  </a:schemeClr>
                </a:gs>
              </a:gsLst>
              <a:lin ang="2700000" scaled="1"/>
              <a:tileRect/>
            </a:gradFill>
          </a:ln>
          <a:effectLst>
            <a:innerShdw blurRad="114300" dist="1270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r>
              <a:rPr lang="zh-CN" altLang="en-US" sz="1600" b="1" dirty="0">
                <a:latin typeface="Agency FB" panose="020B0503020202020204" pitchFamily="34" charset="0"/>
                <a:ea typeface="微软雅黑" panose="020B0503020204020204" pitchFamily="34" charset="-122"/>
                <a:cs typeface="+mn-ea"/>
                <a:sym typeface="Agency FB" panose="020B0503020202020204" pitchFamily="34" charset="0"/>
              </a:rPr>
              <a:t>点击更新内容</a:t>
            </a:r>
          </a:p>
        </p:txBody>
      </p:sp>
      <p:sp>
        <p:nvSpPr>
          <p:cNvPr id="40" name="矩形 39"/>
          <p:cNvSpPr/>
          <p:nvPr/>
        </p:nvSpPr>
        <p:spPr>
          <a:xfrm>
            <a:off x="6319890" y="1053286"/>
            <a:ext cx="5604003" cy="4964296"/>
          </a:xfrm>
          <a:prstGeom prst="rect">
            <a:avLst/>
          </a:prstGeom>
          <a:noFill/>
          <a:ln w="1905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rtlCol="0" anchor="ctr"/>
          <a:lstStyle/>
          <a:p>
            <a:pPr algn="ctr">
              <a:lnSpc>
                <a:spcPct val="140000"/>
              </a:lnSpc>
            </a:pPr>
            <a:endParaRPr lang="zh-CN" altLang="en-US">
              <a:sym typeface="Agency FB" panose="020B0503020202020204" pitchFamily="34" charset="0"/>
            </a:endParaRPr>
          </a:p>
        </p:txBody>
      </p:sp>
      <p:sp>
        <p:nvSpPr>
          <p:cNvPr id="41" name="任意多边形 40"/>
          <p:cNvSpPr/>
          <p:nvPr/>
        </p:nvSpPr>
        <p:spPr>
          <a:xfrm>
            <a:off x="487849" y="2907955"/>
            <a:ext cx="2024843" cy="626224"/>
          </a:xfrm>
          <a:custGeom>
            <a:avLst/>
            <a:gdLst>
              <a:gd name="connsiteX0" fmla="*/ 0 w 2026689"/>
              <a:gd name="connsiteY0" fmla="*/ 0 h 626224"/>
              <a:gd name="connsiteX1" fmla="*/ 1713577 w 2026689"/>
              <a:gd name="connsiteY1" fmla="*/ 0 h 626224"/>
              <a:gd name="connsiteX2" fmla="*/ 2026689 w 2026689"/>
              <a:gd name="connsiteY2" fmla="*/ 313112 h 626224"/>
              <a:gd name="connsiteX3" fmla="*/ 1713577 w 2026689"/>
              <a:gd name="connsiteY3" fmla="*/ 626224 h 626224"/>
              <a:gd name="connsiteX4" fmla="*/ 0 w 2026689"/>
              <a:gd name="connsiteY4" fmla="*/ 626224 h 626224"/>
              <a:gd name="connsiteX5" fmla="*/ 0 w 2026689"/>
              <a:gd name="connsiteY5" fmla="*/ 0 h 62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6689" h="626224">
                <a:moveTo>
                  <a:pt x="0" y="0"/>
                </a:moveTo>
                <a:lnTo>
                  <a:pt x="1713577" y="0"/>
                </a:lnTo>
                <a:lnTo>
                  <a:pt x="2026689" y="313112"/>
                </a:lnTo>
                <a:lnTo>
                  <a:pt x="1713577" y="626224"/>
                </a:lnTo>
                <a:lnTo>
                  <a:pt x="0" y="626224"/>
                </a:lnTo>
                <a:lnTo>
                  <a:pt x="0" y="0"/>
                </a:ln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r>
              <a:rPr lang="zh-CN" altLang="en-US" sz="1800" b="1" dirty="0">
                <a:latin typeface="Agency FB" panose="020B0503020202020204" pitchFamily="34" charset="0"/>
                <a:ea typeface="微软雅黑" panose="020B0503020204020204" pitchFamily="34" charset="-122"/>
                <a:cs typeface="+mn-ea"/>
                <a:sym typeface="Agency FB" panose="020B0503020202020204" pitchFamily="34" charset="0"/>
              </a:rPr>
              <a:t>点击更新内容</a:t>
            </a:r>
          </a:p>
        </p:txBody>
      </p:sp>
      <p:sp>
        <p:nvSpPr>
          <p:cNvPr id="42" name="任意多边形 41"/>
          <p:cNvSpPr/>
          <p:nvPr/>
        </p:nvSpPr>
        <p:spPr>
          <a:xfrm>
            <a:off x="2107725" y="2907955"/>
            <a:ext cx="2024843" cy="626224"/>
          </a:xfrm>
          <a:custGeom>
            <a:avLst/>
            <a:gdLst>
              <a:gd name="connsiteX0" fmla="*/ 0 w 2026689"/>
              <a:gd name="connsiteY0" fmla="*/ 0 h 626224"/>
              <a:gd name="connsiteX1" fmla="*/ 1713577 w 2026689"/>
              <a:gd name="connsiteY1" fmla="*/ 0 h 626224"/>
              <a:gd name="connsiteX2" fmla="*/ 2026689 w 2026689"/>
              <a:gd name="connsiteY2" fmla="*/ 313112 h 626224"/>
              <a:gd name="connsiteX3" fmla="*/ 1713577 w 2026689"/>
              <a:gd name="connsiteY3" fmla="*/ 626224 h 626224"/>
              <a:gd name="connsiteX4" fmla="*/ 0 w 2026689"/>
              <a:gd name="connsiteY4" fmla="*/ 626224 h 626224"/>
              <a:gd name="connsiteX5" fmla="*/ 313112 w 2026689"/>
              <a:gd name="connsiteY5" fmla="*/ 313112 h 626224"/>
              <a:gd name="connsiteX6" fmla="*/ 0 w 2026689"/>
              <a:gd name="connsiteY6" fmla="*/ 0 h 62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6689" h="626224">
                <a:moveTo>
                  <a:pt x="0" y="0"/>
                </a:moveTo>
                <a:lnTo>
                  <a:pt x="1713577" y="0"/>
                </a:lnTo>
                <a:lnTo>
                  <a:pt x="2026689" y="313112"/>
                </a:lnTo>
                <a:lnTo>
                  <a:pt x="1713577" y="626224"/>
                </a:lnTo>
                <a:lnTo>
                  <a:pt x="0" y="626224"/>
                </a:lnTo>
                <a:lnTo>
                  <a:pt x="313112" y="313112"/>
                </a:lnTo>
                <a:lnTo>
                  <a:pt x="0" y="0"/>
                </a:lnTo>
                <a:close/>
              </a:path>
            </a:pathLst>
          </a:custGeom>
          <a:solidFill>
            <a:schemeClr val="accent2"/>
          </a:solidFill>
          <a:ln w="38100">
            <a:solidFill>
              <a:srgbClr val="E9E9E9"/>
            </a:soli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r>
              <a:rPr lang="zh-CN" altLang="en-US" sz="1800" b="1" dirty="0">
                <a:latin typeface="Agency FB" panose="020B0503020202020204" pitchFamily="34" charset="0"/>
                <a:ea typeface="微软雅黑" panose="020B0503020204020204" pitchFamily="34" charset="-122"/>
                <a:cs typeface="+mn-ea"/>
                <a:sym typeface="Agency FB" panose="020B0503020202020204" pitchFamily="34" charset="0"/>
              </a:rPr>
              <a:t>点击更新内容</a:t>
            </a:r>
          </a:p>
        </p:txBody>
      </p:sp>
      <p:sp>
        <p:nvSpPr>
          <p:cNvPr id="43" name="任意多边形 42"/>
          <p:cNvSpPr/>
          <p:nvPr/>
        </p:nvSpPr>
        <p:spPr>
          <a:xfrm>
            <a:off x="3727599" y="2907955"/>
            <a:ext cx="2024843" cy="626224"/>
          </a:xfrm>
          <a:custGeom>
            <a:avLst/>
            <a:gdLst>
              <a:gd name="connsiteX0" fmla="*/ 0 w 2026689"/>
              <a:gd name="connsiteY0" fmla="*/ 0 h 626224"/>
              <a:gd name="connsiteX1" fmla="*/ 1713577 w 2026689"/>
              <a:gd name="connsiteY1" fmla="*/ 0 h 626224"/>
              <a:gd name="connsiteX2" fmla="*/ 2026689 w 2026689"/>
              <a:gd name="connsiteY2" fmla="*/ 313112 h 626224"/>
              <a:gd name="connsiteX3" fmla="*/ 1713577 w 2026689"/>
              <a:gd name="connsiteY3" fmla="*/ 626224 h 626224"/>
              <a:gd name="connsiteX4" fmla="*/ 0 w 2026689"/>
              <a:gd name="connsiteY4" fmla="*/ 626224 h 626224"/>
              <a:gd name="connsiteX5" fmla="*/ 313112 w 2026689"/>
              <a:gd name="connsiteY5" fmla="*/ 313112 h 626224"/>
              <a:gd name="connsiteX6" fmla="*/ 0 w 2026689"/>
              <a:gd name="connsiteY6" fmla="*/ 0 h 62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6689" h="626224">
                <a:moveTo>
                  <a:pt x="0" y="0"/>
                </a:moveTo>
                <a:lnTo>
                  <a:pt x="1713577" y="0"/>
                </a:lnTo>
                <a:lnTo>
                  <a:pt x="2026689" y="313112"/>
                </a:lnTo>
                <a:lnTo>
                  <a:pt x="1713577" y="626224"/>
                </a:lnTo>
                <a:lnTo>
                  <a:pt x="0" y="626224"/>
                </a:lnTo>
                <a:lnTo>
                  <a:pt x="313112" y="313112"/>
                </a:lnTo>
                <a:lnTo>
                  <a:pt x="0" y="0"/>
                </a:lnTo>
                <a:close/>
              </a:path>
            </a:pathLst>
          </a:custGeom>
          <a:solidFill>
            <a:schemeClr val="accent3"/>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r>
              <a:rPr lang="zh-CN" altLang="en-US" sz="1800" b="1" dirty="0">
                <a:latin typeface="Agency FB" panose="020B0503020202020204" pitchFamily="34" charset="0"/>
                <a:ea typeface="微软雅黑" panose="020B0503020204020204" pitchFamily="34" charset="-122"/>
                <a:cs typeface="+mn-ea"/>
                <a:sym typeface="Agency FB" panose="020B0503020202020204" pitchFamily="34" charset="0"/>
              </a:rPr>
              <a:t>点击更新内容</a:t>
            </a:r>
          </a:p>
        </p:txBody>
      </p:sp>
      <p:sp>
        <p:nvSpPr>
          <p:cNvPr id="44" name="泪滴形 43"/>
          <p:cNvSpPr/>
          <p:nvPr/>
        </p:nvSpPr>
        <p:spPr>
          <a:xfrm rot="8100000">
            <a:off x="1085413" y="3662450"/>
            <a:ext cx="462495" cy="462913"/>
          </a:xfrm>
          <a:prstGeom prst="teardrop">
            <a:avLst>
              <a:gd name="adj" fmla="val 135775"/>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sym typeface="Agency FB" panose="020B0503020202020204" pitchFamily="34" charset="0"/>
            </a:endParaRPr>
          </a:p>
        </p:txBody>
      </p:sp>
      <p:sp>
        <p:nvSpPr>
          <p:cNvPr id="45" name="泪滴形 44"/>
          <p:cNvSpPr/>
          <p:nvPr/>
        </p:nvSpPr>
        <p:spPr>
          <a:xfrm rot="8100000">
            <a:off x="4495745" y="3662450"/>
            <a:ext cx="462495" cy="462913"/>
          </a:xfrm>
          <a:prstGeom prst="teardrop">
            <a:avLst>
              <a:gd name="adj" fmla="val 135775"/>
            </a:avLst>
          </a:prstGeom>
          <a:solidFill>
            <a:schemeClr val="accent3"/>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sym typeface="Agency FB" panose="020B0503020202020204" pitchFamily="34" charset="0"/>
            </a:endParaRPr>
          </a:p>
        </p:txBody>
      </p:sp>
      <p:sp>
        <p:nvSpPr>
          <p:cNvPr id="46" name="泪滴形 45"/>
          <p:cNvSpPr/>
          <p:nvPr/>
        </p:nvSpPr>
        <p:spPr>
          <a:xfrm rot="13500000" flipV="1">
            <a:off x="2888683" y="2300800"/>
            <a:ext cx="462916" cy="462492"/>
          </a:xfrm>
          <a:prstGeom prst="teardrop">
            <a:avLst>
              <a:gd name="adj" fmla="val 135775"/>
            </a:avLst>
          </a:pr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sym typeface="Agency FB" panose="020B0503020202020204" pitchFamily="34" charset="0"/>
            </a:endParaRPr>
          </a:p>
        </p:txBody>
      </p:sp>
      <p:sp>
        <p:nvSpPr>
          <p:cNvPr id="47" name="文本框 29"/>
          <p:cNvSpPr txBox="1"/>
          <p:nvPr/>
        </p:nvSpPr>
        <p:spPr>
          <a:xfrm>
            <a:off x="1601646" y="1343986"/>
            <a:ext cx="2914332" cy="743924"/>
          </a:xfrm>
          <a:prstGeom prst="rect">
            <a:avLst/>
          </a:prstGeom>
          <a:noFill/>
        </p:spPr>
        <p:txBody>
          <a:bodyPr wrap="square" lIns="91377" tIns="45689" rIns="91377" bIns="45689" rtlCol="0">
            <a:spAutoFit/>
          </a:bodyPr>
          <a:lstStyle/>
          <a:p>
            <a:pPr algn="ctr">
              <a:lnSpc>
                <a:spcPct val="140000"/>
              </a:lnSpc>
            </a:pPr>
            <a:r>
              <a:rPr lang="zh-CN" altLang="en-US" sz="1600" dirty="0">
                <a:solidFill>
                  <a:prstClr val="black">
                    <a:lumMod val="75000"/>
                    <a:lumOff val="25000"/>
                  </a:prstClr>
                </a:solidFill>
                <a:latin typeface="Agency FB" panose="020B0503020202020204" pitchFamily="34" charset="0"/>
                <a:ea typeface="微软雅黑" panose="020B0503020204020204" pitchFamily="34" charset="-122"/>
                <a:cs typeface="+mn-ea"/>
                <a:sym typeface="Agency FB" panose="020B0503020202020204" pitchFamily="34" charset="0"/>
              </a:rPr>
              <a:t>点击更新内容点击更新内容点击更新内容点击更新内容点击</a:t>
            </a:r>
            <a:endParaRPr lang="zh-CN" altLang="en-US" sz="1600" dirty="0">
              <a:solidFill>
                <a:schemeClr val="tx1">
                  <a:lumMod val="50000"/>
                  <a:lumOff val="50000"/>
                </a:schemeClr>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48" name="文本框 30"/>
          <p:cNvSpPr txBox="1"/>
          <p:nvPr/>
        </p:nvSpPr>
        <p:spPr>
          <a:xfrm>
            <a:off x="188514" y="4153022"/>
            <a:ext cx="2808007" cy="743924"/>
          </a:xfrm>
          <a:prstGeom prst="rect">
            <a:avLst/>
          </a:prstGeom>
          <a:noFill/>
        </p:spPr>
        <p:txBody>
          <a:bodyPr wrap="square" lIns="91377" tIns="45689" rIns="91377" bIns="45689" rtlCol="0">
            <a:spAutoFit/>
          </a:bodyPr>
          <a:lstStyle/>
          <a:p>
            <a:pPr algn="ctr">
              <a:lnSpc>
                <a:spcPct val="140000"/>
              </a:lnSpc>
            </a:pPr>
            <a:r>
              <a:rPr lang="zh-CN" altLang="en-US" sz="1600" dirty="0">
                <a:solidFill>
                  <a:prstClr val="black">
                    <a:lumMod val="75000"/>
                    <a:lumOff val="25000"/>
                  </a:prstClr>
                </a:solidFill>
                <a:latin typeface="Agency FB" panose="020B0503020202020204" pitchFamily="34" charset="0"/>
                <a:ea typeface="微软雅黑" panose="020B0503020204020204" pitchFamily="34" charset="-122"/>
                <a:cs typeface="+mn-ea"/>
                <a:sym typeface="Agency FB" panose="020B0503020202020204" pitchFamily="34" charset="0"/>
              </a:rPr>
              <a:t>点击更新内容点击更新内容点击更新内容点击更新内容</a:t>
            </a:r>
            <a:endParaRPr lang="zh-CN" altLang="en-US" sz="1600" dirty="0">
              <a:solidFill>
                <a:schemeClr val="tx1">
                  <a:lumMod val="50000"/>
                  <a:lumOff val="50000"/>
                </a:schemeClr>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49" name="文本框 31"/>
          <p:cNvSpPr txBox="1"/>
          <p:nvPr/>
        </p:nvSpPr>
        <p:spPr>
          <a:xfrm>
            <a:off x="3168487" y="4153022"/>
            <a:ext cx="2694984" cy="743924"/>
          </a:xfrm>
          <a:prstGeom prst="rect">
            <a:avLst/>
          </a:prstGeom>
          <a:noFill/>
        </p:spPr>
        <p:txBody>
          <a:bodyPr wrap="square" lIns="91377" tIns="45689" rIns="91377" bIns="45689" rtlCol="0">
            <a:spAutoFit/>
          </a:bodyPr>
          <a:lstStyle/>
          <a:p>
            <a:pPr algn="ctr">
              <a:lnSpc>
                <a:spcPct val="140000"/>
              </a:lnSpc>
            </a:pPr>
            <a:r>
              <a:rPr lang="zh-CN" altLang="en-US" sz="1600" dirty="0">
                <a:solidFill>
                  <a:prstClr val="black">
                    <a:lumMod val="75000"/>
                    <a:lumOff val="25000"/>
                  </a:prstClr>
                </a:solidFill>
                <a:latin typeface="Agency FB" panose="020B0503020202020204" pitchFamily="34" charset="0"/>
                <a:ea typeface="微软雅黑" panose="020B0503020204020204" pitchFamily="34" charset="-122"/>
                <a:cs typeface="+mn-ea"/>
                <a:sym typeface="Agency FB" panose="020B0503020202020204" pitchFamily="34" charset="0"/>
              </a:rPr>
              <a:t>点击更新内容点击更新内容点击更新内容点击更新内容</a:t>
            </a:r>
            <a:endParaRPr lang="zh-CN" altLang="en-US" sz="1600" dirty="0">
              <a:solidFill>
                <a:schemeClr val="tx1">
                  <a:lumMod val="50000"/>
                  <a:lumOff val="50000"/>
                </a:schemeClr>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250"/>
                                        <p:tgtEl>
                                          <p:spTgt spid="4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250" fill="hold"/>
                                        <p:tgtEl>
                                          <p:spTgt spid="44"/>
                                        </p:tgtEl>
                                        <p:attrNameLst>
                                          <p:attrName>ppt_x</p:attrName>
                                        </p:attrNameLst>
                                      </p:cBhvr>
                                      <p:tavLst>
                                        <p:tav tm="0">
                                          <p:val>
                                            <p:strVal val="#ppt_x"/>
                                          </p:val>
                                        </p:tav>
                                        <p:tav tm="100000">
                                          <p:val>
                                            <p:strVal val="#ppt_x"/>
                                          </p:val>
                                        </p:tav>
                                      </p:tavLst>
                                    </p:anim>
                                    <p:anim calcmode="lin" valueType="num">
                                      <p:cBhvr additive="base">
                                        <p:cTn id="12" dur="250" fill="hold"/>
                                        <p:tgtEl>
                                          <p:spTgt spid="4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randombar(horizontal)">
                                      <p:cBhvr>
                                        <p:cTn id="16" dur="250"/>
                                        <p:tgtEl>
                                          <p:spTgt spid="48"/>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left)">
                                      <p:cBhvr>
                                        <p:cTn id="20" dur="250"/>
                                        <p:tgtEl>
                                          <p:spTgt spid="42"/>
                                        </p:tgtEl>
                                      </p:cBhvr>
                                    </p:animEffect>
                                  </p:childTnLst>
                                </p:cTn>
                              </p:par>
                            </p:childTnLst>
                          </p:cTn>
                        </p:par>
                        <p:par>
                          <p:cTn id="21" fill="hold">
                            <p:stCondLst>
                              <p:cond delay="2000"/>
                            </p:stCondLst>
                            <p:childTnLst>
                              <p:par>
                                <p:cTn id="22" presetID="2" presetClass="entr" presetSubtype="1"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additive="base">
                                        <p:cTn id="24" dur="250" fill="hold"/>
                                        <p:tgtEl>
                                          <p:spTgt spid="46"/>
                                        </p:tgtEl>
                                        <p:attrNameLst>
                                          <p:attrName>ppt_x</p:attrName>
                                        </p:attrNameLst>
                                      </p:cBhvr>
                                      <p:tavLst>
                                        <p:tav tm="0">
                                          <p:val>
                                            <p:strVal val="#ppt_x"/>
                                          </p:val>
                                        </p:tav>
                                        <p:tav tm="100000">
                                          <p:val>
                                            <p:strVal val="#ppt_x"/>
                                          </p:val>
                                        </p:tav>
                                      </p:tavLst>
                                    </p:anim>
                                    <p:anim calcmode="lin" valueType="num">
                                      <p:cBhvr additive="base">
                                        <p:cTn id="25" dur="250" fill="hold"/>
                                        <p:tgtEl>
                                          <p:spTgt spid="46"/>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14" presetClass="entr" presetSubtype="1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randombar(horizontal)">
                                      <p:cBhvr>
                                        <p:cTn id="29" dur="250"/>
                                        <p:tgtEl>
                                          <p:spTgt spid="47"/>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ipe(left)">
                                      <p:cBhvr>
                                        <p:cTn id="33" dur="250"/>
                                        <p:tgtEl>
                                          <p:spTgt spid="43"/>
                                        </p:tgtEl>
                                      </p:cBhvr>
                                    </p:animEffect>
                                  </p:childTnLst>
                                </p:cTn>
                              </p:par>
                            </p:childTnLst>
                          </p:cTn>
                        </p:par>
                        <p:par>
                          <p:cTn id="34" fill="hold">
                            <p:stCondLst>
                              <p:cond delay="35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250" fill="hold"/>
                                        <p:tgtEl>
                                          <p:spTgt spid="45"/>
                                        </p:tgtEl>
                                        <p:attrNameLst>
                                          <p:attrName>ppt_x</p:attrName>
                                        </p:attrNameLst>
                                      </p:cBhvr>
                                      <p:tavLst>
                                        <p:tav tm="0">
                                          <p:val>
                                            <p:strVal val="#ppt_x"/>
                                          </p:val>
                                        </p:tav>
                                        <p:tav tm="100000">
                                          <p:val>
                                            <p:strVal val="#ppt_x"/>
                                          </p:val>
                                        </p:tav>
                                      </p:tavLst>
                                    </p:anim>
                                    <p:anim calcmode="lin" valueType="num">
                                      <p:cBhvr additive="base">
                                        <p:cTn id="38" dur="25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14" presetClass="entr" presetSubtype="10" fill="hold" grpId="0" nodeType="after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randombar(horizontal)">
                                      <p:cBhvr>
                                        <p:cTn id="42" dur="500"/>
                                        <p:tgtEl>
                                          <p:spTgt spid="49"/>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down)">
                                      <p:cBhvr>
                                        <p:cTn id="46" dur="500"/>
                                        <p:tgtEl>
                                          <p:spTgt spid="34"/>
                                        </p:tgtEl>
                                      </p:cBhvr>
                                    </p:animEffect>
                                  </p:childTnLst>
                                </p:cTn>
                              </p:par>
                            </p:childTnLst>
                          </p:cTn>
                        </p:par>
                        <p:par>
                          <p:cTn id="47" fill="hold">
                            <p:stCondLst>
                              <p:cond delay="5000"/>
                            </p:stCondLst>
                            <p:childTnLst>
                              <p:par>
                                <p:cTn id="48" presetID="22" presetClass="entr" presetSubtype="4"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down)">
                                      <p:cBhvr>
                                        <p:cTn id="50" dur="500"/>
                                        <p:tgtEl>
                                          <p:spTgt spid="35"/>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down)">
                                      <p:cBhvr>
                                        <p:cTn id="54" dur="500"/>
                                        <p:tgtEl>
                                          <p:spTgt spid="36"/>
                                        </p:tgtEl>
                                      </p:cBhvr>
                                    </p:animEffect>
                                  </p:childTnLst>
                                </p:cTn>
                              </p:par>
                            </p:childTnLst>
                          </p:cTn>
                        </p:par>
                        <p:par>
                          <p:cTn id="55" fill="hold">
                            <p:stCondLst>
                              <p:cond delay="6000"/>
                            </p:stCondLst>
                            <p:childTnLst>
                              <p:par>
                                <p:cTn id="56" presetID="22" presetClass="entr" presetSubtype="4" fill="hold" grpId="0" nodeType="after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wipe(down)">
                                      <p:cBhvr>
                                        <p:cTn id="58" dur="500"/>
                                        <p:tgtEl>
                                          <p:spTgt spid="37"/>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wipe(down)">
                                      <p:cBhvr>
                                        <p:cTn id="62" dur="500"/>
                                        <p:tgtEl>
                                          <p:spTgt spid="38"/>
                                        </p:tgtEl>
                                      </p:cBhvr>
                                    </p:animEffect>
                                  </p:childTnLst>
                                </p:cTn>
                              </p:par>
                            </p:childTnLst>
                          </p:cTn>
                        </p:par>
                        <p:par>
                          <p:cTn id="63" fill="hold">
                            <p:stCondLst>
                              <p:cond delay="7000"/>
                            </p:stCondLst>
                            <p:childTnLst>
                              <p:par>
                                <p:cTn id="64" presetID="22" presetClass="entr" presetSubtype="4"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wipe(down)">
                                      <p:cBhvr>
                                        <p:cTn id="6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1" grpId="0" animBg="1"/>
      <p:bldP spid="42" grpId="0" animBg="1"/>
      <p:bldP spid="43" grpId="0" animBg="1"/>
      <p:bldP spid="44" grpId="0" animBg="1"/>
      <p:bldP spid="45" grpId="0" animBg="1"/>
      <p:bldP spid="46" grpId="0" animBg="1"/>
      <p:bldP spid="47" grpId="0"/>
      <p:bldP spid="48" grpId="0"/>
      <p:bldP spid="4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50530" y="1688505"/>
            <a:ext cx="10935481" cy="2579523"/>
            <a:chOff x="469845" y="2097315"/>
            <a:chExt cx="10116998" cy="1765775"/>
          </a:xfrm>
        </p:grpSpPr>
        <p:sp>
          <p:nvSpPr>
            <p:cNvPr id="3" name="矩形 2"/>
            <p:cNvSpPr/>
            <p:nvPr/>
          </p:nvSpPr>
          <p:spPr>
            <a:xfrm>
              <a:off x="469845" y="2177143"/>
              <a:ext cx="8383870" cy="1611086"/>
            </a:xfrm>
            <a:prstGeom prst="rect">
              <a:avLst/>
            </a:prstGeom>
            <a:solidFill>
              <a:srgbClr val="C0C0C0"/>
            </a:solidFill>
            <a:ln>
              <a:noFill/>
            </a:ln>
            <a:effectLst>
              <a:innerShdw blurRad="241300" dist="2540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4" name="等腰三角形 3"/>
            <p:cNvSpPr/>
            <p:nvPr/>
          </p:nvSpPr>
          <p:spPr>
            <a:xfrm rot="5400000">
              <a:off x="8886352" y="2162600"/>
              <a:ext cx="1765775" cy="1635206"/>
            </a:xfrm>
            <a:prstGeom prst="triangle">
              <a:avLst/>
            </a:prstGeom>
            <a:solidFill>
              <a:srgbClr val="C0C0C0"/>
            </a:solidFill>
            <a:ln>
              <a:noFill/>
            </a:ln>
            <a:effectLst>
              <a:innerShdw blurRad="241300" dist="2540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grpSp>
      <p:sp>
        <p:nvSpPr>
          <p:cNvPr id="5" name="圆角矩形 4"/>
          <p:cNvSpPr/>
          <p:nvPr/>
        </p:nvSpPr>
        <p:spPr>
          <a:xfrm>
            <a:off x="1180178" y="2204549"/>
            <a:ext cx="2158314" cy="1439667"/>
          </a:xfrm>
          <a:prstGeom prst="roundRect">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r>
              <a:rPr lang="zh-CN" altLang="en-US" sz="1600" b="1" dirty="0">
                <a:latin typeface="Agency FB" panose="020B0503020202020204" pitchFamily="34" charset="0"/>
                <a:ea typeface="微软雅黑" panose="020B0503020204020204" pitchFamily="34" charset="-122"/>
                <a:cs typeface="+mn-ea"/>
                <a:sym typeface="Agency FB" panose="020B0503020202020204" pitchFamily="34" charset="0"/>
              </a:rPr>
              <a:t>点击更改内容</a:t>
            </a:r>
            <a:endParaRPr lang="en-US" altLang="zh-CN" sz="1600" b="1" dirty="0">
              <a:latin typeface="Agency FB" panose="020B0503020202020204" pitchFamily="34" charset="0"/>
              <a:ea typeface="微软雅黑" panose="020B0503020204020204" pitchFamily="34" charset="-122"/>
              <a:cs typeface="+mn-ea"/>
              <a:sym typeface="Agency FB" panose="020B0503020202020204" pitchFamily="34" charset="0"/>
            </a:endParaRPr>
          </a:p>
          <a:p>
            <a:pPr algn="ctr"/>
            <a:endParaRPr lang="en-US" altLang="zh-CN" sz="1600" b="1" dirty="0">
              <a:latin typeface="Agency FB" panose="020B0503020202020204" pitchFamily="34" charset="0"/>
              <a:ea typeface="微软雅黑" panose="020B0503020204020204" pitchFamily="34" charset="-122"/>
              <a:cs typeface="+mn-ea"/>
              <a:sym typeface="Agency FB" panose="020B0503020202020204" pitchFamily="34" charset="0"/>
            </a:endParaRPr>
          </a:p>
          <a:p>
            <a:pPr algn="ctr"/>
            <a:r>
              <a:rPr lang="zh-CN" altLang="en-US" sz="1600" b="1" dirty="0">
                <a:latin typeface="Agency FB" panose="020B0503020202020204" pitchFamily="34" charset="0"/>
                <a:ea typeface="微软雅黑" panose="020B0503020204020204" pitchFamily="34" charset="-122"/>
                <a:cs typeface="+mn-ea"/>
                <a:sym typeface="Agency FB" panose="020B0503020202020204" pitchFamily="34" charset="0"/>
              </a:rPr>
              <a:t>点击更改内容点击更改内容点击更改内容点击</a:t>
            </a:r>
          </a:p>
        </p:txBody>
      </p:sp>
      <p:sp>
        <p:nvSpPr>
          <p:cNvPr id="6" name="圆角矩形 5"/>
          <p:cNvSpPr/>
          <p:nvPr/>
        </p:nvSpPr>
        <p:spPr>
          <a:xfrm>
            <a:off x="8318352" y="2204549"/>
            <a:ext cx="2158314" cy="1439667"/>
          </a:xfrm>
          <a:prstGeom prst="roundRect">
            <a:avLst/>
          </a:prstGeom>
          <a:solidFill>
            <a:schemeClr val="accent4"/>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r>
              <a:rPr lang="zh-CN" altLang="en-US" sz="1600" b="1" dirty="0">
                <a:latin typeface="Agency FB" panose="020B0503020202020204" pitchFamily="34" charset="0"/>
                <a:ea typeface="微软雅黑" panose="020B0503020204020204" pitchFamily="34" charset="-122"/>
                <a:cs typeface="+mn-ea"/>
                <a:sym typeface="Agency FB" panose="020B0503020202020204" pitchFamily="34" charset="0"/>
              </a:rPr>
              <a:t>点击更改内容</a:t>
            </a:r>
            <a:endParaRPr lang="en-US" altLang="zh-CN" sz="1600" b="1" dirty="0">
              <a:latin typeface="Agency FB" panose="020B0503020202020204" pitchFamily="34" charset="0"/>
              <a:ea typeface="微软雅黑" panose="020B0503020204020204" pitchFamily="34" charset="-122"/>
              <a:cs typeface="+mn-ea"/>
              <a:sym typeface="Agency FB" panose="020B0503020202020204" pitchFamily="34" charset="0"/>
            </a:endParaRPr>
          </a:p>
          <a:p>
            <a:pPr algn="ctr"/>
            <a:endParaRPr lang="en-US" altLang="zh-CN" sz="1600" b="1" dirty="0">
              <a:latin typeface="Agency FB" panose="020B0503020202020204" pitchFamily="34" charset="0"/>
              <a:ea typeface="微软雅黑" panose="020B0503020204020204" pitchFamily="34" charset="-122"/>
              <a:cs typeface="+mn-ea"/>
              <a:sym typeface="Agency FB" panose="020B0503020202020204" pitchFamily="34" charset="0"/>
            </a:endParaRPr>
          </a:p>
          <a:p>
            <a:pPr algn="ctr"/>
            <a:r>
              <a:rPr lang="zh-CN" altLang="en-US" sz="1600" b="1" dirty="0">
                <a:latin typeface="Agency FB" panose="020B0503020202020204" pitchFamily="34" charset="0"/>
                <a:ea typeface="微软雅黑" panose="020B0503020204020204" pitchFamily="34" charset="-122"/>
                <a:cs typeface="+mn-ea"/>
                <a:sym typeface="Agency FB" panose="020B0503020202020204" pitchFamily="34" charset="0"/>
              </a:rPr>
              <a:t>点击更改内容点击更改内容点击更改内容点击</a:t>
            </a:r>
          </a:p>
        </p:txBody>
      </p:sp>
      <p:sp>
        <p:nvSpPr>
          <p:cNvPr id="7" name="圆角矩形 6"/>
          <p:cNvSpPr/>
          <p:nvPr/>
        </p:nvSpPr>
        <p:spPr>
          <a:xfrm>
            <a:off x="3559570" y="2204549"/>
            <a:ext cx="2158314" cy="1439667"/>
          </a:xfrm>
          <a:prstGeom prst="roundRect">
            <a:avLst/>
          </a:pr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r>
              <a:rPr lang="zh-CN" altLang="en-US" sz="1600" b="1" dirty="0">
                <a:latin typeface="Agency FB" panose="020B0503020202020204" pitchFamily="34" charset="0"/>
                <a:ea typeface="微软雅黑" panose="020B0503020204020204" pitchFamily="34" charset="-122"/>
                <a:cs typeface="+mn-ea"/>
                <a:sym typeface="Agency FB" panose="020B0503020202020204" pitchFamily="34" charset="0"/>
              </a:rPr>
              <a:t>点击更改内容</a:t>
            </a:r>
            <a:endParaRPr lang="en-US" altLang="zh-CN" sz="1600" b="1" dirty="0">
              <a:latin typeface="Agency FB" panose="020B0503020202020204" pitchFamily="34" charset="0"/>
              <a:ea typeface="微软雅黑" panose="020B0503020204020204" pitchFamily="34" charset="-122"/>
              <a:cs typeface="+mn-ea"/>
              <a:sym typeface="Agency FB" panose="020B0503020202020204" pitchFamily="34" charset="0"/>
            </a:endParaRPr>
          </a:p>
          <a:p>
            <a:pPr algn="ctr"/>
            <a:endParaRPr lang="en-US" altLang="zh-CN" sz="1600" b="1" dirty="0">
              <a:latin typeface="Agency FB" panose="020B0503020202020204" pitchFamily="34" charset="0"/>
              <a:ea typeface="微软雅黑" panose="020B0503020204020204" pitchFamily="34" charset="-122"/>
              <a:cs typeface="+mn-ea"/>
              <a:sym typeface="Agency FB" panose="020B0503020202020204" pitchFamily="34" charset="0"/>
            </a:endParaRPr>
          </a:p>
          <a:p>
            <a:pPr algn="ctr"/>
            <a:r>
              <a:rPr lang="zh-CN" altLang="en-US" sz="1600" b="1" dirty="0">
                <a:latin typeface="Agency FB" panose="020B0503020202020204" pitchFamily="34" charset="0"/>
                <a:ea typeface="微软雅黑" panose="020B0503020204020204" pitchFamily="34" charset="-122"/>
                <a:cs typeface="+mn-ea"/>
                <a:sym typeface="Agency FB" panose="020B0503020202020204" pitchFamily="34" charset="0"/>
              </a:rPr>
              <a:t>点击更改内容点击更改内容点击更改内容点击</a:t>
            </a:r>
          </a:p>
        </p:txBody>
      </p:sp>
      <p:sp>
        <p:nvSpPr>
          <p:cNvPr id="8" name="圆角矩形 7"/>
          <p:cNvSpPr/>
          <p:nvPr/>
        </p:nvSpPr>
        <p:spPr>
          <a:xfrm>
            <a:off x="5938960" y="2204549"/>
            <a:ext cx="2158314" cy="1439667"/>
          </a:xfrm>
          <a:prstGeom prst="roundRect">
            <a:avLst/>
          </a:prstGeom>
          <a:solidFill>
            <a:schemeClr val="accent3"/>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r>
              <a:rPr lang="zh-CN" altLang="en-US" sz="1600" b="1" dirty="0">
                <a:latin typeface="Agency FB" panose="020B0503020202020204" pitchFamily="34" charset="0"/>
                <a:ea typeface="微软雅黑" panose="020B0503020204020204" pitchFamily="34" charset="-122"/>
                <a:cs typeface="+mn-ea"/>
                <a:sym typeface="Agency FB" panose="020B0503020202020204" pitchFamily="34" charset="0"/>
              </a:rPr>
              <a:t>点击更改内容</a:t>
            </a:r>
            <a:endParaRPr lang="en-US" altLang="zh-CN" sz="1600" b="1" dirty="0">
              <a:latin typeface="Agency FB" panose="020B0503020202020204" pitchFamily="34" charset="0"/>
              <a:ea typeface="微软雅黑" panose="020B0503020204020204" pitchFamily="34" charset="-122"/>
              <a:cs typeface="+mn-ea"/>
              <a:sym typeface="Agency FB" panose="020B0503020202020204" pitchFamily="34" charset="0"/>
            </a:endParaRPr>
          </a:p>
          <a:p>
            <a:pPr algn="ctr"/>
            <a:endParaRPr lang="en-US" altLang="zh-CN" sz="1600" b="1" dirty="0">
              <a:latin typeface="Agency FB" panose="020B0503020202020204" pitchFamily="34" charset="0"/>
              <a:ea typeface="微软雅黑" panose="020B0503020204020204" pitchFamily="34" charset="-122"/>
              <a:cs typeface="+mn-ea"/>
              <a:sym typeface="Agency FB" panose="020B0503020202020204" pitchFamily="34" charset="0"/>
            </a:endParaRPr>
          </a:p>
          <a:p>
            <a:pPr algn="ctr"/>
            <a:r>
              <a:rPr lang="zh-CN" altLang="en-US" sz="1600" b="1" dirty="0">
                <a:latin typeface="Agency FB" panose="020B0503020202020204" pitchFamily="34" charset="0"/>
                <a:ea typeface="微软雅黑" panose="020B0503020204020204" pitchFamily="34" charset="-122"/>
                <a:cs typeface="+mn-ea"/>
                <a:sym typeface="Agency FB" panose="020B0503020202020204" pitchFamily="34" charset="0"/>
              </a:rPr>
              <a:t>点击更改内容点击更改内容点击更改内容点击</a:t>
            </a:r>
            <a:endParaRPr lang="en-US" altLang="zh-CN" sz="1600" b="1" dirty="0">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9" name="文本框 13"/>
          <p:cNvSpPr txBox="1"/>
          <p:nvPr/>
        </p:nvSpPr>
        <p:spPr>
          <a:xfrm>
            <a:off x="1923640" y="4805998"/>
            <a:ext cx="3768956" cy="1131016"/>
          </a:xfrm>
          <a:prstGeom prst="rect">
            <a:avLst/>
          </a:prstGeom>
          <a:noFill/>
        </p:spPr>
        <p:txBody>
          <a:bodyPr wrap="square" lIns="91377" tIns="45689" rIns="91377" bIns="45689" rtlCol="0">
            <a:spAutoFit/>
          </a:bodyPr>
          <a:lstStyle/>
          <a:p>
            <a:pPr>
              <a:lnSpc>
                <a:spcPct val="150000"/>
              </a:lnSpc>
            </a:pPr>
            <a:r>
              <a:rPr lang="zh-CN" altLang="en-US" sz="1500" dirty="0">
                <a:solidFill>
                  <a:schemeClr val="tx1">
                    <a:lumMod val="75000"/>
                    <a:lumOff val="25000"/>
                  </a:schemeClr>
                </a:solidFill>
                <a:latin typeface="Agency FB" panose="020B0503020202020204" pitchFamily="34" charset="0"/>
                <a:ea typeface="微软雅黑" panose="020B0503020204020204" pitchFamily="34" charset="-122"/>
                <a:cs typeface="+mn-ea"/>
                <a:sym typeface="Agency FB" panose="020B0503020202020204" pitchFamily="34" charset="0"/>
              </a:rPr>
              <a:t>点击更改内容点击更改内容点击更改内容点击更改内容点击更改内容点击更改内容点击更改内容点击更改内容点击更改内容</a:t>
            </a:r>
            <a:endParaRPr lang="zh-CN" altLang="zh-CN" sz="1500" dirty="0">
              <a:solidFill>
                <a:schemeClr val="tx1">
                  <a:lumMod val="75000"/>
                  <a:lumOff val="25000"/>
                </a:schemeClr>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0" name="文本框 27"/>
          <p:cNvSpPr txBox="1"/>
          <p:nvPr/>
        </p:nvSpPr>
        <p:spPr>
          <a:xfrm>
            <a:off x="7801963" y="4805998"/>
            <a:ext cx="3768956" cy="1131016"/>
          </a:xfrm>
          <a:prstGeom prst="rect">
            <a:avLst/>
          </a:prstGeom>
          <a:noFill/>
        </p:spPr>
        <p:txBody>
          <a:bodyPr wrap="square" lIns="91377" tIns="45689" rIns="91377" bIns="45689" rtlCol="0">
            <a:spAutoFit/>
          </a:bodyPr>
          <a:lstStyle/>
          <a:p>
            <a:pPr>
              <a:lnSpc>
                <a:spcPct val="150000"/>
              </a:lnSpc>
            </a:pPr>
            <a:r>
              <a:rPr lang="zh-CN" altLang="en-US" sz="1500" dirty="0">
                <a:solidFill>
                  <a:schemeClr val="tx1">
                    <a:lumMod val="75000"/>
                    <a:lumOff val="25000"/>
                  </a:schemeClr>
                </a:solidFill>
                <a:latin typeface="Agency FB" panose="020B0503020202020204" pitchFamily="34" charset="0"/>
                <a:ea typeface="微软雅黑" panose="020B0503020204020204" pitchFamily="34" charset="-122"/>
                <a:cs typeface="+mn-ea"/>
                <a:sym typeface="Agency FB" panose="020B0503020202020204" pitchFamily="34" charset="0"/>
              </a:rPr>
              <a:t>点击更改内容点击更改内容点击更改内容点击更改内容点击更改内容点击更改内容点击更改内容点击更改内容点击更改内容</a:t>
            </a:r>
            <a:endParaRPr lang="zh-CN" altLang="zh-CN" sz="1500" dirty="0">
              <a:solidFill>
                <a:schemeClr val="tx1">
                  <a:lumMod val="75000"/>
                  <a:lumOff val="25000"/>
                </a:schemeClr>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nvGrpSpPr>
          <p:cNvPr id="13" name="组合 12"/>
          <p:cNvGrpSpPr/>
          <p:nvPr/>
        </p:nvGrpSpPr>
        <p:grpSpPr bwMode="auto">
          <a:xfrm>
            <a:off x="797419" y="4924287"/>
            <a:ext cx="765526" cy="825077"/>
            <a:chOff x="3219450" y="2754313"/>
            <a:chExt cx="1768475" cy="1905000"/>
          </a:xfrm>
          <a:solidFill>
            <a:schemeClr val="accent1"/>
          </a:solidFill>
        </p:grpSpPr>
        <p:sp>
          <p:nvSpPr>
            <p:cNvPr id="14" name="Freeform 18"/>
            <p:cNvSpPr>
              <a:spLocks noEditPoints="1"/>
            </p:cNvSpPr>
            <p:nvPr/>
          </p:nvSpPr>
          <p:spPr bwMode="auto">
            <a:xfrm>
              <a:off x="3257550" y="2754313"/>
              <a:ext cx="1724025" cy="730250"/>
            </a:xfrm>
            <a:custGeom>
              <a:avLst/>
              <a:gdLst>
                <a:gd name="T0" fmla="*/ 2147483647 w 1086"/>
                <a:gd name="T1" fmla="*/ 0 h 460"/>
                <a:gd name="T2" fmla="*/ 0 w 1086"/>
                <a:gd name="T3" fmla="*/ 2147483647 h 460"/>
                <a:gd name="T4" fmla="*/ 2147483647 w 1086"/>
                <a:gd name="T5" fmla="*/ 2147483647 h 460"/>
                <a:gd name="T6" fmla="*/ 2147483647 w 1086"/>
                <a:gd name="T7" fmla="*/ 0 h 460"/>
                <a:gd name="T8" fmla="*/ 2147483647 w 1086"/>
                <a:gd name="T9" fmla="*/ 2147483647 h 460"/>
                <a:gd name="T10" fmla="*/ 2147483647 w 1086"/>
                <a:gd name="T11" fmla="*/ 2147483647 h 460"/>
                <a:gd name="T12" fmla="*/ 2147483647 w 1086"/>
                <a:gd name="T13" fmla="*/ 2147483647 h 460"/>
                <a:gd name="T14" fmla="*/ 2147483647 w 1086"/>
                <a:gd name="T15" fmla="*/ 2147483647 h 4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86" h="460">
                  <a:moveTo>
                    <a:pt x="542" y="0"/>
                  </a:moveTo>
                  <a:lnTo>
                    <a:pt x="0" y="460"/>
                  </a:lnTo>
                  <a:lnTo>
                    <a:pt x="1086" y="460"/>
                  </a:lnTo>
                  <a:lnTo>
                    <a:pt x="542" y="0"/>
                  </a:lnTo>
                  <a:close/>
                  <a:moveTo>
                    <a:pt x="542" y="150"/>
                  </a:moveTo>
                  <a:lnTo>
                    <a:pt x="790" y="362"/>
                  </a:lnTo>
                  <a:lnTo>
                    <a:pt x="294" y="362"/>
                  </a:lnTo>
                  <a:lnTo>
                    <a:pt x="542" y="150"/>
                  </a:lnTo>
                  <a:close/>
                </a:path>
              </a:pathLst>
            </a:custGeom>
            <a:grp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sz="1600"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5" name="Rectangle 19"/>
            <p:cNvSpPr>
              <a:spLocks noChangeArrowheads="1"/>
            </p:cNvSpPr>
            <p:nvPr/>
          </p:nvSpPr>
          <p:spPr bwMode="auto">
            <a:xfrm>
              <a:off x="3397250" y="3519488"/>
              <a:ext cx="393700" cy="50800"/>
            </a:xfrm>
            <a:prstGeom prst="rect">
              <a:avLst/>
            </a:prstGeom>
            <a:grp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sz="1600"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6" name="Rectangle 20"/>
            <p:cNvSpPr>
              <a:spLocks noChangeArrowheads="1"/>
            </p:cNvSpPr>
            <p:nvPr/>
          </p:nvSpPr>
          <p:spPr bwMode="auto">
            <a:xfrm>
              <a:off x="3397250" y="3595688"/>
              <a:ext cx="393700" cy="50800"/>
            </a:xfrm>
            <a:prstGeom prst="rect">
              <a:avLst/>
            </a:prstGeom>
            <a:grp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sz="1600"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7" name="Rectangle 21"/>
            <p:cNvSpPr>
              <a:spLocks noChangeArrowheads="1"/>
            </p:cNvSpPr>
            <p:nvPr/>
          </p:nvSpPr>
          <p:spPr bwMode="auto">
            <a:xfrm>
              <a:off x="3479800" y="3662363"/>
              <a:ext cx="234950" cy="539750"/>
            </a:xfrm>
            <a:prstGeom prst="rect">
              <a:avLst/>
            </a:prstGeom>
            <a:grp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sz="1600"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8" name="Rectangle 22"/>
            <p:cNvSpPr>
              <a:spLocks noChangeArrowheads="1"/>
            </p:cNvSpPr>
            <p:nvPr/>
          </p:nvSpPr>
          <p:spPr bwMode="auto">
            <a:xfrm>
              <a:off x="3400425" y="4221163"/>
              <a:ext cx="393700" cy="50800"/>
            </a:xfrm>
            <a:prstGeom prst="rect">
              <a:avLst/>
            </a:prstGeom>
            <a:grp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sz="1600"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9" name="Rectangle 23"/>
            <p:cNvSpPr>
              <a:spLocks noChangeArrowheads="1"/>
            </p:cNvSpPr>
            <p:nvPr/>
          </p:nvSpPr>
          <p:spPr bwMode="auto">
            <a:xfrm>
              <a:off x="3400425" y="4297363"/>
              <a:ext cx="393700" cy="50800"/>
            </a:xfrm>
            <a:prstGeom prst="rect">
              <a:avLst/>
            </a:prstGeom>
            <a:grp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sz="1600"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0" name="Rectangle 24"/>
            <p:cNvSpPr>
              <a:spLocks noChangeArrowheads="1"/>
            </p:cNvSpPr>
            <p:nvPr/>
          </p:nvSpPr>
          <p:spPr bwMode="auto">
            <a:xfrm>
              <a:off x="3902075" y="3519488"/>
              <a:ext cx="396875" cy="50800"/>
            </a:xfrm>
            <a:prstGeom prst="rect">
              <a:avLst/>
            </a:prstGeom>
            <a:grp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sz="1600"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1" name="Rectangle 25"/>
            <p:cNvSpPr>
              <a:spLocks noChangeArrowheads="1"/>
            </p:cNvSpPr>
            <p:nvPr/>
          </p:nvSpPr>
          <p:spPr bwMode="auto">
            <a:xfrm>
              <a:off x="3902075" y="3595688"/>
              <a:ext cx="396875" cy="50800"/>
            </a:xfrm>
            <a:prstGeom prst="rect">
              <a:avLst/>
            </a:prstGeom>
            <a:grp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sz="1600"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2" name="Rectangle 26"/>
            <p:cNvSpPr>
              <a:spLocks noChangeArrowheads="1"/>
            </p:cNvSpPr>
            <p:nvPr/>
          </p:nvSpPr>
          <p:spPr bwMode="auto">
            <a:xfrm>
              <a:off x="3984625" y="3662363"/>
              <a:ext cx="234950" cy="539750"/>
            </a:xfrm>
            <a:prstGeom prst="rect">
              <a:avLst/>
            </a:prstGeom>
            <a:grp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sz="1600"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3" name="Rectangle 27"/>
            <p:cNvSpPr>
              <a:spLocks noChangeArrowheads="1"/>
            </p:cNvSpPr>
            <p:nvPr/>
          </p:nvSpPr>
          <p:spPr bwMode="auto">
            <a:xfrm>
              <a:off x="3905250" y="4221163"/>
              <a:ext cx="393700" cy="50800"/>
            </a:xfrm>
            <a:prstGeom prst="rect">
              <a:avLst/>
            </a:prstGeom>
            <a:grp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sz="1600"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4" name="Rectangle 28"/>
            <p:cNvSpPr>
              <a:spLocks noChangeArrowheads="1"/>
            </p:cNvSpPr>
            <p:nvPr/>
          </p:nvSpPr>
          <p:spPr bwMode="auto">
            <a:xfrm>
              <a:off x="3905250" y="4297363"/>
              <a:ext cx="393700" cy="50800"/>
            </a:xfrm>
            <a:prstGeom prst="rect">
              <a:avLst/>
            </a:prstGeom>
            <a:grp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sz="1600"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5" name="Rectangle 29"/>
            <p:cNvSpPr>
              <a:spLocks noChangeArrowheads="1"/>
            </p:cNvSpPr>
            <p:nvPr/>
          </p:nvSpPr>
          <p:spPr bwMode="auto">
            <a:xfrm>
              <a:off x="4429125" y="3519488"/>
              <a:ext cx="396875" cy="50800"/>
            </a:xfrm>
            <a:prstGeom prst="rect">
              <a:avLst/>
            </a:prstGeom>
            <a:grp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sz="1600"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6" name="Rectangle 30"/>
            <p:cNvSpPr>
              <a:spLocks noChangeArrowheads="1"/>
            </p:cNvSpPr>
            <p:nvPr/>
          </p:nvSpPr>
          <p:spPr bwMode="auto">
            <a:xfrm>
              <a:off x="4429125" y="3595688"/>
              <a:ext cx="396875" cy="50800"/>
            </a:xfrm>
            <a:prstGeom prst="rect">
              <a:avLst/>
            </a:prstGeom>
            <a:grp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sz="1600"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7" name="Rectangle 31"/>
            <p:cNvSpPr>
              <a:spLocks noChangeArrowheads="1"/>
            </p:cNvSpPr>
            <p:nvPr/>
          </p:nvSpPr>
          <p:spPr bwMode="auto">
            <a:xfrm>
              <a:off x="4511675" y="3662363"/>
              <a:ext cx="234950" cy="539750"/>
            </a:xfrm>
            <a:prstGeom prst="rect">
              <a:avLst/>
            </a:prstGeom>
            <a:grp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sz="1600"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8" name="Rectangle 32"/>
            <p:cNvSpPr>
              <a:spLocks noChangeArrowheads="1"/>
            </p:cNvSpPr>
            <p:nvPr/>
          </p:nvSpPr>
          <p:spPr bwMode="auto">
            <a:xfrm>
              <a:off x="4432300" y="4221163"/>
              <a:ext cx="393700" cy="50800"/>
            </a:xfrm>
            <a:prstGeom prst="rect">
              <a:avLst/>
            </a:prstGeom>
            <a:grp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sz="1600"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9" name="Rectangle 33"/>
            <p:cNvSpPr>
              <a:spLocks noChangeArrowheads="1"/>
            </p:cNvSpPr>
            <p:nvPr/>
          </p:nvSpPr>
          <p:spPr bwMode="auto">
            <a:xfrm>
              <a:off x="4432300" y="4297363"/>
              <a:ext cx="393700" cy="50800"/>
            </a:xfrm>
            <a:prstGeom prst="rect">
              <a:avLst/>
            </a:prstGeom>
            <a:grp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sz="1600"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30" name="Freeform 34"/>
            <p:cNvSpPr/>
            <p:nvPr/>
          </p:nvSpPr>
          <p:spPr bwMode="auto">
            <a:xfrm>
              <a:off x="3219450" y="4379913"/>
              <a:ext cx="1768475" cy="279400"/>
            </a:xfrm>
            <a:custGeom>
              <a:avLst/>
              <a:gdLst>
                <a:gd name="T0" fmla="*/ 2147483647 w 1114"/>
                <a:gd name="T1" fmla="*/ 2147483647 h 176"/>
                <a:gd name="T2" fmla="*/ 2147483647 w 1114"/>
                <a:gd name="T3" fmla="*/ 2147483647 h 176"/>
                <a:gd name="T4" fmla="*/ 2147483647 w 1114"/>
                <a:gd name="T5" fmla="*/ 2147483647 h 176"/>
                <a:gd name="T6" fmla="*/ 2147483647 w 1114"/>
                <a:gd name="T7" fmla="*/ 0 h 176"/>
                <a:gd name="T8" fmla="*/ 2147483647 w 1114"/>
                <a:gd name="T9" fmla="*/ 0 h 176"/>
                <a:gd name="T10" fmla="*/ 2147483647 w 1114"/>
                <a:gd name="T11" fmla="*/ 2147483647 h 176"/>
                <a:gd name="T12" fmla="*/ 2147483647 w 1114"/>
                <a:gd name="T13" fmla="*/ 2147483647 h 176"/>
                <a:gd name="T14" fmla="*/ 2147483647 w 1114"/>
                <a:gd name="T15" fmla="*/ 2147483647 h 176"/>
                <a:gd name="T16" fmla="*/ 2147483647 w 1114"/>
                <a:gd name="T17" fmla="*/ 2147483647 h 176"/>
                <a:gd name="T18" fmla="*/ 2147483647 w 1114"/>
                <a:gd name="T19" fmla="*/ 2147483647 h 176"/>
                <a:gd name="T20" fmla="*/ 2147483647 w 1114"/>
                <a:gd name="T21" fmla="*/ 2147483647 h 176"/>
                <a:gd name="T22" fmla="*/ 2147483647 w 1114"/>
                <a:gd name="T23" fmla="*/ 2147483647 h 176"/>
                <a:gd name="T24" fmla="*/ 2147483647 w 1114"/>
                <a:gd name="T25" fmla="*/ 2147483647 h 176"/>
                <a:gd name="T26" fmla="*/ 0 w 1114"/>
                <a:gd name="T27" fmla="*/ 2147483647 h 176"/>
                <a:gd name="T28" fmla="*/ 0 w 1114"/>
                <a:gd name="T29" fmla="*/ 2147483647 h 176"/>
                <a:gd name="T30" fmla="*/ 2147483647 w 1114"/>
                <a:gd name="T31" fmla="*/ 2147483647 h 176"/>
                <a:gd name="T32" fmla="*/ 2147483647 w 1114"/>
                <a:gd name="T33" fmla="*/ 2147483647 h 176"/>
                <a:gd name="T34" fmla="*/ 2147483647 w 1114"/>
                <a:gd name="T35" fmla="*/ 2147483647 h 1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14" h="176">
                  <a:moveTo>
                    <a:pt x="1066" y="118"/>
                  </a:moveTo>
                  <a:lnTo>
                    <a:pt x="1066" y="58"/>
                  </a:lnTo>
                  <a:lnTo>
                    <a:pt x="1036" y="58"/>
                  </a:lnTo>
                  <a:lnTo>
                    <a:pt x="1036" y="0"/>
                  </a:lnTo>
                  <a:lnTo>
                    <a:pt x="92" y="0"/>
                  </a:lnTo>
                  <a:lnTo>
                    <a:pt x="92" y="32"/>
                  </a:lnTo>
                  <a:lnTo>
                    <a:pt x="946" y="32"/>
                  </a:lnTo>
                  <a:lnTo>
                    <a:pt x="946" y="58"/>
                  </a:lnTo>
                  <a:lnTo>
                    <a:pt x="92" y="58"/>
                  </a:lnTo>
                  <a:lnTo>
                    <a:pt x="54" y="58"/>
                  </a:lnTo>
                  <a:lnTo>
                    <a:pt x="54" y="96"/>
                  </a:lnTo>
                  <a:lnTo>
                    <a:pt x="878" y="96"/>
                  </a:lnTo>
                  <a:lnTo>
                    <a:pt x="878" y="122"/>
                  </a:lnTo>
                  <a:lnTo>
                    <a:pt x="0" y="122"/>
                  </a:lnTo>
                  <a:lnTo>
                    <a:pt x="0" y="176"/>
                  </a:lnTo>
                  <a:lnTo>
                    <a:pt x="1114" y="176"/>
                  </a:lnTo>
                  <a:lnTo>
                    <a:pt x="1114" y="118"/>
                  </a:lnTo>
                  <a:lnTo>
                    <a:pt x="1066" y="118"/>
                  </a:lnTo>
                  <a:close/>
                </a:path>
              </a:pathLst>
            </a:custGeom>
            <a:grp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sz="1600"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33" name="组合 32"/>
          <p:cNvGrpSpPr/>
          <p:nvPr/>
        </p:nvGrpSpPr>
        <p:grpSpPr bwMode="auto">
          <a:xfrm>
            <a:off x="6588726" y="5092946"/>
            <a:ext cx="864589" cy="690168"/>
            <a:chOff x="6438900" y="4652963"/>
            <a:chExt cx="2041525" cy="1628775"/>
          </a:xfrm>
          <a:solidFill>
            <a:schemeClr val="accent2"/>
          </a:solidFill>
        </p:grpSpPr>
        <p:sp>
          <p:nvSpPr>
            <p:cNvPr id="34" name="Freeform 192"/>
            <p:cNvSpPr>
              <a:spLocks noEditPoints="1"/>
            </p:cNvSpPr>
            <p:nvPr/>
          </p:nvSpPr>
          <p:spPr bwMode="auto">
            <a:xfrm>
              <a:off x="6438900" y="4652963"/>
              <a:ext cx="2041525" cy="898525"/>
            </a:xfrm>
            <a:custGeom>
              <a:avLst/>
              <a:gdLst>
                <a:gd name="T0" fmla="*/ 0 w 1286"/>
                <a:gd name="T1" fmla="*/ 2147483647 h 566"/>
                <a:gd name="T2" fmla="*/ 2147483647 w 1286"/>
                <a:gd name="T3" fmla="*/ 2147483647 h 566"/>
                <a:gd name="T4" fmla="*/ 2147483647 w 1286"/>
                <a:gd name="T5" fmla="*/ 2147483647 h 566"/>
                <a:gd name="T6" fmla="*/ 2147483647 w 1286"/>
                <a:gd name="T7" fmla="*/ 2147483647 h 566"/>
                <a:gd name="T8" fmla="*/ 2147483647 w 1286"/>
                <a:gd name="T9" fmla="*/ 2147483647 h 566"/>
                <a:gd name="T10" fmla="*/ 2147483647 w 1286"/>
                <a:gd name="T11" fmla="*/ 2147483647 h 566"/>
                <a:gd name="T12" fmla="*/ 2147483647 w 1286"/>
                <a:gd name="T13" fmla="*/ 2147483647 h 566"/>
                <a:gd name="T14" fmla="*/ 2147483647 w 1286"/>
                <a:gd name="T15" fmla="*/ 2147483647 h 566"/>
                <a:gd name="T16" fmla="*/ 2147483647 w 1286"/>
                <a:gd name="T17" fmla="*/ 2147483647 h 566"/>
                <a:gd name="T18" fmla="*/ 2147483647 w 1286"/>
                <a:gd name="T19" fmla="*/ 2147483647 h 566"/>
                <a:gd name="T20" fmla="*/ 2147483647 w 1286"/>
                <a:gd name="T21" fmla="*/ 2147483647 h 566"/>
                <a:gd name="T22" fmla="*/ 2147483647 w 1286"/>
                <a:gd name="T23" fmla="*/ 2147483647 h 566"/>
                <a:gd name="T24" fmla="*/ 2147483647 w 1286"/>
                <a:gd name="T25" fmla="*/ 2147483647 h 566"/>
                <a:gd name="T26" fmla="*/ 2147483647 w 1286"/>
                <a:gd name="T27" fmla="*/ 2147483647 h 566"/>
                <a:gd name="T28" fmla="*/ 2147483647 w 1286"/>
                <a:gd name="T29" fmla="*/ 2147483647 h 566"/>
                <a:gd name="T30" fmla="*/ 2147483647 w 1286"/>
                <a:gd name="T31" fmla="*/ 2147483647 h 566"/>
                <a:gd name="T32" fmla="*/ 2147483647 w 1286"/>
                <a:gd name="T33" fmla="*/ 2147483647 h 566"/>
                <a:gd name="T34" fmla="*/ 2147483647 w 1286"/>
                <a:gd name="T35" fmla="*/ 2147483647 h 566"/>
                <a:gd name="T36" fmla="*/ 2147483647 w 1286"/>
                <a:gd name="T37" fmla="*/ 2147483647 h 566"/>
                <a:gd name="T38" fmla="*/ 2147483647 w 1286"/>
                <a:gd name="T39" fmla="*/ 2147483647 h 566"/>
                <a:gd name="T40" fmla="*/ 2147483647 w 1286"/>
                <a:gd name="T41" fmla="*/ 2147483647 h 566"/>
                <a:gd name="T42" fmla="*/ 2147483647 w 1286"/>
                <a:gd name="T43" fmla="*/ 2147483647 h 566"/>
                <a:gd name="T44" fmla="*/ 2147483647 w 1286"/>
                <a:gd name="T45" fmla="*/ 2147483647 h 566"/>
                <a:gd name="T46" fmla="*/ 2147483647 w 1286"/>
                <a:gd name="T47" fmla="*/ 2147483647 h 566"/>
                <a:gd name="T48" fmla="*/ 2147483647 w 1286"/>
                <a:gd name="T49" fmla="*/ 2147483647 h 566"/>
                <a:gd name="T50" fmla="*/ 2147483647 w 1286"/>
                <a:gd name="T51" fmla="*/ 2147483647 h 566"/>
                <a:gd name="T52" fmla="*/ 2147483647 w 1286"/>
                <a:gd name="T53" fmla="*/ 2147483647 h 566"/>
                <a:gd name="T54" fmla="*/ 2147483647 w 1286"/>
                <a:gd name="T55" fmla="*/ 2147483647 h 566"/>
                <a:gd name="T56" fmla="*/ 2147483647 w 1286"/>
                <a:gd name="T57" fmla="*/ 2147483647 h 566"/>
                <a:gd name="T58" fmla="*/ 2147483647 w 1286"/>
                <a:gd name="T59" fmla="*/ 2147483647 h 566"/>
                <a:gd name="T60" fmla="*/ 2147483647 w 1286"/>
                <a:gd name="T61" fmla="*/ 2147483647 h 566"/>
                <a:gd name="T62" fmla="*/ 2147483647 w 1286"/>
                <a:gd name="T63" fmla="*/ 2147483647 h 566"/>
                <a:gd name="T64" fmla="*/ 2147483647 w 1286"/>
                <a:gd name="T65" fmla="*/ 2147483647 h 566"/>
                <a:gd name="T66" fmla="*/ 2147483647 w 1286"/>
                <a:gd name="T67" fmla="*/ 2147483647 h 566"/>
                <a:gd name="T68" fmla="*/ 2147483647 w 1286"/>
                <a:gd name="T69" fmla="*/ 2147483647 h 566"/>
                <a:gd name="T70" fmla="*/ 2147483647 w 1286"/>
                <a:gd name="T71" fmla="*/ 2147483647 h 566"/>
                <a:gd name="T72" fmla="*/ 2147483647 w 1286"/>
                <a:gd name="T73" fmla="*/ 2147483647 h 566"/>
                <a:gd name="T74" fmla="*/ 2147483647 w 1286"/>
                <a:gd name="T75" fmla="*/ 2147483647 h 566"/>
                <a:gd name="T76" fmla="*/ 2147483647 w 1286"/>
                <a:gd name="T77" fmla="*/ 2147483647 h 566"/>
                <a:gd name="T78" fmla="*/ 2147483647 w 1286"/>
                <a:gd name="T79" fmla="*/ 2147483647 h 566"/>
                <a:gd name="T80" fmla="*/ 2147483647 w 1286"/>
                <a:gd name="T81" fmla="*/ 2147483647 h 566"/>
                <a:gd name="T82" fmla="*/ 2147483647 w 1286"/>
                <a:gd name="T83" fmla="*/ 2147483647 h 566"/>
                <a:gd name="T84" fmla="*/ 2147483647 w 1286"/>
                <a:gd name="T85" fmla="*/ 2147483647 h 566"/>
                <a:gd name="T86" fmla="*/ 2147483647 w 1286"/>
                <a:gd name="T87" fmla="*/ 2147483647 h 566"/>
                <a:gd name="T88" fmla="*/ 2147483647 w 1286"/>
                <a:gd name="T89" fmla="*/ 2147483647 h 5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86" h="566">
                  <a:moveTo>
                    <a:pt x="1196" y="0"/>
                  </a:moveTo>
                  <a:lnTo>
                    <a:pt x="88" y="0"/>
                  </a:lnTo>
                  <a:lnTo>
                    <a:pt x="0" y="566"/>
                  </a:lnTo>
                  <a:lnTo>
                    <a:pt x="1286" y="566"/>
                  </a:lnTo>
                  <a:lnTo>
                    <a:pt x="1196" y="0"/>
                  </a:lnTo>
                  <a:close/>
                  <a:moveTo>
                    <a:pt x="1206" y="498"/>
                  </a:moveTo>
                  <a:lnTo>
                    <a:pt x="728" y="498"/>
                  </a:lnTo>
                  <a:lnTo>
                    <a:pt x="744" y="490"/>
                  </a:lnTo>
                  <a:lnTo>
                    <a:pt x="760" y="482"/>
                  </a:lnTo>
                  <a:lnTo>
                    <a:pt x="774" y="472"/>
                  </a:lnTo>
                  <a:lnTo>
                    <a:pt x="788" y="462"/>
                  </a:lnTo>
                  <a:lnTo>
                    <a:pt x="800" y="450"/>
                  </a:lnTo>
                  <a:lnTo>
                    <a:pt x="812" y="438"/>
                  </a:lnTo>
                  <a:lnTo>
                    <a:pt x="824" y="424"/>
                  </a:lnTo>
                  <a:lnTo>
                    <a:pt x="834" y="410"/>
                  </a:lnTo>
                  <a:lnTo>
                    <a:pt x="844" y="394"/>
                  </a:lnTo>
                  <a:lnTo>
                    <a:pt x="852" y="380"/>
                  </a:lnTo>
                  <a:lnTo>
                    <a:pt x="858" y="364"/>
                  </a:lnTo>
                  <a:lnTo>
                    <a:pt x="864" y="346"/>
                  </a:lnTo>
                  <a:lnTo>
                    <a:pt x="870" y="330"/>
                  </a:lnTo>
                  <a:lnTo>
                    <a:pt x="872" y="312"/>
                  </a:lnTo>
                  <a:lnTo>
                    <a:pt x="874" y="294"/>
                  </a:lnTo>
                  <a:lnTo>
                    <a:pt x="876" y="274"/>
                  </a:lnTo>
                  <a:lnTo>
                    <a:pt x="874" y="242"/>
                  </a:lnTo>
                  <a:lnTo>
                    <a:pt x="868" y="212"/>
                  </a:lnTo>
                  <a:lnTo>
                    <a:pt x="858" y="182"/>
                  </a:lnTo>
                  <a:lnTo>
                    <a:pt x="844" y="154"/>
                  </a:lnTo>
                  <a:lnTo>
                    <a:pt x="826" y="128"/>
                  </a:lnTo>
                  <a:lnTo>
                    <a:pt x="806" y="106"/>
                  </a:lnTo>
                  <a:lnTo>
                    <a:pt x="784" y="86"/>
                  </a:lnTo>
                  <a:lnTo>
                    <a:pt x="758" y="68"/>
                  </a:lnTo>
                  <a:lnTo>
                    <a:pt x="1138" y="68"/>
                  </a:lnTo>
                  <a:lnTo>
                    <a:pt x="1206" y="498"/>
                  </a:lnTo>
                  <a:close/>
                  <a:moveTo>
                    <a:pt x="634" y="474"/>
                  </a:moveTo>
                  <a:lnTo>
                    <a:pt x="634" y="474"/>
                  </a:lnTo>
                  <a:lnTo>
                    <a:pt x="614" y="472"/>
                  </a:lnTo>
                  <a:lnTo>
                    <a:pt x="594" y="470"/>
                  </a:lnTo>
                  <a:lnTo>
                    <a:pt x="574" y="466"/>
                  </a:lnTo>
                  <a:lnTo>
                    <a:pt x="556" y="458"/>
                  </a:lnTo>
                  <a:lnTo>
                    <a:pt x="538" y="450"/>
                  </a:lnTo>
                  <a:lnTo>
                    <a:pt x="522" y="440"/>
                  </a:lnTo>
                  <a:lnTo>
                    <a:pt x="506" y="428"/>
                  </a:lnTo>
                  <a:lnTo>
                    <a:pt x="492" y="416"/>
                  </a:lnTo>
                  <a:lnTo>
                    <a:pt x="480" y="402"/>
                  </a:lnTo>
                  <a:lnTo>
                    <a:pt x="468" y="386"/>
                  </a:lnTo>
                  <a:lnTo>
                    <a:pt x="458" y="370"/>
                  </a:lnTo>
                  <a:lnTo>
                    <a:pt x="450" y="352"/>
                  </a:lnTo>
                  <a:lnTo>
                    <a:pt x="444" y="334"/>
                  </a:lnTo>
                  <a:lnTo>
                    <a:pt x="438" y="314"/>
                  </a:lnTo>
                  <a:lnTo>
                    <a:pt x="436" y="296"/>
                  </a:lnTo>
                  <a:lnTo>
                    <a:pt x="434" y="274"/>
                  </a:lnTo>
                  <a:lnTo>
                    <a:pt x="436" y="254"/>
                  </a:lnTo>
                  <a:lnTo>
                    <a:pt x="438" y="234"/>
                  </a:lnTo>
                  <a:lnTo>
                    <a:pt x="444" y="216"/>
                  </a:lnTo>
                  <a:lnTo>
                    <a:pt x="450" y="198"/>
                  </a:lnTo>
                  <a:lnTo>
                    <a:pt x="458" y="180"/>
                  </a:lnTo>
                  <a:lnTo>
                    <a:pt x="468" y="164"/>
                  </a:lnTo>
                  <a:lnTo>
                    <a:pt x="480" y="148"/>
                  </a:lnTo>
                  <a:lnTo>
                    <a:pt x="492" y="134"/>
                  </a:lnTo>
                  <a:lnTo>
                    <a:pt x="506" y="120"/>
                  </a:lnTo>
                  <a:lnTo>
                    <a:pt x="522" y="110"/>
                  </a:lnTo>
                  <a:lnTo>
                    <a:pt x="538" y="100"/>
                  </a:lnTo>
                  <a:lnTo>
                    <a:pt x="556" y="92"/>
                  </a:lnTo>
                  <a:lnTo>
                    <a:pt x="574" y="84"/>
                  </a:lnTo>
                  <a:lnTo>
                    <a:pt x="594" y="80"/>
                  </a:lnTo>
                  <a:lnTo>
                    <a:pt x="614" y="76"/>
                  </a:lnTo>
                  <a:lnTo>
                    <a:pt x="634" y="76"/>
                  </a:lnTo>
                  <a:lnTo>
                    <a:pt x="654" y="76"/>
                  </a:lnTo>
                  <a:lnTo>
                    <a:pt x="674" y="80"/>
                  </a:lnTo>
                  <a:lnTo>
                    <a:pt x="694" y="84"/>
                  </a:lnTo>
                  <a:lnTo>
                    <a:pt x="712" y="92"/>
                  </a:lnTo>
                  <a:lnTo>
                    <a:pt x="728" y="100"/>
                  </a:lnTo>
                  <a:lnTo>
                    <a:pt x="746" y="110"/>
                  </a:lnTo>
                  <a:lnTo>
                    <a:pt x="760" y="120"/>
                  </a:lnTo>
                  <a:lnTo>
                    <a:pt x="774" y="134"/>
                  </a:lnTo>
                  <a:lnTo>
                    <a:pt x="788" y="148"/>
                  </a:lnTo>
                  <a:lnTo>
                    <a:pt x="800" y="164"/>
                  </a:lnTo>
                  <a:lnTo>
                    <a:pt x="810" y="180"/>
                  </a:lnTo>
                  <a:lnTo>
                    <a:pt x="818" y="198"/>
                  </a:lnTo>
                  <a:lnTo>
                    <a:pt x="824" y="216"/>
                  </a:lnTo>
                  <a:lnTo>
                    <a:pt x="830" y="234"/>
                  </a:lnTo>
                  <a:lnTo>
                    <a:pt x="832" y="254"/>
                  </a:lnTo>
                  <a:lnTo>
                    <a:pt x="834" y="274"/>
                  </a:lnTo>
                  <a:lnTo>
                    <a:pt x="832" y="296"/>
                  </a:lnTo>
                  <a:lnTo>
                    <a:pt x="830" y="314"/>
                  </a:lnTo>
                  <a:lnTo>
                    <a:pt x="824" y="334"/>
                  </a:lnTo>
                  <a:lnTo>
                    <a:pt x="818" y="352"/>
                  </a:lnTo>
                  <a:lnTo>
                    <a:pt x="810" y="370"/>
                  </a:lnTo>
                  <a:lnTo>
                    <a:pt x="800" y="386"/>
                  </a:lnTo>
                  <a:lnTo>
                    <a:pt x="788" y="402"/>
                  </a:lnTo>
                  <a:lnTo>
                    <a:pt x="774" y="416"/>
                  </a:lnTo>
                  <a:lnTo>
                    <a:pt x="760" y="428"/>
                  </a:lnTo>
                  <a:lnTo>
                    <a:pt x="746" y="440"/>
                  </a:lnTo>
                  <a:lnTo>
                    <a:pt x="728" y="450"/>
                  </a:lnTo>
                  <a:lnTo>
                    <a:pt x="712" y="458"/>
                  </a:lnTo>
                  <a:lnTo>
                    <a:pt x="694" y="466"/>
                  </a:lnTo>
                  <a:lnTo>
                    <a:pt x="674" y="470"/>
                  </a:lnTo>
                  <a:lnTo>
                    <a:pt x="654" y="472"/>
                  </a:lnTo>
                  <a:lnTo>
                    <a:pt x="634" y="474"/>
                  </a:lnTo>
                  <a:close/>
                  <a:moveTo>
                    <a:pt x="148" y="68"/>
                  </a:moveTo>
                  <a:lnTo>
                    <a:pt x="508" y="68"/>
                  </a:lnTo>
                  <a:lnTo>
                    <a:pt x="484" y="86"/>
                  </a:lnTo>
                  <a:lnTo>
                    <a:pt x="460" y="106"/>
                  </a:lnTo>
                  <a:lnTo>
                    <a:pt x="440" y="128"/>
                  </a:lnTo>
                  <a:lnTo>
                    <a:pt x="424" y="154"/>
                  </a:lnTo>
                  <a:lnTo>
                    <a:pt x="410" y="182"/>
                  </a:lnTo>
                  <a:lnTo>
                    <a:pt x="400" y="212"/>
                  </a:lnTo>
                  <a:lnTo>
                    <a:pt x="394" y="242"/>
                  </a:lnTo>
                  <a:lnTo>
                    <a:pt x="392" y="274"/>
                  </a:lnTo>
                  <a:lnTo>
                    <a:pt x="392" y="294"/>
                  </a:lnTo>
                  <a:lnTo>
                    <a:pt x="394" y="312"/>
                  </a:lnTo>
                  <a:lnTo>
                    <a:pt x="398" y="330"/>
                  </a:lnTo>
                  <a:lnTo>
                    <a:pt x="402" y="346"/>
                  </a:lnTo>
                  <a:lnTo>
                    <a:pt x="408" y="364"/>
                  </a:lnTo>
                  <a:lnTo>
                    <a:pt x="416" y="380"/>
                  </a:lnTo>
                  <a:lnTo>
                    <a:pt x="424" y="394"/>
                  </a:lnTo>
                  <a:lnTo>
                    <a:pt x="434" y="410"/>
                  </a:lnTo>
                  <a:lnTo>
                    <a:pt x="444" y="424"/>
                  </a:lnTo>
                  <a:lnTo>
                    <a:pt x="454" y="438"/>
                  </a:lnTo>
                  <a:lnTo>
                    <a:pt x="466" y="450"/>
                  </a:lnTo>
                  <a:lnTo>
                    <a:pt x="480" y="462"/>
                  </a:lnTo>
                  <a:lnTo>
                    <a:pt x="494" y="472"/>
                  </a:lnTo>
                  <a:lnTo>
                    <a:pt x="508" y="482"/>
                  </a:lnTo>
                  <a:lnTo>
                    <a:pt x="524" y="490"/>
                  </a:lnTo>
                  <a:lnTo>
                    <a:pt x="540" y="498"/>
                  </a:lnTo>
                  <a:lnTo>
                    <a:pt x="80" y="498"/>
                  </a:lnTo>
                  <a:lnTo>
                    <a:pt x="148" y="68"/>
                  </a:lnTo>
                  <a:close/>
                </a:path>
              </a:pathLst>
            </a:custGeom>
            <a:grp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sz="1600"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35" name="Rectangle 193"/>
            <p:cNvSpPr>
              <a:spLocks noChangeArrowheads="1"/>
            </p:cNvSpPr>
            <p:nvPr/>
          </p:nvSpPr>
          <p:spPr bwMode="auto">
            <a:xfrm>
              <a:off x="6438900" y="5621338"/>
              <a:ext cx="2041525" cy="107950"/>
            </a:xfrm>
            <a:prstGeom prst="rect">
              <a:avLst/>
            </a:prstGeom>
            <a:grp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sz="1600"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36" name="Rectangle 194"/>
            <p:cNvSpPr>
              <a:spLocks noChangeArrowheads="1"/>
            </p:cNvSpPr>
            <p:nvPr/>
          </p:nvSpPr>
          <p:spPr bwMode="auto">
            <a:xfrm>
              <a:off x="6438900" y="5811838"/>
              <a:ext cx="2041525" cy="107950"/>
            </a:xfrm>
            <a:prstGeom prst="rect">
              <a:avLst/>
            </a:prstGeom>
            <a:grp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sz="1600"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37" name="Rectangle 195"/>
            <p:cNvSpPr>
              <a:spLocks noChangeArrowheads="1"/>
            </p:cNvSpPr>
            <p:nvPr/>
          </p:nvSpPr>
          <p:spPr bwMode="auto">
            <a:xfrm>
              <a:off x="6438900" y="5986463"/>
              <a:ext cx="2041525" cy="104775"/>
            </a:xfrm>
            <a:prstGeom prst="rect">
              <a:avLst/>
            </a:prstGeom>
            <a:grp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sz="1600"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38" name="Rectangle 196"/>
            <p:cNvSpPr>
              <a:spLocks noChangeArrowheads="1"/>
            </p:cNvSpPr>
            <p:nvPr/>
          </p:nvSpPr>
          <p:spPr bwMode="auto">
            <a:xfrm>
              <a:off x="6438900" y="6176963"/>
              <a:ext cx="2041525" cy="104775"/>
            </a:xfrm>
            <a:prstGeom prst="rect">
              <a:avLst/>
            </a:prstGeom>
            <a:grp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sz="1600"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39" name="Freeform 197"/>
            <p:cNvSpPr>
              <a:spLocks noEditPoints="1"/>
            </p:cNvSpPr>
            <p:nvPr/>
          </p:nvSpPr>
          <p:spPr bwMode="auto">
            <a:xfrm>
              <a:off x="7194550" y="4840288"/>
              <a:ext cx="498475" cy="498475"/>
            </a:xfrm>
            <a:custGeom>
              <a:avLst/>
              <a:gdLst>
                <a:gd name="T0" fmla="*/ 2147483647 w 314"/>
                <a:gd name="T1" fmla="*/ 0 h 314"/>
                <a:gd name="T2" fmla="*/ 2147483647 w 314"/>
                <a:gd name="T3" fmla="*/ 2147483647 h 314"/>
                <a:gd name="T4" fmla="*/ 2147483647 w 314"/>
                <a:gd name="T5" fmla="*/ 2147483647 h 314"/>
                <a:gd name="T6" fmla="*/ 2147483647 w 314"/>
                <a:gd name="T7" fmla="*/ 2147483647 h 314"/>
                <a:gd name="T8" fmla="*/ 2147483647 w 314"/>
                <a:gd name="T9" fmla="*/ 2147483647 h 314"/>
                <a:gd name="T10" fmla="*/ 0 w 314"/>
                <a:gd name="T11" fmla="*/ 2147483647 h 314"/>
                <a:gd name="T12" fmla="*/ 2147483647 w 314"/>
                <a:gd name="T13" fmla="*/ 2147483647 h 314"/>
                <a:gd name="T14" fmla="*/ 2147483647 w 314"/>
                <a:gd name="T15" fmla="*/ 2147483647 h 314"/>
                <a:gd name="T16" fmla="*/ 2147483647 w 314"/>
                <a:gd name="T17" fmla="*/ 2147483647 h 314"/>
                <a:gd name="T18" fmla="*/ 2147483647 w 314"/>
                <a:gd name="T19" fmla="*/ 2147483647 h 314"/>
                <a:gd name="T20" fmla="*/ 2147483647 w 314"/>
                <a:gd name="T21" fmla="*/ 2147483647 h 314"/>
                <a:gd name="T22" fmla="*/ 2147483647 w 314"/>
                <a:gd name="T23" fmla="*/ 2147483647 h 314"/>
                <a:gd name="T24" fmla="*/ 2147483647 w 314"/>
                <a:gd name="T25" fmla="*/ 2147483647 h 314"/>
                <a:gd name="T26" fmla="*/ 2147483647 w 314"/>
                <a:gd name="T27" fmla="*/ 2147483647 h 314"/>
                <a:gd name="T28" fmla="*/ 2147483647 w 314"/>
                <a:gd name="T29" fmla="*/ 2147483647 h 314"/>
                <a:gd name="T30" fmla="*/ 2147483647 w 314"/>
                <a:gd name="T31" fmla="*/ 2147483647 h 314"/>
                <a:gd name="T32" fmla="*/ 2147483647 w 314"/>
                <a:gd name="T33" fmla="*/ 2147483647 h 314"/>
                <a:gd name="T34" fmla="*/ 2147483647 w 314"/>
                <a:gd name="T35" fmla="*/ 2147483647 h 314"/>
                <a:gd name="T36" fmla="*/ 2147483647 w 314"/>
                <a:gd name="T37" fmla="*/ 2147483647 h 314"/>
                <a:gd name="T38" fmla="*/ 2147483647 w 314"/>
                <a:gd name="T39" fmla="*/ 2147483647 h 314"/>
                <a:gd name="T40" fmla="*/ 2147483647 w 314"/>
                <a:gd name="T41" fmla="*/ 2147483647 h 314"/>
                <a:gd name="T42" fmla="*/ 2147483647 w 314"/>
                <a:gd name="T43" fmla="*/ 2147483647 h 314"/>
                <a:gd name="T44" fmla="*/ 2147483647 w 314"/>
                <a:gd name="T45" fmla="*/ 0 h 314"/>
                <a:gd name="T46" fmla="*/ 2147483647 w 314"/>
                <a:gd name="T47" fmla="*/ 2147483647 h 314"/>
                <a:gd name="T48" fmla="*/ 2147483647 w 314"/>
                <a:gd name="T49" fmla="*/ 2147483647 h 314"/>
                <a:gd name="T50" fmla="*/ 2147483647 w 314"/>
                <a:gd name="T51" fmla="*/ 2147483647 h 314"/>
                <a:gd name="T52" fmla="*/ 2147483647 w 314"/>
                <a:gd name="T53" fmla="*/ 2147483647 h 314"/>
                <a:gd name="T54" fmla="*/ 2147483647 w 314"/>
                <a:gd name="T55" fmla="*/ 2147483647 h 314"/>
                <a:gd name="T56" fmla="*/ 2147483647 w 314"/>
                <a:gd name="T57" fmla="*/ 2147483647 h 314"/>
                <a:gd name="T58" fmla="*/ 2147483647 w 314"/>
                <a:gd name="T59" fmla="*/ 2147483647 h 314"/>
                <a:gd name="T60" fmla="*/ 2147483647 w 314"/>
                <a:gd name="T61" fmla="*/ 2147483647 h 314"/>
                <a:gd name="T62" fmla="*/ 2147483647 w 314"/>
                <a:gd name="T63" fmla="*/ 2147483647 h 314"/>
                <a:gd name="T64" fmla="*/ 2147483647 w 314"/>
                <a:gd name="T65" fmla="*/ 2147483647 h 314"/>
                <a:gd name="T66" fmla="*/ 2147483647 w 314"/>
                <a:gd name="T67" fmla="*/ 2147483647 h 314"/>
                <a:gd name="T68" fmla="*/ 2147483647 w 314"/>
                <a:gd name="T69" fmla="*/ 2147483647 h 314"/>
                <a:gd name="T70" fmla="*/ 2147483647 w 314"/>
                <a:gd name="T71" fmla="*/ 2147483647 h 314"/>
                <a:gd name="T72" fmla="*/ 2147483647 w 314"/>
                <a:gd name="T73" fmla="*/ 2147483647 h 314"/>
                <a:gd name="T74" fmla="*/ 2147483647 w 314"/>
                <a:gd name="T75" fmla="*/ 2147483647 h 314"/>
                <a:gd name="T76" fmla="*/ 2147483647 w 314"/>
                <a:gd name="T77" fmla="*/ 2147483647 h 314"/>
                <a:gd name="T78" fmla="*/ 2147483647 w 314"/>
                <a:gd name="T79" fmla="*/ 2147483647 h 314"/>
                <a:gd name="T80" fmla="*/ 2147483647 w 314"/>
                <a:gd name="T81" fmla="*/ 2147483647 h 314"/>
                <a:gd name="T82" fmla="*/ 2147483647 w 314"/>
                <a:gd name="T83" fmla="*/ 2147483647 h 314"/>
                <a:gd name="T84" fmla="*/ 2147483647 w 314"/>
                <a:gd name="T85" fmla="*/ 2147483647 h 314"/>
                <a:gd name="T86" fmla="*/ 2147483647 w 314"/>
                <a:gd name="T87" fmla="*/ 2147483647 h 314"/>
                <a:gd name="T88" fmla="*/ 2147483647 w 314"/>
                <a:gd name="T89" fmla="*/ 2147483647 h 314"/>
                <a:gd name="T90" fmla="*/ 2147483647 w 314"/>
                <a:gd name="T91" fmla="*/ 2147483647 h 314"/>
                <a:gd name="T92" fmla="*/ 2147483647 w 314"/>
                <a:gd name="T93" fmla="*/ 2147483647 h 314"/>
                <a:gd name="T94" fmla="*/ 2147483647 w 314"/>
                <a:gd name="T95" fmla="*/ 2147483647 h 314"/>
                <a:gd name="T96" fmla="*/ 2147483647 w 314"/>
                <a:gd name="T97" fmla="*/ 2147483647 h 314"/>
                <a:gd name="T98" fmla="*/ 2147483647 w 314"/>
                <a:gd name="T99" fmla="*/ 2147483647 h 314"/>
                <a:gd name="T100" fmla="*/ 2147483647 w 314"/>
                <a:gd name="T101" fmla="*/ 2147483647 h 3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14" h="314">
                  <a:moveTo>
                    <a:pt x="158" y="0"/>
                  </a:moveTo>
                  <a:lnTo>
                    <a:pt x="158" y="0"/>
                  </a:lnTo>
                  <a:lnTo>
                    <a:pt x="142" y="0"/>
                  </a:lnTo>
                  <a:lnTo>
                    <a:pt x="126" y="2"/>
                  </a:lnTo>
                  <a:lnTo>
                    <a:pt x="112" y="6"/>
                  </a:lnTo>
                  <a:lnTo>
                    <a:pt x="96" y="12"/>
                  </a:lnTo>
                  <a:lnTo>
                    <a:pt x="82" y="18"/>
                  </a:lnTo>
                  <a:lnTo>
                    <a:pt x="70" y="26"/>
                  </a:lnTo>
                  <a:lnTo>
                    <a:pt x="58" y="36"/>
                  </a:lnTo>
                  <a:lnTo>
                    <a:pt x="46" y="46"/>
                  </a:lnTo>
                  <a:lnTo>
                    <a:pt x="36" y="56"/>
                  </a:lnTo>
                  <a:lnTo>
                    <a:pt x="28" y="68"/>
                  </a:lnTo>
                  <a:lnTo>
                    <a:pt x="20" y="82"/>
                  </a:lnTo>
                  <a:lnTo>
                    <a:pt x="14" y="96"/>
                  </a:lnTo>
                  <a:lnTo>
                    <a:pt x="8" y="110"/>
                  </a:lnTo>
                  <a:lnTo>
                    <a:pt x="4" y="126"/>
                  </a:lnTo>
                  <a:lnTo>
                    <a:pt x="2" y="140"/>
                  </a:lnTo>
                  <a:lnTo>
                    <a:pt x="0" y="156"/>
                  </a:lnTo>
                  <a:lnTo>
                    <a:pt x="2" y="172"/>
                  </a:lnTo>
                  <a:lnTo>
                    <a:pt x="4" y="188"/>
                  </a:lnTo>
                  <a:lnTo>
                    <a:pt x="8" y="204"/>
                  </a:lnTo>
                  <a:lnTo>
                    <a:pt x="14" y="218"/>
                  </a:lnTo>
                  <a:lnTo>
                    <a:pt x="20" y="232"/>
                  </a:lnTo>
                  <a:lnTo>
                    <a:pt x="28" y="244"/>
                  </a:lnTo>
                  <a:lnTo>
                    <a:pt x="36" y="256"/>
                  </a:lnTo>
                  <a:lnTo>
                    <a:pt x="46" y="268"/>
                  </a:lnTo>
                  <a:lnTo>
                    <a:pt x="58" y="278"/>
                  </a:lnTo>
                  <a:lnTo>
                    <a:pt x="70" y="286"/>
                  </a:lnTo>
                  <a:lnTo>
                    <a:pt x="82" y="294"/>
                  </a:lnTo>
                  <a:lnTo>
                    <a:pt x="96" y="302"/>
                  </a:lnTo>
                  <a:lnTo>
                    <a:pt x="112" y="306"/>
                  </a:lnTo>
                  <a:lnTo>
                    <a:pt x="126" y="310"/>
                  </a:lnTo>
                  <a:lnTo>
                    <a:pt x="142" y="312"/>
                  </a:lnTo>
                  <a:lnTo>
                    <a:pt x="158" y="314"/>
                  </a:lnTo>
                  <a:lnTo>
                    <a:pt x="174" y="312"/>
                  </a:lnTo>
                  <a:lnTo>
                    <a:pt x="190" y="310"/>
                  </a:lnTo>
                  <a:lnTo>
                    <a:pt x="204" y="306"/>
                  </a:lnTo>
                  <a:lnTo>
                    <a:pt x="218" y="302"/>
                  </a:lnTo>
                  <a:lnTo>
                    <a:pt x="232" y="294"/>
                  </a:lnTo>
                  <a:lnTo>
                    <a:pt x="246" y="286"/>
                  </a:lnTo>
                  <a:lnTo>
                    <a:pt x="258" y="278"/>
                  </a:lnTo>
                  <a:lnTo>
                    <a:pt x="268" y="268"/>
                  </a:lnTo>
                  <a:lnTo>
                    <a:pt x="278" y="256"/>
                  </a:lnTo>
                  <a:lnTo>
                    <a:pt x="288" y="244"/>
                  </a:lnTo>
                  <a:lnTo>
                    <a:pt x="296" y="232"/>
                  </a:lnTo>
                  <a:lnTo>
                    <a:pt x="302" y="218"/>
                  </a:lnTo>
                  <a:lnTo>
                    <a:pt x="308" y="204"/>
                  </a:lnTo>
                  <a:lnTo>
                    <a:pt x="312" y="188"/>
                  </a:lnTo>
                  <a:lnTo>
                    <a:pt x="314" y="172"/>
                  </a:lnTo>
                  <a:lnTo>
                    <a:pt x="314" y="156"/>
                  </a:lnTo>
                  <a:lnTo>
                    <a:pt x="314" y="140"/>
                  </a:lnTo>
                  <a:lnTo>
                    <a:pt x="312" y="126"/>
                  </a:lnTo>
                  <a:lnTo>
                    <a:pt x="308" y="110"/>
                  </a:lnTo>
                  <a:lnTo>
                    <a:pt x="302" y="96"/>
                  </a:lnTo>
                  <a:lnTo>
                    <a:pt x="296" y="82"/>
                  </a:lnTo>
                  <a:lnTo>
                    <a:pt x="288" y="68"/>
                  </a:lnTo>
                  <a:lnTo>
                    <a:pt x="278" y="56"/>
                  </a:lnTo>
                  <a:lnTo>
                    <a:pt x="268" y="46"/>
                  </a:lnTo>
                  <a:lnTo>
                    <a:pt x="258" y="36"/>
                  </a:lnTo>
                  <a:lnTo>
                    <a:pt x="246" y="26"/>
                  </a:lnTo>
                  <a:lnTo>
                    <a:pt x="232" y="18"/>
                  </a:lnTo>
                  <a:lnTo>
                    <a:pt x="218" y="12"/>
                  </a:lnTo>
                  <a:lnTo>
                    <a:pt x="204" y="6"/>
                  </a:lnTo>
                  <a:lnTo>
                    <a:pt x="190" y="2"/>
                  </a:lnTo>
                  <a:lnTo>
                    <a:pt x="174" y="0"/>
                  </a:lnTo>
                  <a:lnTo>
                    <a:pt x="158" y="0"/>
                  </a:lnTo>
                  <a:close/>
                  <a:moveTo>
                    <a:pt x="174" y="256"/>
                  </a:moveTo>
                  <a:lnTo>
                    <a:pt x="174" y="290"/>
                  </a:lnTo>
                  <a:lnTo>
                    <a:pt x="142" y="290"/>
                  </a:lnTo>
                  <a:lnTo>
                    <a:pt x="142" y="258"/>
                  </a:lnTo>
                  <a:lnTo>
                    <a:pt x="126" y="258"/>
                  </a:lnTo>
                  <a:lnTo>
                    <a:pt x="110" y="254"/>
                  </a:lnTo>
                  <a:lnTo>
                    <a:pt x="98" y="250"/>
                  </a:lnTo>
                  <a:lnTo>
                    <a:pt x="86" y="244"/>
                  </a:lnTo>
                  <a:lnTo>
                    <a:pt x="96" y="206"/>
                  </a:lnTo>
                  <a:lnTo>
                    <a:pt x="108" y="212"/>
                  </a:lnTo>
                  <a:lnTo>
                    <a:pt x="120" y="216"/>
                  </a:lnTo>
                  <a:lnTo>
                    <a:pt x="134" y="220"/>
                  </a:lnTo>
                  <a:lnTo>
                    <a:pt x="150" y="222"/>
                  </a:lnTo>
                  <a:lnTo>
                    <a:pt x="162" y="220"/>
                  </a:lnTo>
                  <a:lnTo>
                    <a:pt x="172" y="216"/>
                  </a:lnTo>
                  <a:lnTo>
                    <a:pt x="180" y="210"/>
                  </a:lnTo>
                  <a:lnTo>
                    <a:pt x="180" y="206"/>
                  </a:lnTo>
                  <a:lnTo>
                    <a:pt x="182" y="200"/>
                  </a:lnTo>
                  <a:lnTo>
                    <a:pt x="180" y="192"/>
                  </a:lnTo>
                  <a:lnTo>
                    <a:pt x="174" y="186"/>
                  </a:lnTo>
                  <a:lnTo>
                    <a:pt x="162" y="178"/>
                  </a:lnTo>
                  <a:lnTo>
                    <a:pt x="146" y="172"/>
                  </a:lnTo>
                  <a:lnTo>
                    <a:pt x="122" y="162"/>
                  </a:lnTo>
                  <a:lnTo>
                    <a:pt x="112" y="158"/>
                  </a:lnTo>
                  <a:lnTo>
                    <a:pt x="104" y="150"/>
                  </a:lnTo>
                  <a:lnTo>
                    <a:pt x="98" y="142"/>
                  </a:lnTo>
                  <a:lnTo>
                    <a:pt x="92" y="134"/>
                  </a:lnTo>
                  <a:lnTo>
                    <a:pt x="90" y="124"/>
                  </a:lnTo>
                  <a:lnTo>
                    <a:pt x="88" y="114"/>
                  </a:lnTo>
                  <a:lnTo>
                    <a:pt x="90" y="102"/>
                  </a:lnTo>
                  <a:lnTo>
                    <a:pt x="92" y="92"/>
                  </a:lnTo>
                  <a:lnTo>
                    <a:pt x="96" y="84"/>
                  </a:lnTo>
                  <a:lnTo>
                    <a:pt x="102" y="76"/>
                  </a:lnTo>
                  <a:lnTo>
                    <a:pt x="110" y="68"/>
                  </a:lnTo>
                  <a:lnTo>
                    <a:pt x="120" y="64"/>
                  </a:lnTo>
                  <a:lnTo>
                    <a:pt x="130" y="58"/>
                  </a:lnTo>
                  <a:lnTo>
                    <a:pt x="144" y="56"/>
                  </a:lnTo>
                  <a:lnTo>
                    <a:pt x="144" y="24"/>
                  </a:lnTo>
                  <a:lnTo>
                    <a:pt x="174" y="24"/>
                  </a:lnTo>
                  <a:lnTo>
                    <a:pt x="174" y="54"/>
                  </a:lnTo>
                  <a:lnTo>
                    <a:pt x="190" y="54"/>
                  </a:lnTo>
                  <a:lnTo>
                    <a:pt x="202" y="56"/>
                  </a:lnTo>
                  <a:lnTo>
                    <a:pt x="222" y="64"/>
                  </a:lnTo>
                  <a:lnTo>
                    <a:pt x="212" y="100"/>
                  </a:lnTo>
                  <a:lnTo>
                    <a:pt x="194" y="94"/>
                  </a:lnTo>
                  <a:lnTo>
                    <a:pt x="182" y="90"/>
                  </a:lnTo>
                  <a:lnTo>
                    <a:pt x="166" y="90"/>
                  </a:lnTo>
                  <a:lnTo>
                    <a:pt x="152" y="90"/>
                  </a:lnTo>
                  <a:lnTo>
                    <a:pt x="144" y="96"/>
                  </a:lnTo>
                  <a:lnTo>
                    <a:pt x="140" y="100"/>
                  </a:lnTo>
                  <a:lnTo>
                    <a:pt x="138" y="108"/>
                  </a:lnTo>
                  <a:lnTo>
                    <a:pt x="140" y="114"/>
                  </a:lnTo>
                  <a:lnTo>
                    <a:pt x="148" y="122"/>
                  </a:lnTo>
                  <a:lnTo>
                    <a:pt x="160" y="128"/>
                  </a:lnTo>
                  <a:lnTo>
                    <a:pt x="178" y="136"/>
                  </a:lnTo>
                  <a:lnTo>
                    <a:pt x="190" y="140"/>
                  </a:lnTo>
                  <a:lnTo>
                    <a:pt x="202" y="146"/>
                  </a:lnTo>
                  <a:lnTo>
                    <a:pt x="212" y="152"/>
                  </a:lnTo>
                  <a:lnTo>
                    <a:pt x="218" y="160"/>
                  </a:lnTo>
                  <a:lnTo>
                    <a:pt x="224" y="168"/>
                  </a:lnTo>
                  <a:lnTo>
                    <a:pt x="228" y="176"/>
                  </a:lnTo>
                  <a:lnTo>
                    <a:pt x="230" y="186"/>
                  </a:lnTo>
                  <a:lnTo>
                    <a:pt x="232" y="196"/>
                  </a:lnTo>
                  <a:lnTo>
                    <a:pt x="230" y="208"/>
                  </a:lnTo>
                  <a:lnTo>
                    <a:pt x="228" y="218"/>
                  </a:lnTo>
                  <a:lnTo>
                    <a:pt x="222" y="226"/>
                  </a:lnTo>
                  <a:lnTo>
                    <a:pt x="216" y="234"/>
                  </a:lnTo>
                  <a:lnTo>
                    <a:pt x="208" y="242"/>
                  </a:lnTo>
                  <a:lnTo>
                    <a:pt x="198" y="248"/>
                  </a:lnTo>
                  <a:lnTo>
                    <a:pt x="186" y="254"/>
                  </a:lnTo>
                  <a:lnTo>
                    <a:pt x="174" y="256"/>
                  </a:lnTo>
                  <a:close/>
                </a:path>
              </a:pathLst>
            </a:custGeom>
            <a:grp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sz="1600"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400" decel="100000"/>
                                        <p:tgtEl>
                                          <p:spTgt spid="5"/>
                                        </p:tgtEl>
                                      </p:cBhvr>
                                    </p:animEffect>
                                    <p:anim calcmode="lin" valueType="num">
                                      <p:cBhvr>
                                        <p:cTn id="8" dur="400" decel="100000" fill="hold"/>
                                        <p:tgtEl>
                                          <p:spTgt spid="5"/>
                                        </p:tgtEl>
                                        <p:attrNameLst>
                                          <p:attrName>style.rotation</p:attrName>
                                        </p:attrNameLst>
                                      </p:cBhvr>
                                      <p:tavLst>
                                        <p:tav tm="0">
                                          <p:val>
                                            <p:fltVal val="-90"/>
                                          </p:val>
                                        </p:tav>
                                        <p:tav tm="100000">
                                          <p:val>
                                            <p:fltVal val="0"/>
                                          </p:val>
                                        </p:tav>
                                      </p:tavLst>
                                    </p:anim>
                                    <p:anim calcmode="lin" valueType="num">
                                      <p:cBhvr>
                                        <p:cTn id="9" dur="400" decel="100000" fill="hold"/>
                                        <p:tgtEl>
                                          <p:spTgt spid="5"/>
                                        </p:tgtEl>
                                        <p:attrNameLst>
                                          <p:attrName>ppt_x</p:attrName>
                                        </p:attrNameLst>
                                      </p:cBhvr>
                                      <p:tavLst>
                                        <p:tav tm="0">
                                          <p:val>
                                            <p:strVal val="#ppt_x+0.4"/>
                                          </p:val>
                                        </p:tav>
                                        <p:tav tm="100000">
                                          <p:val>
                                            <p:strVal val="#ppt_x-0.05"/>
                                          </p:val>
                                        </p:tav>
                                      </p:tavLst>
                                    </p:anim>
                                    <p:anim calcmode="lin" valueType="num">
                                      <p:cBhvr>
                                        <p:cTn id="10" dur="400" decel="100000" fill="hold"/>
                                        <p:tgtEl>
                                          <p:spTgt spid="5"/>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5"/>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3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400" decel="100000"/>
                                        <p:tgtEl>
                                          <p:spTgt spid="7"/>
                                        </p:tgtEl>
                                      </p:cBhvr>
                                    </p:animEffect>
                                    <p:anim calcmode="lin" valueType="num">
                                      <p:cBhvr>
                                        <p:cTn id="17" dur="400" decel="100000" fill="hold"/>
                                        <p:tgtEl>
                                          <p:spTgt spid="7"/>
                                        </p:tgtEl>
                                        <p:attrNameLst>
                                          <p:attrName>style.rotation</p:attrName>
                                        </p:attrNameLst>
                                      </p:cBhvr>
                                      <p:tavLst>
                                        <p:tav tm="0">
                                          <p:val>
                                            <p:fltVal val="-90"/>
                                          </p:val>
                                        </p:tav>
                                        <p:tav tm="100000">
                                          <p:val>
                                            <p:fltVal val="0"/>
                                          </p:val>
                                        </p:tav>
                                      </p:tavLst>
                                    </p:anim>
                                    <p:anim calcmode="lin" valueType="num">
                                      <p:cBhvr>
                                        <p:cTn id="18" dur="400" decel="100000" fill="hold"/>
                                        <p:tgtEl>
                                          <p:spTgt spid="7"/>
                                        </p:tgtEl>
                                        <p:attrNameLst>
                                          <p:attrName>ppt_x</p:attrName>
                                        </p:attrNameLst>
                                      </p:cBhvr>
                                      <p:tavLst>
                                        <p:tav tm="0">
                                          <p:val>
                                            <p:strVal val="#ppt_x+0.4"/>
                                          </p:val>
                                        </p:tav>
                                        <p:tav tm="100000">
                                          <p:val>
                                            <p:strVal val="#ppt_x-0.05"/>
                                          </p:val>
                                        </p:tav>
                                      </p:tavLst>
                                    </p:anim>
                                    <p:anim calcmode="lin" valueType="num">
                                      <p:cBhvr>
                                        <p:cTn id="19" dur="400" decel="100000" fill="hold"/>
                                        <p:tgtEl>
                                          <p:spTgt spid="7"/>
                                        </p:tgtEl>
                                        <p:attrNameLst>
                                          <p:attrName>ppt_y</p:attrName>
                                        </p:attrNameLst>
                                      </p:cBhvr>
                                      <p:tavLst>
                                        <p:tav tm="0">
                                          <p:val>
                                            <p:strVal val="#ppt_y-0.4"/>
                                          </p:val>
                                        </p:tav>
                                        <p:tav tm="100000">
                                          <p:val>
                                            <p:strVal val="#ppt_y+0.1"/>
                                          </p:val>
                                        </p:tav>
                                      </p:tavLst>
                                    </p:anim>
                                    <p:anim calcmode="lin" valueType="num">
                                      <p:cBhvr>
                                        <p:cTn id="20" dur="100" accel="100000" fill="hold">
                                          <p:stCondLst>
                                            <p:cond delay="400"/>
                                          </p:stCondLst>
                                        </p:cTn>
                                        <p:tgtEl>
                                          <p:spTgt spid="7"/>
                                        </p:tgtEl>
                                        <p:attrNameLst>
                                          <p:attrName>ppt_x</p:attrName>
                                        </p:attrNameLst>
                                      </p:cBhvr>
                                      <p:tavLst>
                                        <p:tav tm="0">
                                          <p:val>
                                            <p:strVal val="#ppt_x-0.05"/>
                                          </p:val>
                                        </p:tav>
                                        <p:tav tm="100000">
                                          <p:val>
                                            <p:strVal val="#ppt_x"/>
                                          </p:val>
                                        </p:tav>
                                      </p:tavLst>
                                    </p:anim>
                                    <p:anim calcmode="lin" valueType="num">
                                      <p:cBhvr>
                                        <p:cTn id="21" dur="100" accel="100000" fill="hold">
                                          <p:stCondLst>
                                            <p:cond delay="400"/>
                                          </p:stCondLst>
                                        </p:cTn>
                                        <p:tgtEl>
                                          <p:spTgt spid="7"/>
                                        </p:tgtEl>
                                        <p:attrNameLst>
                                          <p:attrName>ppt_y</p:attrName>
                                        </p:attrNameLst>
                                      </p:cBhvr>
                                      <p:tavLst>
                                        <p:tav tm="0">
                                          <p:val>
                                            <p:strVal val="#ppt_y+0.1"/>
                                          </p:val>
                                        </p:tav>
                                        <p:tav tm="100000">
                                          <p:val>
                                            <p:strVal val="#ppt_y"/>
                                          </p:val>
                                        </p:tav>
                                      </p:tavLst>
                                    </p:anim>
                                  </p:childTnLst>
                                </p:cTn>
                              </p:par>
                            </p:childTnLst>
                          </p:cTn>
                        </p:par>
                        <p:par>
                          <p:cTn id="22" fill="hold">
                            <p:stCondLst>
                              <p:cond delay="1000"/>
                            </p:stCondLst>
                            <p:childTnLst>
                              <p:par>
                                <p:cTn id="23" presetID="3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400" decel="100000"/>
                                        <p:tgtEl>
                                          <p:spTgt spid="8"/>
                                        </p:tgtEl>
                                      </p:cBhvr>
                                    </p:animEffect>
                                    <p:anim calcmode="lin" valueType="num">
                                      <p:cBhvr>
                                        <p:cTn id="26" dur="400" decel="100000" fill="hold"/>
                                        <p:tgtEl>
                                          <p:spTgt spid="8"/>
                                        </p:tgtEl>
                                        <p:attrNameLst>
                                          <p:attrName>style.rotation</p:attrName>
                                        </p:attrNameLst>
                                      </p:cBhvr>
                                      <p:tavLst>
                                        <p:tav tm="0">
                                          <p:val>
                                            <p:fltVal val="-90"/>
                                          </p:val>
                                        </p:tav>
                                        <p:tav tm="100000">
                                          <p:val>
                                            <p:fltVal val="0"/>
                                          </p:val>
                                        </p:tav>
                                      </p:tavLst>
                                    </p:anim>
                                    <p:anim calcmode="lin" valueType="num">
                                      <p:cBhvr>
                                        <p:cTn id="27" dur="400" decel="100000" fill="hold"/>
                                        <p:tgtEl>
                                          <p:spTgt spid="8"/>
                                        </p:tgtEl>
                                        <p:attrNameLst>
                                          <p:attrName>ppt_x</p:attrName>
                                        </p:attrNameLst>
                                      </p:cBhvr>
                                      <p:tavLst>
                                        <p:tav tm="0">
                                          <p:val>
                                            <p:strVal val="#ppt_x+0.4"/>
                                          </p:val>
                                        </p:tav>
                                        <p:tav tm="100000">
                                          <p:val>
                                            <p:strVal val="#ppt_x-0.05"/>
                                          </p:val>
                                        </p:tav>
                                      </p:tavLst>
                                    </p:anim>
                                    <p:anim calcmode="lin" valueType="num">
                                      <p:cBhvr>
                                        <p:cTn id="28" dur="400" decel="100000" fill="hold"/>
                                        <p:tgtEl>
                                          <p:spTgt spid="8"/>
                                        </p:tgtEl>
                                        <p:attrNameLst>
                                          <p:attrName>ppt_y</p:attrName>
                                        </p:attrNameLst>
                                      </p:cBhvr>
                                      <p:tavLst>
                                        <p:tav tm="0">
                                          <p:val>
                                            <p:strVal val="#ppt_y-0.4"/>
                                          </p:val>
                                        </p:tav>
                                        <p:tav tm="100000">
                                          <p:val>
                                            <p:strVal val="#ppt_y+0.1"/>
                                          </p:val>
                                        </p:tav>
                                      </p:tavLst>
                                    </p:anim>
                                    <p:anim calcmode="lin" valueType="num">
                                      <p:cBhvr>
                                        <p:cTn id="29" dur="100" accel="100000" fill="hold">
                                          <p:stCondLst>
                                            <p:cond delay="400"/>
                                          </p:stCondLst>
                                        </p:cTn>
                                        <p:tgtEl>
                                          <p:spTgt spid="8"/>
                                        </p:tgtEl>
                                        <p:attrNameLst>
                                          <p:attrName>ppt_x</p:attrName>
                                        </p:attrNameLst>
                                      </p:cBhvr>
                                      <p:tavLst>
                                        <p:tav tm="0">
                                          <p:val>
                                            <p:strVal val="#ppt_x-0.05"/>
                                          </p:val>
                                        </p:tav>
                                        <p:tav tm="100000">
                                          <p:val>
                                            <p:strVal val="#ppt_x"/>
                                          </p:val>
                                        </p:tav>
                                      </p:tavLst>
                                    </p:anim>
                                    <p:anim calcmode="lin" valueType="num">
                                      <p:cBhvr>
                                        <p:cTn id="30" dur="100" accel="100000" fill="hold">
                                          <p:stCondLst>
                                            <p:cond delay="400"/>
                                          </p:stCondLst>
                                        </p:cTn>
                                        <p:tgtEl>
                                          <p:spTgt spid="8"/>
                                        </p:tgtEl>
                                        <p:attrNameLst>
                                          <p:attrName>ppt_y</p:attrName>
                                        </p:attrNameLst>
                                      </p:cBhvr>
                                      <p:tavLst>
                                        <p:tav tm="0">
                                          <p:val>
                                            <p:strVal val="#ppt_y+0.1"/>
                                          </p:val>
                                        </p:tav>
                                        <p:tav tm="100000">
                                          <p:val>
                                            <p:strVal val="#ppt_y"/>
                                          </p:val>
                                        </p:tav>
                                      </p:tavLst>
                                    </p:anim>
                                  </p:childTnLst>
                                </p:cTn>
                              </p:par>
                            </p:childTnLst>
                          </p:cTn>
                        </p:par>
                        <p:par>
                          <p:cTn id="31" fill="hold">
                            <p:stCondLst>
                              <p:cond delay="1500"/>
                            </p:stCondLst>
                            <p:childTnLst>
                              <p:par>
                                <p:cTn id="32" presetID="30" presetClass="entr" presetSubtype="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400" decel="100000"/>
                                        <p:tgtEl>
                                          <p:spTgt spid="6"/>
                                        </p:tgtEl>
                                      </p:cBhvr>
                                    </p:animEffect>
                                    <p:anim calcmode="lin" valueType="num">
                                      <p:cBhvr>
                                        <p:cTn id="35" dur="400" decel="100000" fill="hold"/>
                                        <p:tgtEl>
                                          <p:spTgt spid="6"/>
                                        </p:tgtEl>
                                        <p:attrNameLst>
                                          <p:attrName>style.rotation</p:attrName>
                                        </p:attrNameLst>
                                      </p:cBhvr>
                                      <p:tavLst>
                                        <p:tav tm="0">
                                          <p:val>
                                            <p:fltVal val="-90"/>
                                          </p:val>
                                        </p:tav>
                                        <p:tav tm="100000">
                                          <p:val>
                                            <p:fltVal val="0"/>
                                          </p:val>
                                        </p:tav>
                                      </p:tavLst>
                                    </p:anim>
                                    <p:anim calcmode="lin" valueType="num">
                                      <p:cBhvr>
                                        <p:cTn id="36" dur="400" decel="100000" fill="hold"/>
                                        <p:tgtEl>
                                          <p:spTgt spid="6"/>
                                        </p:tgtEl>
                                        <p:attrNameLst>
                                          <p:attrName>ppt_x</p:attrName>
                                        </p:attrNameLst>
                                      </p:cBhvr>
                                      <p:tavLst>
                                        <p:tav tm="0">
                                          <p:val>
                                            <p:strVal val="#ppt_x+0.4"/>
                                          </p:val>
                                        </p:tav>
                                        <p:tav tm="100000">
                                          <p:val>
                                            <p:strVal val="#ppt_x-0.05"/>
                                          </p:val>
                                        </p:tav>
                                      </p:tavLst>
                                    </p:anim>
                                    <p:anim calcmode="lin" valueType="num">
                                      <p:cBhvr>
                                        <p:cTn id="37" dur="400" decel="100000" fill="hold"/>
                                        <p:tgtEl>
                                          <p:spTgt spid="6"/>
                                        </p:tgtEl>
                                        <p:attrNameLst>
                                          <p:attrName>ppt_y</p:attrName>
                                        </p:attrNameLst>
                                      </p:cBhvr>
                                      <p:tavLst>
                                        <p:tav tm="0">
                                          <p:val>
                                            <p:strVal val="#ppt_y-0.4"/>
                                          </p:val>
                                        </p:tav>
                                        <p:tav tm="100000">
                                          <p:val>
                                            <p:strVal val="#ppt_y+0.1"/>
                                          </p:val>
                                        </p:tav>
                                      </p:tavLst>
                                    </p:anim>
                                    <p:anim calcmode="lin" valueType="num">
                                      <p:cBhvr>
                                        <p:cTn id="38" dur="100" accel="100000" fill="hold">
                                          <p:stCondLst>
                                            <p:cond delay="400"/>
                                          </p:stCondLst>
                                        </p:cTn>
                                        <p:tgtEl>
                                          <p:spTgt spid="6"/>
                                        </p:tgtEl>
                                        <p:attrNameLst>
                                          <p:attrName>ppt_x</p:attrName>
                                        </p:attrNameLst>
                                      </p:cBhvr>
                                      <p:tavLst>
                                        <p:tav tm="0">
                                          <p:val>
                                            <p:strVal val="#ppt_x-0.05"/>
                                          </p:val>
                                        </p:tav>
                                        <p:tav tm="100000">
                                          <p:val>
                                            <p:strVal val="#ppt_x"/>
                                          </p:val>
                                        </p:tav>
                                      </p:tavLst>
                                    </p:anim>
                                    <p:anim calcmode="lin" valueType="num">
                                      <p:cBhvr>
                                        <p:cTn id="39" dur="100" accel="100000" fill="hold">
                                          <p:stCondLst>
                                            <p:cond delay="400"/>
                                          </p:stCondLst>
                                        </p:cTn>
                                        <p:tgtEl>
                                          <p:spTgt spid="6"/>
                                        </p:tgtEl>
                                        <p:attrNameLst>
                                          <p:attrName>ppt_y</p:attrName>
                                        </p:attrNameLst>
                                      </p:cBhvr>
                                      <p:tavLst>
                                        <p:tav tm="0">
                                          <p:val>
                                            <p:strVal val="#ppt_y+0.1"/>
                                          </p:val>
                                        </p:tav>
                                        <p:tav tm="100000">
                                          <p:val>
                                            <p:strVal val="#ppt_y"/>
                                          </p:val>
                                        </p:tav>
                                      </p:tavLst>
                                    </p:anim>
                                  </p:childTnLst>
                                </p:cTn>
                              </p:par>
                            </p:childTnLst>
                          </p:cTn>
                        </p:par>
                        <p:par>
                          <p:cTn id="40" fill="hold">
                            <p:stCondLst>
                              <p:cond delay="2000"/>
                            </p:stCondLst>
                            <p:childTnLst>
                              <p:par>
                                <p:cTn id="41" presetID="22" presetClass="entr" presetSubtype="8" fill="hold"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left)">
                                      <p:cBhvr>
                                        <p:cTn id="43" dur="500"/>
                                        <p:tgtEl>
                                          <p:spTgt spid="2"/>
                                        </p:tgtEl>
                                      </p:cBhvr>
                                    </p:animEffect>
                                  </p:childTnLst>
                                </p:cTn>
                              </p:par>
                            </p:childTnLst>
                          </p:cTn>
                        </p:par>
                        <p:par>
                          <p:cTn id="44" fill="hold">
                            <p:stCondLst>
                              <p:cond delay="2500"/>
                            </p:stCondLst>
                            <p:childTnLst>
                              <p:par>
                                <p:cTn id="45" presetID="12" presetClass="entr" presetSubtype="4"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p:tgtEl>
                                          <p:spTgt spid="9"/>
                                        </p:tgtEl>
                                        <p:attrNameLst>
                                          <p:attrName>ppt_y</p:attrName>
                                        </p:attrNameLst>
                                      </p:cBhvr>
                                      <p:tavLst>
                                        <p:tav tm="0">
                                          <p:val>
                                            <p:strVal val="#ppt_y+#ppt_h*1.125000"/>
                                          </p:val>
                                        </p:tav>
                                        <p:tav tm="100000">
                                          <p:val>
                                            <p:strVal val="#ppt_y"/>
                                          </p:val>
                                        </p:tav>
                                      </p:tavLst>
                                    </p:anim>
                                    <p:animEffect transition="in" filter="wipe(up)">
                                      <p:cBhvr>
                                        <p:cTn id="48" dur="500"/>
                                        <p:tgtEl>
                                          <p:spTgt spid="9"/>
                                        </p:tgtEl>
                                      </p:cBhvr>
                                    </p:animEffect>
                                  </p:childTnLst>
                                </p:cTn>
                              </p:par>
                            </p:childTnLst>
                          </p:cTn>
                        </p:par>
                        <p:par>
                          <p:cTn id="49" fill="hold">
                            <p:stCondLst>
                              <p:cond delay="3000"/>
                            </p:stCondLst>
                            <p:childTnLst>
                              <p:par>
                                <p:cTn id="50" presetID="1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p:tgtEl>
                                          <p:spTgt spid="10"/>
                                        </p:tgtEl>
                                        <p:attrNameLst>
                                          <p:attrName>ppt_y</p:attrName>
                                        </p:attrNameLst>
                                      </p:cBhvr>
                                      <p:tavLst>
                                        <p:tav tm="0">
                                          <p:val>
                                            <p:strVal val="#ppt_y+#ppt_h*1.125000"/>
                                          </p:val>
                                        </p:tav>
                                        <p:tav tm="100000">
                                          <p:val>
                                            <p:strVal val="#ppt_y"/>
                                          </p:val>
                                        </p:tav>
                                      </p:tavLst>
                                    </p:anim>
                                    <p:animEffect transition="in" filter="wipe(up)">
                                      <p:cBhvr>
                                        <p:cTn id="5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72"/>
          <p:cNvCxnSpPr>
            <a:cxnSpLocks noChangeShapeType="1"/>
          </p:cNvCxnSpPr>
          <p:nvPr/>
        </p:nvCxnSpPr>
        <p:spPr bwMode="auto">
          <a:xfrm>
            <a:off x="8641754" y="2803192"/>
            <a:ext cx="559718" cy="184693"/>
          </a:xfrm>
          <a:prstGeom prst="line">
            <a:avLst/>
          </a:prstGeom>
          <a:noFill/>
          <a:ln w="28575">
            <a:solidFill>
              <a:schemeClr val="accent3">
                <a:lumMod val="50000"/>
              </a:schemeClr>
            </a:solidFill>
            <a:miter lim="800000"/>
          </a:ln>
          <a:extLst>
            <a:ext uri="{909E8E84-426E-40DD-AFC4-6F175D3DCCD1}">
              <a14:hiddenFill xmlns:a14="http://schemas.microsoft.com/office/drawing/2010/main">
                <a:noFill/>
              </a14:hiddenFill>
            </a:ext>
          </a:extLst>
        </p:spPr>
      </p:cxnSp>
      <p:cxnSp>
        <p:nvCxnSpPr>
          <p:cNvPr id="3" name="直接连接符 20"/>
          <p:cNvCxnSpPr>
            <a:cxnSpLocks noChangeShapeType="1"/>
          </p:cNvCxnSpPr>
          <p:nvPr/>
        </p:nvCxnSpPr>
        <p:spPr bwMode="auto">
          <a:xfrm flipV="1">
            <a:off x="6648292" y="3140510"/>
            <a:ext cx="683924" cy="622217"/>
          </a:xfrm>
          <a:prstGeom prst="line">
            <a:avLst/>
          </a:prstGeom>
          <a:noFill/>
          <a:ln w="28575">
            <a:solidFill>
              <a:schemeClr val="accent3">
                <a:lumMod val="50000"/>
              </a:schemeClr>
            </a:solidFill>
            <a:miter lim="800000"/>
          </a:ln>
          <a:extLst>
            <a:ext uri="{909E8E84-426E-40DD-AFC4-6F175D3DCCD1}">
              <a14:hiddenFill xmlns:a14="http://schemas.microsoft.com/office/drawing/2010/main">
                <a:noFill/>
              </a14:hiddenFill>
            </a:ext>
          </a:extLst>
        </p:spPr>
      </p:cxnSp>
      <p:grpSp>
        <p:nvGrpSpPr>
          <p:cNvPr id="4" name="组合 3"/>
          <p:cNvGrpSpPr/>
          <p:nvPr/>
        </p:nvGrpSpPr>
        <p:grpSpPr>
          <a:xfrm>
            <a:off x="7097387" y="1724989"/>
            <a:ext cx="1656509" cy="1656509"/>
            <a:chOff x="5252030" y="2008764"/>
            <a:chExt cx="809336" cy="809336"/>
          </a:xfrm>
          <a:solidFill>
            <a:schemeClr val="accent1"/>
          </a:solidFill>
        </p:grpSpPr>
        <p:sp>
          <p:nvSpPr>
            <p:cNvPr id="5" name="椭圆 4"/>
            <p:cNvSpPr/>
            <p:nvPr/>
          </p:nvSpPr>
          <p:spPr>
            <a:xfrm>
              <a:off x="5252030" y="2008764"/>
              <a:ext cx="809336" cy="809336"/>
            </a:xfrm>
            <a:prstGeom prst="ellipse">
              <a:avLst/>
            </a:prstGeom>
            <a:solidFill>
              <a:schemeClr val="accent5">
                <a:lumMod val="75000"/>
              </a:schemeClr>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6" name="椭圆 5"/>
            <p:cNvSpPr/>
            <p:nvPr/>
          </p:nvSpPr>
          <p:spPr>
            <a:xfrm>
              <a:off x="5269270" y="2029388"/>
              <a:ext cx="769580" cy="769580"/>
            </a:xfrm>
            <a:prstGeom prst="ellipse">
              <a:avLst/>
            </a:prstGeom>
            <a:solidFill>
              <a:schemeClr val="accent5"/>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gency FB" panose="020B0503020202020204" pitchFamily="34" charset="0"/>
                <a:ea typeface="微软雅黑" panose="020B0503020204020204" pitchFamily="34" charset="-122"/>
                <a:sym typeface="Agency FB" panose="020B0503020202020204" pitchFamily="34" charset="0"/>
              </a:endParaRPr>
            </a:p>
          </p:txBody>
        </p:sp>
      </p:grpSp>
      <p:grpSp>
        <p:nvGrpSpPr>
          <p:cNvPr id="7" name="组合 6"/>
          <p:cNvGrpSpPr/>
          <p:nvPr/>
        </p:nvGrpSpPr>
        <p:grpSpPr>
          <a:xfrm>
            <a:off x="5099468" y="4781322"/>
            <a:ext cx="515519" cy="515519"/>
            <a:chOff x="5252030" y="2008764"/>
            <a:chExt cx="809336" cy="809336"/>
          </a:xfrm>
          <a:solidFill>
            <a:schemeClr val="accent1"/>
          </a:solidFill>
        </p:grpSpPr>
        <p:sp>
          <p:nvSpPr>
            <p:cNvPr id="8" name="椭圆 7"/>
            <p:cNvSpPr/>
            <p:nvPr/>
          </p:nvSpPr>
          <p:spPr>
            <a:xfrm>
              <a:off x="5252030" y="2008764"/>
              <a:ext cx="809336" cy="809336"/>
            </a:xfrm>
            <a:prstGeom prst="ellipse">
              <a:avLst/>
            </a:prstGeom>
            <a:solidFill>
              <a:srgbClr val="EA6254"/>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9" name="椭圆 8"/>
            <p:cNvSpPr/>
            <p:nvPr/>
          </p:nvSpPr>
          <p:spPr>
            <a:xfrm>
              <a:off x="5269270" y="2029388"/>
              <a:ext cx="769580" cy="769580"/>
            </a:xfrm>
            <a:prstGeom prst="ellipse">
              <a:avLst/>
            </a:prstGeom>
            <a:solidFill>
              <a:srgbClr val="EA6254"/>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gency FB" panose="020B0503020202020204" pitchFamily="34" charset="0"/>
                <a:ea typeface="微软雅黑" panose="020B0503020204020204" pitchFamily="34" charset="-122"/>
                <a:sym typeface="Agency FB" panose="020B0503020202020204" pitchFamily="34" charset="0"/>
              </a:endParaRPr>
            </a:p>
          </p:txBody>
        </p:sp>
      </p:grpSp>
      <p:grpSp>
        <p:nvGrpSpPr>
          <p:cNvPr id="10" name="组合 9"/>
          <p:cNvGrpSpPr/>
          <p:nvPr/>
        </p:nvGrpSpPr>
        <p:grpSpPr>
          <a:xfrm>
            <a:off x="3985335" y="2325216"/>
            <a:ext cx="1244798" cy="1244798"/>
            <a:chOff x="5252030" y="2008764"/>
            <a:chExt cx="809336" cy="809336"/>
          </a:xfrm>
          <a:solidFill>
            <a:schemeClr val="accent1"/>
          </a:solidFill>
        </p:grpSpPr>
        <p:sp>
          <p:nvSpPr>
            <p:cNvPr id="11" name="椭圆 10"/>
            <p:cNvSpPr/>
            <p:nvPr/>
          </p:nvSpPr>
          <p:spPr>
            <a:xfrm>
              <a:off x="5252030" y="2008764"/>
              <a:ext cx="809336" cy="809336"/>
            </a:xfrm>
            <a:prstGeom prst="ellipse">
              <a:avLst/>
            </a:prstGeom>
            <a:solidFill>
              <a:schemeClr val="bg1"/>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gency FB" panose="020B0503020202020204" pitchFamily="34" charset="0"/>
                <a:ea typeface="微软雅黑" panose="020B0503020204020204" pitchFamily="34" charset="-122"/>
                <a:sym typeface="Agency FB" panose="020B0503020202020204" pitchFamily="34" charset="0"/>
              </a:endParaRPr>
            </a:p>
          </p:txBody>
        </p:sp>
        <p:sp>
          <p:nvSpPr>
            <p:cNvPr id="12" name="椭圆 11"/>
            <p:cNvSpPr/>
            <p:nvPr/>
          </p:nvSpPr>
          <p:spPr>
            <a:xfrm>
              <a:off x="5269270" y="2029388"/>
              <a:ext cx="769580" cy="769580"/>
            </a:xfrm>
            <a:prstGeom prst="ellipse">
              <a:avLst/>
            </a:prstGeom>
            <a:solidFill>
              <a:schemeClr val="accent3"/>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gency FB" panose="020B0503020202020204" pitchFamily="34" charset="0"/>
                <a:ea typeface="微软雅黑" panose="020B0503020204020204" pitchFamily="34" charset="-122"/>
                <a:sym typeface="Agency FB" panose="020B0503020202020204" pitchFamily="34" charset="0"/>
              </a:endParaRPr>
            </a:p>
          </p:txBody>
        </p:sp>
      </p:grpSp>
      <p:cxnSp>
        <p:nvCxnSpPr>
          <p:cNvPr id="13" name="直接连接符 12"/>
          <p:cNvCxnSpPr>
            <a:cxnSpLocks noChangeShapeType="1"/>
          </p:cNvCxnSpPr>
          <p:nvPr/>
        </p:nvCxnSpPr>
        <p:spPr bwMode="auto">
          <a:xfrm flipV="1">
            <a:off x="3750693" y="3408022"/>
            <a:ext cx="413953" cy="322088"/>
          </a:xfrm>
          <a:prstGeom prst="line">
            <a:avLst/>
          </a:prstGeom>
          <a:noFill/>
          <a:ln w="28575">
            <a:solidFill>
              <a:schemeClr val="accent3">
                <a:lumMod val="50000"/>
              </a:schemeClr>
            </a:solidFill>
            <a:miter lim="800000"/>
          </a:ln>
          <a:extLst>
            <a:ext uri="{909E8E84-426E-40DD-AFC4-6F175D3DCCD1}">
              <a14:hiddenFill xmlns:a14="http://schemas.microsoft.com/office/drawing/2010/main">
                <a:noFill/>
              </a14:hiddenFill>
            </a:ext>
          </a:extLst>
        </p:spPr>
      </p:cxnSp>
      <p:cxnSp>
        <p:nvCxnSpPr>
          <p:cNvPr id="14" name="直接连接符 17"/>
          <p:cNvCxnSpPr>
            <a:cxnSpLocks noChangeShapeType="1"/>
          </p:cNvCxnSpPr>
          <p:nvPr/>
        </p:nvCxnSpPr>
        <p:spPr bwMode="auto">
          <a:xfrm>
            <a:off x="5140118" y="3270756"/>
            <a:ext cx="681323" cy="491172"/>
          </a:xfrm>
          <a:prstGeom prst="line">
            <a:avLst/>
          </a:prstGeom>
          <a:noFill/>
          <a:ln w="28575">
            <a:solidFill>
              <a:schemeClr val="accent3">
                <a:lumMod val="50000"/>
              </a:schemeClr>
            </a:solidFill>
            <a:miter lim="800000"/>
          </a:ln>
          <a:extLst>
            <a:ext uri="{909E8E84-426E-40DD-AFC4-6F175D3DCCD1}">
              <a14:hiddenFill xmlns:a14="http://schemas.microsoft.com/office/drawing/2010/main">
                <a:noFill/>
              </a14:hiddenFill>
            </a:ext>
          </a:extLst>
        </p:spPr>
      </p:cxnSp>
      <p:cxnSp>
        <p:nvCxnSpPr>
          <p:cNvPr id="15" name="直接连接符 23"/>
          <p:cNvCxnSpPr>
            <a:cxnSpLocks noChangeShapeType="1"/>
            <a:endCxn id="25" idx="1"/>
          </p:cNvCxnSpPr>
          <p:nvPr/>
        </p:nvCxnSpPr>
        <p:spPr bwMode="auto">
          <a:xfrm>
            <a:off x="2777919" y="3516329"/>
            <a:ext cx="363984" cy="242094"/>
          </a:xfrm>
          <a:prstGeom prst="line">
            <a:avLst/>
          </a:prstGeom>
          <a:noFill/>
          <a:ln w="28575">
            <a:solidFill>
              <a:schemeClr val="accent3">
                <a:lumMod val="50000"/>
              </a:schemeClr>
            </a:solidFill>
            <a:miter lim="800000"/>
          </a:ln>
          <a:extLst>
            <a:ext uri="{909E8E84-426E-40DD-AFC4-6F175D3DCCD1}">
              <a14:hiddenFill xmlns:a14="http://schemas.microsoft.com/office/drawing/2010/main">
                <a:noFill/>
              </a14:hiddenFill>
            </a:ext>
          </a:extLst>
        </p:spPr>
      </p:cxnSp>
      <p:cxnSp>
        <p:nvCxnSpPr>
          <p:cNvPr id="16" name="直接连接符 43"/>
          <p:cNvCxnSpPr>
            <a:cxnSpLocks noChangeShapeType="1"/>
          </p:cNvCxnSpPr>
          <p:nvPr/>
        </p:nvCxnSpPr>
        <p:spPr bwMode="auto">
          <a:xfrm flipV="1">
            <a:off x="5519919" y="4590486"/>
            <a:ext cx="301521" cy="278300"/>
          </a:xfrm>
          <a:prstGeom prst="line">
            <a:avLst/>
          </a:prstGeom>
          <a:noFill/>
          <a:ln w="28575">
            <a:solidFill>
              <a:schemeClr val="accent3">
                <a:lumMod val="50000"/>
              </a:schemeClr>
            </a:solidFill>
            <a:miter lim="800000"/>
          </a:ln>
          <a:extLst>
            <a:ext uri="{909E8E84-426E-40DD-AFC4-6F175D3DCCD1}">
              <a14:hiddenFill xmlns:a14="http://schemas.microsoft.com/office/drawing/2010/main">
                <a:noFill/>
              </a14:hiddenFill>
            </a:ext>
          </a:extLst>
        </p:spPr>
      </p:cxnSp>
      <p:grpSp>
        <p:nvGrpSpPr>
          <p:cNvPr id="17" name="组合 16"/>
          <p:cNvGrpSpPr/>
          <p:nvPr/>
        </p:nvGrpSpPr>
        <p:grpSpPr>
          <a:xfrm>
            <a:off x="9060534" y="2769414"/>
            <a:ext cx="630230" cy="630230"/>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19" name="椭圆 18"/>
            <p:cNvSpPr/>
            <p:nvPr/>
          </p:nvSpPr>
          <p:spPr>
            <a:xfrm>
              <a:off x="392112" y="760412"/>
              <a:ext cx="3825875" cy="38258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Agency FB" panose="020B0503020202020204" pitchFamily="34" charset="0"/>
                <a:ea typeface="微软雅黑" panose="020B0503020204020204" pitchFamily="34" charset="-122"/>
                <a:sym typeface="Agency FB" panose="020B0503020202020204" pitchFamily="34" charset="0"/>
              </a:endParaRPr>
            </a:p>
          </p:txBody>
        </p:sp>
      </p:grpSp>
      <p:grpSp>
        <p:nvGrpSpPr>
          <p:cNvPr id="20" name="组合 19"/>
          <p:cNvGrpSpPr/>
          <p:nvPr/>
        </p:nvGrpSpPr>
        <p:grpSpPr>
          <a:xfrm>
            <a:off x="5621988" y="3550620"/>
            <a:ext cx="1226559" cy="1226559"/>
            <a:chOff x="304800" y="673100"/>
            <a:chExt cx="4000500" cy="4000500"/>
          </a:xfrm>
          <a:solidFill>
            <a:srgbClr val="2399A5"/>
          </a:solidFill>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solidFill>
              <a:schemeClr val="accent4">
                <a:lumMod val="75000"/>
              </a:schemeClr>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gency FB" panose="020B0503020202020204" pitchFamily="34" charset="0"/>
                <a:ea typeface="微软雅黑" panose="020B0503020204020204" pitchFamily="34" charset="-122"/>
                <a:sym typeface="Agency FB" panose="020B0503020202020204" pitchFamily="34" charset="0"/>
              </a:endParaRPr>
            </a:p>
          </p:txBody>
        </p:sp>
        <p:sp>
          <p:nvSpPr>
            <p:cNvPr id="22" name="椭圆 21"/>
            <p:cNvSpPr/>
            <p:nvPr/>
          </p:nvSpPr>
          <p:spPr>
            <a:xfrm>
              <a:off x="392112" y="760412"/>
              <a:ext cx="3825874" cy="3825874"/>
            </a:xfrm>
            <a:prstGeom prst="ellipse">
              <a:avLst/>
            </a:prstGeom>
            <a:solidFill>
              <a:schemeClr val="accent4"/>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gency FB" panose="020B0503020202020204" pitchFamily="34" charset="0"/>
                <a:ea typeface="微软雅黑" panose="020B0503020204020204" pitchFamily="34" charset="-122"/>
                <a:sym typeface="Agency FB" panose="020B0503020202020204" pitchFamily="34" charset="0"/>
              </a:endParaRPr>
            </a:p>
          </p:txBody>
        </p:sp>
      </p:grpSp>
      <p:grpSp>
        <p:nvGrpSpPr>
          <p:cNvPr id="23" name="组合 22"/>
          <p:cNvGrpSpPr/>
          <p:nvPr/>
        </p:nvGrpSpPr>
        <p:grpSpPr>
          <a:xfrm>
            <a:off x="3001531" y="3618051"/>
            <a:ext cx="867139" cy="867139"/>
            <a:chOff x="304800" y="673100"/>
            <a:chExt cx="4000500" cy="4000500"/>
          </a:xfrm>
          <a:solidFill>
            <a:srgbClr val="2399A5"/>
          </a:solidFill>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solidFill>
              <a:schemeClr val="accent2">
                <a:lumMod val="75000"/>
              </a:schemeClr>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gency FB" panose="020B0503020202020204" pitchFamily="34" charset="0"/>
                <a:ea typeface="微软雅黑" panose="020B0503020204020204" pitchFamily="34" charset="-122"/>
                <a:sym typeface="Agency FB" panose="020B0503020202020204" pitchFamily="34" charset="0"/>
              </a:endParaRPr>
            </a:p>
          </p:txBody>
        </p:sp>
        <p:sp>
          <p:nvSpPr>
            <p:cNvPr id="25" name="椭圆 24"/>
            <p:cNvSpPr/>
            <p:nvPr/>
          </p:nvSpPr>
          <p:spPr>
            <a:xfrm>
              <a:off x="392112" y="760412"/>
              <a:ext cx="3825874" cy="3825874"/>
            </a:xfrm>
            <a:prstGeom prst="ellipse">
              <a:avLst/>
            </a:prstGeom>
            <a:solidFill>
              <a:schemeClr val="accent2"/>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gency FB" panose="020B0503020202020204" pitchFamily="34" charset="0"/>
                <a:ea typeface="微软雅黑" panose="020B0503020204020204" pitchFamily="34" charset="-122"/>
                <a:sym typeface="Agency FB" panose="020B0503020202020204" pitchFamily="34" charset="0"/>
              </a:endParaRPr>
            </a:p>
          </p:txBody>
        </p:sp>
      </p:grpSp>
      <p:sp>
        <p:nvSpPr>
          <p:cNvPr id="26" name="文本框 37"/>
          <p:cNvSpPr>
            <a:spLocks noChangeArrowheads="1"/>
          </p:cNvSpPr>
          <p:nvPr/>
        </p:nvSpPr>
        <p:spPr bwMode="auto">
          <a:xfrm>
            <a:off x="7576622" y="2165375"/>
            <a:ext cx="74892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200" b="0" dirty="0">
                <a:solidFill>
                  <a:schemeClr val="bg1">
                    <a:lumMod val="95000"/>
                  </a:schemeClr>
                </a:solidFill>
                <a:latin typeface="Agency FB" panose="020B0503020202020204" pitchFamily="34" charset="0"/>
                <a:sym typeface="Agency FB" panose="020B0503020202020204" pitchFamily="34" charset="0"/>
              </a:rPr>
              <a:t>高端</a:t>
            </a:r>
            <a:endParaRPr lang="en-US" altLang="zh-CN" sz="2200" b="0" dirty="0">
              <a:solidFill>
                <a:schemeClr val="bg1">
                  <a:lumMod val="95000"/>
                </a:schemeClr>
              </a:solidFill>
              <a:latin typeface="Agency FB" panose="020B0503020202020204" pitchFamily="34" charset="0"/>
              <a:sym typeface="Agency FB" panose="020B0503020202020204" pitchFamily="34" charset="0"/>
            </a:endParaRPr>
          </a:p>
          <a:p>
            <a:pPr algn="ctr" eaLnBrk="1" hangingPunct="1">
              <a:spcBef>
                <a:spcPct val="0"/>
              </a:spcBef>
              <a:buFont typeface="Arial" panose="020B0604020202020204" pitchFamily="34" charset="0"/>
              <a:buNone/>
            </a:pPr>
            <a:r>
              <a:rPr lang="zh-CN" altLang="en-US" sz="2200" b="0" dirty="0">
                <a:solidFill>
                  <a:schemeClr val="bg1">
                    <a:lumMod val="95000"/>
                  </a:schemeClr>
                </a:solidFill>
                <a:latin typeface="Agency FB" panose="020B0503020202020204" pitchFamily="34" charset="0"/>
                <a:sym typeface="Agency FB" panose="020B0503020202020204" pitchFamily="34" charset="0"/>
              </a:rPr>
              <a:t>市场</a:t>
            </a:r>
          </a:p>
        </p:txBody>
      </p:sp>
      <p:sp>
        <p:nvSpPr>
          <p:cNvPr id="27" name="文本框 37"/>
          <p:cNvSpPr>
            <a:spLocks noChangeArrowheads="1"/>
          </p:cNvSpPr>
          <p:nvPr/>
        </p:nvSpPr>
        <p:spPr bwMode="auto">
          <a:xfrm>
            <a:off x="5899278" y="3857908"/>
            <a:ext cx="67197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900" b="0" dirty="0">
                <a:solidFill>
                  <a:schemeClr val="bg1"/>
                </a:solidFill>
                <a:latin typeface="Agency FB" panose="020B0503020202020204" pitchFamily="34" charset="0"/>
                <a:sym typeface="Agency FB" panose="020B0503020202020204" pitchFamily="34" charset="0"/>
              </a:rPr>
              <a:t>细分</a:t>
            </a:r>
            <a:endParaRPr lang="en-US" altLang="zh-CN" sz="1900" b="0" dirty="0">
              <a:solidFill>
                <a:schemeClr val="bg1"/>
              </a:solidFill>
              <a:latin typeface="Agency FB" panose="020B0503020202020204" pitchFamily="34" charset="0"/>
              <a:sym typeface="Agency FB" panose="020B0503020202020204" pitchFamily="34" charset="0"/>
            </a:endParaRPr>
          </a:p>
          <a:p>
            <a:pPr algn="ctr" eaLnBrk="1" hangingPunct="1">
              <a:spcBef>
                <a:spcPct val="0"/>
              </a:spcBef>
              <a:buFont typeface="Arial" panose="020B0604020202020204" pitchFamily="34" charset="0"/>
              <a:buNone/>
            </a:pPr>
            <a:r>
              <a:rPr lang="zh-CN" altLang="en-US" sz="1900" b="0" dirty="0">
                <a:solidFill>
                  <a:schemeClr val="bg1"/>
                </a:solidFill>
                <a:latin typeface="Agency FB" panose="020B0503020202020204" pitchFamily="34" charset="0"/>
                <a:sym typeface="Agency FB" panose="020B0503020202020204" pitchFamily="34" charset="0"/>
              </a:rPr>
              <a:t>市场</a:t>
            </a:r>
          </a:p>
        </p:txBody>
      </p:sp>
      <p:sp>
        <p:nvSpPr>
          <p:cNvPr id="28" name="文本框 37"/>
          <p:cNvSpPr>
            <a:spLocks noChangeArrowheads="1"/>
          </p:cNvSpPr>
          <p:nvPr/>
        </p:nvSpPr>
        <p:spPr bwMode="auto">
          <a:xfrm>
            <a:off x="4268782" y="2649331"/>
            <a:ext cx="67197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900" b="0" dirty="0">
                <a:solidFill>
                  <a:schemeClr val="bg1">
                    <a:lumMod val="95000"/>
                  </a:schemeClr>
                </a:solidFill>
                <a:latin typeface="Agency FB" panose="020B0503020202020204" pitchFamily="34" charset="0"/>
                <a:sym typeface="Agency FB" panose="020B0503020202020204" pitchFamily="34" charset="0"/>
              </a:rPr>
              <a:t>周边</a:t>
            </a:r>
            <a:endParaRPr lang="en-US" altLang="zh-CN" sz="1900" b="0" dirty="0">
              <a:solidFill>
                <a:schemeClr val="bg1">
                  <a:lumMod val="95000"/>
                </a:schemeClr>
              </a:solidFill>
              <a:latin typeface="Agency FB" panose="020B0503020202020204" pitchFamily="34" charset="0"/>
              <a:sym typeface="Agency FB" panose="020B0503020202020204" pitchFamily="34" charset="0"/>
            </a:endParaRPr>
          </a:p>
          <a:p>
            <a:pPr algn="ctr" eaLnBrk="1" hangingPunct="1">
              <a:spcBef>
                <a:spcPct val="0"/>
              </a:spcBef>
              <a:buFont typeface="Arial" panose="020B0604020202020204" pitchFamily="34" charset="0"/>
              <a:buNone/>
            </a:pPr>
            <a:r>
              <a:rPr lang="zh-CN" altLang="en-US" sz="1900" b="0" dirty="0">
                <a:solidFill>
                  <a:schemeClr val="bg1">
                    <a:lumMod val="95000"/>
                  </a:schemeClr>
                </a:solidFill>
                <a:latin typeface="Agency FB" panose="020B0503020202020204" pitchFamily="34" charset="0"/>
                <a:sym typeface="Agency FB" panose="020B0503020202020204" pitchFamily="34" charset="0"/>
              </a:rPr>
              <a:t>市场</a:t>
            </a:r>
          </a:p>
        </p:txBody>
      </p:sp>
      <p:sp>
        <p:nvSpPr>
          <p:cNvPr id="29" name="文本框 37"/>
          <p:cNvSpPr>
            <a:spLocks noChangeArrowheads="1"/>
          </p:cNvSpPr>
          <p:nvPr/>
        </p:nvSpPr>
        <p:spPr bwMode="auto">
          <a:xfrm>
            <a:off x="3188879" y="3844751"/>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200" b="0" dirty="0">
                <a:solidFill>
                  <a:schemeClr val="bg1"/>
                </a:solidFill>
                <a:latin typeface="Agency FB" panose="020B0503020202020204" pitchFamily="34" charset="0"/>
                <a:sym typeface="Agency FB" panose="020B0503020202020204" pitchFamily="34" charset="0"/>
              </a:rPr>
              <a:t>本地</a:t>
            </a:r>
            <a:endParaRPr lang="en-US" altLang="zh-CN" sz="1200" b="0" dirty="0">
              <a:solidFill>
                <a:schemeClr val="bg1"/>
              </a:solidFill>
              <a:latin typeface="Agency FB" panose="020B0503020202020204" pitchFamily="34" charset="0"/>
              <a:sym typeface="Agency FB" panose="020B0503020202020204" pitchFamily="34" charset="0"/>
            </a:endParaRPr>
          </a:p>
          <a:p>
            <a:pPr algn="ctr" eaLnBrk="1" hangingPunct="1">
              <a:spcBef>
                <a:spcPct val="0"/>
              </a:spcBef>
              <a:buFont typeface="Arial" panose="020B0604020202020204" pitchFamily="34" charset="0"/>
              <a:buNone/>
            </a:pPr>
            <a:r>
              <a:rPr lang="zh-CN" altLang="en-US" sz="1200" b="0" dirty="0">
                <a:solidFill>
                  <a:schemeClr val="bg1"/>
                </a:solidFill>
                <a:latin typeface="Agency FB" panose="020B0503020202020204" pitchFamily="34" charset="0"/>
                <a:sym typeface="Agency FB" panose="020B0503020202020204" pitchFamily="34" charset="0"/>
              </a:rPr>
              <a:t>市场</a:t>
            </a:r>
          </a:p>
        </p:txBody>
      </p:sp>
      <p:sp>
        <p:nvSpPr>
          <p:cNvPr id="30" name="矩形 76"/>
          <p:cNvSpPr>
            <a:spLocks noChangeArrowheads="1"/>
          </p:cNvSpPr>
          <p:nvPr/>
        </p:nvSpPr>
        <p:spPr bwMode="auto">
          <a:xfrm>
            <a:off x="2692220" y="4573234"/>
            <a:ext cx="1366485" cy="24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355"/>
              </a:lnSpc>
              <a:spcBef>
                <a:spcPct val="0"/>
              </a:spcBef>
              <a:buNone/>
            </a:pPr>
            <a:r>
              <a:rPr lang="zh-CN" altLang="en-US" sz="900" dirty="0">
                <a:solidFill>
                  <a:schemeClr val="tx1">
                    <a:lumMod val="65000"/>
                    <a:lumOff val="35000"/>
                  </a:schemeClr>
                </a:solidFill>
                <a:latin typeface="Agency FB" panose="020B0503020202020204" pitchFamily="34" charset="0"/>
                <a:sym typeface="Agency FB" panose="020B0503020202020204" pitchFamily="34" charset="0"/>
              </a:rPr>
              <a:t>点击添加描述总结</a:t>
            </a:r>
            <a:r>
              <a:rPr lang="en-US" altLang="zh-CN" sz="900" dirty="0">
                <a:solidFill>
                  <a:schemeClr val="tx1">
                    <a:lumMod val="65000"/>
                    <a:lumOff val="35000"/>
                  </a:schemeClr>
                </a:solidFill>
                <a:latin typeface="Agency FB" panose="020B0503020202020204" pitchFamily="34" charset="0"/>
                <a:sym typeface="Agency FB" panose="020B0503020202020204" pitchFamily="34" charset="0"/>
              </a:rPr>
              <a:t> </a:t>
            </a:r>
            <a:endParaRPr lang="zh-CN" altLang="en-US" sz="900" dirty="0">
              <a:solidFill>
                <a:schemeClr val="tx1">
                  <a:lumMod val="65000"/>
                  <a:lumOff val="35000"/>
                </a:schemeClr>
              </a:solidFill>
              <a:latin typeface="Agency FB" panose="020B0503020202020204" pitchFamily="34" charset="0"/>
              <a:sym typeface="Agency FB" panose="020B0503020202020204" pitchFamily="34" charset="0"/>
            </a:endParaRPr>
          </a:p>
        </p:txBody>
      </p:sp>
      <p:sp>
        <p:nvSpPr>
          <p:cNvPr id="31" name="矩形 80"/>
          <p:cNvSpPr>
            <a:spLocks noChangeArrowheads="1"/>
          </p:cNvSpPr>
          <p:nvPr/>
        </p:nvSpPr>
        <p:spPr bwMode="auto">
          <a:xfrm>
            <a:off x="3878094" y="3674790"/>
            <a:ext cx="1366485" cy="24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355"/>
              </a:lnSpc>
              <a:spcBef>
                <a:spcPct val="0"/>
              </a:spcBef>
              <a:buNone/>
            </a:pPr>
            <a:r>
              <a:rPr lang="zh-CN" altLang="en-US" sz="900" dirty="0">
                <a:solidFill>
                  <a:schemeClr val="tx1">
                    <a:lumMod val="65000"/>
                    <a:lumOff val="35000"/>
                  </a:schemeClr>
                </a:solidFill>
                <a:latin typeface="Agency FB" panose="020B0503020202020204" pitchFamily="34" charset="0"/>
                <a:sym typeface="Agency FB" panose="020B0503020202020204" pitchFamily="34" charset="0"/>
              </a:rPr>
              <a:t>点击添加描述总结</a:t>
            </a:r>
            <a:r>
              <a:rPr lang="en-US" altLang="zh-CN" sz="900" dirty="0">
                <a:solidFill>
                  <a:schemeClr val="tx1">
                    <a:lumMod val="65000"/>
                    <a:lumOff val="35000"/>
                  </a:schemeClr>
                </a:solidFill>
                <a:latin typeface="Agency FB" panose="020B0503020202020204" pitchFamily="34" charset="0"/>
                <a:sym typeface="Agency FB" panose="020B0503020202020204" pitchFamily="34" charset="0"/>
              </a:rPr>
              <a:t> </a:t>
            </a:r>
            <a:endParaRPr lang="zh-CN" altLang="en-US" sz="900" dirty="0">
              <a:solidFill>
                <a:schemeClr val="tx1">
                  <a:lumMod val="65000"/>
                  <a:lumOff val="35000"/>
                </a:schemeClr>
              </a:solidFill>
              <a:latin typeface="Agency FB" panose="020B0503020202020204" pitchFamily="34" charset="0"/>
              <a:sym typeface="Agency FB" panose="020B0503020202020204" pitchFamily="34" charset="0"/>
            </a:endParaRPr>
          </a:p>
        </p:txBody>
      </p:sp>
      <p:sp>
        <p:nvSpPr>
          <p:cNvPr id="32" name="矩形 81"/>
          <p:cNvSpPr>
            <a:spLocks noChangeArrowheads="1"/>
          </p:cNvSpPr>
          <p:nvPr/>
        </p:nvSpPr>
        <p:spPr bwMode="auto">
          <a:xfrm>
            <a:off x="5582001" y="4817117"/>
            <a:ext cx="1366485" cy="24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355"/>
              </a:lnSpc>
              <a:spcBef>
                <a:spcPct val="0"/>
              </a:spcBef>
              <a:buNone/>
            </a:pPr>
            <a:r>
              <a:rPr lang="zh-CN" altLang="en-US" sz="900" dirty="0">
                <a:solidFill>
                  <a:schemeClr val="tx1">
                    <a:lumMod val="65000"/>
                    <a:lumOff val="35000"/>
                  </a:schemeClr>
                </a:solidFill>
                <a:latin typeface="Agency FB" panose="020B0503020202020204" pitchFamily="34" charset="0"/>
                <a:sym typeface="Agency FB" panose="020B0503020202020204" pitchFamily="34" charset="0"/>
              </a:rPr>
              <a:t>点击添加描述总结</a:t>
            </a:r>
            <a:r>
              <a:rPr lang="en-US" altLang="zh-CN" sz="900" dirty="0">
                <a:solidFill>
                  <a:schemeClr val="tx1">
                    <a:lumMod val="65000"/>
                    <a:lumOff val="35000"/>
                  </a:schemeClr>
                </a:solidFill>
                <a:latin typeface="Agency FB" panose="020B0503020202020204" pitchFamily="34" charset="0"/>
                <a:sym typeface="Agency FB" panose="020B0503020202020204" pitchFamily="34" charset="0"/>
              </a:rPr>
              <a:t> </a:t>
            </a:r>
            <a:endParaRPr lang="zh-CN" altLang="en-US" sz="900" dirty="0">
              <a:solidFill>
                <a:schemeClr val="tx1">
                  <a:lumMod val="65000"/>
                  <a:lumOff val="35000"/>
                </a:schemeClr>
              </a:solidFill>
              <a:latin typeface="Agency FB" panose="020B0503020202020204" pitchFamily="34" charset="0"/>
              <a:sym typeface="Agency FB" panose="020B0503020202020204" pitchFamily="34" charset="0"/>
            </a:endParaRPr>
          </a:p>
        </p:txBody>
      </p:sp>
      <p:sp>
        <p:nvSpPr>
          <p:cNvPr id="33" name="矩形 82"/>
          <p:cNvSpPr>
            <a:spLocks noChangeArrowheads="1"/>
          </p:cNvSpPr>
          <p:nvPr/>
        </p:nvSpPr>
        <p:spPr bwMode="auto">
          <a:xfrm>
            <a:off x="7215901" y="3507996"/>
            <a:ext cx="1366485" cy="24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355"/>
              </a:lnSpc>
              <a:spcBef>
                <a:spcPct val="0"/>
              </a:spcBef>
              <a:buNone/>
            </a:pPr>
            <a:r>
              <a:rPr lang="zh-CN" altLang="en-US" sz="900" dirty="0">
                <a:solidFill>
                  <a:schemeClr val="tx1">
                    <a:lumMod val="65000"/>
                    <a:lumOff val="35000"/>
                  </a:schemeClr>
                </a:solidFill>
                <a:latin typeface="Agency FB" panose="020B0503020202020204" pitchFamily="34" charset="0"/>
                <a:sym typeface="Agency FB" panose="020B0503020202020204" pitchFamily="34" charset="0"/>
              </a:rPr>
              <a:t>点击添加描述总结</a:t>
            </a:r>
          </a:p>
        </p:txBody>
      </p:sp>
      <p:sp>
        <p:nvSpPr>
          <p:cNvPr id="34" name="矩形 33"/>
          <p:cNvSpPr>
            <a:spLocks noChangeArrowheads="1"/>
          </p:cNvSpPr>
          <p:nvPr/>
        </p:nvSpPr>
        <p:spPr bwMode="auto">
          <a:xfrm>
            <a:off x="7985089" y="4211588"/>
            <a:ext cx="2323291" cy="32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eaLnBrk="1" hangingPunct="1">
              <a:spcBef>
                <a:spcPct val="0"/>
              </a:spcBef>
              <a:buFont typeface="Arial" panose="020B0604020202020204" pitchFamily="34" charset="0"/>
              <a:buNone/>
            </a:pPr>
            <a:r>
              <a:rPr lang="zh-CN" altLang="en-US" sz="1600" b="1" dirty="0">
                <a:solidFill>
                  <a:schemeClr val="accent1"/>
                </a:solidFill>
                <a:latin typeface="Agency FB" panose="020B0503020202020204" pitchFamily="34" charset="0"/>
                <a:sym typeface="Agency FB" panose="020B0503020202020204" pitchFamily="34" charset="0"/>
              </a:rPr>
              <a:t>添加主要标题内容</a:t>
            </a:r>
            <a:endParaRPr lang="zh-CN" altLang="en-US" sz="1600" dirty="0">
              <a:solidFill>
                <a:schemeClr val="accent1"/>
              </a:solidFill>
              <a:latin typeface="Agency FB" panose="020B0503020202020204" pitchFamily="34" charset="0"/>
              <a:sym typeface="Agency FB" panose="020B0503020202020204" pitchFamily="34" charset="0"/>
            </a:endParaRPr>
          </a:p>
        </p:txBody>
      </p:sp>
      <p:sp>
        <p:nvSpPr>
          <p:cNvPr id="35" name="文本框 13"/>
          <p:cNvSpPr txBox="1"/>
          <p:nvPr/>
        </p:nvSpPr>
        <p:spPr>
          <a:xfrm>
            <a:off x="7603846" y="4568087"/>
            <a:ext cx="2740626" cy="805129"/>
          </a:xfrm>
          <a:prstGeom prst="rect">
            <a:avLst/>
          </a:prstGeom>
          <a:noFill/>
        </p:spPr>
        <p:txBody>
          <a:bodyPr wrap="square" lIns="65824" tIns="32911" rIns="65824" bIns="32911" rtlCol="0">
            <a:spAutoFit/>
          </a:bodyPr>
          <a:lstStyle/>
          <a:p>
            <a:pPr>
              <a:lnSpc>
                <a:spcPct val="120000"/>
              </a:lnSpc>
              <a:spcBef>
                <a:spcPct val="0"/>
              </a:spcBef>
              <a:buNone/>
            </a:pPr>
            <a:r>
              <a:rPr lang="zh-CN" altLang="en-US" sz="1000" dirty="0">
                <a:solidFill>
                  <a:schemeClr val="tx1">
                    <a:lumMod val="65000"/>
                    <a:lumOff val="35000"/>
                  </a:schemeClr>
                </a:solidFill>
                <a:latin typeface="Agency FB" panose="020B0503020202020204" pitchFamily="34" charset="0"/>
                <a:ea typeface="微软雅黑" panose="020B0503020204020204" pitchFamily="34" charset="-122"/>
                <a:sym typeface="Agency FB" panose="020B0503020202020204" pitchFamily="34" charset="0"/>
              </a:rPr>
              <a:t>在此录入上述图表的综合描述说明，在此录入上述图表的综合描述说明，在此录入上述图表的综合描述说明，在此录入上述图表的综合描述说明，在此录入上述图表的综合描述说明。</a:t>
            </a:r>
          </a:p>
        </p:txBody>
      </p:sp>
      <p:grpSp>
        <p:nvGrpSpPr>
          <p:cNvPr id="36" name="组合 35"/>
          <p:cNvGrpSpPr/>
          <p:nvPr/>
        </p:nvGrpSpPr>
        <p:grpSpPr>
          <a:xfrm>
            <a:off x="2398766" y="3185176"/>
            <a:ext cx="420958" cy="420958"/>
            <a:chOff x="5252030" y="2008764"/>
            <a:chExt cx="809336" cy="809336"/>
          </a:xfrm>
          <a:solidFill>
            <a:schemeClr val="accent1"/>
          </a:solidFill>
        </p:grpSpPr>
        <p:sp>
          <p:nvSpPr>
            <p:cNvPr id="37" name="椭圆 36"/>
            <p:cNvSpPr/>
            <p:nvPr/>
          </p:nvSpPr>
          <p:spPr>
            <a:xfrm>
              <a:off x="5252030" y="2008764"/>
              <a:ext cx="809336" cy="809336"/>
            </a:xfrm>
            <a:prstGeom prst="ellipse">
              <a:avLst/>
            </a:prstGeom>
            <a:solidFill>
              <a:schemeClr val="accent1">
                <a:lumMod val="75000"/>
              </a:schemeClr>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38" name="椭圆 37"/>
            <p:cNvSpPr/>
            <p:nvPr/>
          </p:nvSpPr>
          <p:spPr>
            <a:xfrm>
              <a:off x="5269270" y="2029388"/>
              <a:ext cx="769580" cy="769580"/>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gency FB" panose="020B0503020202020204" pitchFamily="34" charset="0"/>
                <a:ea typeface="微软雅黑" panose="020B0503020204020204" pitchFamily="34" charset="-122"/>
                <a:sym typeface="Agency FB" panose="020B0503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accel="52000" fill="hold" nodeType="afterEffect" p14:presetBounceEnd="38000">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14:bounceEnd="38000">
                                          <p:cBhvr additive="base">
                                            <p:cTn id="7" dur="500" fill="hold"/>
                                            <p:tgtEl>
                                              <p:spTgt spid="36"/>
                                            </p:tgtEl>
                                            <p:attrNameLst>
                                              <p:attrName>ppt_x</p:attrName>
                                            </p:attrNameLst>
                                          </p:cBhvr>
                                          <p:tavLst>
                                            <p:tav tm="0">
                                              <p:val>
                                                <p:strVal val="0-#ppt_w/2"/>
                                              </p:val>
                                            </p:tav>
                                            <p:tav tm="100000">
                                              <p:val>
                                                <p:strVal val="#ppt_x"/>
                                              </p:val>
                                            </p:tav>
                                          </p:tavLst>
                                        </p:anim>
                                        <p:anim calcmode="lin" valueType="num" p14:bounceEnd="38000">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par>
                                    <p:cTn id="13" presetID="2" presetClass="entr" presetSubtype="3" accel="52000" fill="hold" nodeType="withEffect" p14:presetBounceEnd="38000">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14:bounceEnd="38000">
                                          <p:cBhvr additive="base">
                                            <p:cTn id="15" dur="500" fill="hold"/>
                                            <p:tgtEl>
                                              <p:spTgt spid="23"/>
                                            </p:tgtEl>
                                            <p:attrNameLst>
                                              <p:attrName>ppt_x</p:attrName>
                                            </p:attrNameLst>
                                          </p:cBhvr>
                                          <p:tavLst>
                                            <p:tav tm="0">
                                              <p:val>
                                                <p:strVal val="1+#ppt_w/2"/>
                                              </p:val>
                                            </p:tav>
                                            <p:tav tm="100000">
                                              <p:val>
                                                <p:strVal val="#ppt_x"/>
                                              </p:val>
                                            </p:tav>
                                          </p:tavLst>
                                        </p:anim>
                                        <p:anim calcmode="lin" valueType="num" p14:bounceEnd="38000">
                                          <p:cBhvr additive="base">
                                            <p:cTn id="16" dur="500" fill="hold"/>
                                            <p:tgtEl>
                                              <p:spTgt spid="2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
                                              </p:val>
                                            </p:tav>
                                            <p:tav tm="100000">
                                              <p:val>
                                                <p:strVal val="#ppt_w"/>
                                              </p:val>
                                            </p:tav>
                                          </p:tavLst>
                                        </p:anim>
                                        <p:anim calcmode="lin" valueType="num">
                                          <p:cBhvr>
                                            <p:cTn id="21" dur="500" fill="hold"/>
                                            <p:tgtEl>
                                              <p:spTgt spid="29"/>
                                            </p:tgtEl>
                                            <p:attrNameLst>
                                              <p:attrName>ppt_h</p:attrName>
                                            </p:attrNameLst>
                                          </p:cBhvr>
                                          <p:tavLst>
                                            <p:tav tm="0">
                                              <p:val>
                                                <p:fltVal val="0"/>
                                              </p:val>
                                            </p:tav>
                                            <p:tav tm="100000">
                                              <p:val>
                                                <p:strVal val="#ppt_h"/>
                                              </p:val>
                                            </p:tav>
                                          </p:tavLst>
                                        </p:anim>
                                        <p:animEffect transition="in" filter="fade">
                                          <p:cBhvr>
                                            <p:cTn id="22" dur="500"/>
                                            <p:tgtEl>
                                              <p:spTgt spid="29"/>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par>
                                    <p:cTn id="27" presetID="2" presetClass="entr" presetSubtype="12" accel="52000" fill="hold" nodeType="withEffect" p14:presetBounceEnd="38000">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14:bounceEnd="38000">
                                          <p:cBhvr additive="base">
                                            <p:cTn id="29" dur="500" fill="hold"/>
                                            <p:tgtEl>
                                              <p:spTgt spid="10"/>
                                            </p:tgtEl>
                                            <p:attrNameLst>
                                              <p:attrName>ppt_x</p:attrName>
                                            </p:attrNameLst>
                                          </p:cBhvr>
                                          <p:tavLst>
                                            <p:tav tm="0">
                                              <p:val>
                                                <p:strVal val="0-#ppt_w/2"/>
                                              </p:val>
                                            </p:tav>
                                            <p:tav tm="100000">
                                              <p:val>
                                                <p:strVal val="#ppt_x"/>
                                              </p:val>
                                            </p:tav>
                                          </p:tavLst>
                                        </p:anim>
                                        <p:anim calcmode="lin" valueType="num" p14:bounceEnd="38000">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Effect transition="in" filter="fade">
                                          <p:cBhvr>
                                            <p:cTn id="36" dur="500"/>
                                            <p:tgtEl>
                                              <p:spTgt spid="28"/>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par>
                                    <p:cTn id="41" presetID="2" presetClass="entr" presetSubtype="3" accel="52000" fill="hold" nodeType="withEffect" p14:presetBounceEnd="38000">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14:bounceEnd="38000">
                                          <p:cBhvr additive="base">
                                            <p:cTn id="43" dur="500" fill="hold"/>
                                            <p:tgtEl>
                                              <p:spTgt spid="20"/>
                                            </p:tgtEl>
                                            <p:attrNameLst>
                                              <p:attrName>ppt_x</p:attrName>
                                            </p:attrNameLst>
                                          </p:cBhvr>
                                          <p:tavLst>
                                            <p:tav tm="0">
                                              <p:val>
                                                <p:strVal val="1+#ppt_w/2"/>
                                              </p:val>
                                            </p:tav>
                                            <p:tav tm="100000">
                                              <p:val>
                                                <p:strVal val="#ppt_x"/>
                                              </p:val>
                                            </p:tav>
                                          </p:tavLst>
                                        </p:anim>
                                        <p:anim calcmode="lin" valueType="num" p14:bounceEnd="38000">
                                          <p:cBhvr additive="base">
                                            <p:cTn id="44" dur="500" fill="hold"/>
                                            <p:tgtEl>
                                              <p:spTgt spid="20"/>
                                            </p:tgtEl>
                                            <p:attrNameLst>
                                              <p:attrName>ppt_y</p:attrName>
                                            </p:attrNameLst>
                                          </p:cBhvr>
                                          <p:tavLst>
                                            <p:tav tm="0">
                                              <p:val>
                                                <p:strVal val="0-#ppt_h/2"/>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childTnLst>
                              </p:cTn>
                            </p:par>
                            <p:par>
                              <p:cTn id="51" fill="hold">
                                <p:stCondLst>
                                  <p:cond delay="3500"/>
                                </p:stCondLst>
                                <p:childTnLst>
                                  <p:par>
                                    <p:cTn id="52" presetID="22" presetClass="entr" presetSubtype="2"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right)">
                                          <p:cBhvr>
                                            <p:cTn id="54" dur="500"/>
                                            <p:tgtEl>
                                              <p:spTgt spid="16"/>
                                            </p:tgtEl>
                                          </p:cBhvr>
                                        </p:animEffect>
                                      </p:childTnLst>
                                    </p:cTn>
                                  </p:par>
                                  <p:par>
                                    <p:cTn id="55" presetID="22" presetClass="entr" presetSubtype="8" fill="hold" nodeType="with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left)">
                                          <p:cBhvr>
                                            <p:cTn id="57" dur="500"/>
                                            <p:tgtEl>
                                              <p:spTgt spid="3"/>
                                            </p:tgtEl>
                                          </p:cBhvr>
                                        </p:animEffect>
                                      </p:childTnLst>
                                    </p:cTn>
                                  </p:par>
                                  <p:par>
                                    <p:cTn id="58" presetID="2" presetClass="entr" presetSubtype="12" accel="52000" fill="hold" nodeType="withEffect" p14:presetBounceEnd="38000">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14:bounceEnd="38000">
                                          <p:cBhvr additive="base">
                                            <p:cTn id="60" dur="500" fill="hold"/>
                                            <p:tgtEl>
                                              <p:spTgt spid="7"/>
                                            </p:tgtEl>
                                            <p:attrNameLst>
                                              <p:attrName>ppt_x</p:attrName>
                                            </p:attrNameLst>
                                          </p:cBhvr>
                                          <p:tavLst>
                                            <p:tav tm="0">
                                              <p:val>
                                                <p:strVal val="0-#ppt_w/2"/>
                                              </p:val>
                                            </p:tav>
                                            <p:tav tm="100000">
                                              <p:val>
                                                <p:strVal val="#ppt_x"/>
                                              </p:val>
                                            </p:tav>
                                          </p:tavLst>
                                        </p:anim>
                                        <p:anim calcmode="lin" valueType="num" p14:bounceEnd="38000">
                                          <p:cBhvr additive="base">
                                            <p:cTn id="61" dur="500" fill="hold"/>
                                            <p:tgtEl>
                                              <p:spTgt spid="7"/>
                                            </p:tgtEl>
                                            <p:attrNameLst>
                                              <p:attrName>ppt_y</p:attrName>
                                            </p:attrNameLst>
                                          </p:cBhvr>
                                          <p:tavLst>
                                            <p:tav tm="0">
                                              <p:val>
                                                <p:strVal val="1+#ppt_h/2"/>
                                              </p:val>
                                            </p:tav>
                                            <p:tav tm="100000">
                                              <p:val>
                                                <p:strVal val="#ppt_y"/>
                                              </p:val>
                                            </p:tav>
                                          </p:tavLst>
                                        </p:anim>
                                      </p:childTnLst>
                                    </p:cTn>
                                  </p:par>
                                  <p:par>
                                    <p:cTn id="62" presetID="2" presetClass="entr" presetSubtype="3" accel="52000" fill="hold" nodeType="withEffect" p14:presetBounceEnd="38000">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14:bounceEnd="38000">
                                          <p:cBhvr additive="base">
                                            <p:cTn id="64" dur="500" fill="hold"/>
                                            <p:tgtEl>
                                              <p:spTgt spid="4"/>
                                            </p:tgtEl>
                                            <p:attrNameLst>
                                              <p:attrName>ppt_x</p:attrName>
                                            </p:attrNameLst>
                                          </p:cBhvr>
                                          <p:tavLst>
                                            <p:tav tm="0">
                                              <p:val>
                                                <p:strVal val="1+#ppt_w/2"/>
                                              </p:val>
                                            </p:tav>
                                            <p:tav tm="100000">
                                              <p:val>
                                                <p:strVal val="#ppt_x"/>
                                              </p:val>
                                            </p:tav>
                                          </p:tavLst>
                                        </p:anim>
                                        <p:anim calcmode="lin" valueType="num" p14:bounceEnd="38000">
                                          <p:cBhvr additive="base">
                                            <p:cTn id="65" dur="500" fill="hold"/>
                                            <p:tgtEl>
                                              <p:spTgt spid="4"/>
                                            </p:tgtEl>
                                            <p:attrNameLst>
                                              <p:attrName>ppt_y</p:attrName>
                                            </p:attrNameLst>
                                          </p:cBhvr>
                                          <p:tavLst>
                                            <p:tav tm="0">
                                              <p:val>
                                                <p:strVal val="0-#ppt_h/2"/>
                                              </p:val>
                                            </p:tav>
                                            <p:tav tm="100000">
                                              <p:val>
                                                <p:strVal val="#ppt_y"/>
                                              </p:val>
                                            </p:tav>
                                          </p:tavLst>
                                        </p:anim>
                                      </p:childTnLst>
                                    </p:cTn>
                                  </p:par>
                                </p:childTnLst>
                              </p:cTn>
                            </p:par>
                            <p:par>
                              <p:cTn id="66" fill="hold">
                                <p:stCondLst>
                                  <p:cond delay="4000"/>
                                </p:stCondLst>
                                <p:childTnLst>
                                  <p:par>
                                    <p:cTn id="67" presetID="53" presetClass="entr" presetSubtype="16"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p:cTn id="69" dur="500" fill="hold"/>
                                            <p:tgtEl>
                                              <p:spTgt spid="26"/>
                                            </p:tgtEl>
                                            <p:attrNameLst>
                                              <p:attrName>ppt_w</p:attrName>
                                            </p:attrNameLst>
                                          </p:cBhvr>
                                          <p:tavLst>
                                            <p:tav tm="0">
                                              <p:val>
                                                <p:fltVal val="0"/>
                                              </p:val>
                                            </p:tav>
                                            <p:tav tm="100000">
                                              <p:val>
                                                <p:strVal val="#ppt_w"/>
                                              </p:val>
                                            </p:tav>
                                          </p:tavLst>
                                        </p:anim>
                                        <p:anim calcmode="lin" valueType="num">
                                          <p:cBhvr>
                                            <p:cTn id="70" dur="500" fill="hold"/>
                                            <p:tgtEl>
                                              <p:spTgt spid="26"/>
                                            </p:tgtEl>
                                            <p:attrNameLst>
                                              <p:attrName>ppt_h</p:attrName>
                                            </p:attrNameLst>
                                          </p:cBhvr>
                                          <p:tavLst>
                                            <p:tav tm="0">
                                              <p:val>
                                                <p:fltVal val="0"/>
                                              </p:val>
                                            </p:tav>
                                            <p:tav tm="100000">
                                              <p:val>
                                                <p:strVal val="#ppt_h"/>
                                              </p:val>
                                            </p:tav>
                                          </p:tavLst>
                                        </p:anim>
                                        <p:animEffect transition="in" filter="fade">
                                          <p:cBhvr>
                                            <p:cTn id="71" dur="500"/>
                                            <p:tgtEl>
                                              <p:spTgt spid="26"/>
                                            </p:tgtEl>
                                          </p:cBhvr>
                                        </p:animEffect>
                                      </p:childTnLst>
                                    </p:cTn>
                                  </p:par>
                                </p:childTnLst>
                              </p:cTn>
                            </p:par>
                            <p:par>
                              <p:cTn id="72" fill="hold">
                                <p:stCondLst>
                                  <p:cond delay="4500"/>
                                </p:stCondLst>
                                <p:childTnLst>
                                  <p:par>
                                    <p:cTn id="73" presetID="22" presetClass="entr" presetSubtype="8" fill="hold"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wipe(left)">
                                          <p:cBhvr>
                                            <p:cTn id="75" dur="500"/>
                                            <p:tgtEl>
                                              <p:spTgt spid="2"/>
                                            </p:tgtEl>
                                          </p:cBhvr>
                                        </p:animEffect>
                                      </p:childTnLst>
                                    </p:cTn>
                                  </p:par>
                                  <p:par>
                                    <p:cTn id="76" presetID="2" presetClass="entr" presetSubtype="2" accel="52000" fill="hold" nodeType="withEffect" p14:presetBounceEnd="38000">
                                      <p:stCondLst>
                                        <p:cond delay="0"/>
                                      </p:stCondLst>
                                      <p:childTnLst>
                                        <p:set>
                                          <p:cBhvr>
                                            <p:cTn id="77" dur="1" fill="hold">
                                              <p:stCondLst>
                                                <p:cond delay="0"/>
                                              </p:stCondLst>
                                            </p:cTn>
                                            <p:tgtEl>
                                              <p:spTgt spid="17"/>
                                            </p:tgtEl>
                                            <p:attrNameLst>
                                              <p:attrName>style.visibility</p:attrName>
                                            </p:attrNameLst>
                                          </p:cBhvr>
                                          <p:to>
                                            <p:strVal val="visible"/>
                                          </p:to>
                                        </p:set>
                                        <p:anim calcmode="lin" valueType="num" p14:bounceEnd="38000">
                                          <p:cBhvr additive="base">
                                            <p:cTn id="78" dur="500" fill="hold"/>
                                            <p:tgtEl>
                                              <p:spTgt spid="17"/>
                                            </p:tgtEl>
                                            <p:attrNameLst>
                                              <p:attrName>ppt_x</p:attrName>
                                            </p:attrNameLst>
                                          </p:cBhvr>
                                          <p:tavLst>
                                            <p:tav tm="0">
                                              <p:val>
                                                <p:strVal val="1+#ppt_w/2"/>
                                              </p:val>
                                            </p:tav>
                                            <p:tav tm="100000">
                                              <p:val>
                                                <p:strVal val="#ppt_x"/>
                                              </p:val>
                                            </p:tav>
                                          </p:tavLst>
                                        </p:anim>
                                        <p:anim calcmode="lin" valueType="num" p14:bounceEnd="38000">
                                          <p:cBhvr additive="base">
                                            <p:cTn id="79" dur="500" fill="hold"/>
                                            <p:tgtEl>
                                              <p:spTgt spid="17"/>
                                            </p:tgtEl>
                                            <p:attrNameLst>
                                              <p:attrName>ppt_y</p:attrName>
                                            </p:attrNameLst>
                                          </p:cBhvr>
                                          <p:tavLst>
                                            <p:tav tm="0">
                                              <p:val>
                                                <p:strVal val="#ppt_y"/>
                                              </p:val>
                                            </p:tav>
                                            <p:tav tm="100000">
                                              <p:val>
                                                <p:strVal val="#ppt_y"/>
                                              </p:val>
                                            </p:tav>
                                          </p:tavLst>
                                        </p:anim>
                                      </p:childTnLst>
                                    </p:cTn>
                                  </p:par>
                                  <p:par>
                                    <p:cTn id="80" presetID="10" presetClass="entr" presetSubtype="0" fill="hold" grpId="0" nodeType="withEffect">
                                      <p:stCondLst>
                                        <p:cond delay="25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400"/>
                                            <p:tgtEl>
                                              <p:spTgt spid="30"/>
                                            </p:tgtEl>
                                          </p:cBhvr>
                                        </p:animEffect>
                                      </p:childTnLst>
                                    </p:cTn>
                                  </p:par>
                                  <p:par>
                                    <p:cTn id="83" presetID="10" presetClass="entr" presetSubtype="0" fill="hold" grpId="0" nodeType="withEffect">
                                      <p:stCondLst>
                                        <p:cond delay="25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500"/>
                                            <p:tgtEl>
                                              <p:spTgt spid="31"/>
                                            </p:tgtEl>
                                          </p:cBhvr>
                                        </p:animEffect>
                                      </p:childTnLst>
                                    </p:cTn>
                                  </p:par>
                                  <p:par>
                                    <p:cTn id="86" presetID="10" presetClass="entr" presetSubtype="0" fill="hold" grpId="0" nodeType="withEffect">
                                      <p:stCondLst>
                                        <p:cond delay="250"/>
                                      </p:stCondLst>
                                      <p:childTnLst>
                                        <p:set>
                                          <p:cBhvr>
                                            <p:cTn id="87" dur="1" fill="hold">
                                              <p:stCondLst>
                                                <p:cond delay="0"/>
                                              </p:stCondLst>
                                            </p:cTn>
                                            <p:tgtEl>
                                              <p:spTgt spid="32"/>
                                            </p:tgtEl>
                                            <p:attrNameLst>
                                              <p:attrName>style.visibility</p:attrName>
                                            </p:attrNameLst>
                                          </p:cBhvr>
                                          <p:to>
                                            <p:strVal val="visible"/>
                                          </p:to>
                                        </p:set>
                                        <p:animEffect transition="in" filter="fade">
                                          <p:cBhvr>
                                            <p:cTn id="88" dur="400"/>
                                            <p:tgtEl>
                                              <p:spTgt spid="32"/>
                                            </p:tgtEl>
                                          </p:cBhvr>
                                        </p:animEffect>
                                      </p:childTnLst>
                                    </p:cTn>
                                  </p:par>
                                  <p:par>
                                    <p:cTn id="89" presetID="10" presetClass="entr" presetSubtype="0" fill="hold" grpId="0" nodeType="withEffect">
                                      <p:stCondLst>
                                        <p:cond delay="250"/>
                                      </p:stCondLst>
                                      <p:childTnLst>
                                        <p:set>
                                          <p:cBhvr>
                                            <p:cTn id="90" dur="1" fill="hold">
                                              <p:stCondLst>
                                                <p:cond delay="0"/>
                                              </p:stCondLst>
                                            </p:cTn>
                                            <p:tgtEl>
                                              <p:spTgt spid="33"/>
                                            </p:tgtEl>
                                            <p:attrNameLst>
                                              <p:attrName>style.visibility</p:attrName>
                                            </p:attrNameLst>
                                          </p:cBhvr>
                                          <p:to>
                                            <p:strVal val="visible"/>
                                          </p:to>
                                        </p:set>
                                        <p:animEffect transition="in" filter="fade">
                                          <p:cBhvr>
                                            <p:cTn id="91" dur="500"/>
                                            <p:tgtEl>
                                              <p:spTgt spid="33"/>
                                            </p:tgtEl>
                                          </p:cBhvr>
                                        </p:animEffect>
                                      </p:childTnLst>
                                    </p:cTn>
                                  </p:par>
                                </p:childTnLst>
                              </p:cTn>
                            </p:par>
                            <p:par>
                              <p:cTn id="92" fill="hold">
                                <p:stCondLst>
                                  <p:cond delay="5000"/>
                                </p:stCondLst>
                                <p:childTnLst>
                                  <p:par>
                                    <p:cTn id="93" presetID="22" presetClass="entr" presetSubtype="2"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right)">
                                          <p:cBhvr>
                                            <p:cTn id="95" dur="500"/>
                                            <p:tgtEl>
                                              <p:spTgt spid="34"/>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wipe(right)">
                                          <p:cBhvr>
                                            <p:cTn id="98"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P spid="34" grpId="0"/>
          <p:bldP spid="3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accel="5200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par>
                                    <p:cTn id="13" presetID="2" presetClass="entr" presetSubtype="3" accel="5200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
                                              </p:val>
                                            </p:tav>
                                            <p:tav tm="100000">
                                              <p:val>
                                                <p:strVal val="#ppt_w"/>
                                              </p:val>
                                            </p:tav>
                                          </p:tavLst>
                                        </p:anim>
                                        <p:anim calcmode="lin" valueType="num">
                                          <p:cBhvr>
                                            <p:cTn id="21" dur="500" fill="hold"/>
                                            <p:tgtEl>
                                              <p:spTgt spid="29"/>
                                            </p:tgtEl>
                                            <p:attrNameLst>
                                              <p:attrName>ppt_h</p:attrName>
                                            </p:attrNameLst>
                                          </p:cBhvr>
                                          <p:tavLst>
                                            <p:tav tm="0">
                                              <p:val>
                                                <p:fltVal val="0"/>
                                              </p:val>
                                            </p:tav>
                                            <p:tav tm="100000">
                                              <p:val>
                                                <p:strVal val="#ppt_h"/>
                                              </p:val>
                                            </p:tav>
                                          </p:tavLst>
                                        </p:anim>
                                        <p:animEffect transition="in" filter="fade">
                                          <p:cBhvr>
                                            <p:cTn id="22" dur="500"/>
                                            <p:tgtEl>
                                              <p:spTgt spid="29"/>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par>
                                    <p:cTn id="27" presetID="2" presetClass="entr" presetSubtype="12" accel="5200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0-#ppt_w/2"/>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Effect transition="in" filter="fade">
                                          <p:cBhvr>
                                            <p:cTn id="36" dur="500"/>
                                            <p:tgtEl>
                                              <p:spTgt spid="28"/>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par>
                                    <p:cTn id="41" presetID="2" presetClass="entr" presetSubtype="3" accel="5200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0-#ppt_h/2"/>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childTnLst>
                              </p:cTn>
                            </p:par>
                            <p:par>
                              <p:cTn id="51" fill="hold">
                                <p:stCondLst>
                                  <p:cond delay="3500"/>
                                </p:stCondLst>
                                <p:childTnLst>
                                  <p:par>
                                    <p:cTn id="52" presetID="22" presetClass="entr" presetSubtype="2"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right)">
                                          <p:cBhvr>
                                            <p:cTn id="54" dur="500"/>
                                            <p:tgtEl>
                                              <p:spTgt spid="16"/>
                                            </p:tgtEl>
                                          </p:cBhvr>
                                        </p:animEffect>
                                      </p:childTnLst>
                                    </p:cTn>
                                  </p:par>
                                  <p:par>
                                    <p:cTn id="55" presetID="22" presetClass="entr" presetSubtype="8" fill="hold" nodeType="with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left)">
                                          <p:cBhvr>
                                            <p:cTn id="57" dur="500"/>
                                            <p:tgtEl>
                                              <p:spTgt spid="3"/>
                                            </p:tgtEl>
                                          </p:cBhvr>
                                        </p:animEffect>
                                      </p:childTnLst>
                                    </p:cTn>
                                  </p:par>
                                  <p:par>
                                    <p:cTn id="58" presetID="2" presetClass="entr" presetSubtype="12" accel="52000" fill="hold" nodeType="with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500" fill="hold"/>
                                            <p:tgtEl>
                                              <p:spTgt spid="7"/>
                                            </p:tgtEl>
                                            <p:attrNameLst>
                                              <p:attrName>ppt_x</p:attrName>
                                            </p:attrNameLst>
                                          </p:cBhvr>
                                          <p:tavLst>
                                            <p:tav tm="0">
                                              <p:val>
                                                <p:strVal val="0-#ppt_w/2"/>
                                              </p:val>
                                            </p:tav>
                                            <p:tav tm="100000">
                                              <p:val>
                                                <p:strVal val="#ppt_x"/>
                                              </p:val>
                                            </p:tav>
                                          </p:tavLst>
                                        </p:anim>
                                        <p:anim calcmode="lin" valueType="num">
                                          <p:cBhvr additive="base">
                                            <p:cTn id="61" dur="500" fill="hold"/>
                                            <p:tgtEl>
                                              <p:spTgt spid="7"/>
                                            </p:tgtEl>
                                            <p:attrNameLst>
                                              <p:attrName>ppt_y</p:attrName>
                                            </p:attrNameLst>
                                          </p:cBhvr>
                                          <p:tavLst>
                                            <p:tav tm="0">
                                              <p:val>
                                                <p:strVal val="1+#ppt_h/2"/>
                                              </p:val>
                                            </p:tav>
                                            <p:tav tm="100000">
                                              <p:val>
                                                <p:strVal val="#ppt_y"/>
                                              </p:val>
                                            </p:tav>
                                          </p:tavLst>
                                        </p:anim>
                                      </p:childTnLst>
                                    </p:cTn>
                                  </p:par>
                                  <p:par>
                                    <p:cTn id="62" presetID="2" presetClass="entr" presetSubtype="3" accel="52000"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additive="base">
                                            <p:cTn id="64" dur="500" fill="hold"/>
                                            <p:tgtEl>
                                              <p:spTgt spid="4"/>
                                            </p:tgtEl>
                                            <p:attrNameLst>
                                              <p:attrName>ppt_x</p:attrName>
                                            </p:attrNameLst>
                                          </p:cBhvr>
                                          <p:tavLst>
                                            <p:tav tm="0">
                                              <p:val>
                                                <p:strVal val="1+#ppt_w/2"/>
                                              </p:val>
                                            </p:tav>
                                            <p:tav tm="100000">
                                              <p:val>
                                                <p:strVal val="#ppt_x"/>
                                              </p:val>
                                            </p:tav>
                                          </p:tavLst>
                                        </p:anim>
                                        <p:anim calcmode="lin" valueType="num">
                                          <p:cBhvr additive="base">
                                            <p:cTn id="65" dur="500" fill="hold"/>
                                            <p:tgtEl>
                                              <p:spTgt spid="4"/>
                                            </p:tgtEl>
                                            <p:attrNameLst>
                                              <p:attrName>ppt_y</p:attrName>
                                            </p:attrNameLst>
                                          </p:cBhvr>
                                          <p:tavLst>
                                            <p:tav tm="0">
                                              <p:val>
                                                <p:strVal val="0-#ppt_h/2"/>
                                              </p:val>
                                            </p:tav>
                                            <p:tav tm="100000">
                                              <p:val>
                                                <p:strVal val="#ppt_y"/>
                                              </p:val>
                                            </p:tav>
                                          </p:tavLst>
                                        </p:anim>
                                      </p:childTnLst>
                                    </p:cTn>
                                  </p:par>
                                </p:childTnLst>
                              </p:cTn>
                            </p:par>
                            <p:par>
                              <p:cTn id="66" fill="hold">
                                <p:stCondLst>
                                  <p:cond delay="4000"/>
                                </p:stCondLst>
                                <p:childTnLst>
                                  <p:par>
                                    <p:cTn id="67" presetID="53" presetClass="entr" presetSubtype="16"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p:cTn id="69" dur="500" fill="hold"/>
                                            <p:tgtEl>
                                              <p:spTgt spid="26"/>
                                            </p:tgtEl>
                                            <p:attrNameLst>
                                              <p:attrName>ppt_w</p:attrName>
                                            </p:attrNameLst>
                                          </p:cBhvr>
                                          <p:tavLst>
                                            <p:tav tm="0">
                                              <p:val>
                                                <p:fltVal val="0"/>
                                              </p:val>
                                            </p:tav>
                                            <p:tav tm="100000">
                                              <p:val>
                                                <p:strVal val="#ppt_w"/>
                                              </p:val>
                                            </p:tav>
                                          </p:tavLst>
                                        </p:anim>
                                        <p:anim calcmode="lin" valueType="num">
                                          <p:cBhvr>
                                            <p:cTn id="70" dur="500" fill="hold"/>
                                            <p:tgtEl>
                                              <p:spTgt spid="26"/>
                                            </p:tgtEl>
                                            <p:attrNameLst>
                                              <p:attrName>ppt_h</p:attrName>
                                            </p:attrNameLst>
                                          </p:cBhvr>
                                          <p:tavLst>
                                            <p:tav tm="0">
                                              <p:val>
                                                <p:fltVal val="0"/>
                                              </p:val>
                                            </p:tav>
                                            <p:tav tm="100000">
                                              <p:val>
                                                <p:strVal val="#ppt_h"/>
                                              </p:val>
                                            </p:tav>
                                          </p:tavLst>
                                        </p:anim>
                                        <p:animEffect transition="in" filter="fade">
                                          <p:cBhvr>
                                            <p:cTn id="71" dur="500"/>
                                            <p:tgtEl>
                                              <p:spTgt spid="26"/>
                                            </p:tgtEl>
                                          </p:cBhvr>
                                        </p:animEffect>
                                      </p:childTnLst>
                                    </p:cTn>
                                  </p:par>
                                </p:childTnLst>
                              </p:cTn>
                            </p:par>
                            <p:par>
                              <p:cTn id="72" fill="hold">
                                <p:stCondLst>
                                  <p:cond delay="4500"/>
                                </p:stCondLst>
                                <p:childTnLst>
                                  <p:par>
                                    <p:cTn id="73" presetID="22" presetClass="entr" presetSubtype="8" fill="hold"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wipe(left)">
                                          <p:cBhvr>
                                            <p:cTn id="75" dur="500"/>
                                            <p:tgtEl>
                                              <p:spTgt spid="2"/>
                                            </p:tgtEl>
                                          </p:cBhvr>
                                        </p:animEffect>
                                      </p:childTnLst>
                                    </p:cTn>
                                  </p:par>
                                  <p:par>
                                    <p:cTn id="76" presetID="2" presetClass="entr" presetSubtype="2" accel="52000" fill="hold" nodeType="withEffect">
                                      <p:stCondLst>
                                        <p:cond delay="0"/>
                                      </p:stCondLst>
                                      <p:childTnLst>
                                        <p:set>
                                          <p:cBhvr>
                                            <p:cTn id="77" dur="1" fill="hold">
                                              <p:stCondLst>
                                                <p:cond delay="0"/>
                                              </p:stCondLst>
                                            </p:cTn>
                                            <p:tgtEl>
                                              <p:spTgt spid="17"/>
                                            </p:tgtEl>
                                            <p:attrNameLst>
                                              <p:attrName>style.visibility</p:attrName>
                                            </p:attrNameLst>
                                          </p:cBhvr>
                                          <p:to>
                                            <p:strVal val="visible"/>
                                          </p:to>
                                        </p:set>
                                        <p:anim calcmode="lin" valueType="num">
                                          <p:cBhvr additive="base">
                                            <p:cTn id="78" dur="500" fill="hold"/>
                                            <p:tgtEl>
                                              <p:spTgt spid="17"/>
                                            </p:tgtEl>
                                            <p:attrNameLst>
                                              <p:attrName>ppt_x</p:attrName>
                                            </p:attrNameLst>
                                          </p:cBhvr>
                                          <p:tavLst>
                                            <p:tav tm="0">
                                              <p:val>
                                                <p:strVal val="1+#ppt_w/2"/>
                                              </p:val>
                                            </p:tav>
                                            <p:tav tm="100000">
                                              <p:val>
                                                <p:strVal val="#ppt_x"/>
                                              </p:val>
                                            </p:tav>
                                          </p:tavLst>
                                        </p:anim>
                                        <p:anim calcmode="lin" valueType="num">
                                          <p:cBhvr additive="base">
                                            <p:cTn id="79" dur="500" fill="hold"/>
                                            <p:tgtEl>
                                              <p:spTgt spid="17"/>
                                            </p:tgtEl>
                                            <p:attrNameLst>
                                              <p:attrName>ppt_y</p:attrName>
                                            </p:attrNameLst>
                                          </p:cBhvr>
                                          <p:tavLst>
                                            <p:tav tm="0">
                                              <p:val>
                                                <p:strVal val="#ppt_y"/>
                                              </p:val>
                                            </p:tav>
                                            <p:tav tm="100000">
                                              <p:val>
                                                <p:strVal val="#ppt_y"/>
                                              </p:val>
                                            </p:tav>
                                          </p:tavLst>
                                        </p:anim>
                                      </p:childTnLst>
                                    </p:cTn>
                                  </p:par>
                                  <p:par>
                                    <p:cTn id="80" presetID="10" presetClass="entr" presetSubtype="0" fill="hold" grpId="0" nodeType="withEffect">
                                      <p:stCondLst>
                                        <p:cond delay="25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400"/>
                                            <p:tgtEl>
                                              <p:spTgt spid="30"/>
                                            </p:tgtEl>
                                          </p:cBhvr>
                                        </p:animEffect>
                                      </p:childTnLst>
                                    </p:cTn>
                                  </p:par>
                                  <p:par>
                                    <p:cTn id="83" presetID="10" presetClass="entr" presetSubtype="0" fill="hold" grpId="0" nodeType="withEffect">
                                      <p:stCondLst>
                                        <p:cond delay="25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500"/>
                                            <p:tgtEl>
                                              <p:spTgt spid="31"/>
                                            </p:tgtEl>
                                          </p:cBhvr>
                                        </p:animEffect>
                                      </p:childTnLst>
                                    </p:cTn>
                                  </p:par>
                                  <p:par>
                                    <p:cTn id="86" presetID="10" presetClass="entr" presetSubtype="0" fill="hold" grpId="0" nodeType="withEffect">
                                      <p:stCondLst>
                                        <p:cond delay="250"/>
                                      </p:stCondLst>
                                      <p:childTnLst>
                                        <p:set>
                                          <p:cBhvr>
                                            <p:cTn id="87" dur="1" fill="hold">
                                              <p:stCondLst>
                                                <p:cond delay="0"/>
                                              </p:stCondLst>
                                            </p:cTn>
                                            <p:tgtEl>
                                              <p:spTgt spid="32"/>
                                            </p:tgtEl>
                                            <p:attrNameLst>
                                              <p:attrName>style.visibility</p:attrName>
                                            </p:attrNameLst>
                                          </p:cBhvr>
                                          <p:to>
                                            <p:strVal val="visible"/>
                                          </p:to>
                                        </p:set>
                                        <p:animEffect transition="in" filter="fade">
                                          <p:cBhvr>
                                            <p:cTn id="88" dur="400"/>
                                            <p:tgtEl>
                                              <p:spTgt spid="32"/>
                                            </p:tgtEl>
                                          </p:cBhvr>
                                        </p:animEffect>
                                      </p:childTnLst>
                                    </p:cTn>
                                  </p:par>
                                  <p:par>
                                    <p:cTn id="89" presetID="10" presetClass="entr" presetSubtype="0" fill="hold" grpId="0" nodeType="withEffect">
                                      <p:stCondLst>
                                        <p:cond delay="250"/>
                                      </p:stCondLst>
                                      <p:childTnLst>
                                        <p:set>
                                          <p:cBhvr>
                                            <p:cTn id="90" dur="1" fill="hold">
                                              <p:stCondLst>
                                                <p:cond delay="0"/>
                                              </p:stCondLst>
                                            </p:cTn>
                                            <p:tgtEl>
                                              <p:spTgt spid="33"/>
                                            </p:tgtEl>
                                            <p:attrNameLst>
                                              <p:attrName>style.visibility</p:attrName>
                                            </p:attrNameLst>
                                          </p:cBhvr>
                                          <p:to>
                                            <p:strVal val="visible"/>
                                          </p:to>
                                        </p:set>
                                        <p:animEffect transition="in" filter="fade">
                                          <p:cBhvr>
                                            <p:cTn id="91" dur="500"/>
                                            <p:tgtEl>
                                              <p:spTgt spid="33"/>
                                            </p:tgtEl>
                                          </p:cBhvr>
                                        </p:animEffect>
                                      </p:childTnLst>
                                    </p:cTn>
                                  </p:par>
                                </p:childTnLst>
                              </p:cTn>
                            </p:par>
                            <p:par>
                              <p:cTn id="92" fill="hold">
                                <p:stCondLst>
                                  <p:cond delay="5000"/>
                                </p:stCondLst>
                                <p:childTnLst>
                                  <p:par>
                                    <p:cTn id="93" presetID="22" presetClass="entr" presetSubtype="2"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right)">
                                          <p:cBhvr>
                                            <p:cTn id="95" dur="500"/>
                                            <p:tgtEl>
                                              <p:spTgt spid="34"/>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wipe(right)">
                                          <p:cBhvr>
                                            <p:cTn id="98"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P spid="34" grpId="0"/>
          <p:bldP spid="35"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782035" y="1560932"/>
            <a:ext cx="2124418" cy="4443873"/>
            <a:chOff x="10112375" y="2805113"/>
            <a:chExt cx="1147763" cy="2398712"/>
          </a:xfrm>
        </p:grpSpPr>
        <p:sp>
          <p:nvSpPr>
            <p:cNvPr id="3" name="Freeform 19"/>
            <p:cNvSpPr/>
            <p:nvPr/>
          </p:nvSpPr>
          <p:spPr bwMode="auto">
            <a:xfrm>
              <a:off x="10112375" y="4210050"/>
              <a:ext cx="1147763" cy="993775"/>
            </a:xfrm>
            <a:custGeom>
              <a:avLst/>
              <a:gdLst>
                <a:gd name="T0" fmla="*/ 17 w 18"/>
                <a:gd name="T1" fmla="*/ 0 h 17"/>
                <a:gd name="T2" fmla="*/ 18 w 18"/>
                <a:gd name="T3" fmla="*/ 1 h 17"/>
                <a:gd name="T4" fmla="*/ 18 w 18"/>
                <a:gd name="T5" fmla="*/ 11 h 17"/>
                <a:gd name="T6" fmla="*/ 17 w 18"/>
                <a:gd name="T7" fmla="*/ 13 h 17"/>
                <a:gd name="T8" fmla="*/ 10 w 18"/>
                <a:gd name="T9" fmla="*/ 17 h 17"/>
                <a:gd name="T10" fmla="*/ 8 w 18"/>
                <a:gd name="T11" fmla="*/ 17 h 17"/>
                <a:gd name="T12" fmla="*/ 1 w 18"/>
                <a:gd name="T13" fmla="*/ 13 h 17"/>
                <a:gd name="T14" fmla="*/ 0 w 18"/>
                <a:gd name="T15" fmla="*/ 11 h 17"/>
                <a:gd name="T16" fmla="*/ 0 w 18"/>
                <a:gd name="T17" fmla="*/ 1 h 17"/>
                <a:gd name="T18" fmla="*/ 1 w 18"/>
                <a:gd name="T19" fmla="*/ 0 h 17"/>
                <a:gd name="T20" fmla="*/ 17 w 18"/>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chemeClr val="accent4"/>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dirty="0">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4" name="Freeform 20"/>
            <p:cNvSpPr/>
            <p:nvPr/>
          </p:nvSpPr>
          <p:spPr bwMode="auto">
            <a:xfrm>
              <a:off x="10112375" y="3741738"/>
              <a:ext cx="1147763" cy="993775"/>
            </a:xfrm>
            <a:custGeom>
              <a:avLst/>
              <a:gdLst>
                <a:gd name="T0" fmla="*/ 17 w 18"/>
                <a:gd name="T1" fmla="*/ 0 h 17"/>
                <a:gd name="T2" fmla="*/ 18 w 18"/>
                <a:gd name="T3" fmla="*/ 1 h 17"/>
                <a:gd name="T4" fmla="*/ 18 w 18"/>
                <a:gd name="T5" fmla="*/ 11 h 17"/>
                <a:gd name="T6" fmla="*/ 17 w 18"/>
                <a:gd name="T7" fmla="*/ 13 h 17"/>
                <a:gd name="T8" fmla="*/ 10 w 18"/>
                <a:gd name="T9" fmla="*/ 17 h 17"/>
                <a:gd name="T10" fmla="*/ 8 w 18"/>
                <a:gd name="T11" fmla="*/ 17 h 17"/>
                <a:gd name="T12" fmla="*/ 1 w 18"/>
                <a:gd name="T13" fmla="*/ 13 h 17"/>
                <a:gd name="T14" fmla="*/ 0 w 18"/>
                <a:gd name="T15" fmla="*/ 11 h 17"/>
                <a:gd name="T16" fmla="*/ 0 w 18"/>
                <a:gd name="T17" fmla="*/ 1 h 17"/>
                <a:gd name="T18" fmla="*/ 1 w 18"/>
                <a:gd name="T19" fmla="*/ 0 h 17"/>
                <a:gd name="T20" fmla="*/ 17 w 18"/>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chemeClr val="accent3"/>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dirty="0">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5" name="Freeform 21"/>
            <p:cNvSpPr/>
            <p:nvPr/>
          </p:nvSpPr>
          <p:spPr bwMode="auto">
            <a:xfrm>
              <a:off x="10112375" y="3273425"/>
              <a:ext cx="1147763" cy="993775"/>
            </a:xfrm>
            <a:custGeom>
              <a:avLst/>
              <a:gdLst>
                <a:gd name="T0" fmla="*/ 17 w 18"/>
                <a:gd name="T1" fmla="*/ 0 h 17"/>
                <a:gd name="T2" fmla="*/ 18 w 18"/>
                <a:gd name="T3" fmla="*/ 1 h 17"/>
                <a:gd name="T4" fmla="*/ 18 w 18"/>
                <a:gd name="T5" fmla="*/ 11 h 17"/>
                <a:gd name="T6" fmla="*/ 17 w 18"/>
                <a:gd name="T7" fmla="*/ 13 h 17"/>
                <a:gd name="T8" fmla="*/ 10 w 18"/>
                <a:gd name="T9" fmla="*/ 17 h 17"/>
                <a:gd name="T10" fmla="*/ 8 w 18"/>
                <a:gd name="T11" fmla="*/ 17 h 17"/>
                <a:gd name="T12" fmla="*/ 1 w 18"/>
                <a:gd name="T13" fmla="*/ 13 h 17"/>
                <a:gd name="T14" fmla="*/ 0 w 18"/>
                <a:gd name="T15" fmla="*/ 11 h 17"/>
                <a:gd name="T16" fmla="*/ 0 w 18"/>
                <a:gd name="T17" fmla="*/ 1 h 17"/>
                <a:gd name="T18" fmla="*/ 1 w 18"/>
                <a:gd name="T19" fmla="*/ 0 h 17"/>
                <a:gd name="T20" fmla="*/ 17 w 18"/>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6" name="Freeform 22"/>
            <p:cNvSpPr/>
            <p:nvPr/>
          </p:nvSpPr>
          <p:spPr bwMode="auto">
            <a:xfrm>
              <a:off x="10112375" y="2805113"/>
              <a:ext cx="1147763" cy="995363"/>
            </a:xfrm>
            <a:custGeom>
              <a:avLst/>
              <a:gdLst>
                <a:gd name="T0" fmla="*/ 17 w 18"/>
                <a:gd name="T1" fmla="*/ 0 h 17"/>
                <a:gd name="T2" fmla="*/ 18 w 18"/>
                <a:gd name="T3" fmla="*/ 1 h 17"/>
                <a:gd name="T4" fmla="*/ 18 w 18"/>
                <a:gd name="T5" fmla="*/ 11 h 17"/>
                <a:gd name="T6" fmla="*/ 17 w 18"/>
                <a:gd name="T7" fmla="*/ 13 h 17"/>
                <a:gd name="T8" fmla="*/ 10 w 18"/>
                <a:gd name="T9" fmla="*/ 17 h 17"/>
                <a:gd name="T10" fmla="*/ 8 w 18"/>
                <a:gd name="T11" fmla="*/ 17 h 17"/>
                <a:gd name="T12" fmla="*/ 1 w 18"/>
                <a:gd name="T13" fmla="*/ 13 h 17"/>
                <a:gd name="T14" fmla="*/ 0 w 18"/>
                <a:gd name="T15" fmla="*/ 11 h 17"/>
                <a:gd name="T16" fmla="*/ 0 w 18"/>
                <a:gd name="T17" fmla="*/ 1 h 17"/>
                <a:gd name="T18" fmla="*/ 1 w 18"/>
                <a:gd name="T19" fmla="*/ 0 h 17"/>
                <a:gd name="T20" fmla="*/ 17 w 18"/>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dirty="0">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7" name="组合 6"/>
          <p:cNvGrpSpPr/>
          <p:nvPr/>
        </p:nvGrpSpPr>
        <p:grpSpPr>
          <a:xfrm>
            <a:off x="837078" y="1637683"/>
            <a:ext cx="7784579" cy="1041304"/>
            <a:chOff x="837731" y="1638062"/>
            <a:chExt cx="7790661" cy="1041545"/>
          </a:xfrm>
        </p:grpSpPr>
        <p:cxnSp>
          <p:nvCxnSpPr>
            <p:cNvPr id="8" name="直接连接符 7"/>
            <p:cNvCxnSpPr/>
            <p:nvPr/>
          </p:nvCxnSpPr>
          <p:spPr>
            <a:xfrm flipH="1">
              <a:off x="5609813" y="1820312"/>
              <a:ext cx="3018579" cy="0"/>
            </a:xfrm>
            <a:prstGeom prst="line">
              <a:avLst/>
            </a:prstGeom>
            <a:ln w="12700">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364640" y="1712351"/>
              <a:ext cx="0" cy="28369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837731" y="1638062"/>
              <a:ext cx="4662702" cy="1041545"/>
              <a:chOff x="837839" y="1637681"/>
              <a:chExt cx="4663309" cy="1041302"/>
            </a:xfrm>
          </p:grpSpPr>
          <p:sp>
            <p:nvSpPr>
              <p:cNvPr id="11" name="文本框 26"/>
              <p:cNvSpPr txBox="1"/>
              <p:nvPr/>
            </p:nvSpPr>
            <p:spPr>
              <a:xfrm>
                <a:off x="837839" y="1637681"/>
                <a:ext cx="2347814" cy="461664"/>
              </a:xfrm>
              <a:prstGeom prst="rect">
                <a:avLst/>
              </a:prstGeom>
              <a:noFill/>
            </p:spPr>
            <p:txBody>
              <a:bodyPr wrap="square" rtlCol="0">
                <a:spAutoFit/>
              </a:bodyPr>
              <a:lstStyle/>
              <a:p>
                <a:pPr defTabSz="913765"/>
                <a:r>
                  <a:rPr lang="zh-CN" altLang="en-US" b="1" dirty="0">
                    <a:solidFill>
                      <a:schemeClr val="bg1">
                        <a:lumMod val="50000"/>
                      </a:schemeClr>
                    </a:solidFill>
                    <a:latin typeface="Agency FB" panose="020B0503020202020204" pitchFamily="34" charset="0"/>
                    <a:ea typeface="微软雅黑" panose="020B0503020204020204" pitchFamily="34" charset="-122"/>
                    <a:cs typeface="+mn-ea"/>
                    <a:sym typeface="Agency FB" panose="020B0503020202020204" pitchFamily="34" charset="0"/>
                  </a:rPr>
                  <a:t>点击输入标题</a:t>
                </a:r>
              </a:p>
            </p:txBody>
          </p:sp>
          <p:sp>
            <p:nvSpPr>
              <p:cNvPr id="12" name="矩形 11"/>
              <p:cNvSpPr/>
              <p:nvPr/>
            </p:nvSpPr>
            <p:spPr>
              <a:xfrm>
                <a:off x="877182" y="2095419"/>
                <a:ext cx="4623966" cy="583564"/>
              </a:xfrm>
              <a:prstGeom prst="rect">
                <a:avLst/>
              </a:prstGeom>
            </p:spPr>
            <p:txBody>
              <a:bodyPr wrap="square">
                <a:spAutoFit/>
              </a:bodyPr>
              <a:lstStyle/>
              <a:p>
                <a:pPr defTabSz="913765"/>
                <a:r>
                  <a:rPr lang="zh-CN" altLang="en-US" sz="1600" dirty="0">
                    <a:solidFill>
                      <a:schemeClr val="bg1">
                        <a:lumMod val="50000"/>
                      </a:schemeClr>
                    </a:solidFill>
                    <a:latin typeface="Agency FB" panose="020B0503020202020204" pitchFamily="34" charset="0"/>
                    <a:ea typeface="微软雅黑" panose="020B0503020204020204" pitchFamily="34" charset="-122"/>
                    <a:cs typeface="+mn-ea"/>
                    <a:sym typeface="Agency FB" panose="020B0503020202020204" pitchFamily="34" charset="0"/>
                  </a:rPr>
                  <a:t>点击此处输入文字 点击此处输入文字点击此处输入文字 点击此处输入文字</a:t>
                </a:r>
              </a:p>
            </p:txBody>
          </p:sp>
        </p:grpSp>
      </p:grpSp>
      <p:grpSp>
        <p:nvGrpSpPr>
          <p:cNvPr id="13" name="组合 12"/>
          <p:cNvGrpSpPr/>
          <p:nvPr/>
        </p:nvGrpSpPr>
        <p:grpSpPr>
          <a:xfrm>
            <a:off x="837077" y="2975638"/>
            <a:ext cx="7784580" cy="1042380"/>
            <a:chOff x="837731" y="2976327"/>
            <a:chExt cx="7790662" cy="1042621"/>
          </a:xfrm>
        </p:grpSpPr>
        <p:cxnSp>
          <p:nvCxnSpPr>
            <p:cNvPr id="14" name="直接连接符 13"/>
            <p:cNvCxnSpPr/>
            <p:nvPr/>
          </p:nvCxnSpPr>
          <p:spPr>
            <a:xfrm flipH="1">
              <a:off x="5609815" y="3291669"/>
              <a:ext cx="3018578" cy="0"/>
            </a:xfrm>
            <a:prstGeom prst="line">
              <a:avLst/>
            </a:prstGeom>
            <a:ln w="12700">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351734" y="3149823"/>
              <a:ext cx="0" cy="28369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837731" y="2976327"/>
              <a:ext cx="4662702" cy="1042621"/>
              <a:chOff x="837839" y="1637681"/>
              <a:chExt cx="4663309" cy="1042379"/>
            </a:xfrm>
          </p:grpSpPr>
          <p:sp>
            <p:nvSpPr>
              <p:cNvPr id="17" name="文本框 50"/>
              <p:cNvSpPr txBox="1"/>
              <p:nvPr/>
            </p:nvSpPr>
            <p:spPr>
              <a:xfrm>
                <a:off x="837839" y="1637681"/>
                <a:ext cx="2347814" cy="461665"/>
              </a:xfrm>
              <a:prstGeom prst="rect">
                <a:avLst/>
              </a:prstGeom>
              <a:noFill/>
            </p:spPr>
            <p:txBody>
              <a:bodyPr wrap="square" rtlCol="0">
                <a:spAutoFit/>
              </a:bodyPr>
              <a:lstStyle/>
              <a:p>
                <a:pPr defTabSz="913765"/>
                <a:r>
                  <a:rPr lang="zh-CN" altLang="en-US" b="1" dirty="0">
                    <a:solidFill>
                      <a:schemeClr val="bg1">
                        <a:lumMod val="50000"/>
                      </a:schemeClr>
                    </a:solidFill>
                    <a:latin typeface="Agency FB" panose="020B0503020202020204" pitchFamily="34" charset="0"/>
                    <a:ea typeface="微软雅黑" panose="020B0503020204020204" pitchFamily="34" charset="-122"/>
                    <a:cs typeface="+mn-ea"/>
                    <a:sym typeface="Agency FB" panose="020B0503020202020204" pitchFamily="34" charset="0"/>
                  </a:rPr>
                  <a:t>点击输入标题</a:t>
                </a:r>
              </a:p>
            </p:txBody>
          </p:sp>
          <p:sp>
            <p:nvSpPr>
              <p:cNvPr id="18" name="矩形 17"/>
              <p:cNvSpPr/>
              <p:nvPr/>
            </p:nvSpPr>
            <p:spPr>
              <a:xfrm>
                <a:off x="877182" y="2095421"/>
                <a:ext cx="4623966" cy="584639"/>
              </a:xfrm>
              <a:prstGeom prst="rect">
                <a:avLst/>
              </a:prstGeom>
            </p:spPr>
            <p:txBody>
              <a:bodyPr wrap="square">
                <a:spAutoFit/>
              </a:bodyPr>
              <a:lstStyle/>
              <a:p>
                <a:pPr defTabSz="913765"/>
                <a:r>
                  <a:rPr lang="zh-CN" altLang="en-US" sz="1600" dirty="0">
                    <a:solidFill>
                      <a:schemeClr val="bg1">
                        <a:lumMod val="50000"/>
                      </a:schemeClr>
                    </a:solidFill>
                    <a:latin typeface="Agency FB" panose="020B0503020202020204" pitchFamily="34" charset="0"/>
                    <a:ea typeface="微软雅黑" panose="020B0503020204020204" pitchFamily="34" charset="-122"/>
                    <a:cs typeface="+mn-ea"/>
                    <a:sym typeface="Agency FB" panose="020B0503020202020204" pitchFamily="34" charset="0"/>
                  </a:rPr>
                  <a:t>点击输入具体内容点击输入具体内容点击输入具体内容点击输入具体内容</a:t>
                </a:r>
              </a:p>
            </p:txBody>
          </p:sp>
        </p:grpSp>
      </p:grpSp>
      <p:grpSp>
        <p:nvGrpSpPr>
          <p:cNvPr id="19" name="组合 18"/>
          <p:cNvGrpSpPr/>
          <p:nvPr/>
        </p:nvGrpSpPr>
        <p:grpSpPr>
          <a:xfrm>
            <a:off x="850592" y="4016502"/>
            <a:ext cx="7771066" cy="1042380"/>
            <a:chOff x="851256" y="4017432"/>
            <a:chExt cx="7777137" cy="1042621"/>
          </a:xfrm>
        </p:grpSpPr>
        <p:cxnSp>
          <p:nvCxnSpPr>
            <p:cNvPr id="20" name="直接连接符 19"/>
            <p:cNvCxnSpPr/>
            <p:nvPr/>
          </p:nvCxnSpPr>
          <p:spPr>
            <a:xfrm flipH="1">
              <a:off x="5609815" y="4349979"/>
              <a:ext cx="3018578" cy="0"/>
            </a:xfrm>
            <a:prstGeom prst="line">
              <a:avLst/>
            </a:prstGeom>
            <a:ln w="12700">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338829" y="4248006"/>
              <a:ext cx="0" cy="28369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851256" y="4017432"/>
              <a:ext cx="4487573" cy="1042621"/>
              <a:chOff x="837839" y="1637681"/>
              <a:chExt cx="4488157" cy="1042379"/>
            </a:xfrm>
          </p:grpSpPr>
          <p:sp>
            <p:nvSpPr>
              <p:cNvPr id="23" name="文本框 53"/>
              <p:cNvSpPr txBox="1"/>
              <p:nvPr/>
            </p:nvSpPr>
            <p:spPr>
              <a:xfrm>
                <a:off x="837839" y="1637681"/>
                <a:ext cx="2347814" cy="461665"/>
              </a:xfrm>
              <a:prstGeom prst="rect">
                <a:avLst/>
              </a:prstGeom>
              <a:noFill/>
            </p:spPr>
            <p:txBody>
              <a:bodyPr wrap="square" rtlCol="0">
                <a:spAutoFit/>
              </a:bodyPr>
              <a:lstStyle/>
              <a:p>
                <a:pPr defTabSz="913765"/>
                <a:r>
                  <a:rPr lang="zh-CN" altLang="en-US" b="1" dirty="0">
                    <a:solidFill>
                      <a:schemeClr val="bg1">
                        <a:lumMod val="50000"/>
                      </a:schemeClr>
                    </a:solidFill>
                    <a:latin typeface="Agency FB" panose="020B0503020202020204" pitchFamily="34" charset="0"/>
                    <a:ea typeface="微软雅黑" panose="020B0503020204020204" pitchFamily="34" charset="-122"/>
                    <a:cs typeface="+mn-ea"/>
                    <a:sym typeface="Agency FB" panose="020B0503020202020204" pitchFamily="34" charset="0"/>
                  </a:rPr>
                  <a:t>点击输入标题</a:t>
                </a:r>
              </a:p>
            </p:txBody>
          </p:sp>
          <p:sp>
            <p:nvSpPr>
              <p:cNvPr id="24" name="矩形 23"/>
              <p:cNvSpPr/>
              <p:nvPr/>
            </p:nvSpPr>
            <p:spPr>
              <a:xfrm>
                <a:off x="877182" y="2095421"/>
                <a:ext cx="4448814" cy="584639"/>
              </a:xfrm>
              <a:prstGeom prst="rect">
                <a:avLst/>
              </a:prstGeom>
            </p:spPr>
            <p:txBody>
              <a:bodyPr wrap="square">
                <a:spAutoFit/>
              </a:bodyPr>
              <a:lstStyle/>
              <a:p>
                <a:pPr defTabSz="913765"/>
                <a:r>
                  <a:rPr lang="zh-CN" altLang="en-US" sz="1600" dirty="0">
                    <a:solidFill>
                      <a:schemeClr val="bg1">
                        <a:lumMod val="50000"/>
                      </a:schemeClr>
                    </a:solidFill>
                    <a:latin typeface="Agency FB" panose="020B0503020202020204" pitchFamily="34" charset="0"/>
                    <a:ea typeface="微软雅黑" panose="020B0503020204020204" pitchFamily="34" charset="-122"/>
                    <a:cs typeface="+mn-ea"/>
                    <a:sym typeface="Agency FB" panose="020B0503020202020204" pitchFamily="34" charset="0"/>
                  </a:rPr>
                  <a:t>点击输入具体内容点击输入具体内容点击输入具体内容点击输入具体内容</a:t>
                </a:r>
              </a:p>
            </p:txBody>
          </p:sp>
        </p:grpSp>
      </p:grpSp>
      <p:grpSp>
        <p:nvGrpSpPr>
          <p:cNvPr id="25" name="组合 24"/>
          <p:cNvGrpSpPr/>
          <p:nvPr/>
        </p:nvGrpSpPr>
        <p:grpSpPr>
          <a:xfrm>
            <a:off x="876383" y="5020931"/>
            <a:ext cx="7745274" cy="1041304"/>
            <a:chOff x="877067" y="5022094"/>
            <a:chExt cx="7751325" cy="1041545"/>
          </a:xfrm>
        </p:grpSpPr>
        <p:cxnSp>
          <p:nvCxnSpPr>
            <p:cNvPr id="26" name="直接连接符 25"/>
            <p:cNvCxnSpPr/>
            <p:nvPr/>
          </p:nvCxnSpPr>
          <p:spPr>
            <a:xfrm flipH="1">
              <a:off x="5609813" y="5541053"/>
              <a:ext cx="3018579" cy="0"/>
            </a:xfrm>
            <a:prstGeom prst="line">
              <a:avLst/>
            </a:prstGeom>
            <a:ln w="12700">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5325924" y="5360935"/>
              <a:ext cx="0" cy="28369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877067" y="5022094"/>
              <a:ext cx="4487573" cy="1041545"/>
              <a:chOff x="837839" y="1637681"/>
              <a:chExt cx="4488157" cy="1041302"/>
            </a:xfrm>
          </p:grpSpPr>
          <p:sp>
            <p:nvSpPr>
              <p:cNvPr id="29" name="文本框 56"/>
              <p:cNvSpPr txBox="1"/>
              <p:nvPr/>
            </p:nvSpPr>
            <p:spPr>
              <a:xfrm>
                <a:off x="837839" y="1637681"/>
                <a:ext cx="2347814" cy="461664"/>
              </a:xfrm>
              <a:prstGeom prst="rect">
                <a:avLst/>
              </a:prstGeom>
              <a:noFill/>
            </p:spPr>
            <p:txBody>
              <a:bodyPr wrap="square" rtlCol="0">
                <a:spAutoFit/>
              </a:bodyPr>
              <a:lstStyle/>
              <a:p>
                <a:pPr defTabSz="913765"/>
                <a:r>
                  <a:rPr lang="zh-CN" altLang="en-US" b="1" dirty="0">
                    <a:solidFill>
                      <a:schemeClr val="bg1">
                        <a:lumMod val="50000"/>
                      </a:schemeClr>
                    </a:solidFill>
                    <a:latin typeface="Agency FB" panose="020B0503020202020204" pitchFamily="34" charset="0"/>
                    <a:ea typeface="微软雅黑" panose="020B0503020204020204" pitchFamily="34" charset="-122"/>
                    <a:cs typeface="+mn-ea"/>
                    <a:sym typeface="Agency FB" panose="020B0503020202020204" pitchFamily="34" charset="0"/>
                  </a:rPr>
                  <a:t>点击输入标题</a:t>
                </a:r>
              </a:p>
            </p:txBody>
          </p:sp>
          <p:sp>
            <p:nvSpPr>
              <p:cNvPr id="30" name="矩形 29"/>
              <p:cNvSpPr/>
              <p:nvPr/>
            </p:nvSpPr>
            <p:spPr>
              <a:xfrm>
                <a:off x="877182" y="2095419"/>
                <a:ext cx="4448814" cy="583564"/>
              </a:xfrm>
              <a:prstGeom prst="rect">
                <a:avLst/>
              </a:prstGeom>
            </p:spPr>
            <p:txBody>
              <a:bodyPr wrap="square">
                <a:spAutoFit/>
              </a:bodyPr>
              <a:lstStyle/>
              <a:p>
                <a:pPr defTabSz="913765"/>
                <a:r>
                  <a:rPr lang="zh-CN" altLang="en-US" sz="1600" dirty="0">
                    <a:solidFill>
                      <a:schemeClr val="bg1">
                        <a:lumMod val="50000"/>
                      </a:schemeClr>
                    </a:solidFill>
                    <a:latin typeface="Agency FB" panose="020B0503020202020204" pitchFamily="34" charset="0"/>
                    <a:ea typeface="微软雅黑" panose="020B0503020204020204" pitchFamily="34" charset="-122"/>
                    <a:cs typeface="+mn-ea"/>
                    <a:sym typeface="Agency FB" panose="020B0503020202020204" pitchFamily="34" charset="0"/>
                  </a:rPr>
                  <a:t>点击此处输入文字 点击此处输入文字点击此处输入文字 点击此处输入文字</a:t>
                </a:r>
              </a:p>
            </p:txBody>
          </p:sp>
        </p:grpSp>
      </p:grpSp>
      <p:sp>
        <p:nvSpPr>
          <p:cNvPr id="31" name="文本框 58"/>
          <p:cNvSpPr txBox="1"/>
          <p:nvPr/>
        </p:nvSpPr>
        <p:spPr>
          <a:xfrm>
            <a:off x="9313463" y="2630742"/>
            <a:ext cx="1340880" cy="461606"/>
          </a:xfrm>
          <a:prstGeom prst="rect">
            <a:avLst/>
          </a:prstGeom>
          <a:noFill/>
        </p:spPr>
        <p:txBody>
          <a:bodyPr wrap="square" lIns="91381" tIns="45691" rIns="91381" bIns="45691" rtlCol="0">
            <a:spAutoFit/>
          </a:bodyPr>
          <a:lstStyle/>
          <a:p>
            <a:pPr defTabSz="913765"/>
            <a:r>
              <a:rPr lang="zh-CN" altLang="en-US" sz="2400" b="1" dirty="0">
                <a:solidFill>
                  <a:schemeClr val="bg1"/>
                </a:solidFill>
                <a:effectLst>
                  <a:innerShdw blurRad="114300" dist="127000">
                    <a:prstClr val="black">
                      <a:alpha val="30000"/>
                    </a:prstClr>
                  </a:innerShdw>
                </a:effectLst>
                <a:latin typeface="Agency FB" panose="020B0503020202020204" pitchFamily="34" charset="0"/>
                <a:ea typeface="微软雅黑" panose="020B0503020204020204" pitchFamily="34" charset="-122"/>
                <a:cs typeface="+mn-ea"/>
                <a:sym typeface="Agency FB" panose="020B0503020202020204" pitchFamily="34" charset="0"/>
              </a:rPr>
              <a:t>标题 </a:t>
            </a:r>
            <a:r>
              <a:rPr lang="en-US" altLang="zh-CN" sz="2400" b="1" dirty="0">
                <a:solidFill>
                  <a:schemeClr val="bg1"/>
                </a:solidFill>
                <a:effectLst>
                  <a:innerShdw blurRad="114300" dist="127000">
                    <a:prstClr val="black">
                      <a:alpha val="30000"/>
                    </a:prstClr>
                  </a:innerShdw>
                </a:effectLst>
                <a:latin typeface="Agency FB" panose="020B0503020202020204" pitchFamily="34" charset="0"/>
                <a:ea typeface="微软雅黑" panose="020B0503020204020204" pitchFamily="34" charset="-122"/>
                <a:cs typeface="+mn-ea"/>
                <a:sym typeface="Agency FB" panose="020B0503020202020204" pitchFamily="34" charset="0"/>
              </a:rPr>
              <a:t>01</a:t>
            </a:r>
            <a:endParaRPr lang="zh-CN" altLang="en-US" sz="2400" b="1" dirty="0">
              <a:solidFill>
                <a:schemeClr val="bg1"/>
              </a:solidFill>
              <a:effectLst>
                <a:innerShdw blurRad="114300" dist="127000">
                  <a:prstClr val="black">
                    <a:alpha val="30000"/>
                  </a:prstClr>
                </a:innerShdw>
              </a:effectLst>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32" name="文本框 59"/>
          <p:cNvSpPr txBox="1"/>
          <p:nvPr/>
        </p:nvSpPr>
        <p:spPr>
          <a:xfrm>
            <a:off x="9304428" y="3494289"/>
            <a:ext cx="1340880" cy="461606"/>
          </a:xfrm>
          <a:prstGeom prst="rect">
            <a:avLst/>
          </a:prstGeom>
          <a:noFill/>
        </p:spPr>
        <p:txBody>
          <a:bodyPr wrap="square" lIns="91381" tIns="45691" rIns="91381" bIns="45691" rtlCol="0">
            <a:spAutoFit/>
          </a:bodyPr>
          <a:lstStyle/>
          <a:p>
            <a:pPr defTabSz="913765"/>
            <a:r>
              <a:rPr lang="zh-CN" altLang="en-US" sz="2400" b="1" dirty="0">
                <a:solidFill>
                  <a:schemeClr val="bg1"/>
                </a:solidFill>
                <a:effectLst>
                  <a:innerShdw blurRad="114300" dist="127000">
                    <a:prstClr val="black">
                      <a:alpha val="30000"/>
                    </a:prstClr>
                  </a:innerShdw>
                </a:effectLst>
                <a:latin typeface="Agency FB" panose="020B0503020202020204" pitchFamily="34" charset="0"/>
                <a:ea typeface="微软雅黑" panose="020B0503020204020204" pitchFamily="34" charset="-122"/>
                <a:cs typeface="+mn-ea"/>
                <a:sym typeface="Agency FB" panose="020B0503020202020204" pitchFamily="34" charset="0"/>
              </a:rPr>
              <a:t>标题 </a:t>
            </a:r>
            <a:r>
              <a:rPr lang="en-US" altLang="zh-CN" sz="2400" b="1" dirty="0">
                <a:solidFill>
                  <a:schemeClr val="bg1"/>
                </a:solidFill>
                <a:effectLst>
                  <a:innerShdw blurRad="114300" dist="127000">
                    <a:prstClr val="black">
                      <a:alpha val="30000"/>
                    </a:prstClr>
                  </a:innerShdw>
                </a:effectLst>
                <a:latin typeface="Agency FB" panose="020B0503020202020204" pitchFamily="34" charset="0"/>
                <a:ea typeface="微软雅黑" panose="020B0503020204020204" pitchFamily="34" charset="-122"/>
                <a:cs typeface="+mn-ea"/>
                <a:sym typeface="Agency FB" panose="020B0503020202020204" pitchFamily="34" charset="0"/>
              </a:rPr>
              <a:t>01</a:t>
            </a:r>
            <a:endParaRPr lang="zh-CN" altLang="en-US" sz="2400" b="1" dirty="0">
              <a:solidFill>
                <a:schemeClr val="bg1"/>
              </a:solidFill>
              <a:effectLst>
                <a:innerShdw blurRad="114300" dist="127000">
                  <a:prstClr val="black">
                    <a:alpha val="30000"/>
                  </a:prstClr>
                </a:innerShdw>
              </a:effectLst>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33" name="文本框 60"/>
          <p:cNvSpPr txBox="1"/>
          <p:nvPr/>
        </p:nvSpPr>
        <p:spPr>
          <a:xfrm>
            <a:off x="9304427" y="4358260"/>
            <a:ext cx="1340880" cy="461606"/>
          </a:xfrm>
          <a:prstGeom prst="rect">
            <a:avLst/>
          </a:prstGeom>
          <a:noFill/>
        </p:spPr>
        <p:txBody>
          <a:bodyPr wrap="square" lIns="91381" tIns="45691" rIns="91381" bIns="45691" rtlCol="0">
            <a:spAutoFit/>
          </a:bodyPr>
          <a:lstStyle/>
          <a:p>
            <a:pPr defTabSz="913765"/>
            <a:r>
              <a:rPr lang="zh-CN" altLang="en-US" sz="2400" b="1" dirty="0">
                <a:solidFill>
                  <a:schemeClr val="bg1"/>
                </a:solidFill>
                <a:effectLst>
                  <a:innerShdw blurRad="114300" dist="127000">
                    <a:prstClr val="black">
                      <a:alpha val="30000"/>
                    </a:prstClr>
                  </a:innerShdw>
                </a:effectLst>
                <a:latin typeface="Agency FB" panose="020B0503020202020204" pitchFamily="34" charset="0"/>
                <a:ea typeface="微软雅黑" panose="020B0503020204020204" pitchFamily="34" charset="-122"/>
                <a:cs typeface="+mn-ea"/>
                <a:sym typeface="Agency FB" panose="020B0503020202020204" pitchFamily="34" charset="0"/>
              </a:rPr>
              <a:t>标题 </a:t>
            </a:r>
            <a:r>
              <a:rPr lang="en-US" altLang="zh-CN" sz="2400" b="1" dirty="0">
                <a:solidFill>
                  <a:schemeClr val="bg1"/>
                </a:solidFill>
                <a:effectLst>
                  <a:innerShdw blurRad="114300" dist="127000">
                    <a:prstClr val="black">
                      <a:alpha val="30000"/>
                    </a:prstClr>
                  </a:innerShdw>
                </a:effectLst>
                <a:latin typeface="Agency FB" panose="020B0503020202020204" pitchFamily="34" charset="0"/>
                <a:ea typeface="微软雅黑" panose="020B0503020204020204" pitchFamily="34" charset="-122"/>
                <a:cs typeface="+mn-ea"/>
                <a:sym typeface="Agency FB" panose="020B0503020202020204" pitchFamily="34" charset="0"/>
              </a:rPr>
              <a:t>01</a:t>
            </a:r>
            <a:endParaRPr lang="zh-CN" altLang="en-US" sz="2400" b="1" dirty="0">
              <a:solidFill>
                <a:schemeClr val="bg1"/>
              </a:solidFill>
              <a:effectLst>
                <a:innerShdw blurRad="114300" dist="127000">
                  <a:prstClr val="black">
                    <a:alpha val="30000"/>
                  </a:prstClr>
                </a:innerShdw>
              </a:effectLst>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34" name="文本框 61"/>
          <p:cNvSpPr txBox="1"/>
          <p:nvPr/>
        </p:nvSpPr>
        <p:spPr>
          <a:xfrm>
            <a:off x="9304427" y="5210947"/>
            <a:ext cx="1340880" cy="461606"/>
          </a:xfrm>
          <a:prstGeom prst="rect">
            <a:avLst/>
          </a:prstGeom>
          <a:noFill/>
        </p:spPr>
        <p:txBody>
          <a:bodyPr wrap="square" lIns="91381" tIns="45691" rIns="91381" bIns="45691" rtlCol="0">
            <a:spAutoFit/>
          </a:bodyPr>
          <a:lstStyle/>
          <a:p>
            <a:pPr defTabSz="913765"/>
            <a:r>
              <a:rPr lang="zh-CN" altLang="en-US" sz="2400" b="1" dirty="0">
                <a:solidFill>
                  <a:schemeClr val="bg1"/>
                </a:solidFill>
                <a:effectLst>
                  <a:innerShdw blurRad="114300" dist="127000">
                    <a:prstClr val="black">
                      <a:alpha val="30000"/>
                    </a:prstClr>
                  </a:innerShdw>
                </a:effectLst>
                <a:latin typeface="Agency FB" panose="020B0503020202020204" pitchFamily="34" charset="0"/>
                <a:ea typeface="微软雅黑" panose="020B0503020204020204" pitchFamily="34" charset="-122"/>
                <a:cs typeface="+mn-ea"/>
                <a:sym typeface="Agency FB" panose="020B0503020202020204" pitchFamily="34" charset="0"/>
              </a:rPr>
              <a:t>标题 </a:t>
            </a:r>
            <a:r>
              <a:rPr lang="en-US" altLang="zh-CN" sz="2400" b="1" dirty="0">
                <a:solidFill>
                  <a:schemeClr val="bg1"/>
                </a:solidFill>
                <a:effectLst>
                  <a:innerShdw blurRad="114300" dist="127000">
                    <a:prstClr val="black">
                      <a:alpha val="30000"/>
                    </a:prstClr>
                  </a:innerShdw>
                </a:effectLst>
                <a:latin typeface="Agency FB" panose="020B0503020202020204" pitchFamily="34" charset="0"/>
                <a:ea typeface="微软雅黑" panose="020B0503020204020204" pitchFamily="34" charset="-122"/>
                <a:cs typeface="+mn-ea"/>
                <a:sym typeface="Agency FB" panose="020B0503020202020204" pitchFamily="34" charset="0"/>
              </a:rPr>
              <a:t>01</a:t>
            </a:r>
            <a:endParaRPr lang="zh-CN" altLang="en-US" sz="2400" b="1" dirty="0">
              <a:solidFill>
                <a:schemeClr val="bg1"/>
              </a:solidFill>
              <a:effectLst>
                <a:innerShdw blurRad="114300" dist="127000">
                  <a:prstClr val="black">
                    <a:alpha val="30000"/>
                  </a:prstClr>
                </a:innerShdw>
              </a:effectLst>
              <a:latin typeface="Agency FB" panose="020B0503020202020204" pitchFamily="34" charset="0"/>
              <a:ea typeface="微软雅黑" panose="020B0503020204020204" pitchFamily="34" charset="-122"/>
              <a:cs typeface="+mn-ea"/>
              <a:sym typeface="Agency FB" panose="020B0503020202020204" pitchFamily="34" charset="0"/>
            </a:endParaRPr>
          </a:p>
        </p:txBody>
      </p:sp>
      <p:grpSp>
        <p:nvGrpSpPr>
          <p:cNvPr id="35" name="组合 34"/>
          <p:cNvGrpSpPr/>
          <p:nvPr/>
        </p:nvGrpSpPr>
        <p:grpSpPr>
          <a:xfrm>
            <a:off x="9484337" y="1851892"/>
            <a:ext cx="719807" cy="719284"/>
            <a:chOff x="3175" y="0"/>
            <a:chExt cx="971551" cy="969963"/>
          </a:xfrm>
          <a:solidFill>
            <a:schemeClr val="bg1"/>
          </a:solidFill>
        </p:grpSpPr>
        <p:sp>
          <p:nvSpPr>
            <p:cNvPr id="36" name="Freeform 47"/>
            <p:cNvSpPr/>
            <p:nvPr/>
          </p:nvSpPr>
          <p:spPr bwMode="auto">
            <a:xfrm>
              <a:off x="674688" y="98425"/>
              <a:ext cx="201613" cy="201613"/>
            </a:xfrm>
            <a:custGeom>
              <a:avLst/>
              <a:gdLst>
                <a:gd name="T0" fmla="*/ 0 w 127"/>
                <a:gd name="T1" fmla="*/ 0 h 127"/>
                <a:gd name="T2" fmla="*/ 0 w 127"/>
                <a:gd name="T3" fmla="*/ 21 h 127"/>
                <a:gd name="T4" fmla="*/ 107 w 127"/>
                <a:gd name="T5" fmla="*/ 21 h 127"/>
                <a:gd name="T6" fmla="*/ 107 w 127"/>
                <a:gd name="T7" fmla="*/ 127 h 127"/>
                <a:gd name="T8" fmla="*/ 127 w 127"/>
                <a:gd name="T9" fmla="*/ 127 h 127"/>
                <a:gd name="T10" fmla="*/ 127 w 127"/>
                <a:gd name="T11" fmla="*/ 0 h 127"/>
                <a:gd name="T12" fmla="*/ 0 w 127"/>
                <a:gd name="T13" fmla="*/ 0 h 127"/>
              </a:gdLst>
              <a:ahLst/>
              <a:cxnLst>
                <a:cxn ang="0">
                  <a:pos x="T0" y="T1"/>
                </a:cxn>
                <a:cxn ang="0">
                  <a:pos x="T2" y="T3"/>
                </a:cxn>
                <a:cxn ang="0">
                  <a:pos x="T4" y="T5"/>
                </a:cxn>
                <a:cxn ang="0">
                  <a:pos x="T6" y="T7"/>
                </a:cxn>
                <a:cxn ang="0">
                  <a:pos x="T8" y="T9"/>
                </a:cxn>
                <a:cxn ang="0">
                  <a:pos x="T10" y="T11"/>
                </a:cxn>
                <a:cxn ang="0">
                  <a:pos x="T12" y="T13"/>
                </a:cxn>
              </a:cxnLst>
              <a:rect l="0" t="0" r="r" b="b"/>
              <a:pathLst>
                <a:path w="127" h="127">
                  <a:moveTo>
                    <a:pt x="0" y="0"/>
                  </a:moveTo>
                  <a:lnTo>
                    <a:pt x="0" y="21"/>
                  </a:lnTo>
                  <a:lnTo>
                    <a:pt x="107" y="21"/>
                  </a:lnTo>
                  <a:lnTo>
                    <a:pt x="107" y="127"/>
                  </a:lnTo>
                  <a:lnTo>
                    <a:pt x="127" y="127"/>
                  </a:lnTo>
                  <a:lnTo>
                    <a:pt x="127"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a:solidFill>
                  <a:srgbClr val="000000"/>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37" name="Freeform 48"/>
            <p:cNvSpPr/>
            <p:nvPr/>
          </p:nvSpPr>
          <p:spPr bwMode="auto">
            <a:xfrm>
              <a:off x="101600" y="671513"/>
              <a:ext cx="201613" cy="200025"/>
            </a:xfrm>
            <a:custGeom>
              <a:avLst/>
              <a:gdLst>
                <a:gd name="T0" fmla="*/ 0 w 127"/>
                <a:gd name="T1" fmla="*/ 0 h 126"/>
                <a:gd name="T2" fmla="*/ 0 w 127"/>
                <a:gd name="T3" fmla="*/ 126 h 126"/>
                <a:gd name="T4" fmla="*/ 127 w 127"/>
                <a:gd name="T5" fmla="*/ 126 h 126"/>
                <a:gd name="T6" fmla="*/ 127 w 127"/>
                <a:gd name="T7" fmla="*/ 106 h 126"/>
                <a:gd name="T8" fmla="*/ 21 w 127"/>
                <a:gd name="T9" fmla="*/ 106 h 126"/>
                <a:gd name="T10" fmla="*/ 21 w 127"/>
                <a:gd name="T11" fmla="*/ 0 h 126"/>
                <a:gd name="T12" fmla="*/ 0 w 127"/>
                <a:gd name="T13" fmla="*/ 0 h 126"/>
                <a:gd name="T14" fmla="*/ 0 w 127"/>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6">
                  <a:moveTo>
                    <a:pt x="0" y="0"/>
                  </a:moveTo>
                  <a:lnTo>
                    <a:pt x="0" y="126"/>
                  </a:lnTo>
                  <a:lnTo>
                    <a:pt x="127" y="126"/>
                  </a:lnTo>
                  <a:lnTo>
                    <a:pt x="127" y="106"/>
                  </a:lnTo>
                  <a:lnTo>
                    <a:pt x="21" y="106"/>
                  </a:lnTo>
                  <a:lnTo>
                    <a:pt x="21"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a:solidFill>
                  <a:srgbClr val="000000"/>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38" name="Freeform 49"/>
            <p:cNvSpPr/>
            <p:nvPr/>
          </p:nvSpPr>
          <p:spPr bwMode="auto">
            <a:xfrm>
              <a:off x="674688" y="671513"/>
              <a:ext cx="201613" cy="200025"/>
            </a:xfrm>
            <a:custGeom>
              <a:avLst/>
              <a:gdLst>
                <a:gd name="T0" fmla="*/ 107 w 127"/>
                <a:gd name="T1" fmla="*/ 0 h 126"/>
                <a:gd name="T2" fmla="*/ 107 w 127"/>
                <a:gd name="T3" fmla="*/ 106 h 126"/>
                <a:gd name="T4" fmla="*/ 0 w 127"/>
                <a:gd name="T5" fmla="*/ 106 h 126"/>
                <a:gd name="T6" fmla="*/ 0 w 127"/>
                <a:gd name="T7" fmla="*/ 126 h 126"/>
                <a:gd name="T8" fmla="*/ 127 w 127"/>
                <a:gd name="T9" fmla="*/ 126 h 126"/>
                <a:gd name="T10" fmla="*/ 127 w 127"/>
                <a:gd name="T11" fmla="*/ 0 h 126"/>
                <a:gd name="T12" fmla="*/ 107 w 127"/>
                <a:gd name="T13" fmla="*/ 0 h 126"/>
                <a:gd name="T14" fmla="*/ 107 w 127"/>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6">
                  <a:moveTo>
                    <a:pt x="107" y="0"/>
                  </a:moveTo>
                  <a:lnTo>
                    <a:pt x="107" y="106"/>
                  </a:lnTo>
                  <a:lnTo>
                    <a:pt x="0" y="106"/>
                  </a:lnTo>
                  <a:lnTo>
                    <a:pt x="0" y="126"/>
                  </a:lnTo>
                  <a:lnTo>
                    <a:pt x="127" y="126"/>
                  </a:lnTo>
                  <a:lnTo>
                    <a:pt x="127" y="0"/>
                  </a:lnTo>
                  <a:lnTo>
                    <a:pt x="107" y="0"/>
                  </a:lnTo>
                  <a:lnTo>
                    <a:pt x="10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a:solidFill>
                  <a:srgbClr val="000000"/>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39" name="Freeform 50"/>
            <p:cNvSpPr/>
            <p:nvPr/>
          </p:nvSpPr>
          <p:spPr bwMode="auto">
            <a:xfrm>
              <a:off x="101600" y="98425"/>
              <a:ext cx="201613" cy="201613"/>
            </a:xfrm>
            <a:custGeom>
              <a:avLst/>
              <a:gdLst>
                <a:gd name="T0" fmla="*/ 0 w 127"/>
                <a:gd name="T1" fmla="*/ 0 h 127"/>
                <a:gd name="T2" fmla="*/ 0 w 127"/>
                <a:gd name="T3" fmla="*/ 127 h 127"/>
                <a:gd name="T4" fmla="*/ 21 w 127"/>
                <a:gd name="T5" fmla="*/ 127 h 127"/>
                <a:gd name="T6" fmla="*/ 21 w 127"/>
                <a:gd name="T7" fmla="*/ 21 h 127"/>
                <a:gd name="T8" fmla="*/ 127 w 127"/>
                <a:gd name="T9" fmla="*/ 21 h 127"/>
                <a:gd name="T10" fmla="*/ 127 w 127"/>
                <a:gd name="T11" fmla="*/ 0 h 127"/>
                <a:gd name="T12" fmla="*/ 0 w 127"/>
                <a:gd name="T13" fmla="*/ 0 h 127"/>
              </a:gdLst>
              <a:ahLst/>
              <a:cxnLst>
                <a:cxn ang="0">
                  <a:pos x="T0" y="T1"/>
                </a:cxn>
                <a:cxn ang="0">
                  <a:pos x="T2" y="T3"/>
                </a:cxn>
                <a:cxn ang="0">
                  <a:pos x="T4" y="T5"/>
                </a:cxn>
                <a:cxn ang="0">
                  <a:pos x="T6" y="T7"/>
                </a:cxn>
                <a:cxn ang="0">
                  <a:pos x="T8" y="T9"/>
                </a:cxn>
                <a:cxn ang="0">
                  <a:pos x="T10" y="T11"/>
                </a:cxn>
                <a:cxn ang="0">
                  <a:pos x="T12" y="T13"/>
                </a:cxn>
              </a:cxnLst>
              <a:rect l="0" t="0" r="r" b="b"/>
              <a:pathLst>
                <a:path w="127" h="127">
                  <a:moveTo>
                    <a:pt x="0" y="0"/>
                  </a:moveTo>
                  <a:lnTo>
                    <a:pt x="0" y="127"/>
                  </a:lnTo>
                  <a:lnTo>
                    <a:pt x="21" y="127"/>
                  </a:lnTo>
                  <a:lnTo>
                    <a:pt x="21" y="21"/>
                  </a:lnTo>
                  <a:lnTo>
                    <a:pt x="127" y="21"/>
                  </a:lnTo>
                  <a:lnTo>
                    <a:pt x="127"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a:solidFill>
                  <a:srgbClr val="000000"/>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40" name="Rectangle 51"/>
            <p:cNvSpPr>
              <a:spLocks noChangeArrowheads="1"/>
            </p:cNvSpPr>
            <p:nvPr/>
          </p:nvSpPr>
          <p:spPr bwMode="auto">
            <a:xfrm>
              <a:off x="3175" y="469900"/>
              <a:ext cx="230188"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3765"/>
              <a:endParaRPr lang="zh-CN" altLang="en-US" sz="1900">
                <a:solidFill>
                  <a:srgbClr val="000000"/>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41" name="Rectangle 52"/>
            <p:cNvSpPr>
              <a:spLocks noChangeArrowheads="1"/>
            </p:cNvSpPr>
            <p:nvPr/>
          </p:nvSpPr>
          <p:spPr bwMode="auto">
            <a:xfrm>
              <a:off x="744538" y="469900"/>
              <a:ext cx="230188"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3765"/>
              <a:endParaRPr lang="zh-CN" altLang="en-US" sz="1900">
                <a:solidFill>
                  <a:srgbClr val="000000"/>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42" name="Rectangle 53"/>
            <p:cNvSpPr>
              <a:spLocks noChangeArrowheads="1"/>
            </p:cNvSpPr>
            <p:nvPr/>
          </p:nvSpPr>
          <p:spPr bwMode="auto">
            <a:xfrm>
              <a:off x="473075" y="741363"/>
              <a:ext cx="31750" cy="228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3765"/>
              <a:endParaRPr lang="zh-CN" altLang="en-US" sz="1900">
                <a:solidFill>
                  <a:srgbClr val="000000"/>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43" name="Rectangle 54"/>
            <p:cNvSpPr>
              <a:spLocks noChangeArrowheads="1"/>
            </p:cNvSpPr>
            <p:nvPr/>
          </p:nvSpPr>
          <p:spPr bwMode="auto">
            <a:xfrm>
              <a:off x="473075" y="0"/>
              <a:ext cx="31750" cy="228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3765"/>
              <a:endParaRPr lang="zh-CN" altLang="en-US" sz="1900">
                <a:solidFill>
                  <a:srgbClr val="000000"/>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44" name="Freeform 55"/>
            <p:cNvSpPr/>
            <p:nvPr/>
          </p:nvSpPr>
          <p:spPr bwMode="auto">
            <a:xfrm>
              <a:off x="407988" y="309563"/>
              <a:ext cx="163513" cy="169863"/>
            </a:xfrm>
            <a:custGeom>
              <a:avLst/>
              <a:gdLst>
                <a:gd name="T0" fmla="*/ 180 w 360"/>
                <a:gd name="T1" fmla="*/ 0 h 375"/>
                <a:gd name="T2" fmla="*/ 0 w 360"/>
                <a:gd name="T3" fmla="*/ 91 h 375"/>
                <a:gd name="T4" fmla="*/ 0 w 360"/>
                <a:gd name="T5" fmla="*/ 284 h 375"/>
                <a:gd name="T6" fmla="*/ 180 w 360"/>
                <a:gd name="T7" fmla="*/ 375 h 375"/>
                <a:gd name="T8" fmla="*/ 360 w 360"/>
                <a:gd name="T9" fmla="*/ 285 h 375"/>
                <a:gd name="T10" fmla="*/ 360 w 360"/>
                <a:gd name="T11" fmla="*/ 91 h 375"/>
                <a:gd name="T12" fmla="*/ 180 w 360"/>
                <a:gd name="T13" fmla="*/ 0 h 375"/>
              </a:gdLst>
              <a:ahLst/>
              <a:cxnLst>
                <a:cxn ang="0">
                  <a:pos x="T0" y="T1"/>
                </a:cxn>
                <a:cxn ang="0">
                  <a:pos x="T2" y="T3"/>
                </a:cxn>
                <a:cxn ang="0">
                  <a:pos x="T4" y="T5"/>
                </a:cxn>
                <a:cxn ang="0">
                  <a:pos x="T6" y="T7"/>
                </a:cxn>
                <a:cxn ang="0">
                  <a:pos x="T8" y="T9"/>
                </a:cxn>
                <a:cxn ang="0">
                  <a:pos x="T10" y="T11"/>
                </a:cxn>
                <a:cxn ang="0">
                  <a:pos x="T12" y="T13"/>
                </a:cxn>
              </a:cxnLst>
              <a:rect l="0" t="0" r="r" b="b"/>
              <a:pathLst>
                <a:path w="360" h="375">
                  <a:moveTo>
                    <a:pt x="180" y="0"/>
                  </a:moveTo>
                  <a:cubicBezTo>
                    <a:pt x="117" y="32"/>
                    <a:pt x="59" y="61"/>
                    <a:pt x="0" y="91"/>
                  </a:cubicBezTo>
                  <a:cubicBezTo>
                    <a:pt x="0" y="284"/>
                    <a:pt x="0" y="284"/>
                    <a:pt x="0" y="284"/>
                  </a:cubicBezTo>
                  <a:cubicBezTo>
                    <a:pt x="63" y="316"/>
                    <a:pt x="123" y="345"/>
                    <a:pt x="180" y="375"/>
                  </a:cubicBezTo>
                  <a:cubicBezTo>
                    <a:pt x="242" y="344"/>
                    <a:pt x="307" y="310"/>
                    <a:pt x="360" y="285"/>
                  </a:cubicBezTo>
                  <a:cubicBezTo>
                    <a:pt x="360" y="91"/>
                    <a:pt x="360" y="91"/>
                    <a:pt x="360" y="91"/>
                  </a:cubicBezTo>
                  <a:cubicBezTo>
                    <a:pt x="298" y="60"/>
                    <a:pt x="233" y="27"/>
                    <a:pt x="1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a:solidFill>
                  <a:srgbClr val="000000"/>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45" name="Freeform 56"/>
            <p:cNvSpPr/>
            <p:nvPr/>
          </p:nvSpPr>
          <p:spPr bwMode="auto">
            <a:xfrm>
              <a:off x="347663" y="477838"/>
              <a:ext cx="284163" cy="184150"/>
            </a:xfrm>
            <a:custGeom>
              <a:avLst/>
              <a:gdLst>
                <a:gd name="T0" fmla="*/ 0 w 179"/>
                <a:gd name="T1" fmla="*/ 0 h 116"/>
                <a:gd name="T2" fmla="*/ 0 w 179"/>
                <a:gd name="T3" fmla="*/ 74 h 116"/>
                <a:gd name="T4" fmla="*/ 89 w 179"/>
                <a:gd name="T5" fmla="*/ 116 h 116"/>
                <a:gd name="T6" fmla="*/ 179 w 179"/>
                <a:gd name="T7" fmla="*/ 67 h 116"/>
                <a:gd name="T8" fmla="*/ 179 w 179"/>
                <a:gd name="T9" fmla="*/ 0 h 116"/>
                <a:gd name="T10" fmla="*/ 158 w 179"/>
                <a:gd name="T11" fmla="*/ 0 h 116"/>
                <a:gd name="T12" fmla="*/ 158 w 179"/>
                <a:gd name="T13" fmla="*/ 55 h 116"/>
                <a:gd name="T14" fmla="*/ 89 w 179"/>
                <a:gd name="T15" fmla="*/ 93 h 116"/>
                <a:gd name="T16" fmla="*/ 20 w 179"/>
                <a:gd name="T17" fmla="*/ 61 h 116"/>
                <a:gd name="T18" fmla="*/ 20 w 179"/>
                <a:gd name="T19" fmla="*/ 0 h 116"/>
                <a:gd name="T20" fmla="*/ 0 w 179"/>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9" h="116">
                  <a:moveTo>
                    <a:pt x="0" y="0"/>
                  </a:moveTo>
                  <a:lnTo>
                    <a:pt x="0" y="74"/>
                  </a:lnTo>
                  <a:lnTo>
                    <a:pt x="89" y="116"/>
                  </a:lnTo>
                  <a:lnTo>
                    <a:pt x="179" y="67"/>
                  </a:lnTo>
                  <a:lnTo>
                    <a:pt x="179" y="0"/>
                  </a:lnTo>
                  <a:lnTo>
                    <a:pt x="158" y="0"/>
                  </a:lnTo>
                  <a:lnTo>
                    <a:pt x="158" y="55"/>
                  </a:lnTo>
                  <a:lnTo>
                    <a:pt x="89" y="93"/>
                  </a:lnTo>
                  <a:lnTo>
                    <a:pt x="20" y="61"/>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endParaRPr lang="zh-CN" altLang="en-US" sz="1900">
                <a:solidFill>
                  <a:srgbClr val="000000"/>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right)">
                                      <p:cBhvr>
                                        <p:cTn id="19" dur="500"/>
                                        <p:tgtEl>
                                          <p:spTgt spid="19"/>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right)">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611208" y="2655126"/>
            <a:ext cx="5840060" cy="1154162"/>
          </a:xfrm>
          <a:prstGeom prst="rect">
            <a:avLst/>
          </a:prstGeom>
          <a:noFill/>
        </p:spPr>
        <p:txBody>
          <a:bodyPr wrap="none" rtlCol="0" anchor="ctr">
            <a:spAutoFit/>
          </a:bodyPr>
          <a:lstStyle/>
          <a:p>
            <a:pPr>
              <a:lnSpc>
                <a:spcPct val="120000"/>
              </a:lnSpc>
            </a:pPr>
            <a:r>
              <a:rPr lang="zh-CN" altLang="en-US" sz="6000" spc="300" dirty="0">
                <a:solidFill>
                  <a:srgbClr val="C00000"/>
                </a:solidFill>
                <a:latin typeface="方正正中黑简体" panose="02000000000000000000" pitchFamily="2" charset="-122"/>
                <a:ea typeface="方正正中黑简体" panose="02000000000000000000" pitchFamily="2" charset="-122"/>
              </a:rPr>
              <a:t>感谢您的观看！</a:t>
            </a:r>
          </a:p>
        </p:txBody>
      </p:sp>
      <p:sp>
        <p:nvSpPr>
          <p:cNvPr id="7" name="矩形 6"/>
          <p:cNvSpPr/>
          <p:nvPr/>
        </p:nvSpPr>
        <p:spPr>
          <a:xfrm>
            <a:off x="1162400" y="3625793"/>
            <a:ext cx="9800339" cy="523220"/>
          </a:xfrm>
          <a:prstGeom prst="rect">
            <a:avLst/>
          </a:prstGeom>
        </p:spPr>
        <p:txBody>
          <a:bodyPr wrap="square">
            <a:spAutoFit/>
          </a:bodyPr>
          <a:lstStyle/>
          <a:p>
            <a:pPr algn="ctr"/>
            <a:r>
              <a:rPr lang="zh-CN" altLang="en-US" sz="1400" dirty="0">
                <a:solidFill>
                  <a:srgbClr val="C00000"/>
                </a:solidFill>
              </a:rPr>
              <a:t>Lorem ipsum dolor sit amet, consectetuer adipiscing elit.Aenean commodo ligula eget dolor. Aenean massa. Cum sociis natoque penatibus et magnis dis parturient montes,nascetur ridiculus mus. Donec quam felis, ultricies nec.</a:t>
            </a:r>
          </a:p>
        </p:txBody>
      </p:sp>
      <p:pic>
        <p:nvPicPr>
          <p:cNvPr id="12" name="图片 11"/>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387111" y="1376412"/>
            <a:ext cx="3662914" cy="1361106"/>
          </a:xfrm>
          <a:prstGeom prst="rect">
            <a:avLst/>
          </a:prstGeom>
        </p:spPr>
      </p:pic>
      <p:pic>
        <p:nvPicPr>
          <p:cNvPr id="15" name="michelle tumes - Merry Christma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245975" y="-2536825"/>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Click="0" advTm="5000">
        <p14:ripple/>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par>
                                <p:cTn id="7" presetID="53" presetClass="entr" presetSubtype="16"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 calcmode="lin" valueType="num">
                                      <p:cBhvr>
                                        <p:cTn id="9" dur="500" fill="hold"/>
                                        <p:tgtEl>
                                          <p:spTgt spid="12"/>
                                        </p:tgtEl>
                                        <p:attrNameLst>
                                          <p:attrName>ppt_w</p:attrName>
                                        </p:attrNameLst>
                                      </p:cBhvr>
                                      <p:tavLst>
                                        <p:tav tm="0">
                                          <p:val>
                                            <p:fltVal val="0"/>
                                          </p:val>
                                        </p:tav>
                                        <p:tav tm="100000">
                                          <p:val>
                                            <p:strVal val="#ppt_w"/>
                                          </p:val>
                                        </p:tav>
                                      </p:tavLst>
                                    </p:anim>
                                    <p:anim calcmode="lin" valueType="num">
                                      <p:cBhvr>
                                        <p:cTn id="10" dur="500" fill="hold"/>
                                        <p:tgtEl>
                                          <p:spTgt spid="12"/>
                                        </p:tgtEl>
                                        <p:attrNameLst>
                                          <p:attrName>ppt_h</p:attrName>
                                        </p:attrNameLst>
                                      </p:cBhvr>
                                      <p:tavLst>
                                        <p:tav tm="0">
                                          <p:val>
                                            <p:fltVal val="0"/>
                                          </p:val>
                                        </p:tav>
                                        <p:tav tm="100000">
                                          <p:val>
                                            <p:strVal val="#ppt_h"/>
                                          </p:val>
                                        </p:tav>
                                      </p:tavLst>
                                    </p:anim>
                                    <p:animEffect transition="in" filter="fade">
                                      <p:cBhvr>
                                        <p:cTn id="11" dur="500"/>
                                        <p:tgtEl>
                                          <p:spTgt spid="12"/>
                                        </p:tgtEl>
                                      </p:cBhvr>
                                    </p:animEffect>
                                  </p:childTnLst>
                                </p:cTn>
                              </p:par>
                            </p:childTnLst>
                          </p:cTn>
                        </p:par>
                        <p:par>
                          <p:cTn id="12" fill="hold">
                            <p:stCondLst>
                              <p:cond delay="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0" repeatCount="indefinite" fill="remove" display="0">
                  <p:stCondLst>
                    <p:cond delay="indefinite"/>
                  </p:stCondLst>
                  <p:endCondLst>
                    <p:cond evt="onStopAudio" delay="0">
                      <p:tgtEl>
                        <p:sldTgt/>
                      </p:tgtEl>
                    </p:cond>
                  </p:endCondLst>
                </p:cTn>
                <p:tgtEl>
                  <p:spTgt spid="15"/>
                </p:tgtEl>
              </p:cMediaNode>
            </p:audio>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6"/>
          <p:cNvSpPr txBox="1"/>
          <p:nvPr/>
        </p:nvSpPr>
        <p:spPr>
          <a:xfrm>
            <a:off x="2943445" y="2552513"/>
            <a:ext cx="1762771" cy="1641349"/>
          </a:xfrm>
          <a:prstGeom prst="rect">
            <a:avLst/>
          </a:prstGeom>
          <a:noFill/>
        </p:spPr>
        <p:txBody>
          <a:bodyPr wrap="square" lIns="0" tIns="0" rIns="0" bIns="0" rtlCol="0">
            <a:spAutoFit/>
          </a:bodyPr>
          <a:lstStyle/>
          <a:p>
            <a:pPr algn="ctr"/>
            <a:r>
              <a:rPr lang="en-US" altLang="zh-CN" sz="10665" dirty="0">
                <a:solidFill>
                  <a:srgbClr val="229465"/>
                </a:solidFill>
                <a:latin typeface="Arial" panose="020B0604020202020204" pitchFamily="34" charset="0"/>
                <a:ea typeface="微软雅黑" panose="020B0503020204020204" pitchFamily="34" charset="-122"/>
                <a:cs typeface="+mn-ea"/>
                <a:sym typeface="Arial" panose="020B0604020202020204" pitchFamily="34" charset="0"/>
              </a:rPr>
              <a:t>01</a:t>
            </a:r>
            <a:endParaRPr lang="zh-CN" altLang="en-US" sz="10665" dirty="0">
              <a:solidFill>
                <a:srgbClr val="22946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矩形 3"/>
          <p:cNvSpPr/>
          <p:nvPr/>
        </p:nvSpPr>
        <p:spPr>
          <a:xfrm>
            <a:off x="4920741" y="2733708"/>
            <a:ext cx="4164729" cy="700320"/>
          </a:xfrm>
          <a:prstGeom prst="rect">
            <a:avLst/>
          </a:prstGeom>
        </p:spPr>
        <p:txBody>
          <a:bodyPr wrap="square" lIns="0" tIns="0" rIns="0" bIns="0">
            <a:spAutoFit/>
          </a:bodyPr>
          <a:lstStyle/>
          <a:p>
            <a:r>
              <a:rPr lang="zh-CN" altLang="en-US" sz="4550" b="1" dirty="0">
                <a:solidFill>
                  <a:srgbClr val="B0251D"/>
                </a:solidFill>
                <a:ea typeface="微软雅黑" panose="020B0503020204020204" pitchFamily="34" charset="-122"/>
                <a:cs typeface="+mn-ea"/>
                <a:sym typeface="+mn-lt"/>
              </a:rPr>
              <a:t>请输入您的标题</a:t>
            </a:r>
          </a:p>
        </p:txBody>
      </p:sp>
      <p:sp>
        <p:nvSpPr>
          <p:cNvPr id="5" name="TextBox 11"/>
          <p:cNvSpPr txBox="1"/>
          <p:nvPr/>
        </p:nvSpPr>
        <p:spPr>
          <a:xfrm>
            <a:off x="4820108" y="3548311"/>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solidFill>
                  <a:srgbClr val="B0251D"/>
                </a:solidFill>
                <a:latin typeface="微软雅黑" panose="020B0503020204020204" pitchFamily="34" charset="-122"/>
                <a:ea typeface="微软雅黑" panose="020B0503020204020204" pitchFamily="34" charset="-122"/>
                <a:cs typeface="+mn-ea"/>
                <a:sym typeface="+mn-lt"/>
              </a:rPr>
              <a:t>添加相关标题文字</a:t>
            </a:r>
            <a:endParaRPr lang="en-US" altLang="zh-CN" sz="1325" dirty="0">
              <a:solidFill>
                <a:srgbClr val="B0251D"/>
              </a:solidFill>
              <a:latin typeface="微软雅黑" panose="020B0503020204020204" pitchFamily="34" charset="-122"/>
              <a:ea typeface="微软雅黑" panose="020B0503020204020204" pitchFamily="34" charset="-122"/>
            </a:endParaRPr>
          </a:p>
        </p:txBody>
      </p:sp>
      <p:sp>
        <p:nvSpPr>
          <p:cNvPr id="6" name="TextBox 11"/>
          <p:cNvSpPr txBox="1"/>
          <p:nvPr/>
        </p:nvSpPr>
        <p:spPr>
          <a:xfrm>
            <a:off x="6696771" y="3548311"/>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solidFill>
                  <a:srgbClr val="B0251D"/>
                </a:solidFill>
                <a:latin typeface="微软雅黑" panose="020B0503020204020204" pitchFamily="34" charset="-122"/>
                <a:ea typeface="微软雅黑" panose="020B0503020204020204" pitchFamily="34" charset="-122"/>
                <a:cs typeface="+mn-ea"/>
                <a:sym typeface="+mn-lt"/>
              </a:rPr>
              <a:t>添加相关标题文字</a:t>
            </a:r>
            <a:endParaRPr lang="en-US" altLang="zh-CN" sz="1325" dirty="0">
              <a:solidFill>
                <a:srgbClr val="B0251D"/>
              </a:solidFill>
              <a:latin typeface="微软雅黑" panose="020B0503020204020204" pitchFamily="34" charset="-122"/>
              <a:ea typeface="微软雅黑" panose="020B0503020204020204" pitchFamily="34" charset="-122"/>
            </a:endParaRPr>
          </a:p>
        </p:txBody>
      </p:sp>
      <p:sp>
        <p:nvSpPr>
          <p:cNvPr id="7" name="TextBox 11"/>
          <p:cNvSpPr txBox="1"/>
          <p:nvPr/>
        </p:nvSpPr>
        <p:spPr>
          <a:xfrm>
            <a:off x="4820108" y="3897306"/>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solidFill>
                  <a:srgbClr val="B0251D"/>
                </a:solidFill>
                <a:latin typeface="微软雅黑" panose="020B0503020204020204" pitchFamily="34" charset="-122"/>
                <a:ea typeface="微软雅黑" panose="020B0503020204020204" pitchFamily="34" charset="-122"/>
                <a:cs typeface="+mn-ea"/>
                <a:sym typeface="+mn-lt"/>
              </a:rPr>
              <a:t>添加相关标题文字</a:t>
            </a:r>
            <a:endParaRPr lang="en-US" altLang="zh-CN" sz="1325" dirty="0">
              <a:solidFill>
                <a:srgbClr val="B0251D"/>
              </a:solidFill>
              <a:latin typeface="微软雅黑" panose="020B0503020204020204" pitchFamily="34" charset="-122"/>
              <a:ea typeface="微软雅黑" panose="020B0503020204020204" pitchFamily="34" charset="-122"/>
            </a:endParaRPr>
          </a:p>
        </p:txBody>
      </p:sp>
      <p:sp>
        <p:nvSpPr>
          <p:cNvPr id="8" name="TextBox 11"/>
          <p:cNvSpPr txBox="1"/>
          <p:nvPr/>
        </p:nvSpPr>
        <p:spPr>
          <a:xfrm>
            <a:off x="6696771" y="3897306"/>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solidFill>
                  <a:srgbClr val="B0251D"/>
                </a:solidFill>
                <a:latin typeface="微软雅黑" panose="020B0503020204020204" pitchFamily="34" charset="-122"/>
                <a:ea typeface="微软雅黑" panose="020B0503020204020204" pitchFamily="34" charset="-122"/>
                <a:cs typeface="+mn-ea"/>
                <a:sym typeface="+mn-lt"/>
              </a:rPr>
              <a:t>添加相关标题文字</a:t>
            </a:r>
            <a:endParaRPr lang="en-US" altLang="zh-CN" sz="1325" dirty="0">
              <a:solidFill>
                <a:srgbClr val="B0251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4*#ppt_w"/>
                                          </p:val>
                                        </p:tav>
                                        <p:tav tm="100000">
                                          <p:val>
                                            <p:strVal val="#ppt_w"/>
                                          </p:val>
                                        </p:tav>
                                      </p:tavLst>
                                    </p:anim>
                                    <p:anim calcmode="lin" valueType="num">
                                      <p:cBhvr>
                                        <p:cTn id="8" dur="500" fill="hold"/>
                                        <p:tgtEl>
                                          <p:spTgt spid="4"/>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ppt_x</p:attrName>
                                        </p:attrNameLst>
                                      </p:cBhvr>
                                      <p:tavLst>
                                        <p:tav tm="0">
                                          <p:val>
                                            <p:strVal val="#ppt_x-#ppt_w*1.125000"/>
                                          </p:val>
                                        </p:tav>
                                        <p:tav tm="100000">
                                          <p:val>
                                            <p:strVal val="#ppt_x"/>
                                          </p:val>
                                        </p:tav>
                                      </p:tavLst>
                                    </p:anim>
                                    <p:animEffect transition="in" filter="wipe(right)">
                                      <p:cBhvr>
                                        <p:cTn id="13" dur="500"/>
                                        <p:tgtEl>
                                          <p:spTgt spid="5"/>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ppt_x</p:attrName>
                                        </p:attrNameLst>
                                      </p:cBhvr>
                                      <p:tavLst>
                                        <p:tav tm="0">
                                          <p:val>
                                            <p:strVal val="#ppt_x-#ppt_w*1.125000"/>
                                          </p:val>
                                        </p:tav>
                                        <p:tav tm="100000">
                                          <p:val>
                                            <p:strVal val="#ppt_x"/>
                                          </p:val>
                                        </p:tav>
                                      </p:tavLst>
                                    </p:anim>
                                    <p:animEffect transition="in" filter="wipe(right)">
                                      <p:cBhvr>
                                        <p:cTn id="18" dur="500"/>
                                        <p:tgtEl>
                                          <p:spTgt spid="6"/>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p:tgtEl>
                                          <p:spTgt spid="7"/>
                                        </p:tgtEl>
                                        <p:attrNameLst>
                                          <p:attrName>ppt_x</p:attrName>
                                        </p:attrNameLst>
                                      </p:cBhvr>
                                      <p:tavLst>
                                        <p:tav tm="0">
                                          <p:val>
                                            <p:strVal val="#ppt_x-#ppt_w*1.125000"/>
                                          </p:val>
                                        </p:tav>
                                        <p:tav tm="100000">
                                          <p:val>
                                            <p:strVal val="#ppt_x"/>
                                          </p:val>
                                        </p:tav>
                                      </p:tavLst>
                                    </p:anim>
                                    <p:animEffect transition="in" filter="wipe(right)">
                                      <p:cBhvr>
                                        <p:cTn id="23" dur="500"/>
                                        <p:tgtEl>
                                          <p:spTgt spid="7"/>
                                        </p:tgtEl>
                                      </p:cBhvr>
                                    </p:animEffect>
                                  </p:childTnLst>
                                </p:cTn>
                              </p:par>
                            </p:childTnLst>
                          </p:cTn>
                        </p:par>
                        <p:par>
                          <p:cTn id="24" fill="hold">
                            <p:stCondLst>
                              <p:cond delay="2000"/>
                            </p:stCondLst>
                            <p:childTnLst>
                              <p:par>
                                <p:cTn id="25" presetID="1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p:tgtEl>
                                          <p:spTgt spid="8"/>
                                        </p:tgtEl>
                                        <p:attrNameLst>
                                          <p:attrName>ppt_x</p:attrName>
                                        </p:attrNameLst>
                                      </p:cBhvr>
                                      <p:tavLst>
                                        <p:tav tm="0">
                                          <p:val>
                                            <p:strVal val="#ppt_x-#ppt_w*1.125000"/>
                                          </p:val>
                                        </p:tav>
                                        <p:tav tm="100000">
                                          <p:val>
                                            <p:strVal val="#ppt_x"/>
                                          </p:val>
                                        </p:tav>
                                      </p:tavLst>
                                    </p:anim>
                                    <p:animEffect transition="in" filter="wipe(right)">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泪滴形 24"/>
          <p:cNvSpPr/>
          <p:nvPr/>
        </p:nvSpPr>
        <p:spPr>
          <a:xfrm>
            <a:off x="3628043" y="1672027"/>
            <a:ext cx="2159869" cy="2159869"/>
          </a:xfrm>
          <a:prstGeom prst="teardrop">
            <a:avLst/>
          </a:prstGeom>
          <a:solidFill>
            <a:schemeClr val="accent1"/>
          </a:soli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a:sym typeface="Agency FB" panose="020B0503020202020204" pitchFamily="34" charset="0"/>
            </a:endParaRPr>
          </a:p>
        </p:txBody>
      </p:sp>
      <p:sp>
        <p:nvSpPr>
          <p:cNvPr id="26" name="泪滴形 25"/>
          <p:cNvSpPr/>
          <p:nvPr/>
        </p:nvSpPr>
        <p:spPr>
          <a:xfrm flipH="1">
            <a:off x="1175079" y="1672027"/>
            <a:ext cx="2159869" cy="2159869"/>
          </a:xfrm>
          <a:prstGeom prst="teardrop">
            <a:avLst/>
          </a:prstGeom>
          <a:solidFill>
            <a:schemeClr val="accent4"/>
          </a:soli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a:sym typeface="Agency FB" panose="020B0503020202020204" pitchFamily="34" charset="0"/>
            </a:endParaRPr>
          </a:p>
        </p:txBody>
      </p:sp>
      <p:sp>
        <p:nvSpPr>
          <p:cNvPr id="27" name="泪滴形 26"/>
          <p:cNvSpPr/>
          <p:nvPr/>
        </p:nvSpPr>
        <p:spPr>
          <a:xfrm flipV="1">
            <a:off x="3628043" y="4103864"/>
            <a:ext cx="2159869" cy="2159869"/>
          </a:xfrm>
          <a:prstGeom prst="teardrop">
            <a:avLst/>
          </a:prstGeom>
          <a:solidFill>
            <a:schemeClr val="accent2"/>
          </a:soli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a:sym typeface="Agency FB" panose="020B0503020202020204" pitchFamily="34" charset="0"/>
            </a:endParaRPr>
          </a:p>
        </p:txBody>
      </p:sp>
      <p:sp>
        <p:nvSpPr>
          <p:cNvPr id="28" name="泪滴形 27"/>
          <p:cNvSpPr/>
          <p:nvPr/>
        </p:nvSpPr>
        <p:spPr>
          <a:xfrm flipH="1" flipV="1">
            <a:off x="1175079" y="4103864"/>
            <a:ext cx="2159869" cy="2159869"/>
          </a:xfrm>
          <a:prstGeom prst="teardrop">
            <a:avLst/>
          </a:prstGeom>
          <a:solidFill>
            <a:schemeClr val="accent3"/>
          </a:soli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a:sym typeface="Agency FB" panose="020B0503020202020204" pitchFamily="34" charset="0"/>
            </a:endParaRPr>
          </a:p>
        </p:txBody>
      </p:sp>
      <p:grpSp>
        <p:nvGrpSpPr>
          <p:cNvPr id="34" name="组合 33"/>
          <p:cNvGrpSpPr/>
          <p:nvPr/>
        </p:nvGrpSpPr>
        <p:grpSpPr>
          <a:xfrm>
            <a:off x="1319851" y="1800428"/>
            <a:ext cx="1415772" cy="1452243"/>
            <a:chOff x="3826584" y="1675861"/>
            <a:chExt cx="1415772" cy="1452242"/>
          </a:xfrm>
        </p:grpSpPr>
        <p:sp>
          <p:nvSpPr>
            <p:cNvPr id="30" name="文本框 29"/>
            <p:cNvSpPr txBox="1"/>
            <p:nvPr/>
          </p:nvSpPr>
          <p:spPr>
            <a:xfrm>
              <a:off x="3826584" y="1675861"/>
              <a:ext cx="561372" cy="646331"/>
            </a:xfrm>
            <a:prstGeom prst="rect">
              <a:avLst/>
            </a:prstGeom>
            <a:noFill/>
          </p:spPr>
          <p:txBody>
            <a:bodyPr wrap="none" rtlCol="0">
              <a:spAutoFit/>
            </a:bodyPr>
            <a:lstStyle/>
            <a:p>
              <a:r>
                <a:rPr lang="en-US" altLang="zh-CN" sz="3600" dirty="0">
                  <a:solidFill>
                    <a:schemeClr val="bg1"/>
                  </a:solidFill>
                  <a:latin typeface="Agency FB" panose="020B0503020202020204" pitchFamily="34" charset="0"/>
                  <a:ea typeface="微软雅黑" panose="020B0503020204020204" pitchFamily="34" charset="-122"/>
                  <a:sym typeface="Agency FB" panose="020B0503020202020204" pitchFamily="34" charset="0"/>
                </a:rPr>
                <a:t>04</a:t>
              </a:r>
              <a:endParaRPr lang="zh-CN" altLang="en-US" sz="3600" dirty="0">
                <a:solidFill>
                  <a:schemeClr val="bg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31" name="文本框 30"/>
            <p:cNvSpPr txBox="1"/>
            <p:nvPr/>
          </p:nvSpPr>
          <p:spPr>
            <a:xfrm>
              <a:off x="3826584" y="2156563"/>
              <a:ext cx="1005403" cy="584775"/>
            </a:xfrm>
            <a:prstGeom prst="rect">
              <a:avLst/>
            </a:prstGeom>
            <a:noFill/>
          </p:spPr>
          <p:txBody>
            <a:bodyPr wrap="none" rtlCol="0">
              <a:spAutoFit/>
            </a:bodyPr>
            <a:lstStyle/>
            <a:p>
              <a:r>
                <a:rPr lang="zh-CN" altLang="en-US" sz="3200" dirty="0">
                  <a:solidFill>
                    <a:schemeClr val="bg1"/>
                  </a:solidFill>
                  <a:latin typeface="Agency FB" panose="020B0503020202020204" pitchFamily="34" charset="0"/>
                  <a:ea typeface="微软雅黑" panose="020B0503020204020204" pitchFamily="34" charset="-122"/>
                  <a:sym typeface="Agency FB" panose="020B0503020202020204" pitchFamily="34" charset="0"/>
                </a:rPr>
                <a:t>标题</a:t>
              </a:r>
              <a:endParaRPr lang="en-US" altLang="zh-CN" sz="3200" dirty="0">
                <a:solidFill>
                  <a:schemeClr val="bg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32" name="文本框 31"/>
            <p:cNvSpPr txBox="1"/>
            <p:nvPr/>
          </p:nvSpPr>
          <p:spPr>
            <a:xfrm>
              <a:off x="3826584" y="2578784"/>
              <a:ext cx="1415772" cy="276999"/>
            </a:xfrm>
            <a:prstGeom prst="rect">
              <a:avLst/>
            </a:prstGeom>
            <a:noFill/>
          </p:spPr>
          <p:txBody>
            <a:bodyPr wrap="none" rtlCol="0">
              <a:spAutoFit/>
            </a:bodyPr>
            <a:lstStyle/>
            <a:p>
              <a:r>
                <a:rPr lang="zh-CN" altLang="en-US" sz="1200" dirty="0">
                  <a:solidFill>
                    <a:schemeClr val="bg1"/>
                  </a:solidFill>
                  <a:latin typeface="Agency FB" panose="020B0503020202020204" pitchFamily="34" charset="0"/>
                  <a:ea typeface="微软雅黑" panose="020B0503020204020204" pitchFamily="34" charset="-122"/>
                  <a:sym typeface="Agency FB" panose="020B0503020202020204" pitchFamily="34" charset="0"/>
                </a:rPr>
                <a:t>点击更改文本内容</a:t>
              </a:r>
            </a:p>
          </p:txBody>
        </p:sp>
        <p:sp>
          <p:nvSpPr>
            <p:cNvPr id="33" name="文本框 32"/>
            <p:cNvSpPr txBox="1"/>
            <p:nvPr/>
          </p:nvSpPr>
          <p:spPr>
            <a:xfrm>
              <a:off x="3826584" y="2851104"/>
              <a:ext cx="1415772" cy="276999"/>
            </a:xfrm>
            <a:prstGeom prst="rect">
              <a:avLst/>
            </a:prstGeom>
            <a:noFill/>
          </p:spPr>
          <p:txBody>
            <a:bodyPr wrap="none" rtlCol="0">
              <a:spAutoFit/>
            </a:bodyPr>
            <a:lstStyle/>
            <a:p>
              <a:r>
                <a:rPr lang="zh-CN" altLang="en-US" sz="1200" dirty="0">
                  <a:solidFill>
                    <a:schemeClr val="bg1"/>
                  </a:solidFill>
                  <a:latin typeface="Agency FB" panose="020B0503020202020204" pitchFamily="34" charset="0"/>
                  <a:ea typeface="微软雅黑" panose="020B0503020204020204" pitchFamily="34" charset="-122"/>
                  <a:sym typeface="Agency FB" panose="020B0503020202020204" pitchFamily="34" charset="0"/>
                </a:rPr>
                <a:t>点击更改文本内容</a:t>
              </a:r>
              <a:endParaRPr lang="en-US" altLang="zh-CN" sz="1200" dirty="0">
                <a:solidFill>
                  <a:schemeClr val="bg1"/>
                </a:solidFill>
                <a:latin typeface="Agency FB" panose="020B0503020202020204" pitchFamily="34" charset="0"/>
                <a:ea typeface="微软雅黑" panose="020B0503020204020204" pitchFamily="34" charset="-122"/>
                <a:sym typeface="Agency FB" panose="020B0503020202020204" pitchFamily="34" charset="0"/>
              </a:endParaRPr>
            </a:p>
          </p:txBody>
        </p:sp>
      </p:grpSp>
      <p:grpSp>
        <p:nvGrpSpPr>
          <p:cNvPr id="35" name="组合 34"/>
          <p:cNvGrpSpPr/>
          <p:nvPr/>
        </p:nvGrpSpPr>
        <p:grpSpPr>
          <a:xfrm>
            <a:off x="3958085" y="1787937"/>
            <a:ext cx="1415772" cy="1452243"/>
            <a:chOff x="3826584" y="1675861"/>
            <a:chExt cx="1415772" cy="1452242"/>
          </a:xfrm>
        </p:grpSpPr>
        <p:sp>
          <p:nvSpPr>
            <p:cNvPr id="36" name="文本框 35"/>
            <p:cNvSpPr txBox="1"/>
            <p:nvPr/>
          </p:nvSpPr>
          <p:spPr>
            <a:xfrm>
              <a:off x="3826584" y="1675861"/>
              <a:ext cx="479618" cy="646331"/>
            </a:xfrm>
            <a:prstGeom prst="rect">
              <a:avLst/>
            </a:prstGeom>
            <a:noFill/>
          </p:spPr>
          <p:txBody>
            <a:bodyPr wrap="none" rtlCol="0">
              <a:spAutoFit/>
            </a:bodyPr>
            <a:lstStyle/>
            <a:p>
              <a:r>
                <a:rPr lang="en-US" altLang="zh-CN" sz="3600" dirty="0">
                  <a:solidFill>
                    <a:schemeClr val="bg1"/>
                  </a:solidFill>
                  <a:latin typeface="Agency FB" panose="020B0503020202020204" pitchFamily="34" charset="0"/>
                  <a:ea typeface="微软雅黑" panose="020B0503020204020204" pitchFamily="34" charset="-122"/>
                  <a:sym typeface="Agency FB" panose="020B0503020202020204" pitchFamily="34" charset="0"/>
                </a:rPr>
                <a:t>01</a:t>
              </a:r>
              <a:endParaRPr lang="zh-CN" altLang="en-US" sz="3600" dirty="0">
                <a:solidFill>
                  <a:schemeClr val="bg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37" name="文本框 36"/>
            <p:cNvSpPr txBox="1"/>
            <p:nvPr/>
          </p:nvSpPr>
          <p:spPr>
            <a:xfrm>
              <a:off x="3826584" y="2156563"/>
              <a:ext cx="1005403" cy="584775"/>
            </a:xfrm>
            <a:prstGeom prst="rect">
              <a:avLst/>
            </a:prstGeom>
            <a:noFill/>
          </p:spPr>
          <p:txBody>
            <a:bodyPr wrap="none" rtlCol="0">
              <a:spAutoFit/>
            </a:bodyPr>
            <a:lstStyle/>
            <a:p>
              <a:r>
                <a:rPr lang="zh-CN" altLang="en-US" sz="3200" dirty="0">
                  <a:solidFill>
                    <a:schemeClr val="bg1"/>
                  </a:solidFill>
                  <a:latin typeface="Agency FB" panose="020B0503020202020204" pitchFamily="34" charset="0"/>
                  <a:ea typeface="微软雅黑" panose="020B0503020204020204" pitchFamily="34" charset="-122"/>
                  <a:sym typeface="Agency FB" panose="020B0503020202020204" pitchFamily="34" charset="0"/>
                </a:rPr>
                <a:t>标题</a:t>
              </a:r>
              <a:endParaRPr lang="en-US" altLang="zh-CN" sz="3200" dirty="0">
                <a:solidFill>
                  <a:schemeClr val="bg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38" name="文本框 37"/>
            <p:cNvSpPr txBox="1"/>
            <p:nvPr/>
          </p:nvSpPr>
          <p:spPr>
            <a:xfrm>
              <a:off x="3826584" y="2578784"/>
              <a:ext cx="1415772" cy="276999"/>
            </a:xfrm>
            <a:prstGeom prst="rect">
              <a:avLst/>
            </a:prstGeom>
            <a:noFill/>
          </p:spPr>
          <p:txBody>
            <a:bodyPr wrap="none" rtlCol="0">
              <a:spAutoFit/>
            </a:bodyPr>
            <a:lstStyle/>
            <a:p>
              <a:r>
                <a:rPr lang="zh-CN" altLang="en-US" sz="1200" dirty="0">
                  <a:solidFill>
                    <a:schemeClr val="bg1"/>
                  </a:solidFill>
                  <a:latin typeface="Agency FB" panose="020B0503020202020204" pitchFamily="34" charset="0"/>
                  <a:ea typeface="微软雅黑" panose="020B0503020204020204" pitchFamily="34" charset="-122"/>
                  <a:sym typeface="Agency FB" panose="020B0503020202020204" pitchFamily="34" charset="0"/>
                </a:rPr>
                <a:t>点击更改文本内容</a:t>
              </a:r>
              <a:endParaRPr lang="en-US" altLang="zh-CN" sz="1200" dirty="0">
                <a:solidFill>
                  <a:schemeClr val="bg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39" name="文本框 38"/>
            <p:cNvSpPr txBox="1"/>
            <p:nvPr/>
          </p:nvSpPr>
          <p:spPr>
            <a:xfrm>
              <a:off x="3826584" y="2851104"/>
              <a:ext cx="1415772" cy="276999"/>
            </a:xfrm>
            <a:prstGeom prst="rect">
              <a:avLst/>
            </a:prstGeom>
            <a:noFill/>
          </p:spPr>
          <p:txBody>
            <a:bodyPr wrap="none" rtlCol="0">
              <a:spAutoFit/>
            </a:bodyPr>
            <a:lstStyle/>
            <a:p>
              <a:r>
                <a:rPr lang="zh-CN" altLang="en-US" sz="1200" dirty="0">
                  <a:solidFill>
                    <a:schemeClr val="bg1"/>
                  </a:solidFill>
                  <a:latin typeface="Agency FB" panose="020B0503020202020204" pitchFamily="34" charset="0"/>
                  <a:ea typeface="微软雅黑" panose="020B0503020204020204" pitchFamily="34" charset="-122"/>
                  <a:sym typeface="Agency FB" panose="020B0503020202020204" pitchFamily="34" charset="0"/>
                </a:rPr>
                <a:t>点击更改文本内容</a:t>
              </a:r>
              <a:endParaRPr lang="en-US" altLang="zh-CN" sz="1200" dirty="0">
                <a:solidFill>
                  <a:schemeClr val="bg1"/>
                </a:solidFill>
                <a:latin typeface="Agency FB" panose="020B0503020202020204" pitchFamily="34" charset="0"/>
                <a:ea typeface="微软雅黑" panose="020B0503020204020204" pitchFamily="34" charset="-122"/>
                <a:sym typeface="Agency FB" panose="020B0503020202020204" pitchFamily="34" charset="0"/>
              </a:endParaRPr>
            </a:p>
          </p:txBody>
        </p:sp>
      </p:grpSp>
      <p:grpSp>
        <p:nvGrpSpPr>
          <p:cNvPr id="40" name="组合 39"/>
          <p:cNvGrpSpPr/>
          <p:nvPr/>
        </p:nvGrpSpPr>
        <p:grpSpPr>
          <a:xfrm>
            <a:off x="1371762" y="4472861"/>
            <a:ext cx="1685077" cy="1493343"/>
            <a:chOff x="3826584" y="1675861"/>
            <a:chExt cx="1685076" cy="1493343"/>
          </a:xfrm>
        </p:grpSpPr>
        <p:sp>
          <p:nvSpPr>
            <p:cNvPr id="41" name="文本框 40"/>
            <p:cNvSpPr txBox="1"/>
            <p:nvPr/>
          </p:nvSpPr>
          <p:spPr>
            <a:xfrm>
              <a:off x="3826584" y="1675861"/>
              <a:ext cx="580608" cy="646331"/>
            </a:xfrm>
            <a:prstGeom prst="rect">
              <a:avLst/>
            </a:prstGeom>
            <a:noFill/>
          </p:spPr>
          <p:txBody>
            <a:bodyPr wrap="none" rtlCol="0">
              <a:spAutoFit/>
            </a:bodyPr>
            <a:lstStyle/>
            <a:p>
              <a:r>
                <a:rPr lang="en-US" altLang="zh-CN" sz="3600" dirty="0">
                  <a:solidFill>
                    <a:schemeClr val="bg1"/>
                  </a:solidFill>
                  <a:latin typeface="Agency FB" panose="020B0503020202020204" pitchFamily="34" charset="0"/>
                  <a:ea typeface="微软雅黑" panose="020B0503020204020204" pitchFamily="34" charset="-122"/>
                  <a:sym typeface="Agency FB" panose="020B0503020202020204" pitchFamily="34" charset="0"/>
                </a:rPr>
                <a:t>03</a:t>
              </a:r>
              <a:endParaRPr lang="zh-CN" altLang="en-US" sz="3600" dirty="0">
                <a:solidFill>
                  <a:schemeClr val="bg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42" name="文本框 41"/>
            <p:cNvSpPr txBox="1"/>
            <p:nvPr/>
          </p:nvSpPr>
          <p:spPr>
            <a:xfrm>
              <a:off x="3826584" y="2156564"/>
              <a:ext cx="1005403" cy="584775"/>
            </a:xfrm>
            <a:prstGeom prst="rect">
              <a:avLst/>
            </a:prstGeom>
            <a:noFill/>
          </p:spPr>
          <p:txBody>
            <a:bodyPr wrap="none" rtlCol="0">
              <a:spAutoFit/>
            </a:bodyPr>
            <a:lstStyle/>
            <a:p>
              <a:r>
                <a:rPr lang="zh-CN" altLang="en-US" sz="3200" dirty="0">
                  <a:solidFill>
                    <a:schemeClr val="bg1"/>
                  </a:solidFill>
                  <a:latin typeface="Agency FB" panose="020B0503020202020204" pitchFamily="34" charset="0"/>
                  <a:ea typeface="微软雅黑" panose="020B0503020204020204" pitchFamily="34" charset="-122"/>
                  <a:sym typeface="Agency FB" panose="020B0503020202020204" pitchFamily="34" charset="0"/>
                </a:rPr>
                <a:t>标题</a:t>
              </a:r>
              <a:endParaRPr lang="en-US" altLang="zh-CN" sz="3200" dirty="0">
                <a:solidFill>
                  <a:schemeClr val="bg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43" name="文本框 42"/>
            <p:cNvSpPr txBox="1"/>
            <p:nvPr/>
          </p:nvSpPr>
          <p:spPr>
            <a:xfrm>
              <a:off x="3826584" y="2578784"/>
              <a:ext cx="1685076" cy="318100"/>
            </a:xfrm>
            <a:prstGeom prst="rect">
              <a:avLst/>
            </a:prstGeom>
            <a:noFill/>
          </p:spPr>
          <p:txBody>
            <a:bodyPr wrap="none" rtlCol="0">
              <a:spAutoFit/>
            </a:bodyPr>
            <a:lstStyle/>
            <a:p>
              <a:r>
                <a:rPr lang="zh-CN" altLang="en-US" sz="1465" dirty="0">
                  <a:solidFill>
                    <a:schemeClr val="bg1"/>
                  </a:solidFill>
                  <a:latin typeface="Agency FB" panose="020B0503020202020204" pitchFamily="34" charset="0"/>
                  <a:ea typeface="微软雅黑" panose="020B0503020204020204" pitchFamily="34" charset="-122"/>
                  <a:sym typeface="Agency FB" panose="020B0503020202020204" pitchFamily="34" charset="0"/>
                </a:rPr>
                <a:t>点击更改文本内容</a:t>
              </a:r>
              <a:endParaRPr lang="en-US" altLang="zh-CN" sz="1465" dirty="0">
                <a:solidFill>
                  <a:schemeClr val="bg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44" name="文本框 43"/>
            <p:cNvSpPr txBox="1"/>
            <p:nvPr/>
          </p:nvSpPr>
          <p:spPr>
            <a:xfrm>
              <a:off x="3826584" y="2851104"/>
              <a:ext cx="1685076" cy="318100"/>
            </a:xfrm>
            <a:prstGeom prst="rect">
              <a:avLst/>
            </a:prstGeom>
            <a:noFill/>
          </p:spPr>
          <p:txBody>
            <a:bodyPr wrap="none" rtlCol="0">
              <a:spAutoFit/>
            </a:bodyPr>
            <a:lstStyle/>
            <a:p>
              <a:r>
                <a:rPr lang="zh-CN" altLang="en-US" sz="1465" dirty="0">
                  <a:solidFill>
                    <a:schemeClr val="bg1"/>
                  </a:solidFill>
                  <a:latin typeface="Agency FB" panose="020B0503020202020204" pitchFamily="34" charset="0"/>
                  <a:ea typeface="微软雅黑" panose="020B0503020204020204" pitchFamily="34" charset="-122"/>
                  <a:sym typeface="Agency FB" panose="020B0503020202020204" pitchFamily="34" charset="0"/>
                </a:rPr>
                <a:t>点击更改文本内容</a:t>
              </a:r>
              <a:endParaRPr lang="en-US" altLang="zh-CN" sz="1465" dirty="0">
                <a:solidFill>
                  <a:schemeClr val="bg1"/>
                </a:solidFill>
                <a:latin typeface="Agency FB" panose="020B0503020202020204" pitchFamily="34" charset="0"/>
                <a:ea typeface="微软雅黑" panose="020B0503020204020204" pitchFamily="34" charset="-122"/>
                <a:sym typeface="Agency FB" panose="020B0503020202020204" pitchFamily="34" charset="0"/>
              </a:endParaRPr>
            </a:p>
          </p:txBody>
        </p:sp>
      </p:grpSp>
      <p:grpSp>
        <p:nvGrpSpPr>
          <p:cNvPr id="45" name="组合 44"/>
          <p:cNvGrpSpPr/>
          <p:nvPr/>
        </p:nvGrpSpPr>
        <p:grpSpPr>
          <a:xfrm>
            <a:off x="3945595" y="4460371"/>
            <a:ext cx="1415772" cy="1452243"/>
            <a:chOff x="3826584" y="1675861"/>
            <a:chExt cx="1415772" cy="1452242"/>
          </a:xfrm>
        </p:grpSpPr>
        <p:sp>
          <p:nvSpPr>
            <p:cNvPr id="46" name="文本框 45"/>
            <p:cNvSpPr txBox="1"/>
            <p:nvPr/>
          </p:nvSpPr>
          <p:spPr>
            <a:xfrm>
              <a:off x="3826584" y="1675861"/>
              <a:ext cx="564578" cy="646331"/>
            </a:xfrm>
            <a:prstGeom prst="rect">
              <a:avLst/>
            </a:prstGeom>
            <a:noFill/>
          </p:spPr>
          <p:txBody>
            <a:bodyPr wrap="none" rtlCol="0">
              <a:spAutoFit/>
            </a:bodyPr>
            <a:lstStyle/>
            <a:p>
              <a:r>
                <a:rPr lang="en-US" altLang="zh-CN" sz="3600" dirty="0">
                  <a:solidFill>
                    <a:schemeClr val="bg1"/>
                  </a:solidFill>
                  <a:latin typeface="Agency FB" panose="020B0503020202020204" pitchFamily="34" charset="0"/>
                  <a:ea typeface="微软雅黑" panose="020B0503020204020204" pitchFamily="34" charset="-122"/>
                  <a:sym typeface="Agency FB" panose="020B0503020202020204" pitchFamily="34" charset="0"/>
                </a:rPr>
                <a:t>02</a:t>
              </a:r>
              <a:endParaRPr lang="zh-CN" altLang="en-US" sz="3600" dirty="0">
                <a:solidFill>
                  <a:schemeClr val="bg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47" name="文本框 46"/>
            <p:cNvSpPr txBox="1"/>
            <p:nvPr/>
          </p:nvSpPr>
          <p:spPr>
            <a:xfrm>
              <a:off x="3826584" y="2156563"/>
              <a:ext cx="1005403" cy="584775"/>
            </a:xfrm>
            <a:prstGeom prst="rect">
              <a:avLst/>
            </a:prstGeom>
            <a:noFill/>
          </p:spPr>
          <p:txBody>
            <a:bodyPr wrap="none" rtlCol="0">
              <a:spAutoFit/>
            </a:bodyPr>
            <a:lstStyle/>
            <a:p>
              <a:r>
                <a:rPr lang="zh-CN" altLang="en-US" sz="3200" dirty="0">
                  <a:solidFill>
                    <a:schemeClr val="bg1"/>
                  </a:solidFill>
                  <a:latin typeface="Agency FB" panose="020B0503020202020204" pitchFamily="34" charset="0"/>
                  <a:ea typeface="微软雅黑" panose="020B0503020204020204" pitchFamily="34" charset="-122"/>
                  <a:sym typeface="Agency FB" panose="020B0503020202020204" pitchFamily="34" charset="0"/>
                </a:rPr>
                <a:t>标题</a:t>
              </a:r>
              <a:endParaRPr lang="en-US" altLang="zh-CN" sz="3200" dirty="0">
                <a:solidFill>
                  <a:schemeClr val="bg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48" name="文本框 47"/>
            <p:cNvSpPr txBox="1"/>
            <p:nvPr/>
          </p:nvSpPr>
          <p:spPr>
            <a:xfrm>
              <a:off x="3826584" y="2578784"/>
              <a:ext cx="1415772" cy="276999"/>
            </a:xfrm>
            <a:prstGeom prst="rect">
              <a:avLst/>
            </a:prstGeom>
            <a:noFill/>
          </p:spPr>
          <p:txBody>
            <a:bodyPr wrap="none" rtlCol="0">
              <a:spAutoFit/>
            </a:bodyPr>
            <a:lstStyle/>
            <a:p>
              <a:r>
                <a:rPr lang="zh-CN" altLang="en-US" sz="1200" dirty="0">
                  <a:solidFill>
                    <a:schemeClr val="bg1"/>
                  </a:solidFill>
                  <a:latin typeface="Agency FB" panose="020B0503020202020204" pitchFamily="34" charset="0"/>
                  <a:ea typeface="微软雅黑" panose="020B0503020204020204" pitchFamily="34" charset="-122"/>
                  <a:sym typeface="Agency FB" panose="020B0503020202020204" pitchFamily="34" charset="0"/>
                </a:rPr>
                <a:t>点击更改文本内容</a:t>
              </a:r>
              <a:endParaRPr lang="en-US" altLang="zh-CN" sz="1200" dirty="0">
                <a:solidFill>
                  <a:schemeClr val="bg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49" name="文本框 48"/>
            <p:cNvSpPr txBox="1"/>
            <p:nvPr/>
          </p:nvSpPr>
          <p:spPr>
            <a:xfrm>
              <a:off x="3826584" y="2851104"/>
              <a:ext cx="1415772" cy="276999"/>
            </a:xfrm>
            <a:prstGeom prst="rect">
              <a:avLst/>
            </a:prstGeom>
            <a:noFill/>
          </p:spPr>
          <p:txBody>
            <a:bodyPr wrap="none" rtlCol="0">
              <a:spAutoFit/>
            </a:bodyPr>
            <a:lstStyle/>
            <a:p>
              <a:r>
                <a:rPr lang="zh-CN" altLang="en-US" sz="1200" dirty="0">
                  <a:solidFill>
                    <a:schemeClr val="bg1"/>
                  </a:solidFill>
                  <a:latin typeface="Agency FB" panose="020B0503020202020204" pitchFamily="34" charset="0"/>
                  <a:ea typeface="微软雅黑" panose="020B0503020204020204" pitchFamily="34" charset="-122"/>
                  <a:sym typeface="Agency FB" panose="020B0503020202020204" pitchFamily="34" charset="0"/>
                </a:rPr>
                <a:t>点击更改文本内容</a:t>
              </a:r>
              <a:endParaRPr lang="en-US" altLang="zh-CN" sz="1200" dirty="0">
                <a:solidFill>
                  <a:schemeClr val="bg1"/>
                </a:solidFill>
                <a:latin typeface="Agency FB" panose="020B0503020202020204" pitchFamily="34" charset="0"/>
                <a:ea typeface="微软雅黑" panose="020B0503020204020204" pitchFamily="34" charset="-122"/>
                <a:sym typeface="Agency FB" panose="020B0503020202020204" pitchFamily="34" charset="0"/>
              </a:endParaRPr>
            </a:p>
          </p:txBody>
        </p:sp>
      </p:grpSp>
      <p:cxnSp>
        <p:nvCxnSpPr>
          <p:cNvPr id="4" name="直接连接符 3"/>
          <p:cNvCxnSpPr/>
          <p:nvPr/>
        </p:nvCxnSpPr>
        <p:spPr>
          <a:xfrm>
            <a:off x="6619743" y="3028100"/>
            <a:ext cx="381214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6634340" y="2513821"/>
            <a:ext cx="1860326" cy="400110"/>
            <a:chOff x="607026" y="179664"/>
            <a:chExt cx="1860325" cy="400109"/>
          </a:xfrm>
        </p:grpSpPr>
        <p:sp>
          <p:nvSpPr>
            <p:cNvPr id="51" name="文本框 50"/>
            <p:cNvSpPr txBox="1"/>
            <p:nvPr/>
          </p:nvSpPr>
          <p:spPr>
            <a:xfrm>
              <a:off x="743803" y="179664"/>
              <a:ext cx="1723548" cy="400109"/>
            </a:xfrm>
            <a:prstGeom prst="rect">
              <a:avLst/>
            </a:prstGeom>
            <a:noFill/>
          </p:spPr>
          <p:txBody>
            <a:bodyPr wrap="none" rtlCol="0">
              <a:spAutoFit/>
            </a:bodyPr>
            <a:lstStyle/>
            <a:p>
              <a:r>
                <a:rPr lang="zh-CN" altLang="en-US" sz="2000" dirty="0">
                  <a:solidFill>
                    <a:schemeClr val="tx2"/>
                  </a:solidFill>
                  <a:latin typeface="Agency FB" panose="020B0503020202020204" pitchFamily="34" charset="0"/>
                  <a:ea typeface="微软雅黑" panose="020B0503020204020204" pitchFamily="34" charset="-122"/>
                  <a:sym typeface="Agency FB" panose="020B0503020202020204" pitchFamily="34" charset="0"/>
                </a:rPr>
                <a:t>点击更改标题</a:t>
              </a:r>
              <a:endParaRPr lang="zh-CN" altLang="en-US" sz="2000" dirty="0">
                <a:solidFill>
                  <a:schemeClr val="bg2"/>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52" name="等腰三角形 51"/>
            <p:cNvSpPr/>
            <p:nvPr/>
          </p:nvSpPr>
          <p:spPr>
            <a:xfrm rot="16200000" flipH="1" flipV="1">
              <a:off x="550309" y="367240"/>
              <a:ext cx="227305" cy="113871"/>
            </a:xfrm>
            <a:prstGeom prst="triangle">
              <a:avLst/>
            </a:prstGeom>
            <a:solidFill>
              <a:schemeClr val="tx1">
                <a:lumMod val="50000"/>
                <a:lumOff val="50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Agency FB" panose="020B0503020202020204" pitchFamily="34" charset="0"/>
                <a:ea typeface="微软雅黑" panose="020B0503020204020204" pitchFamily="34" charset="-122"/>
                <a:sym typeface="Agency FB" panose="020B0503020202020204" pitchFamily="34" charset="0"/>
              </a:endParaRPr>
            </a:p>
          </p:txBody>
        </p:sp>
      </p:grpSp>
      <p:sp>
        <p:nvSpPr>
          <p:cNvPr id="5" name="矩形 4"/>
          <p:cNvSpPr/>
          <p:nvPr/>
        </p:nvSpPr>
        <p:spPr>
          <a:xfrm>
            <a:off x="6558725" y="3130143"/>
            <a:ext cx="4787563" cy="2308324"/>
          </a:xfrm>
          <a:prstGeom prst="rect">
            <a:avLst/>
          </a:prstGeom>
        </p:spPr>
        <p:txBody>
          <a:bodyPr wrap="square" lIns="91440" tIns="45720" rIns="91440" bIns="45720">
            <a:spAutoFit/>
          </a:bodyPr>
          <a:lstStyle/>
          <a:p>
            <a:pPr indent="457200" defTabSz="685165">
              <a:lnSpc>
                <a:spcPct val="150000"/>
              </a:lnSpc>
              <a:buFont typeface="Arial" panose="020B0604020202020204" pitchFamily="34" charset="0"/>
              <a:buChar char="•"/>
              <a:defRPr/>
            </a:pPr>
            <a:r>
              <a:rPr lang="zh-CN" altLang="en-US" sz="1200" dirty="0">
                <a:solidFill>
                  <a:schemeClr val="bg1">
                    <a:lumMod val="50000"/>
                  </a:schemeClr>
                </a:solidFill>
                <a:latin typeface="Agency FB" panose="020B0503020202020204" pitchFamily="34" charset="0"/>
                <a:ea typeface="微软雅黑" panose="020B0503020204020204" pitchFamily="34" charset="-122"/>
                <a:sym typeface="Agency FB" panose="020B0503020202020204" pitchFamily="34" charset="0"/>
              </a:rPr>
              <a:t>点击更改文本内容</a:t>
            </a:r>
            <a:r>
              <a:rPr lang="en-US" altLang="zh-CN" sz="1200" dirty="0">
                <a:solidFill>
                  <a:schemeClr val="bg1">
                    <a:lumMod val="50000"/>
                  </a:schemeClr>
                </a:solidFill>
                <a:latin typeface="Agency FB" panose="020B0503020202020204" pitchFamily="34" charset="0"/>
                <a:ea typeface="微软雅黑" panose="020B0503020204020204" pitchFamily="34" charset="-122"/>
                <a:sym typeface="Agency FB" panose="020B0503020202020204" pitchFamily="34" charset="0"/>
              </a:rPr>
              <a:t>     </a:t>
            </a:r>
            <a:r>
              <a:rPr lang="zh-CN" altLang="en-US" sz="1200" dirty="0">
                <a:solidFill>
                  <a:schemeClr val="bg1">
                    <a:lumMod val="50000"/>
                  </a:schemeClr>
                </a:solidFill>
                <a:latin typeface="Agency FB" panose="020B0503020202020204" pitchFamily="34" charset="0"/>
                <a:ea typeface="微软雅黑" panose="020B0503020204020204" pitchFamily="34" charset="-122"/>
                <a:sym typeface="Agency FB" panose="020B0503020202020204" pitchFamily="34" charset="0"/>
              </a:rPr>
              <a:t>点击更改文本内容</a:t>
            </a:r>
            <a:endParaRPr lang="en-US" altLang="zh-CN" sz="1200" dirty="0">
              <a:solidFill>
                <a:schemeClr val="bg1">
                  <a:lumMod val="50000"/>
                </a:schemeClr>
              </a:solidFill>
              <a:latin typeface="Agency FB" panose="020B0503020202020204" pitchFamily="34" charset="0"/>
              <a:ea typeface="微软雅黑" panose="020B0503020204020204" pitchFamily="34" charset="-122"/>
              <a:sym typeface="Agency FB" panose="020B0503020202020204" pitchFamily="34" charset="0"/>
            </a:endParaRPr>
          </a:p>
          <a:p>
            <a:pPr indent="457200" defTabSz="685165">
              <a:lnSpc>
                <a:spcPct val="150000"/>
              </a:lnSpc>
              <a:buFont typeface="Arial" panose="020B0604020202020204" pitchFamily="34" charset="0"/>
              <a:buChar char="•"/>
              <a:defRPr/>
            </a:pPr>
            <a:r>
              <a:rPr lang="zh-CN" altLang="en-US" sz="1200" dirty="0">
                <a:solidFill>
                  <a:schemeClr val="bg1">
                    <a:lumMod val="50000"/>
                  </a:schemeClr>
                </a:solidFill>
                <a:latin typeface="Agency FB" panose="020B0503020202020204" pitchFamily="34" charset="0"/>
                <a:ea typeface="微软雅黑" panose="020B0503020204020204" pitchFamily="34" charset="-122"/>
                <a:sym typeface="Agency FB" panose="020B0503020202020204" pitchFamily="34" charset="0"/>
              </a:rPr>
              <a:t>点击更改文本内容</a:t>
            </a:r>
            <a:r>
              <a:rPr lang="en-US" altLang="zh-CN" sz="1200" dirty="0">
                <a:solidFill>
                  <a:schemeClr val="bg1">
                    <a:lumMod val="50000"/>
                  </a:schemeClr>
                </a:solidFill>
                <a:latin typeface="Agency FB" panose="020B0503020202020204" pitchFamily="34" charset="0"/>
                <a:ea typeface="微软雅黑" panose="020B0503020204020204" pitchFamily="34" charset="-122"/>
                <a:sym typeface="Agency FB" panose="020B0503020202020204" pitchFamily="34" charset="0"/>
              </a:rPr>
              <a:t>     </a:t>
            </a:r>
            <a:r>
              <a:rPr lang="zh-CN" altLang="en-US" sz="1200" dirty="0">
                <a:solidFill>
                  <a:schemeClr val="bg1">
                    <a:lumMod val="50000"/>
                  </a:schemeClr>
                </a:solidFill>
                <a:latin typeface="Agency FB" panose="020B0503020202020204" pitchFamily="34" charset="0"/>
                <a:ea typeface="微软雅黑" panose="020B0503020204020204" pitchFamily="34" charset="-122"/>
                <a:sym typeface="Agency FB" panose="020B0503020202020204" pitchFamily="34" charset="0"/>
              </a:rPr>
              <a:t>点击更改文本内容</a:t>
            </a:r>
            <a:endParaRPr lang="en-US" altLang="zh-CN" sz="1200" dirty="0">
              <a:solidFill>
                <a:schemeClr val="bg1">
                  <a:lumMod val="50000"/>
                </a:schemeClr>
              </a:solidFill>
              <a:latin typeface="Agency FB" panose="020B0503020202020204" pitchFamily="34" charset="0"/>
              <a:ea typeface="微软雅黑" panose="020B0503020204020204" pitchFamily="34" charset="-122"/>
              <a:sym typeface="Agency FB" panose="020B0503020202020204" pitchFamily="34" charset="0"/>
            </a:endParaRPr>
          </a:p>
          <a:p>
            <a:pPr indent="457200" defTabSz="685165">
              <a:lnSpc>
                <a:spcPct val="150000"/>
              </a:lnSpc>
              <a:buFont typeface="Arial" panose="020B0604020202020204" pitchFamily="34" charset="0"/>
              <a:buChar char="•"/>
              <a:defRPr/>
            </a:pPr>
            <a:r>
              <a:rPr lang="zh-CN" altLang="en-US" sz="1200" dirty="0">
                <a:solidFill>
                  <a:schemeClr val="bg1">
                    <a:lumMod val="50000"/>
                  </a:schemeClr>
                </a:solidFill>
                <a:latin typeface="Agency FB" panose="020B0503020202020204" pitchFamily="34" charset="0"/>
                <a:ea typeface="微软雅黑" panose="020B0503020204020204" pitchFamily="34" charset="-122"/>
                <a:sym typeface="Agency FB" panose="020B0503020202020204" pitchFamily="34" charset="0"/>
              </a:rPr>
              <a:t>点击更改文本内容</a:t>
            </a:r>
            <a:r>
              <a:rPr lang="en-US" altLang="zh-CN" sz="1200" dirty="0">
                <a:solidFill>
                  <a:schemeClr val="bg1">
                    <a:lumMod val="50000"/>
                  </a:schemeClr>
                </a:solidFill>
                <a:latin typeface="Agency FB" panose="020B0503020202020204" pitchFamily="34" charset="0"/>
                <a:ea typeface="微软雅黑" panose="020B0503020204020204" pitchFamily="34" charset="-122"/>
                <a:sym typeface="Agency FB" panose="020B0503020202020204" pitchFamily="34" charset="0"/>
              </a:rPr>
              <a:t>     </a:t>
            </a:r>
            <a:r>
              <a:rPr lang="zh-CN" altLang="en-US" sz="1200" dirty="0">
                <a:solidFill>
                  <a:schemeClr val="bg1">
                    <a:lumMod val="50000"/>
                  </a:schemeClr>
                </a:solidFill>
                <a:latin typeface="Agency FB" panose="020B0503020202020204" pitchFamily="34" charset="0"/>
                <a:ea typeface="微软雅黑" panose="020B0503020204020204" pitchFamily="34" charset="-122"/>
                <a:sym typeface="Agency FB" panose="020B0503020202020204" pitchFamily="34" charset="0"/>
              </a:rPr>
              <a:t>点击更改文本内容</a:t>
            </a:r>
            <a:endParaRPr lang="en-US" altLang="zh-CN" sz="1200" dirty="0">
              <a:solidFill>
                <a:schemeClr val="bg1">
                  <a:lumMod val="50000"/>
                </a:schemeClr>
              </a:solidFill>
              <a:latin typeface="Agency FB" panose="020B0503020202020204" pitchFamily="34" charset="0"/>
              <a:ea typeface="微软雅黑" panose="020B0503020204020204" pitchFamily="34" charset="-122"/>
              <a:sym typeface="Agency FB" panose="020B0503020202020204" pitchFamily="34" charset="0"/>
            </a:endParaRPr>
          </a:p>
          <a:p>
            <a:pPr indent="457200" defTabSz="685165">
              <a:lnSpc>
                <a:spcPct val="150000"/>
              </a:lnSpc>
              <a:buFont typeface="Arial" panose="020B0604020202020204" pitchFamily="34" charset="0"/>
              <a:buChar char="•"/>
              <a:defRPr/>
            </a:pPr>
            <a:r>
              <a:rPr lang="zh-CN" altLang="en-US" sz="1200" dirty="0">
                <a:solidFill>
                  <a:schemeClr val="bg1">
                    <a:lumMod val="50000"/>
                  </a:schemeClr>
                </a:solidFill>
                <a:latin typeface="Agency FB" panose="020B0503020202020204" pitchFamily="34" charset="0"/>
                <a:ea typeface="微软雅黑" panose="020B0503020204020204" pitchFamily="34" charset="-122"/>
                <a:sym typeface="Agency FB" panose="020B0503020202020204" pitchFamily="34" charset="0"/>
              </a:rPr>
              <a:t>点击更改文本内容</a:t>
            </a:r>
            <a:r>
              <a:rPr lang="en-US" altLang="zh-CN" sz="1200" dirty="0">
                <a:solidFill>
                  <a:schemeClr val="bg1">
                    <a:lumMod val="50000"/>
                  </a:schemeClr>
                </a:solidFill>
                <a:latin typeface="Agency FB" panose="020B0503020202020204" pitchFamily="34" charset="0"/>
                <a:ea typeface="微软雅黑" panose="020B0503020204020204" pitchFamily="34" charset="-122"/>
                <a:sym typeface="Agency FB" panose="020B0503020202020204" pitchFamily="34" charset="0"/>
              </a:rPr>
              <a:t>     </a:t>
            </a:r>
            <a:r>
              <a:rPr lang="zh-CN" altLang="en-US" sz="1200" dirty="0">
                <a:solidFill>
                  <a:schemeClr val="bg1">
                    <a:lumMod val="50000"/>
                  </a:schemeClr>
                </a:solidFill>
                <a:latin typeface="Agency FB" panose="020B0503020202020204" pitchFamily="34" charset="0"/>
                <a:ea typeface="微软雅黑" panose="020B0503020204020204" pitchFamily="34" charset="-122"/>
                <a:sym typeface="Agency FB" panose="020B0503020202020204" pitchFamily="34" charset="0"/>
              </a:rPr>
              <a:t>点击更改文本内容</a:t>
            </a:r>
            <a:endParaRPr lang="en-US" altLang="zh-CN" sz="1200" dirty="0">
              <a:solidFill>
                <a:schemeClr val="bg1">
                  <a:lumMod val="50000"/>
                </a:schemeClr>
              </a:solidFill>
              <a:latin typeface="Agency FB" panose="020B0503020202020204" pitchFamily="34" charset="0"/>
              <a:ea typeface="微软雅黑" panose="020B0503020204020204" pitchFamily="34" charset="-122"/>
              <a:sym typeface="Agency FB" panose="020B0503020202020204" pitchFamily="34" charset="0"/>
            </a:endParaRPr>
          </a:p>
          <a:p>
            <a:pPr indent="457200" defTabSz="685165">
              <a:lnSpc>
                <a:spcPct val="150000"/>
              </a:lnSpc>
              <a:buFont typeface="Arial" panose="020B0604020202020204" pitchFamily="34" charset="0"/>
              <a:buChar char="•"/>
              <a:defRPr/>
            </a:pPr>
            <a:r>
              <a:rPr lang="zh-CN" altLang="en-US" sz="1200" dirty="0">
                <a:solidFill>
                  <a:schemeClr val="bg1">
                    <a:lumMod val="50000"/>
                  </a:schemeClr>
                </a:solidFill>
                <a:latin typeface="Agency FB" panose="020B0503020202020204" pitchFamily="34" charset="0"/>
                <a:ea typeface="微软雅黑" panose="020B0503020204020204" pitchFamily="34" charset="-122"/>
                <a:sym typeface="Agency FB" panose="020B0503020202020204" pitchFamily="34" charset="0"/>
              </a:rPr>
              <a:t>点击更改文本内容</a:t>
            </a:r>
            <a:r>
              <a:rPr lang="en-US" altLang="zh-CN" sz="1200" dirty="0">
                <a:solidFill>
                  <a:schemeClr val="bg1">
                    <a:lumMod val="50000"/>
                  </a:schemeClr>
                </a:solidFill>
                <a:latin typeface="Agency FB" panose="020B0503020202020204" pitchFamily="34" charset="0"/>
                <a:ea typeface="微软雅黑" panose="020B0503020204020204" pitchFamily="34" charset="-122"/>
                <a:sym typeface="Agency FB" panose="020B0503020202020204" pitchFamily="34" charset="0"/>
              </a:rPr>
              <a:t>     </a:t>
            </a:r>
            <a:r>
              <a:rPr lang="zh-CN" altLang="en-US" sz="1200" dirty="0">
                <a:solidFill>
                  <a:schemeClr val="bg1">
                    <a:lumMod val="50000"/>
                  </a:schemeClr>
                </a:solidFill>
                <a:latin typeface="Agency FB" panose="020B0503020202020204" pitchFamily="34" charset="0"/>
                <a:ea typeface="微软雅黑" panose="020B0503020204020204" pitchFamily="34" charset="-122"/>
                <a:sym typeface="Agency FB" panose="020B0503020202020204" pitchFamily="34" charset="0"/>
              </a:rPr>
              <a:t>点击更改文本内容</a:t>
            </a:r>
            <a:endParaRPr lang="en-US" altLang="zh-CN" sz="1200" dirty="0">
              <a:solidFill>
                <a:schemeClr val="bg1">
                  <a:lumMod val="50000"/>
                </a:schemeClr>
              </a:solidFill>
              <a:latin typeface="Agency FB" panose="020B0503020202020204" pitchFamily="34" charset="0"/>
              <a:ea typeface="微软雅黑" panose="020B0503020204020204" pitchFamily="34" charset="-122"/>
              <a:sym typeface="Agency FB" panose="020B0503020202020204" pitchFamily="34" charset="0"/>
            </a:endParaRPr>
          </a:p>
          <a:p>
            <a:pPr indent="457200" defTabSz="685165">
              <a:lnSpc>
                <a:spcPct val="150000"/>
              </a:lnSpc>
              <a:buFont typeface="Arial" panose="020B0604020202020204" pitchFamily="34" charset="0"/>
              <a:buChar char="•"/>
              <a:defRPr/>
            </a:pPr>
            <a:r>
              <a:rPr lang="zh-CN" altLang="en-US" sz="1200" dirty="0">
                <a:solidFill>
                  <a:schemeClr val="bg1">
                    <a:lumMod val="50000"/>
                  </a:schemeClr>
                </a:solidFill>
                <a:latin typeface="Agency FB" panose="020B0503020202020204" pitchFamily="34" charset="0"/>
                <a:ea typeface="微软雅黑" panose="020B0503020204020204" pitchFamily="34" charset="-122"/>
                <a:sym typeface="Agency FB" panose="020B0503020202020204" pitchFamily="34" charset="0"/>
              </a:rPr>
              <a:t>点击更改文本内容</a:t>
            </a:r>
            <a:r>
              <a:rPr lang="en-US" altLang="zh-CN" sz="1200" dirty="0">
                <a:solidFill>
                  <a:schemeClr val="bg1">
                    <a:lumMod val="50000"/>
                  </a:schemeClr>
                </a:solidFill>
                <a:latin typeface="Agency FB" panose="020B0503020202020204" pitchFamily="34" charset="0"/>
                <a:ea typeface="微软雅黑" panose="020B0503020204020204" pitchFamily="34" charset="-122"/>
                <a:sym typeface="Agency FB" panose="020B0503020202020204" pitchFamily="34" charset="0"/>
              </a:rPr>
              <a:t>     </a:t>
            </a:r>
            <a:r>
              <a:rPr lang="zh-CN" altLang="en-US" sz="1200" dirty="0">
                <a:solidFill>
                  <a:schemeClr val="bg1">
                    <a:lumMod val="50000"/>
                  </a:schemeClr>
                </a:solidFill>
                <a:latin typeface="Agency FB" panose="020B0503020202020204" pitchFamily="34" charset="0"/>
                <a:ea typeface="微软雅黑" panose="020B0503020204020204" pitchFamily="34" charset="-122"/>
                <a:sym typeface="Agency FB" panose="020B0503020202020204" pitchFamily="34" charset="0"/>
              </a:rPr>
              <a:t>点击更改文本内容</a:t>
            </a:r>
            <a:endParaRPr lang="en-US" altLang="zh-CN" sz="1200" dirty="0">
              <a:solidFill>
                <a:schemeClr val="bg1">
                  <a:lumMod val="50000"/>
                </a:schemeClr>
              </a:solidFill>
              <a:latin typeface="Agency FB" panose="020B0503020202020204" pitchFamily="34" charset="0"/>
              <a:ea typeface="微软雅黑" panose="020B0503020204020204" pitchFamily="34" charset="-122"/>
              <a:sym typeface="Agency FB" panose="020B0503020202020204" pitchFamily="34" charset="0"/>
            </a:endParaRPr>
          </a:p>
          <a:p>
            <a:pPr indent="457200" defTabSz="685165">
              <a:lnSpc>
                <a:spcPct val="150000"/>
              </a:lnSpc>
              <a:buFont typeface="Arial" panose="020B0604020202020204" pitchFamily="34" charset="0"/>
              <a:buChar char="•"/>
              <a:defRPr/>
            </a:pPr>
            <a:r>
              <a:rPr lang="zh-CN" altLang="en-US" sz="1200" dirty="0">
                <a:solidFill>
                  <a:schemeClr val="bg1">
                    <a:lumMod val="50000"/>
                  </a:schemeClr>
                </a:solidFill>
                <a:latin typeface="Agency FB" panose="020B0503020202020204" pitchFamily="34" charset="0"/>
                <a:ea typeface="微软雅黑" panose="020B0503020204020204" pitchFamily="34" charset="-122"/>
                <a:sym typeface="Agency FB" panose="020B0503020202020204" pitchFamily="34" charset="0"/>
              </a:rPr>
              <a:t>点击更改文本内容</a:t>
            </a:r>
            <a:r>
              <a:rPr lang="en-US" altLang="zh-CN" sz="1200" dirty="0">
                <a:solidFill>
                  <a:schemeClr val="bg1">
                    <a:lumMod val="50000"/>
                  </a:schemeClr>
                </a:solidFill>
                <a:latin typeface="Agency FB" panose="020B0503020202020204" pitchFamily="34" charset="0"/>
                <a:ea typeface="微软雅黑" panose="020B0503020204020204" pitchFamily="34" charset="-122"/>
                <a:sym typeface="Agency FB" panose="020B0503020202020204" pitchFamily="34" charset="0"/>
              </a:rPr>
              <a:t>     </a:t>
            </a:r>
            <a:r>
              <a:rPr lang="zh-CN" altLang="en-US" sz="1200" dirty="0">
                <a:solidFill>
                  <a:schemeClr val="bg1">
                    <a:lumMod val="50000"/>
                  </a:schemeClr>
                </a:solidFill>
                <a:latin typeface="Agency FB" panose="020B0503020202020204" pitchFamily="34" charset="0"/>
                <a:ea typeface="微软雅黑" panose="020B0503020204020204" pitchFamily="34" charset="-122"/>
                <a:sym typeface="Agency FB" panose="020B0503020202020204" pitchFamily="34" charset="0"/>
              </a:rPr>
              <a:t>点击更改文本内容</a:t>
            </a:r>
            <a:endParaRPr lang="en-US" altLang="zh-CN" sz="1200" dirty="0">
              <a:solidFill>
                <a:schemeClr val="bg1">
                  <a:lumMod val="50000"/>
                </a:schemeClr>
              </a:solidFill>
              <a:latin typeface="Agency FB" panose="020B0503020202020204" pitchFamily="34" charset="0"/>
              <a:ea typeface="微软雅黑" panose="020B0503020204020204" pitchFamily="34" charset="-122"/>
              <a:sym typeface="Agency FB" panose="020B0503020202020204" pitchFamily="34" charset="0"/>
            </a:endParaRPr>
          </a:p>
          <a:p>
            <a:pPr indent="457200" defTabSz="685165">
              <a:lnSpc>
                <a:spcPct val="150000"/>
              </a:lnSpc>
              <a:buFont typeface="Arial" panose="020B0604020202020204" pitchFamily="34" charset="0"/>
              <a:buChar char="•"/>
              <a:defRPr/>
            </a:pPr>
            <a:r>
              <a:rPr lang="zh-CN" altLang="en-US" sz="1200" dirty="0">
                <a:solidFill>
                  <a:schemeClr val="bg1">
                    <a:lumMod val="50000"/>
                  </a:schemeClr>
                </a:solidFill>
                <a:latin typeface="Agency FB" panose="020B0503020202020204" pitchFamily="34" charset="0"/>
                <a:ea typeface="微软雅黑" panose="020B0503020204020204" pitchFamily="34" charset="-122"/>
                <a:sym typeface="Agency FB" panose="020B0503020202020204" pitchFamily="34" charset="0"/>
              </a:rPr>
              <a:t>点击更改文本内容</a:t>
            </a:r>
            <a:r>
              <a:rPr lang="en-US" altLang="zh-CN" sz="1200" dirty="0">
                <a:solidFill>
                  <a:schemeClr val="bg1">
                    <a:lumMod val="50000"/>
                  </a:schemeClr>
                </a:solidFill>
                <a:latin typeface="Agency FB" panose="020B0503020202020204" pitchFamily="34" charset="0"/>
                <a:ea typeface="微软雅黑" panose="020B0503020204020204" pitchFamily="34" charset="-122"/>
                <a:sym typeface="Agency FB" panose="020B0503020202020204" pitchFamily="34" charset="0"/>
              </a:rPr>
              <a:t>     </a:t>
            </a:r>
            <a:r>
              <a:rPr lang="zh-CN" altLang="en-US" sz="1200" dirty="0">
                <a:solidFill>
                  <a:schemeClr val="bg1">
                    <a:lumMod val="50000"/>
                  </a:schemeClr>
                </a:solidFill>
                <a:latin typeface="Agency FB" panose="020B0503020202020204" pitchFamily="34" charset="0"/>
                <a:ea typeface="微软雅黑" panose="020B0503020204020204" pitchFamily="34" charset="-122"/>
                <a:sym typeface="Agency FB" panose="020B0503020202020204" pitchFamily="34" charset="0"/>
              </a:rPr>
              <a:t>点击更改文本内容</a:t>
            </a:r>
            <a:endParaRPr lang="en-US" altLang="zh-CN" sz="1200" dirty="0">
              <a:solidFill>
                <a:schemeClr val="bg1">
                  <a:lumMod val="50000"/>
                </a:schemeClr>
              </a:solidFill>
              <a:latin typeface="Agency FB" panose="020B0503020202020204" pitchFamily="34" charset="0"/>
              <a:ea typeface="微软雅黑" panose="020B0503020204020204" pitchFamily="34" charset="-122"/>
              <a:sym typeface="Agency FB" panose="020B05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randombar(horizontal)">
                                      <p:cBhvr>
                                        <p:cTn id="12" dur="500"/>
                                        <p:tgtEl>
                                          <p:spTgt spid="35"/>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ppt_x"/>
                                          </p:val>
                                        </p:tav>
                                        <p:tav tm="100000">
                                          <p:val>
                                            <p:strVal val="#ppt_x"/>
                                          </p:val>
                                        </p:tav>
                                      </p:tavLst>
                                    </p:anim>
                                    <p:anim calcmode="lin" valueType="num">
                                      <p:cBhvr additive="base">
                                        <p:cTn id="17" dur="500" fill="hold"/>
                                        <p:tgtEl>
                                          <p:spTgt spid="2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randombar(horizontal)">
                                      <p:cBhvr>
                                        <p:cTn id="21" dur="500"/>
                                        <p:tgtEl>
                                          <p:spTgt spid="45"/>
                                        </p:tgtEl>
                                      </p:cBhvr>
                                    </p:animEffect>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14" presetClass="entr" presetSubtype="10" fill="hold"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randombar(horizontal)">
                                      <p:cBhvr>
                                        <p:cTn id="30" dur="500"/>
                                        <p:tgtEl>
                                          <p:spTgt spid="40"/>
                                        </p:tgtEl>
                                      </p:cBhvr>
                                    </p:animEffect>
                                  </p:childTnLst>
                                </p:cTn>
                              </p:par>
                            </p:childTnLst>
                          </p:cTn>
                        </p:par>
                        <p:par>
                          <p:cTn id="31" fill="hold">
                            <p:stCondLst>
                              <p:cond delay="3000"/>
                            </p:stCondLst>
                            <p:childTnLst>
                              <p:par>
                                <p:cTn id="32" presetID="2" presetClass="entr" presetSubtype="4"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ppt_x"/>
                                          </p:val>
                                        </p:tav>
                                        <p:tav tm="100000">
                                          <p:val>
                                            <p:strVal val="#ppt_x"/>
                                          </p:val>
                                        </p:tav>
                                      </p:tavLst>
                                    </p:anim>
                                    <p:anim calcmode="lin" valueType="num">
                                      <p:cBhvr additive="base">
                                        <p:cTn id="35" dur="500" fill="hold"/>
                                        <p:tgtEl>
                                          <p:spTgt spid="26"/>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14" presetClass="entr" presetSubtype="10" fill="hold"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randombar(horizontal)">
                                      <p:cBhvr>
                                        <p:cTn id="39" dur="500"/>
                                        <p:tgtEl>
                                          <p:spTgt spid="34"/>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par>
                                <p:cTn id="44" presetID="22" presetClass="entr" presetSubtype="8" fill="hold"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left)">
                                      <p:cBhvr>
                                        <p:cTn id="46" dur="500"/>
                                        <p:tgtEl>
                                          <p:spTgt spid="50"/>
                                        </p:tgtEl>
                                      </p:cBhvr>
                                    </p:animEffect>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up)">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0" name="Picture 3"/>
          <p:cNvPicPr>
            <a:picLocks noChangeAspect="1" noChangeArrowheads="1"/>
          </p:cNvPicPr>
          <p:nvPr/>
        </p:nvPicPr>
        <p:blipFill>
          <a:blip r:embed="rId4">
            <a:extLst>
              <a:ext uri="{28A0092B-C50C-407E-A947-70E740481C1C}">
                <a14:useLocalDpi xmlns:a14="http://schemas.microsoft.com/office/drawing/2010/main" val="0"/>
              </a:ext>
            </a:extLst>
          </a:blip>
          <a:srcRect l="7205" r="2766" b="57680"/>
          <a:stretch>
            <a:fillRect/>
          </a:stretch>
        </p:blipFill>
        <p:spPr bwMode="auto">
          <a:xfrm>
            <a:off x="602389" y="2392235"/>
            <a:ext cx="10390716"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Picture 3"/>
          <p:cNvPicPr>
            <a:picLocks noChangeAspect="1" noChangeArrowheads="1"/>
          </p:cNvPicPr>
          <p:nvPr/>
        </p:nvPicPr>
        <p:blipFill>
          <a:blip r:embed="rId4">
            <a:extLst>
              <a:ext uri="{28A0092B-C50C-407E-A947-70E740481C1C}">
                <a14:useLocalDpi xmlns:a14="http://schemas.microsoft.com/office/drawing/2010/main" val="0"/>
              </a:ext>
            </a:extLst>
          </a:blip>
          <a:srcRect l="7205" r="2766" b="57680"/>
          <a:stretch>
            <a:fillRect/>
          </a:stretch>
        </p:blipFill>
        <p:spPr bwMode="auto">
          <a:xfrm>
            <a:off x="624417" y="3189817"/>
            <a:ext cx="10388600" cy="124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3" name="Picture 3"/>
          <p:cNvPicPr>
            <a:picLocks noChangeAspect="1" noChangeArrowheads="1"/>
          </p:cNvPicPr>
          <p:nvPr/>
        </p:nvPicPr>
        <p:blipFill>
          <a:blip r:embed="rId4">
            <a:extLst>
              <a:ext uri="{28A0092B-C50C-407E-A947-70E740481C1C}">
                <a14:useLocalDpi xmlns:a14="http://schemas.microsoft.com/office/drawing/2010/main" val="0"/>
              </a:ext>
            </a:extLst>
          </a:blip>
          <a:srcRect l="7205" r="2766" b="57680"/>
          <a:stretch>
            <a:fillRect/>
          </a:stretch>
        </p:blipFill>
        <p:spPr bwMode="auto">
          <a:xfrm>
            <a:off x="719667" y="3981451"/>
            <a:ext cx="10390717"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4" name="Picture 3"/>
          <p:cNvPicPr>
            <a:picLocks noChangeAspect="1" noChangeArrowheads="1"/>
          </p:cNvPicPr>
          <p:nvPr/>
        </p:nvPicPr>
        <p:blipFill>
          <a:blip r:embed="rId4">
            <a:extLst>
              <a:ext uri="{28A0092B-C50C-407E-A947-70E740481C1C}">
                <a14:useLocalDpi xmlns:a14="http://schemas.microsoft.com/office/drawing/2010/main" val="0"/>
              </a:ext>
            </a:extLst>
          </a:blip>
          <a:srcRect l="7205" r="2766" b="57680"/>
          <a:stretch>
            <a:fillRect/>
          </a:stretch>
        </p:blipFill>
        <p:spPr bwMode="auto">
          <a:xfrm>
            <a:off x="814923" y="4773084"/>
            <a:ext cx="10390716"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0" name="Picture 3"/>
          <p:cNvPicPr>
            <a:picLocks noChangeAspect="1" noChangeArrowheads="1"/>
          </p:cNvPicPr>
          <p:nvPr/>
        </p:nvPicPr>
        <p:blipFill>
          <a:blip r:embed="rId4">
            <a:extLst>
              <a:ext uri="{28A0092B-C50C-407E-A947-70E740481C1C}">
                <a14:useLocalDpi xmlns:a14="http://schemas.microsoft.com/office/drawing/2010/main" val="0"/>
              </a:ext>
            </a:extLst>
          </a:blip>
          <a:srcRect l="7205" r="2766" b="57680"/>
          <a:stretch>
            <a:fillRect/>
          </a:stretch>
        </p:blipFill>
        <p:spPr bwMode="auto">
          <a:xfrm>
            <a:off x="431800" y="1604433"/>
            <a:ext cx="10390717"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p:nvPr/>
        </p:nvGrpSpPr>
        <p:grpSpPr>
          <a:xfrm>
            <a:off x="1365356" y="1680636"/>
            <a:ext cx="1894173" cy="1634680"/>
            <a:chOff x="1024017" y="1260476"/>
            <a:chExt cx="1420630" cy="1226010"/>
          </a:xfrm>
        </p:grpSpPr>
        <p:sp>
          <p:nvSpPr>
            <p:cNvPr id="2" name="平行四边形 1"/>
            <p:cNvSpPr/>
            <p:nvPr/>
          </p:nvSpPr>
          <p:spPr>
            <a:xfrm>
              <a:off x="1024017" y="1298198"/>
              <a:ext cx="1420630" cy="1188288"/>
            </a:xfrm>
            <a:prstGeom prst="parallelogram">
              <a:avLst>
                <a:gd name="adj" fmla="val 52253"/>
              </a:avLst>
            </a:prstGeom>
            <a:solidFill>
              <a:schemeClr val="accent1"/>
            </a:soli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5097" tIns="47549" rIns="95097" bIns="47549" rtlCol="0" anchor="ctr"/>
            <a:lstStyle/>
            <a:p>
              <a:pPr algn="ctr"/>
              <a:endParaRPr lang="zh-CN" altLang="en-US" sz="4265">
                <a:latin typeface="Agency FB" panose="020B0503020202020204" pitchFamily="34" charset="0"/>
                <a:ea typeface="微软雅黑" panose="020B0503020204020204" pitchFamily="34" charset="-122"/>
                <a:sym typeface="Agency FB" panose="020B0503020202020204" pitchFamily="34" charset="0"/>
              </a:endParaRPr>
            </a:p>
          </p:txBody>
        </p:sp>
        <p:grpSp>
          <p:nvGrpSpPr>
            <p:cNvPr id="20" name="组合 19"/>
            <p:cNvGrpSpPr/>
            <p:nvPr/>
          </p:nvGrpSpPr>
          <p:grpSpPr>
            <a:xfrm>
              <a:off x="1319547" y="1920160"/>
              <a:ext cx="506645" cy="506645"/>
              <a:chOff x="1319543" y="1686014"/>
              <a:chExt cx="506645" cy="506645"/>
            </a:xfrm>
            <a:effectLst>
              <a:reflection blurRad="6350" stA="52000" endA="300" endPos="35000" dir="5400000" sy="-100000" algn="bl" rotWithShape="0"/>
            </a:effectLst>
          </p:grpSpPr>
          <p:sp>
            <p:nvSpPr>
              <p:cNvPr id="22" name="椭圆 21"/>
              <p:cNvSpPr/>
              <p:nvPr/>
            </p:nvSpPr>
            <p:spPr>
              <a:xfrm rot="2871423">
                <a:off x="1522201" y="1888672"/>
                <a:ext cx="101329" cy="101329"/>
              </a:xfrm>
              <a:prstGeom prst="ellipse">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solidFill>
                    <a:prstClr val="white"/>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23" name="弧形 22"/>
              <p:cNvSpPr/>
              <p:nvPr/>
            </p:nvSpPr>
            <p:spPr>
              <a:xfrm rot="2871423">
                <a:off x="1420872" y="1787343"/>
                <a:ext cx="303987" cy="303987"/>
              </a:xfrm>
              <a:prstGeom prst="arc">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3200">
                  <a:solidFill>
                    <a:prstClr val="black"/>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24" name="弧形 23"/>
              <p:cNvSpPr/>
              <p:nvPr/>
            </p:nvSpPr>
            <p:spPr>
              <a:xfrm rot="2871423">
                <a:off x="1370208" y="1736679"/>
                <a:ext cx="405316" cy="405316"/>
              </a:xfrm>
              <a:prstGeom prst="arc">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3200">
                  <a:solidFill>
                    <a:prstClr val="black"/>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25" name="弧形 24"/>
              <p:cNvSpPr/>
              <p:nvPr/>
            </p:nvSpPr>
            <p:spPr>
              <a:xfrm rot="2871423">
                <a:off x="1319543" y="1686014"/>
                <a:ext cx="506645" cy="506645"/>
              </a:xfrm>
              <a:prstGeom prst="arc">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3200">
                  <a:solidFill>
                    <a:prstClr val="black"/>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26" name="弧形 25"/>
              <p:cNvSpPr/>
              <p:nvPr/>
            </p:nvSpPr>
            <p:spPr>
              <a:xfrm rot="2871423">
                <a:off x="1420872" y="1787343"/>
                <a:ext cx="303987" cy="303987"/>
              </a:xfrm>
              <a:prstGeom prst="arc">
                <a:avLst>
                  <a:gd name="adj1" fmla="val 5326050"/>
                  <a:gd name="adj2" fmla="val 10634375"/>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3200">
                  <a:solidFill>
                    <a:prstClr val="black"/>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27" name="弧形 26"/>
              <p:cNvSpPr/>
              <p:nvPr/>
            </p:nvSpPr>
            <p:spPr>
              <a:xfrm rot="2871423">
                <a:off x="1370208" y="1736679"/>
                <a:ext cx="405316" cy="405316"/>
              </a:xfrm>
              <a:prstGeom prst="arc">
                <a:avLst>
                  <a:gd name="adj1" fmla="val 5299373"/>
                  <a:gd name="adj2" fmla="val 10617012"/>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3200">
                  <a:solidFill>
                    <a:prstClr val="black"/>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28" name="弧形 27"/>
              <p:cNvSpPr/>
              <p:nvPr/>
            </p:nvSpPr>
            <p:spPr>
              <a:xfrm rot="2871423">
                <a:off x="1319543" y="1686014"/>
                <a:ext cx="506645" cy="506645"/>
              </a:xfrm>
              <a:prstGeom prst="arc">
                <a:avLst>
                  <a:gd name="adj1" fmla="val 5198408"/>
                  <a:gd name="adj2" fmla="val 10677568"/>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3200">
                  <a:solidFill>
                    <a:prstClr val="black"/>
                  </a:solidFill>
                  <a:latin typeface="Agency FB" panose="020B0503020202020204" pitchFamily="34" charset="0"/>
                  <a:ea typeface="微软雅黑" panose="020B0503020204020204" pitchFamily="34" charset="-122"/>
                  <a:sym typeface="Agency FB" panose="020B0503020202020204" pitchFamily="34" charset="0"/>
                </a:endParaRPr>
              </a:p>
            </p:txBody>
          </p:sp>
        </p:grpSp>
        <p:grpSp>
          <p:nvGrpSpPr>
            <p:cNvPr id="9241" name="组合 57"/>
            <p:cNvGrpSpPr/>
            <p:nvPr/>
          </p:nvGrpSpPr>
          <p:grpSpPr bwMode="auto">
            <a:xfrm>
              <a:off x="1640377" y="1260476"/>
              <a:ext cx="449883" cy="562634"/>
              <a:chOff x="1640660" y="1018807"/>
              <a:chExt cx="450242" cy="562578"/>
            </a:xfrm>
          </p:grpSpPr>
          <p:sp>
            <p:nvSpPr>
              <p:cNvPr id="9271" name="矩形 55"/>
              <p:cNvSpPr>
                <a:spLocks noChangeArrowheads="1"/>
              </p:cNvSpPr>
              <p:nvPr/>
            </p:nvSpPr>
            <p:spPr bwMode="auto">
              <a:xfrm>
                <a:off x="1681570" y="1018807"/>
                <a:ext cx="368423" cy="50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en-US" altLang="zh-CN" sz="3735" dirty="0">
                    <a:solidFill>
                      <a:prstClr val="white"/>
                    </a:solidFill>
                    <a:latin typeface="Agency FB" panose="020B0503020202020204" pitchFamily="34" charset="0"/>
                    <a:ea typeface="微软雅黑" panose="020B0503020204020204" pitchFamily="34" charset="-122"/>
                    <a:sym typeface="Agency FB" panose="020B0503020202020204" pitchFamily="34" charset="0"/>
                  </a:rPr>
                  <a:t>01</a:t>
                </a:r>
              </a:p>
            </p:txBody>
          </p:sp>
          <p:sp>
            <p:nvSpPr>
              <p:cNvPr id="9272" name="矩形 54"/>
              <p:cNvSpPr>
                <a:spLocks noChangeArrowheads="1"/>
              </p:cNvSpPr>
              <p:nvPr/>
            </p:nvSpPr>
            <p:spPr bwMode="auto">
              <a:xfrm>
                <a:off x="1640660" y="1358316"/>
                <a:ext cx="450242" cy="223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zh-CN" altLang="en-US" sz="1335" dirty="0">
                    <a:solidFill>
                      <a:prstClr val="white"/>
                    </a:solidFill>
                    <a:latin typeface="Agency FB" panose="020B0503020202020204" pitchFamily="34" charset="0"/>
                    <a:ea typeface="微软雅黑" panose="020B0503020204020204" pitchFamily="34" charset="-122"/>
                    <a:sym typeface="Agency FB" panose="020B0503020202020204" pitchFamily="34" charset="0"/>
                  </a:rPr>
                  <a:t>标题</a:t>
                </a:r>
                <a:r>
                  <a:rPr lang="en-US" altLang="zh-CN" sz="1335" dirty="0">
                    <a:solidFill>
                      <a:prstClr val="white"/>
                    </a:solidFill>
                    <a:latin typeface="Agency FB" panose="020B0503020202020204" pitchFamily="34" charset="0"/>
                    <a:ea typeface="微软雅黑" panose="020B0503020204020204" pitchFamily="34" charset="-122"/>
                    <a:sym typeface="Agency FB" panose="020B0503020202020204" pitchFamily="34" charset="0"/>
                  </a:rPr>
                  <a:t>S</a:t>
                </a:r>
              </a:p>
            </p:txBody>
          </p:sp>
        </p:grpSp>
      </p:grpSp>
      <p:grpSp>
        <p:nvGrpSpPr>
          <p:cNvPr id="4" name="组合 3"/>
          <p:cNvGrpSpPr/>
          <p:nvPr/>
        </p:nvGrpSpPr>
        <p:grpSpPr>
          <a:xfrm>
            <a:off x="2013842" y="2461690"/>
            <a:ext cx="1894173" cy="1645817"/>
            <a:chOff x="1510381" y="1846267"/>
            <a:chExt cx="1420630" cy="1234363"/>
          </a:xfrm>
        </p:grpSpPr>
        <p:sp>
          <p:nvSpPr>
            <p:cNvPr id="17" name="平行四边形 16"/>
            <p:cNvSpPr/>
            <p:nvPr/>
          </p:nvSpPr>
          <p:spPr>
            <a:xfrm>
              <a:off x="1510381" y="1892342"/>
              <a:ext cx="1420630" cy="1188288"/>
            </a:xfrm>
            <a:prstGeom prst="parallelogram">
              <a:avLst>
                <a:gd name="adj" fmla="val 52253"/>
              </a:avLst>
            </a:prstGeom>
            <a:solidFill>
              <a:schemeClr val="accent2"/>
            </a:soli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5097" tIns="47549" rIns="95097" bIns="47549" rtlCol="0" anchor="ctr"/>
            <a:lstStyle/>
            <a:p>
              <a:pPr algn="ctr"/>
              <a:endParaRPr lang="zh-CN" altLang="en-US" sz="4265">
                <a:latin typeface="Agency FB" panose="020B0503020202020204" pitchFamily="34" charset="0"/>
                <a:ea typeface="微软雅黑" panose="020B0503020204020204" pitchFamily="34" charset="-122"/>
                <a:sym typeface="Agency FB" panose="020B0503020202020204" pitchFamily="34" charset="0"/>
              </a:endParaRPr>
            </a:p>
          </p:txBody>
        </p:sp>
        <p:grpSp>
          <p:nvGrpSpPr>
            <p:cNvPr id="29" name="组合 28"/>
            <p:cNvGrpSpPr/>
            <p:nvPr/>
          </p:nvGrpSpPr>
          <p:grpSpPr>
            <a:xfrm>
              <a:off x="1812423" y="2545803"/>
              <a:ext cx="413110" cy="413110"/>
              <a:chOff x="10116616" y="1869747"/>
              <a:chExt cx="1375218" cy="1375218"/>
            </a:xfrm>
            <a:effectLst>
              <a:reflection blurRad="6350" stA="52000" endA="300" endPos="35000" dir="5400000" sy="-100000" algn="bl" rotWithShape="0"/>
            </a:effectLst>
          </p:grpSpPr>
          <p:sp>
            <p:nvSpPr>
              <p:cNvPr id="30" name="椭圆 29"/>
              <p:cNvSpPr/>
              <p:nvPr/>
            </p:nvSpPr>
            <p:spPr>
              <a:xfrm>
                <a:off x="10116616" y="1869747"/>
                <a:ext cx="1375218" cy="137521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solidFill>
                    <a:prstClr val="white"/>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31" name="椭圆 30"/>
              <p:cNvSpPr/>
              <p:nvPr/>
            </p:nvSpPr>
            <p:spPr>
              <a:xfrm>
                <a:off x="10746497" y="1951747"/>
                <a:ext cx="115455" cy="115455"/>
              </a:xfrm>
              <a:prstGeom prst="ellipse">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solidFill>
                    <a:prstClr val="white"/>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32" name="椭圆 31"/>
              <p:cNvSpPr/>
              <p:nvPr/>
            </p:nvSpPr>
            <p:spPr>
              <a:xfrm>
                <a:off x="10217185" y="2499628"/>
                <a:ext cx="115455" cy="115455"/>
              </a:xfrm>
              <a:prstGeom prst="ellipse">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solidFill>
                    <a:prstClr val="white"/>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33" name="椭圆 32"/>
              <p:cNvSpPr/>
              <p:nvPr/>
            </p:nvSpPr>
            <p:spPr>
              <a:xfrm>
                <a:off x="11268744" y="2499627"/>
                <a:ext cx="115455" cy="115455"/>
              </a:xfrm>
              <a:prstGeom prst="ellipse">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solidFill>
                    <a:prstClr val="white"/>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34" name="椭圆 33"/>
              <p:cNvSpPr/>
              <p:nvPr/>
            </p:nvSpPr>
            <p:spPr>
              <a:xfrm>
                <a:off x="10746497" y="3052138"/>
                <a:ext cx="115455" cy="115455"/>
              </a:xfrm>
              <a:prstGeom prst="ellipse">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solidFill>
                    <a:prstClr val="white"/>
                  </a:solidFill>
                  <a:latin typeface="Agency FB" panose="020B0503020202020204" pitchFamily="34" charset="0"/>
                  <a:ea typeface="微软雅黑" panose="020B0503020204020204" pitchFamily="34" charset="-122"/>
                  <a:sym typeface="Agency FB" panose="020B0503020202020204" pitchFamily="34" charset="0"/>
                </a:endParaRPr>
              </a:p>
            </p:txBody>
          </p:sp>
          <p:cxnSp>
            <p:nvCxnSpPr>
              <p:cNvPr id="35" name="直接连接符 34"/>
              <p:cNvCxnSpPr/>
              <p:nvPr/>
            </p:nvCxnSpPr>
            <p:spPr>
              <a:xfrm>
                <a:off x="10798596" y="2116250"/>
                <a:ext cx="5630" cy="453804"/>
              </a:xfrm>
              <a:prstGeom prst="line">
                <a:avLst/>
              </a:prstGeom>
              <a:ln w="15875">
                <a:solidFill>
                  <a:schemeClr val="bg1"/>
                </a:solidFill>
                <a:headEnd type="none" w="sm" len="med"/>
                <a:tailEnd type="none"/>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10438596" y="2563704"/>
                <a:ext cx="360000" cy="2"/>
              </a:xfrm>
              <a:prstGeom prst="line">
                <a:avLst/>
              </a:prstGeom>
              <a:ln w="15875">
                <a:solidFill>
                  <a:schemeClr val="bg1"/>
                </a:solidFill>
                <a:headEnd type="none" w="sm" len="med"/>
                <a:tailEnd type="none"/>
              </a:ln>
            </p:spPr>
            <p:style>
              <a:lnRef idx="1">
                <a:schemeClr val="accent1"/>
              </a:lnRef>
              <a:fillRef idx="0">
                <a:schemeClr val="accent1"/>
              </a:fillRef>
              <a:effectRef idx="0">
                <a:schemeClr val="accent1"/>
              </a:effectRef>
              <a:fontRef idx="minor">
                <a:schemeClr val="tx1"/>
              </a:fontRef>
            </p:style>
          </p:cxnSp>
        </p:grpSp>
        <p:grpSp>
          <p:nvGrpSpPr>
            <p:cNvPr id="9242" name="组合 59"/>
            <p:cNvGrpSpPr/>
            <p:nvPr/>
          </p:nvGrpSpPr>
          <p:grpSpPr bwMode="auto">
            <a:xfrm>
              <a:off x="2103126" y="1846267"/>
              <a:ext cx="449883" cy="562633"/>
              <a:chOff x="1641185" y="1018807"/>
              <a:chExt cx="449194" cy="562578"/>
            </a:xfrm>
          </p:grpSpPr>
          <p:sp>
            <p:nvSpPr>
              <p:cNvPr id="9269" name="矩形 60"/>
              <p:cNvSpPr>
                <a:spLocks noChangeArrowheads="1"/>
              </p:cNvSpPr>
              <p:nvPr/>
            </p:nvSpPr>
            <p:spPr bwMode="auto">
              <a:xfrm>
                <a:off x="1648387" y="1018807"/>
                <a:ext cx="434789" cy="50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en-US" altLang="zh-CN" sz="3735" dirty="0">
                    <a:solidFill>
                      <a:prstClr val="white"/>
                    </a:solidFill>
                    <a:latin typeface="Agency FB" panose="020B0503020202020204" pitchFamily="34" charset="0"/>
                    <a:ea typeface="微软雅黑" panose="020B0503020204020204" pitchFamily="34" charset="-122"/>
                    <a:sym typeface="Agency FB" panose="020B0503020202020204" pitchFamily="34" charset="0"/>
                  </a:rPr>
                  <a:t>02</a:t>
                </a:r>
              </a:p>
            </p:txBody>
          </p:sp>
          <p:sp>
            <p:nvSpPr>
              <p:cNvPr id="9270" name="矩形 61"/>
              <p:cNvSpPr>
                <a:spLocks noChangeArrowheads="1"/>
              </p:cNvSpPr>
              <p:nvPr/>
            </p:nvSpPr>
            <p:spPr bwMode="auto">
              <a:xfrm>
                <a:off x="1641185" y="1358316"/>
                <a:ext cx="449194" cy="223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zh-CN" altLang="en-US" sz="1335" dirty="0">
                    <a:solidFill>
                      <a:prstClr val="white"/>
                    </a:solidFill>
                    <a:latin typeface="Agency FB" panose="020B0503020202020204" pitchFamily="34" charset="0"/>
                    <a:ea typeface="微软雅黑" panose="020B0503020204020204" pitchFamily="34" charset="-122"/>
                    <a:sym typeface="Agency FB" panose="020B0503020202020204" pitchFamily="34" charset="0"/>
                  </a:rPr>
                  <a:t>标题</a:t>
                </a:r>
                <a:r>
                  <a:rPr lang="en-US" altLang="zh-CN" sz="1335" dirty="0">
                    <a:solidFill>
                      <a:prstClr val="white"/>
                    </a:solidFill>
                    <a:latin typeface="Agency FB" panose="020B0503020202020204" pitchFamily="34" charset="0"/>
                    <a:ea typeface="微软雅黑" panose="020B0503020204020204" pitchFamily="34" charset="-122"/>
                    <a:sym typeface="Agency FB" panose="020B0503020202020204" pitchFamily="34" charset="0"/>
                  </a:rPr>
                  <a:t>S</a:t>
                </a:r>
              </a:p>
            </p:txBody>
          </p:sp>
        </p:grpSp>
      </p:grpSp>
      <p:grpSp>
        <p:nvGrpSpPr>
          <p:cNvPr id="6" name="组合 5"/>
          <p:cNvGrpSpPr/>
          <p:nvPr/>
        </p:nvGrpSpPr>
        <p:grpSpPr>
          <a:xfrm>
            <a:off x="2651639" y="3249090"/>
            <a:ext cx="1894173" cy="1650609"/>
            <a:chOff x="1988729" y="2436817"/>
            <a:chExt cx="1420630" cy="1237957"/>
          </a:xfrm>
        </p:grpSpPr>
        <p:sp>
          <p:nvSpPr>
            <p:cNvPr id="18" name="平行四边形 17"/>
            <p:cNvSpPr/>
            <p:nvPr/>
          </p:nvSpPr>
          <p:spPr>
            <a:xfrm>
              <a:off x="1988729" y="2486486"/>
              <a:ext cx="1420630" cy="1188288"/>
            </a:xfrm>
            <a:prstGeom prst="parallelogram">
              <a:avLst>
                <a:gd name="adj" fmla="val 52253"/>
              </a:avLst>
            </a:prstGeom>
            <a:solidFill>
              <a:schemeClr val="accent3"/>
            </a:soli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5097" tIns="47549" rIns="95097" bIns="47549" rtlCol="0" anchor="ctr"/>
            <a:lstStyle/>
            <a:p>
              <a:pPr algn="ctr"/>
              <a:endParaRPr lang="zh-CN" altLang="en-US" sz="4265">
                <a:latin typeface="Agency FB" panose="020B0503020202020204" pitchFamily="34" charset="0"/>
                <a:ea typeface="微软雅黑" panose="020B0503020204020204" pitchFamily="34" charset="-122"/>
                <a:sym typeface="Agency FB" panose="020B0503020202020204" pitchFamily="34" charset="0"/>
              </a:endParaRPr>
            </a:p>
          </p:txBody>
        </p:sp>
        <p:grpSp>
          <p:nvGrpSpPr>
            <p:cNvPr id="37" name="组合 36"/>
            <p:cNvGrpSpPr/>
            <p:nvPr/>
          </p:nvGrpSpPr>
          <p:grpSpPr>
            <a:xfrm>
              <a:off x="2349438" y="3105418"/>
              <a:ext cx="468000" cy="432000"/>
              <a:chOff x="9756576" y="1288324"/>
              <a:chExt cx="1586854" cy="2003506"/>
            </a:xfrm>
            <a:effectLst>
              <a:reflection blurRad="6350" stA="52000" endA="300" endPos="35000" dir="5400000" sy="-100000" algn="bl" rotWithShape="0"/>
            </a:effectLst>
          </p:grpSpPr>
          <p:sp>
            <p:nvSpPr>
              <p:cNvPr id="38" name="圆角矩形 37"/>
              <p:cNvSpPr/>
              <p:nvPr/>
            </p:nvSpPr>
            <p:spPr>
              <a:xfrm>
                <a:off x="10359467" y="2820142"/>
                <a:ext cx="381068" cy="127021"/>
              </a:xfrm>
              <a:prstGeom prst="round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solidFill>
                    <a:prstClr val="white"/>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39" name="椭圆 38"/>
              <p:cNvSpPr/>
              <p:nvPr/>
            </p:nvSpPr>
            <p:spPr>
              <a:xfrm>
                <a:off x="10422966" y="3130514"/>
                <a:ext cx="254075" cy="161316"/>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solidFill>
                    <a:prstClr val="white"/>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40" name="圆角矩形 39"/>
              <p:cNvSpPr/>
              <p:nvPr/>
            </p:nvSpPr>
            <p:spPr>
              <a:xfrm>
                <a:off x="10388002" y="2975327"/>
                <a:ext cx="323999" cy="127021"/>
              </a:xfrm>
              <a:prstGeom prst="round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solidFill>
                    <a:prstClr val="white"/>
                  </a:solidFill>
                  <a:latin typeface="Agency FB" panose="020B0503020202020204" pitchFamily="34" charset="0"/>
                  <a:ea typeface="微软雅黑" panose="020B0503020204020204" pitchFamily="34" charset="-122"/>
                  <a:sym typeface="Agency FB" panose="020B0503020202020204" pitchFamily="34" charset="0"/>
                </a:endParaRPr>
              </a:p>
            </p:txBody>
          </p:sp>
          <p:cxnSp>
            <p:nvCxnSpPr>
              <p:cNvPr id="41" name="直接连接符 40"/>
              <p:cNvCxnSpPr/>
              <p:nvPr/>
            </p:nvCxnSpPr>
            <p:spPr>
              <a:xfrm>
                <a:off x="9756576" y="1570987"/>
                <a:ext cx="288453" cy="22304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11054978" y="1590032"/>
                <a:ext cx="288452" cy="20400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10550007" y="1288324"/>
                <a:ext cx="0" cy="301707"/>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圆角矩形 66"/>
              <p:cNvSpPr/>
              <p:nvPr/>
            </p:nvSpPr>
            <p:spPr>
              <a:xfrm>
                <a:off x="10045029" y="1681611"/>
                <a:ext cx="1009948" cy="1073456"/>
              </a:xfrm>
              <a:custGeom>
                <a:avLst/>
                <a:gdLst/>
                <a:ahLst/>
                <a:cxnLst/>
                <a:rect l="l" t="t" r="r" b="b"/>
                <a:pathLst>
                  <a:path w="286232" h="304231">
                    <a:moveTo>
                      <a:pt x="143116" y="0"/>
                    </a:moveTo>
                    <a:cubicBezTo>
                      <a:pt x="222157" y="0"/>
                      <a:pt x="286232" y="64075"/>
                      <a:pt x="286232" y="143116"/>
                    </a:cubicBezTo>
                    <a:cubicBezTo>
                      <a:pt x="286232" y="204128"/>
                      <a:pt x="248053" y="256223"/>
                      <a:pt x="193959" y="275967"/>
                    </a:cubicBezTo>
                    <a:lnTo>
                      <a:pt x="193959" y="298231"/>
                    </a:lnTo>
                    <a:cubicBezTo>
                      <a:pt x="193959" y="301545"/>
                      <a:pt x="191273" y="304231"/>
                      <a:pt x="187959" y="304231"/>
                    </a:cubicBezTo>
                    <a:lnTo>
                      <a:pt x="91959" y="304231"/>
                    </a:lnTo>
                    <a:cubicBezTo>
                      <a:pt x="88645" y="304231"/>
                      <a:pt x="85959" y="301545"/>
                      <a:pt x="85959" y="298231"/>
                    </a:cubicBezTo>
                    <a:lnTo>
                      <a:pt x="85959" y="274231"/>
                    </a:lnTo>
                    <a:lnTo>
                      <a:pt x="86092" y="274098"/>
                    </a:lnTo>
                    <a:cubicBezTo>
                      <a:pt x="35372" y="252309"/>
                      <a:pt x="0" y="201843"/>
                      <a:pt x="0" y="143116"/>
                    </a:cubicBezTo>
                    <a:cubicBezTo>
                      <a:pt x="0" y="64075"/>
                      <a:pt x="64075" y="0"/>
                      <a:pt x="143116" y="0"/>
                    </a:cubicBezTo>
                    <a:close/>
                  </a:path>
                </a:pathLst>
              </a:cu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solidFill>
                    <a:prstClr val="white"/>
                  </a:solidFill>
                  <a:latin typeface="Agency FB" panose="020B0503020202020204" pitchFamily="34" charset="0"/>
                  <a:ea typeface="微软雅黑" panose="020B0503020204020204" pitchFamily="34" charset="-122"/>
                  <a:sym typeface="Agency FB" panose="020B0503020202020204" pitchFamily="34" charset="0"/>
                </a:endParaRPr>
              </a:p>
            </p:txBody>
          </p:sp>
          <p:cxnSp>
            <p:nvCxnSpPr>
              <p:cNvPr id="45" name="直接连接符 44"/>
              <p:cNvCxnSpPr/>
              <p:nvPr/>
            </p:nvCxnSpPr>
            <p:spPr>
              <a:xfrm>
                <a:off x="11054977" y="2497747"/>
                <a:ext cx="288453" cy="22304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9756576" y="2502236"/>
                <a:ext cx="288454" cy="218556"/>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243" name="组合 62"/>
            <p:cNvGrpSpPr/>
            <p:nvPr/>
          </p:nvGrpSpPr>
          <p:grpSpPr bwMode="auto">
            <a:xfrm>
              <a:off x="2596840" y="2436817"/>
              <a:ext cx="449884" cy="562633"/>
              <a:chOff x="1641184" y="1018807"/>
              <a:chExt cx="449195" cy="562578"/>
            </a:xfrm>
          </p:grpSpPr>
          <p:sp>
            <p:nvSpPr>
              <p:cNvPr id="9267" name="矩形 63"/>
              <p:cNvSpPr>
                <a:spLocks noChangeArrowheads="1"/>
              </p:cNvSpPr>
              <p:nvPr/>
            </p:nvSpPr>
            <p:spPr bwMode="auto">
              <a:xfrm>
                <a:off x="1642985" y="1018807"/>
                <a:ext cx="445593" cy="50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en-US" altLang="zh-CN" sz="3735" dirty="0">
                    <a:solidFill>
                      <a:prstClr val="white"/>
                    </a:solidFill>
                    <a:latin typeface="Agency FB" panose="020B0503020202020204" pitchFamily="34" charset="0"/>
                    <a:ea typeface="微软雅黑" panose="020B0503020204020204" pitchFamily="34" charset="-122"/>
                    <a:sym typeface="Agency FB" panose="020B0503020202020204" pitchFamily="34" charset="0"/>
                  </a:rPr>
                  <a:t>03</a:t>
                </a:r>
              </a:p>
            </p:txBody>
          </p:sp>
          <p:sp>
            <p:nvSpPr>
              <p:cNvPr id="9268" name="矩形 64"/>
              <p:cNvSpPr>
                <a:spLocks noChangeArrowheads="1"/>
              </p:cNvSpPr>
              <p:nvPr/>
            </p:nvSpPr>
            <p:spPr bwMode="auto">
              <a:xfrm>
                <a:off x="1641184" y="1358316"/>
                <a:ext cx="449195" cy="223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zh-CN" altLang="en-US" sz="1335" dirty="0">
                    <a:solidFill>
                      <a:prstClr val="white"/>
                    </a:solidFill>
                    <a:latin typeface="Agency FB" panose="020B0503020202020204" pitchFamily="34" charset="0"/>
                    <a:ea typeface="微软雅黑" panose="020B0503020204020204" pitchFamily="34" charset="-122"/>
                    <a:sym typeface="Agency FB" panose="020B0503020202020204" pitchFamily="34" charset="0"/>
                  </a:rPr>
                  <a:t>标题</a:t>
                </a:r>
                <a:r>
                  <a:rPr lang="en-US" altLang="zh-CN" sz="1335" dirty="0">
                    <a:solidFill>
                      <a:prstClr val="white"/>
                    </a:solidFill>
                    <a:latin typeface="Agency FB" panose="020B0503020202020204" pitchFamily="34" charset="0"/>
                    <a:ea typeface="微软雅黑" panose="020B0503020204020204" pitchFamily="34" charset="-122"/>
                    <a:sym typeface="Agency FB" panose="020B0503020202020204" pitchFamily="34" charset="0"/>
                  </a:rPr>
                  <a:t>S</a:t>
                </a:r>
              </a:p>
            </p:txBody>
          </p:sp>
        </p:grpSp>
      </p:grpSp>
      <p:grpSp>
        <p:nvGrpSpPr>
          <p:cNvPr id="5" name="组合 4"/>
          <p:cNvGrpSpPr/>
          <p:nvPr/>
        </p:nvGrpSpPr>
        <p:grpSpPr>
          <a:xfrm>
            <a:off x="3304870" y="4015322"/>
            <a:ext cx="1894173" cy="1676569"/>
            <a:chOff x="2478652" y="3011491"/>
            <a:chExt cx="1420630" cy="1257427"/>
          </a:xfrm>
        </p:grpSpPr>
        <p:sp>
          <p:nvSpPr>
            <p:cNvPr id="19" name="平行四边形 18"/>
            <p:cNvSpPr/>
            <p:nvPr/>
          </p:nvSpPr>
          <p:spPr>
            <a:xfrm>
              <a:off x="2478652" y="3080630"/>
              <a:ext cx="1420630" cy="1188288"/>
            </a:xfrm>
            <a:prstGeom prst="parallelogram">
              <a:avLst>
                <a:gd name="adj" fmla="val 52253"/>
              </a:avLst>
            </a:prstGeom>
            <a:solidFill>
              <a:schemeClr val="accent4"/>
            </a:soli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5097" tIns="47549" rIns="95097" bIns="47549" rtlCol="0" anchor="ctr"/>
            <a:lstStyle/>
            <a:p>
              <a:pPr algn="ctr"/>
              <a:endParaRPr lang="zh-CN" altLang="en-US" sz="4265">
                <a:latin typeface="Agency FB" panose="020B0503020202020204" pitchFamily="34" charset="0"/>
                <a:ea typeface="微软雅黑" panose="020B0503020204020204" pitchFamily="34" charset="-122"/>
                <a:sym typeface="Agency FB" panose="020B0503020202020204" pitchFamily="34" charset="0"/>
              </a:endParaRPr>
            </a:p>
          </p:txBody>
        </p:sp>
        <p:grpSp>
          <p:nvGrpSpPr>
            <p:cNvPr id="9239" name="组合 46"/>
            <p:cNvGrpSpPr/>
            <p:nvPr/>
          </p:nvGrpSpPr>
          <p:grpSpPr bwMode="auto">
            <a:xfrm>
              <a:off x="2727329" y="3741738"/>
              <a:ext cx="468313" cy="431800"/>
              <a:chOff x="4274149" y="4104491"/>
              <a:chExt cx="595703" cy="565393"/>
            </a:xfrm>
          </p:grpSpPr>
          <p:grpSp>
            <p:nvGrpSpPr>
              <p:cNvPr id="48" name="组合 47"/>
              <p:cNvGrpSpPr/>
              <p:nvPr/>
            </p:nvGrpSpPr>
            <p:grpSpPr>
              <a:xfrm>
                <a:off x="4274149" y="4165884"/>
                <a:ext cx="595703" cy="504000"/>
                <a:chOff x="13212960" y="2833360"/>
                <a:chExt cx="936104" cy="792000"/>
              </a:xfrm>
              <a:effectLst>
                <a:reflection blurRad="6350" stA="52000" endA="300" endPos="35000" dir="5400000" sy="-100000" algn="bl" rotWithShape="0"/>
              </a:effectLst>
            </p:grpSpPr>
            <p:sp>
              <p:nvSpPr>
                <p:cNvPr id="50" name="矩形 49"/>
                <p:cNvSpPr/>
                <p:nvPr/>
              </p:nvSpPr>
              <p:spPr>
                <a:xfrm>
                  <a:off x="13212960" y="3373360"/>
                  <a:ext cx="144016"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solidFill>
                      <a:prstClr val="white"/>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51" name="矩形 50"/>
                <p:cNvSpPr/>
                <p:nvPr/>
              </p:nvSpPr>
              <p:spPr>
                <a:xfrm>
                  <a:off x="13476989" y="3229360"/>
                  <a:ext cx="144016" cy="3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solidFill>
                      <a:prstClr val="white"/>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52" name="矩形 51"/>
                <p:cNvSpPr/>
                <p:nvPr/>
              </p:nvSpPr>
              <p:spPr>
                <a:xfrm>
                  <a:off x="14005048" y="2833360"/>
                  <a:ext cx="144016"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solidFill>
                      <a:prstClr val="white"/>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53" name="矩形 52"/>
                <p:cNvSpPr/>
                <p:nvPr/>
              </p:nvSpPr>
              <p:spPr>
                <a:xfrm>
                  <a:off x="13741018" y="3121360"/>
                  <a:ext cx="144016"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solidFill>
                      <a:prstClr val="white"/>
                    </a:solidFill>
                    <a:latin typeface="Agency FB" panose="020B0503020202020204" pitchFamily="34" charset="0"/>
                    <a:ea typeface="微软雅黑" panose="020B0503020204020204" pitchFamily="34" charset="-122"/>
                    <a:sym typeface="Agency FB" panose="020B0503020202020204" pitchFamily="34" charset="0"/>
                  </a:endParaRPr>
                </a:p>
              </p:txBody>
            </p:sp>
          </p:grpSp>
          <p:sp>
            <p:nvSpPr>
              <p:cNvPr id="49" name="任意多边形 48"/>
              <p:cNvSpPr/>
              <p:nvPr/>
            </p:nvSpPr>
            <p:spPr>
              <a:xfrm>
                <a:off x="4278188" y="4104491"/>
                <a:ext cx="500794" cy="367921"/>
              </a:xfrm>
              <a:custGeom>
                <a:avLst/>
                <a:gdLst>
                  <a:gd name="connsiteX0" fmla="*/ 0 w 416719"/>
                  <a:gd name="connsiteY0" fmla="*/ 302419 h 302419"/>
                  <a:gd name="connsiteX1" fmla="*/ 269082 w 416719"/>
                  <a:gd name="connsiteY1" fmla="*/ 166687 h 302419"/>
                  <a:gd name="connsiteX2" fmla="*/ 416719 w 416719"/>
                  <a:gd name="connsiteY2" fmla="*/ 0 h 302419"/>
                  <a:gd name="connsiteX3" fmla="*/ 416719 w 416719"/>
                  <a:gd name="connsiteY3" fmla="*/ 0 h 302419"/>
                </a:gdLst>
                <a:ahLst/>
                <a:cxnLst>
                  <a:cxn ang="0">
                    <a:pos x="connsiteX0" y="connsiteY0"/>
                  </a:cxn>
                  <a:cxn ang="0">
                    <a:pos x="connsiteX1" y="connsiteY1"/>
                  </a:cxn>
                  <a:cxn ang="0">
                    <a:pos x="connsiteX2" y="connsiteY2"/>
                  </a:cxn>
                  <a:cxn ang="0">
                    <a:pos x="connsiteX3" y="connsiteY3"/>
                  </a:cxn>
                </a:cxnLst>
                <a:rect l="l" t="t" r="r" b="b"/>
                <a:pathLst>
                  <a:path w="416719" h="302419">
                    <a:moveTo>
                      <a:pt x="0" y="302419"/>
                    </a:moveTo>
                    <a:cubicBezTo>
                      <a:pt x="99814" y="259754"/>
                      <a:pt x="199629" y="217090"/>
                      <a:pt x="269082" y="166687"/>
                    </a:cubicBezTo>
                    <a:cubicBezTo>
                      <a:pt x="338535" y="116284"/>
                      <a:pt x="416719" y="0"/>
                      <a:pt x="416719" y="0"/>
                    </a:cubicBezTo>
                    <a:lnTo>
                      <a:pt x="416719" y="0"/>
                    </a:lnTo>
                  </a:path>
                </a:pathLst>
              </a:custGeom>
              <a:ln w="15875">
                <a:solidFill>
                  <a:schemeClr val="bg1"/>
                </a:solidFill>
                <a:tailEnd type="triangle" w="sm"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3200">
                  <a:solidFill>
                    <a:prstClr val="black"/>
                  </a:solidFill>
                  <a:latin typeface="Agency FB" panose="020B0503020202020204" pitchFamily="34" charset="0"/>
                  <a:ea typeface="微软雅黑" panose="020B0503020204020204" pitchFamily="34" charset="-122"/>
                  <a:sym typeface="Agency FB" panose="020B0503020202020204" pitchFamily="34" charset="0"/>
                </a:endParaRPr>
              </a:p>
            </p:txBody>
          </p:sp>
        </p:grpSp>
        <p:grpSp>
          <p:nvGrpSpPr>
            <p:cNvPr id="9244" name="组合 65"/>
            <p:cNvGrpSpPr/>
            <p:nvPr/>
          </p:nvGrpSpPr>
          <p:grpSpPr bwMode="auto">
            <a:xfrm>
              <a:off x="3099288" y="3011491"/>
              <a:ext cx="449883" cy="562633"/>
              <a:chOff x="1640659" y="1018807"/>
              <a:chExt cx="450242" cy="562578"/>
            </a:xfrm>
          </p:grpSpPr>
          <p:sp>
            <p:nvSpPr>
              <p:cNvPr id="9265" name="矩形 66"/>
              <p:cNvSpPr>
                <a:spLocks noChangeArrowheads="1"/>
              </p:cNvSpPr>
              <p:nvPr/>
            </p:nvSpPr>
            <p:spPr bwMode="auto">
              <a:xfrm>
                <a:off x="1649683" y="1018807"/>
                <a:ext cx="432194" cy="50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en-US" altLang="zh-CN" sz="3735" dirty="0">
                    <a:solidFill>
                      <a:prstClr val="white"/>
                    </a:solidFill>
                    <a:latin typeface="Agency FB" panose="020B0503020202020204" pitchFamily="34" charset="0"/>
                    <a:ea typeface="微软雅黑" panose="020B0503020204020204" pitchFamily="34" charset="-122"/>
                    <a:sym typeface="Agency FB" panose="020B0503020202020204" pitchFamily="34" charset="0"/>
                  </a:rPr>
                  <a:t>04</a:t>
                </a:r>
              </a:p>
            </p:txBody>
          </p:sp>
          <p:sp>
            <p:nvSpPr>
              <p:cNvPr id="9266" name="矩形 67"/>
              <p:cNvSpPr>
                <a:spLocks noChangeArrowheads="1"/>
              </p:cNvSpPr>
              <p:nvPr/>
            </p:nvSpPr>
            <p:spPr bwMode="auto">
              <a:xfrm>
                <a:off x="1640659" y="1358316"/>
                <a:ext cx="450242" cy="223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zh-CN" altLang="en-US" sz="1335" dirty="0">
                    <a:solidFill>
                      <a:prstClr val="white"/>
                    </a:solidFill>
                    <a:latin typeface="Agency FB" panose="020B0503020202020204" pitchFamily="34" charset="0"/>
                    <a:ea typeface="微软雅黑" panose="020B0503020204020204" pitchFamily="34" charset="-122"/>
                    <a:sym typeface="Agency FB" panose="020B0503020202020204" pitchFamily="34" charset="0"/>
                  </a:rPr>
                  <a:t>标题</a:t>
                </a:r>
                <a:r>
                  <a:rPr lang="en-US" altLang="zh-CN" sz="1335" dirty="0">
                    <a:solidFill>
                      <a:prstClr val="white"/>
                    </a:solidFill>
                    <a:latin typeface="Agency FB" panose="020B0503020202020204" pitchFamily="34" charset="0"/>
                    <a:ea typeface="微软雅黑" panose="020B0503020204020204" pitchFamily="34" charset="-122"/>
                    <a:sym typeface="Agency FB" panose="020B0503020202020204" pitchFamily="34" charset="0"/>
                  </a:rPr>
                  <a:t>S</a:t>
                </a:r>
              </a:p>
            </p:txBody>
          </p:sp>
        </p:grpSp>
      </p:grpSp>
      <p:sp>
        <p:nvSpPr>
          <p:cNvPr id="59" name="TextBox 58"/>
          <p:cNvSpPr txBox="1"/>
          <p:nvPr/>
        </p:nvSpPr>
        <p:spPr>
          <a:xfrm>
            <a:off x="4288373" y="1885951"/>
            <a:ext cx="3534833" cy="502766"/>
          </a:xfrm>
          <a:prstGeom prst="rect">
            <a:avLst/>
          </a:prstGeom>
          <a:noFill/>
        </p:spPr>
        <p:txBody>
          <a:bodyPr>
            <a:spAutoFit/>
          </a:bodyPr>
          <a:lstStyle/>
          <a:p>
            <a:pPr>
              <a:defRPr/>
            </a:pPr>
            <a:r>
              <a:rPr lang="zh-CN" altLang="en-US" sz="2665" b="1" dirty="0">
                <a:solidFill>
                  <a:prstClr val="black">
                    <a:lumMod val="65000"/>
                    <a:lumOff val="35000"/>
                  </a:prstClr>
                </a:solidFill>
                <a:latin typeface="Agency FB" panose="020B0503020202020204" pitchFamily="34" charset="0"/>
                <a:ea typeface="微软雅黑" panose="020B0503020204020204" pitchFamily="34" charset="-122"/>
                <a:sym typeface="Agency FB" panose="020B0503020202020204" pitchFamily="34" charset="0"/>
              </a:rPr>
              <a:t>点击添加标题</a:t>
            </a:r>
          </a:p>
        </p:txBody>
      </p:sp>
      <p:sp>
        <p:nvSpPr>
          <p:cNvPr id="70" name="TextBox 69"/>
          <p:cNvSpPr txBox="1"/>
          <p:nvPr/>
        </p:nvSpPr>
        <p:spPr>
          <a:xfrm>
            <a:off x="4766739" y="2669117"/>
            <a:ext cx="3536951" cy="502766"/>
          </a:xfrm>
          <a:prstGeom prst="rect">
            <a:avLst/>
          </a:prstGeom>
          <a:noFill/>
        </p:spPr>
        <p:txBody>
          <a:bodyPr>
            <a:spAutoFit/>
          </a:bodyPr>
          <a:lstStyle/>
          <a:p>
            <a:pPr>
              <a:defRPr/>
            </a:pPr>
            <a:r>
              <a:rPr lang="zh-CN" altLang="en-US" sz="2665" b="1" dirty="0">
                <a:solidFill>
                  <a:prstClr val="black">
                    <a:lumMod val="65000"/>
                    <a:lumOff val="35000"/>
                  </a:prstClr>
                </a:solidFill>
                <a:latin typeface="Agency FB" panose="020B0503020202020204" pitchFamily="34" charset="0"/>
                <a:ea typeface="微软雅黑" panose="020B0503020204020204" pitchFamily="34" charset="-122"/>
                <a:sym typeface="Agency FB" panose="020B0503020202020204" pitchFamily="34" charset="0"/>
              </a:rPr>
              <a:t>点击添加标题</a:t>
            </a:r>
          </a:p>
        </p:txBody>
      </p:sp>
      <p:sp>
        <p:nvSpPr>
          <p:cNvPr id="71" name="TextBox 70"/>
          <p:cNvSpPr txBox="1"/>
          <p:nvPr/>
        </p:nvSpPr>
        <p:spPr>
          <a:xfrm>
            <a:off x="5230284" y="3456517"/>
            <a:ext cx="3536949" cy="502766"/>
          </a:xfrm>
          <a:prstGeom prst="rect">
            <a:avLst/>
          </a:prstGeom>
          <a:noFill/>
        </p:spPr>
        <p:txBody>
          <a:bodyPr>
            <a:spAutoFit/>
          </a:bodyPr>
          <a:lstStyle/>
          <a:p>
            <a:pPr>
              <a:defRPr/>
            </a:pPr>
            <a:r>
              <a:rPr lang="zh-CN" altLang="en-US" sz="2665" b="1" dirty="0">
                <a:solidFill>
                  <a:prstClr val="black">
                    <a:lumMod val="65000"/>
                    <a:lumOff val="35000"/>
                  </a:prstClr>
                </a:solidFill>
                <a:latin typeface="Agency FB" panose="020B0503020202020204" pitchFamily="34" charset="0"/>
                <a:ea typeface="微软雅黑" panose="020B0503020204020204" pitchFamily="34" charset="-122"/>
                <a:sym typeface="Agency FB" panose="020B0503020202020204" pitchFamily="34" charset="0"/>
              </a:rPr>
              <a:t>点击添加标题</a:t>
            </a:r>
          </a:p>
        </p:txBody>
      </p:sp>
      <p:sp>
        <p:nvSpPr>
          <p:cNvPr id="72" name="TextBox 71"/>
          <p:cNvSpPr txBox="1"/>
          <p:nvPr/>
        </p:nvSpPr>
        <p:spPr>
          <a:xfrm>
            <a:off x="5683251" y="4243917"/>
            <a:ext cx="3536949" cy="502766"/>
          </a:xfrm>
          <a:prstGeom prst="rect">
            <a:avLst/>
          </a:prstGeom>
          <a:noFill/>
        </p:spPr>
        <p:txBody>
          <a:bodyPr>
            <a:spAutoFit/>
          </a:bodyPr>
          <a:lstStyle/>
          <a:p>
            <a:pPr>
              <a:defRPr/>
            </a:pPr>
            <a:r>
              <a:rPr lang="zh-CN" altLang="en-US" sz="2665" b="1" dirty="0">
                <a:solidFill>
                  <a:prstClr val="black">
                    <a:lumMod val="65000"/>
                    <a:lumOff val="35000"/>
                  </a:prstClr>
                </a:solidFill>
                <a:latin typeface="Agency FB" panose="020B0503020202020204" pitchFamily="34" charset="0"/>
                <a:ea typeface="微软雅黑" panose="020B0503020204020204" pitchFamily="34" charset="-122"/>
                <a:sym typeface="Agency FB" panose="020B0503020202020204" pitchFamily="34" charset="0"/>
              </a:rPr>
              <a:t>点击添加标题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240"/>
                                        </p:tgtEl>
                                        <p:attrNameLst>
                                          <p:attrName>style.visibility</p:attrName>
                                        </p:attrNameLst>
                                      </p:cBhvr>
                                      <p:to>
                                        <p:strVal val="visible"/>
                                      </p:to>
                                    </p:set>
                                    <p:animEffect transition="in" filter="wipe(left)">
                                      <p:cBhvr>
                                        <p:cTn id="11" dur="500"/>
                                        <p:tgtEl>
                                          <p:spTgt spid="924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230"/>
                                        </p:tgtEl>
                                        <p:attrNameLst>
                                          <p:attrName>style.visibility</p:attrName>
                                        </p:attrNameLst>
                                      </p:cBhvr>
                                      <p:to>
                                        <p:strVal val="visible"/>
                                      </p:to>
                                    </p:set>
                                    <p:animEffect transition="in" filter="wipe(left)">
                                      <p:cBhvr>
                                        <p:cTn id="15" dur="500"/>
                                        <p:tgtEl>
                                          <p:spTgt spid="9230"/>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randombar(horizontal)">
                                      <p:cBhvr>
                                        <p:cTn id="19" dur="500"/>
                                        <p:tgtEl>
                                          <p:spTgt spid="59"/>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9231"/>
                                        </p:tgtEl>
                                        <p:attrNameLst>
                                          <p:attrName>style.visibility</p:attrName>
                                        </p:attrNameLst>
                                      </p:cBhvr>
                                      <p:to>
                                        <p:strVal val="visible"/>
                                      </p:to>
                                    </p:set>
                                    <p:animEffect transition="in" filter="wipe(left)">
                                      <p:cBhvr>
                                        <p:cTn id="27" dur="500"/>
                                        <p:tgtEl>
                                          <p:spTgt spid="9231"/>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randombar(horizontal)">
                                      <p:cBhvr>
                                        <p:cTn id="31" dur="500"/>
                                        <p:tgtEl>
                                          <p:spTgt spid="7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up)">
                                      <p:cBhvr>
                                        <p:cTn id="35" dur="500"/>
                                        <p:tgtEl>
                                          <p:spTgt spid="6"/>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9233"/>
                                        </p:tgtEl>
                                        <p:attrNameLst>
                                          <p:attrName>style.visibility</p:attrName>
                                        </p:attrNameLst>
                                      </p:cBhvr>
                                      <p:to>
                                        <p:strVal val="visible"/>
                                      </p:to>
                                    </p:set>
                                    <p:animEffect transition="in" filter="wipe(left)">
                                      <p:cBhvr>
                                        <p:cTn id="39" dur="500"/>
                                        <p:tgtEl>
                                          <p:spTgt spid="9233"/>
                                        </p:tgtEl>
                                      </p:cBhvr>
                                    </p:animEffect>
                                  </p:childTnLst>
                                </p:cTn>
                              </p:par>
                            </p:childTnLst>
                          </p:cTn>
                        </p:par>
                        <p:par>
                          <p:cTn id="40" fill="hold">
                            <p:stCondLst>
                              <p:cond delay="4500"/>
                            </p:stCondLst>
                            <p:childTnLst>
                              <p:par>
                                <p:cTn id="41" presetID="14" presetClass="entr" presetSubtype="10" fill="hold" grpId="0" nodeType="after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randombar(horizontal)">
                                      <p:cBhvr>
                                        <p:cTn id="43" dur="500"/>
                                        <p:tgtEl>
                                          <p:spTgt spid="71"/>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up)">
                                      <p:cBhvr>
                                        <p:cTn id="47" dur="500"/>
                                        <p:tgtEl>
                                          <p:spTgt spid="5"/>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9234"/>
                                        </p:tgtEl>
                                        <p:attrNameLst>
                                          <p:attrName>style.visibility</p:attrName>
                                        </p:attrNameLst>
                                      </p:cBhvr>
                                      <p:to>
                                        <p:strVal val="visible"/>
                                      </p:to>
                                    </p:set>
                                    <p:animEffect transition="in" filter="wipe(left)">
                                      <p:cBhvr>
                                        <p:cTn id="51" dur="500"/>
                                        <p:tgtEl>
                                          <p:spTgt spid="9234"/>
                                        </p:tgtEl>
                                      </p:cBhvr>
                                    </p:animEffect>
                                  </p:childTnLst>
                                </p:cTn>
                              </p:par>
                            </p:childTnLst>
                          </p:cTn>
                        </p:par>
                        <p:par>
                          <p:cTn id="52" fill="hold">
                            <p:stCondLst>
                              <p:cond delay="6000"/>
                            </p:stCondLst>
                            <p:childTnLst>
                              <p:par>
                                <p:cTn id="53" presetID="14" presetClass="entr" presetSubtype="10"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randombar(horizontal)">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009480" y="2697616"/>
            <a:ext cx="1690679" cy="1700205"/>
            <a:chOff x="1555429" y="2408215"/>
            <a:chExt cx="1416041" cy="1555067"/>
          </a:xfrm>
        </p:grpSpPr>
        <p:sp>
          <p:nvSpPr>
            <p:cNvPr id="3" name="泪滴形 2"/>
            <p:cNvSpPr/>
            <p:nvPr/>
          </p:nvSpPr>
          <p:spPr>
            <a:xfrm rot="18900000">
              <a:off x="1555429" y="2408215"/>
              <a:ext cx="1416041" cy="1555067"/>
            </a:xfrm>
            <a:prstGeom prst="teardrop">
              <a:avLst>
                <a:gd name="adj" fmla="val 119367"/>
              </a:avLst>
            </a:prstGeom>
            <a:solidFill>
              <a:schemeClr val="accent3"/>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4" name="椭圆 3"/>
            <p:cNvSpPr/>
            <p:nvPr/>
          </p:nvSpPr>
          <p:spPr>
            <a:xfrm>
              <a:off x="1730677" y="2589635"/>
              <a:ext cx="1054499" cy="1152128"/>
            </a:xfrm>
            <a:prstGeom prst="ellipse">
              <a:avLst/>
            </a:prstGeom>
            <a:solidFill>
              <a:schemeClr val="bg1"/>
            </a:solidFill>
            <a:ln w="38100">
              <a:gradFill flip="none" rotWithShape="1">
                <a:gsLst>
                  <a:gs pos="0">
                    <a:schemeClr val="bg1"/>
                  </a:gs>
                  <a:gs pos="100000">
                    <a:schemeClr val="bg1">
                      <a:lumMod val="85000"/>
                    </a:schemeClr>
                  </a:gs>
                </a:gsLst>
                <a:lin ang="2700000" scaled="1"/>
                <a:tileRect/>
              </a:gradFill>
            </a:ln>
            <a:effectLst>
              <a:innerShdw blurRad="114300" dist="1270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r>
                <a:rPr lang="en-US" altLang="zh-CN" b="1" dirty="0">
                  <a:latin typeface="Agency FB" panose="020B0503020202020204" pitchFamily="34" charset="0"/>
                  <a:ea typeface="微软雅黑" panose="020B0503020204020204" pitchFamily="34" charset="-122"/>
                  <a:cs typeface="+mn-ea"/>
                  <a:sym typeface="Agency FB" panose="020B0503020202020204" pitchFamily="34" charset="0"/>
                </a:rPr>
                <a:t>0</a:t>
              </a:r>
              <a:endParaRPr lang="zh-CN" altLang="en-US" b="1" dirty="0">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5" name="组合 4"/>
          <p:cNvGrpSpPr/>
          <p:nvPr/>
        </p:nvGrpSpPr>
        <p:grpSpPr>
          <a:xfrm>
            <a:off x="5297959" y="2716745"/>
            <a:ext cx="1690679" cy="1700205"/>
            <a:chOff x="1538476" y="2408215"/>
            <a:chExt cx="1416041" cy="1555067"/>
          </a:xfrm>
        </p:grpSpPr>
        <p:sp>
          <p:nvSpPr>
            <p:cNvPr id="6" name="泪滴形 5"/>
            <p:cNvSpPr/>
            <p:nvPr/>
          </p:nvSpPr>
          <p:spPr>
            <a:xfrm rot="18900000">
              <a:off x="1538476" y="2408215"/>
              <a:ext cx="1416041" cy="1555067"/>
            </a:xfrm>
            <a:prstGeom prst="teardrop">
              <a:avLst>
                <a:gd name="adj" fmla="val 119367"/>
              </a:avLst>
            </a:pr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7" name="椭圆 6"/>
            <p:cNvSpPr/>
            <p:nvPr/>
          </p:nvSpPr>
          <p:spPr>
            <a:xfrm>
              <a:off x="1694756" y="2589635"/>
              <a:ext cx="1054499" cy="1152128"/>
            </a:xfrm>
            <a:prstGeom prst="ellipse">
              <a:avLst/>
            </a:prstGeom>
            <a:solidFill>
              <a:schemeClr val="bg1"/>
            </a:solidFill>
            <a:ln w="38100">
              <a:gradFill flip="none" rotWithShape="1">
                <a:gsLst>
                  <a:gs pos="0">
                    <a:schemeClr val="bg1"/>
                  </a:gs>
                  <a:gs pos="100000">
                    <a:schemeClr val="bg1">
                      <a:lumMod val="85000"/>
                    </a:schemeClr>
                  </a:gs>
                </a:gsLst>
                <a:lin ang="2700000" scaled="1"/>
                <a:tileRect/>
              </a:gradFill>
            </a:ln>
            <a:effectLst>
              <a:innerShdw blurRad="114300" dist="1270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8" name="组合 7"/>
          <p:cNvGrpSpPr/>
          <p:nvPr/>
        </p:nvGrpSpPr>
        <p:grpSpPr>
          <a:xfrm>
            <a:off x="2635744" y="2660821"/>
            <a:ext cx="1690679" cy="1700205"/>
            <a:chOff x="1545408" y="2408215"/>
            <a:chExt cx="1416041" cy="1555067"/>
          </a:xfrm>
        </p:grpSpPr>
        <p:sp>
          <p:nvSpPr>
            <p:cNvPr id="9" name="泪滴形 8"/>
            <p:cNvSpPr/>
            <p:nvPr/>
          </p:nvSpPr>
          <p:spPr>
            <a:xfrm rot="18900000">
              <a:off x="1545408" y="2408215"/>
              <a:ext cx="1416041" cy="1555067"/>
            </a:xfrm>
            <a:prstGeom prst="teardrop">
              <a:avLst>
                <a:gd name="adj" fmla="val 119367"/>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0" name="椭圆 9"/>
            <p:cNvSpPr/>
            <p:nvPr/>
          </p:nvSpPr>
          <p:spPr>
            <a:xfrm>
              <a:off x="1731702" y="2589635"/>
              <a:ext cx="1054499" cy="1152128"/>
            </a:xfrm>
            <a:prstGeom prst="ellipse">
              <a:avLst/>
            </a:prstGeom>
            <a:solidFill>
              <a:schemeClr val="bg1"/>
            </a:solidFill>
            <a:ln w="38100">
              <a:gradFill flip="none" rotWithShape="1">
                <a:gsLst>
                  <a:gs pos="0">
                    <a:schemeClr val="bg1"/>
                  </a:gs>
                  <a:gs pos="100000">
                    <a:schemeClr val="bg1">
                      <a:lumMod val="85000"/>
                    </a:schemeClr>
                  </a:gs>
                </a:gsLst>
                <a:lin ang="2700000" scaled="1"/>
                <a:tileRect/>
              </a:gradFill>
            </a:ln>
            <a:effectLst>
              <a:innerShdw blurRad="114300" dist="1270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latin typeface="Agency FB" panose="020B0503020202020204" pitchFamily="34" charset="0"/>
                <a:ea typeface="微软雅黑" panose="020B0503020204020204" pitchFamily="34" charset="-122"/>
                <a:cs typeface="+mn-ea"/>
                <a:sym typeface="Agency FB" panose="020B0503020202020204" pitchFamily="34" charset="0"/>
              </a:endParaRPr>
            </a:p>
          </p:txBody>
        </p:sp>
      </p:grpSp>
      <p:sp>
        <p:nvSpPr>
          <p:cNvPr id="11" name="Oval 65"/>
          <p:cNvSpPr>
            <a:spLocks noChangeArrowheads="1"/>
          </p:cNvSpPr>
          <p:nvPr/>
        </p:nvSpPr>
        <p:spPr bwMode="auto">
          <a:xfrm>
            <a:off x="4870953" y="4327980"/>
            <a:ext cx="2294607" cy="281080"/>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lIns="91385" tIns="45693" rIns="91385" bIns="45693" anchor="ctr"/>
          <a:lstStyle/>
          <a:p>
            <a:pPr defTabSz="913765">
              <a:defRPr/>
            </a:pPr>
            <a:endParaRPr lang="zh-CN" altLang="en-US">
              <a:sym typeface="Agency FB" panose="020B0503020202020204" pitchFamily="34" charset="0"/>
            </a:endParaRPr>
          </a:p>
        </p:txBody>
      </p:sp>
      <p:sp>
        <p:nvSpPr>
          <p:cNvPr id="12" name="Oval 65"/>
          <p:cNvSpPr>
            <a:spLocks noChangeArrowheads="1"/>
          </p:cNvSpPr>
          <p:nvPr/>
        </p:nvSpPr>
        <p:spPr bwMode="auto">
          <a:xfrm>
            <a:off x="7621833" y="4327980"/>
            <a:ext cx="2294607" cy="281080"/>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lIns="91385" tIns="45693" rIns="91385" bIns="45693" anchor="ctr"/>
          <a:lstStyle/>
          <a:p>
            <a:pPr defTabSz="913765">
              <a:defRPr/>
            </a:pPr>
            <a:endParaRPr lang="zh-CN" altLang="en-US">
              <a:sym typeface="Agency FB" panose="020B0503020202020204" pitchFamily="34" charset="0"/>
            </a:endParaRPr>
          </a:p>
        </p:txBody>
      </p:sp>
      <p:sp>
        <p:nvSpPr>
          <p:cNvPr id="13" name="Oval 65"/>
          <p:cNvSpPr>
            <a:spLocks noChangeArrowheads="1"/>
          </p:cNvSpPr>
          <p:nvPr/>
        </p:nvSpPr>
        <p:spPr bwMode="auto">
          <a:xfrm>
            <a:off x="2325186" y="4334578"/>
            <a:ext cx="2294607" cy="281080"/>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lIns="91385" tIns="45693" rIns="91385" bIns="45693" anchor="ctr"/>
          <a:lstStyle/>
          <a:p>
            <a:pPr defTabSz="913765">
              <a:defRPr/>
            </a:pPr>
            <a:endParaRPr lang="zh-CN" altLang="en-US">
              <a:sym typeface="Agency FB" panose="020B0503020202020204" pitchFamily="34" charset="0"/>
            </a:endParaRPr>
          </a:p>
        </p:txBody>
      </p:sp>
      <p:sp>
        <p:nvSpPr>
          <p:cNvPr id="14" name="椭圆 13"/>
          <p:cNvSpPr/>
          <p:nvPr/>
        </p:nvSpPr>
        <p:spPr>
          <a:xfrm>
            <a:off x="3340839" y="1995584"/>
            <a:ext cx="252216" cy="230962"/>
          </a:xfrm>
          <a:prstGeom prst="ellipse">
            <a:avLst/>
          </a:prstGeom>
          <a:solidFill>
            <a:sysClr val="window" lastClr="FFFFFF"/>
          </a:solidFill>
          <a:ln w="25400" cap="flat" cmpd="sng" algn="ctr">
            <a:solidFill>
              <a:schemeClr val="accent1"/>
            </a:solidFill>
            <a:prstDash val="solid"/>
          </a:ln>
          <a:effectLst>
            <a:innerShdw blurRad="63500" dist="38100" dir="5400000">
              <a:prstClr val="black">
                <a:alpha val="50000"/>
              </a:prstClr>
            </a:innerShdw>
          </a:effectLst>
        </p:spPr>
        <p:txBody>
          <a:bodyPr lIns="91385" tIns="45693" rIns="91385" bIns="45693" rtlCol="0" anchor="ctr"/>
          <a:lstStyle/>
          <a:p>
            <a:pPr algn="ctr" defTabSz="913765">
              <a:defRPr/>
            </a:pPr>
            <a:endParaRPr lang="zh-CN" altLang="en-US">
              <a:sym typeface="Agency FB" panose="020B0503020202020204" pitchFamily="34" charset="0"/>
            </a:endParaRPr>
          </a:p>
        </p:txBody>
      </p:sp>
      <p:sp>
        <p:nvSpPr>
          <p:cNvPr id="15" name="椭圆 14"/>
          <p:cNvSpPr/>
          <p:nvPr/>
        </p:nvSpPr>
        <p:spPr>
          <a:xfrm>
            <a:off x="8709538" y="1995584"/>
            <a:ext cx="252216" cy="230962"/>
          </a:xfrm>
          <a:prstGeom prst="ellipse">
            <a:avLst/>
          </a:prstGeom>
          <a:solidFill>
            <a:sysClr val="window" lastClr="FFFFFF"/>
          </a:solidFill>
          <a:ln w="25400" cap="flat" cmpd="sng" algn="ctr">
            <a:solidFill>
              <a:schemeClr val="accent3"/>
            </a:solidFill>
            <a:prstDash val="solid"/>
          </a:ln>
          <a:effectLst>
            <a:innerShdw blurRad="63500" dist="38100" dir="5400000">
              <a:prstClr val="black">
                <a:alpha val="50000"/>
              </a:prstClr>
            </a:innerShdw>
          </a:effectLst>
        </p:spPr>
        <p:txBody>
          <a:bodyPr lIns="91385" tIns="45693" rIns="91385" bIns="45693" rtlCol="0" anchor="ctr"/>
          <a:lstStyle/>
          <a:p>
            <a:pPr algn="ctr" defTabSz="913765">
              <a:defRPr/>
            </a:pPr>
            <a:endParaRPr lang="zh-CN" altLang="en-US">
              <a:sym typeface="Agency FB" panose="020B0503020202020204" pitchFamily="34" charset="0"/>
            </a:endParaRPr>
          </a:p>
        </p:txBody>
      </p:sp>
      <p:sp>
        <p:nvSpPr>
          <p:cNvPr id="17" name="矩形 16"/>
          <p:cNvSpPr/>
          <p:nvPr/>
        </p:nvSpPr>
        <p:spPr>
          <a:xfrm>
            <a:off x="3410823" y="1021375"/>
            <a:ext cx="126108" cy="974211"/>
          </a:xfrm>
          <a:prstGeom prst="rect">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sym typeface="Agency FB" panose="020B0503020202020204" pitchFamily="34" charset="0"/>
            </a:endParaRPr>
          </a:p>
        </p:txBody>
      </p:sp>
      <p:sp>
        <p:nvSpPr>
          <p:cNvPr id="18" name="矩形 17"/>
          <p:cNvSpPr/>
          <p:nvPr/>
        </p:nvSpPr>
        <p:spPr>
          <a:xfrm>
            <a:off x="6088242" y="1021375"/>
            <a:ext cx="126108" cy="974211"/>
          </a:xfrm>
          <a:prstGeom prst="rect">
            <a:avLst/>
          </a:pr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sym typeface="Agency FB" panose="020B0503020202020204" pitchFamily="34" charset="0"/>
            </a:endParaRPr>
          </a:p>
        </p:txBody>
      </p:sp>
      <p:sp>
        <p:nvSpPr>
          <p:cNvPr id="19" name="矩形 18"/>
          <p:cNvSpPr/>
          <p:nvPr/>
        </p:nvSpPr>
        <p:spPr>
          <a:xfrm>
            <a:off x="8779522" y="1021375"/>
            <a:ext cx="126108" cy="974211"/>
          </a:xfrm>
          <a:prstGeom prst="rect">
            <a:avLst/>
          </a:prstGeom>
          <a:solidFill>
            <a:schemeClr val="accent3"/>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sym typeface="Agency FB" panose="020B0503020202020204" pitchFamily="34" charset="0"/>
            </a:endParaRPr>
          </a:p>
        </p:txBody>
      </p:sp>
      <p:sp>
        <p:nvSpPr>
          <p:cNvPr id="20" name="椭圆 19"/>
          <p:cNvSpPr/>
          <p:nvPr/>
        </p:nvSpPr>
        <p:spPr>
          <a:xfrm>
            <a:off x="6018259" y="1995584"/>
            <a:ext cx="252216" cy="230962"/>
          </a:xfrm>
          <a:prstGeom prst="ellipse">
            <a:avLst/>
          </a:prstGeom>
          <a:solidFill>
            <a:sysClr val="window" lastClr="FFFFFF"/>
          </a:solidFill>
          <a:ln w="25400" cap="flat" cmpd="sng" algn="ctr">
            <a:solidFill>
              <a:schemeClr val="accent2"/>
            </a:solidFill>
            <a:prstDash val="solid"/>
          </a:ln>
          <a:effectLst>
            <a:innerShdw blurRad="63500" dist="38100" dir="5400000">
              <a:prstClr val="black">
                <a:alpha val="50000"/>
              </a:prstClr>
            </a:innerShdw>
          </a:effectLst>
        </p:spPr>
        <p:txBody>
          <a:bodyPr lIns="91385" tIns="45693" rIns="91385" bIns="45693" rtlCol="0" anchor="ctr"/>
          <a:lstStyle/>
          <a:p>
            <a:pPr algn="ctr" defTabSz="913765">
              <a:defRPr/>
            </a:pPr>
            <a:endParaRPr lang="zh-CN" altLang="en-US">
              <a:sym typeface="Agency FB" panose="020B0503020202020204" pitchFamily="34" charset="0"/>
            </a:endParaRPr>
          </a:p>
        </p:txBody>
      </p:sp>
      <p:sp>
        <p:nvSpPr>
          <p:cNvPr id="21" name="TextBox 20"/>
          <p:cNvSpPr txBox="1"/>
          <p:nvPr/>
        </p:nvSpPr>
        <p:spPr>
          <a:xfrm>
            <a:off x="2688599" y="3216706"/>
            <a:ext cx="1528701" cy="416854"/>
          </a:xfrm>
          <a:prstGeom prst="rect">
            <a:avLst/>
          </a:prstGeom>
          <a:noFill/>
        </p:spPr>
        <p:txBody>
          <a:bodyPr wrap="square" lIns="91385" tIns="45693" rIns="91385" bIns="45693" rtlCol="0">
            <a:spAutoFit/>
          </a:bodyPr>
          <a:lstStyle/>
          <a:p>
            <a:pPr algn="ctr" defTabSz="913765">
              <a:lnSpc>
                <a:spcPct val="130000"/>
              </a:lnSpc>
              <a:defRPr/>
            </a:pPr>
            <a:r>
              <a:rPr lang="zh-CN" altLang="en-US" b="1" kern="0" dirty="0">
                <a:latin typeface="Agency FB" panose="020B0503020202020204" pitchFamily="34" charset="0"/>
                <a:ea typeface="微软雅黑" panose="020B0503020204020204" pitchFamily="34" charset="-122"/>
                <a:cs typeface="+mn-ea"/>
                <a:sym typeface="Agency FB" panose="020B0503020202020204" pitchFamily="34" charset="0"/>
              </a:rPr>
              <a:t>您的内容</a:t>
            </a:r>
          </a:p>
        </p:txBody>
      </p:sp>
      <p:sp>
        <p:nvSpPr>
          <p:cNvPr id="22" name="TextBox 21"/>
          <p:cNvSpPr txBox="1"/>
          <p:nvPr/>
        </p:nvSpPr>
        <p:spPr>
          <a:xfrm>
            <a:off x="5366018" y="3216704"/>
            <a:ext cx="1528701" cy="416854"/>
          </a:xfrm>
          <a:prstGeom prst="rect">
            <a:avLst/>
          </a:prstGeom>
          <a:noFill/>
        </p:spPr>
        <p:txBody>
          <a:bodyPr wrap="square" lIns="91385" tIns="45693" rIns="91385" bIns="45693" rtlCol="0">
            <a:spAutoFit/>
          </a:bodyPr>
          <a:lstStyle/>
          <a:p>
            <a:pPr algn="ctr" defTabSz="913765">
              <a:lnSpc>
                <a:spcPct val="130000"/>
              </a:lnSpc>
              <a:defRPr/>
            </a:pPr>
            <a:r>
              <a:rPr lang="zh-CN" altLang="en-US" b="1" kern="0" dirty="0">
                <a:latin typeface="Agency FB" panose="020B0503020202020204" pitchFamily="34" charset="0"/>
                <a:ea typeface="微软雅黑" panose="020B0503020204020204" pitchFamily="34" charset="-122"/>
                <a:cs typeface="+mn-ea"/>
                <a:sym typeface="Agency FB" panose="020B0503020202020204" pitchFamily="34" charset="0"/>
              </a:rPr>
              <a:t>您的内容</a:t>
            </a:r>
          </a:p>
        </p:txBody>
      </p:sp>
      <p:sp>
        <p:nvSpPr>
          <p:cNvPr id="23" name="TextBox 22"/>
          <p:cNvSpPr txBox="1"/>
          <p:nvPr/>
        </p:nvSpPr>
        <p:spPr>
          <a:xfrm>
            <a:off x="8057299" y="3216706"/>
            <a:ext cx="1528701" cy="416854"/>
          </a:xfrm>
          <a:prstGeom prst="rect">
            <a:avLst/>
          </a:prstGeom>
          <a:noFill/>
        </p:spPr>
        <p:txBody>
          <a:bodyPr wrap="square" lIns="91385" tIns="45693" rIns="91385" bIns="45693" rtlCol="0">
            <a:spAutoFit/>
          </a:bodyPr>
          <a:lstStyle/>
          <a:p>
            <a:pPr algn="ctr" defTabSz="913765">
              <a:lnSpc>
                <a:spcPct val="130000"/>
              </a:lnSpc>
              <a:defRPr/>
            </a:pPr>
            <a:r>
              <a:rPr lang="zh-CN" altLang="en-US" b="1" kern="0" dirty="0">
                <a:latin typeface="Agency FB" panose="020B0503020202020204" pitchFamily="34" charset="0"/>
                <a:ea typeface="微软雅黑" panose="020B0503020204020204" pitchFamily="34" charset="-122"/>
                <a:cs typeface="+mn-ea"/>
                <a:sym typeface="Agency FB" panose="020B0503020202020204" pitchFamily="34" charset="0"/>
              </a:rPr>
              <a:t>您的内容</a:t>
            </a:r>
          </a:p>
        </p:txBody>
      </p:sp>
      <p:sp>
        <p:nvSpPr>
          <p:cNvPr id="24" name="TextBox 23"/>
          <p:cNvSpPr txBox="1"/>
          <p:nvPr/>
        </p:nvSpPr>
        <p:spPr>
          <a:xfrm>
            <a:off x="2294545" y="4777873"/>
            <a:ext cx="2101213" cy="416854"/>
          </a:xfrm>
          <a:prstGeom prst="rect">
            <a:avLst/>
          </a:prstGeom>
          <a:noFill/>
        </p:spPr>
        <p:txBody>
          <a:bodyPr wrap="square" lIns="91385" tIns="45693" rIns="91385" bIns="45693" rtlCol="0">
            <a:spAutoFit/>
          </a:bodyPr>
          <a:lstStyle>
            <a:defPPr>
              <a:defRPr lang="zh-CN"/>
            </a:defPPr>
            <a:lvl1pPr marR="0" lvl="0" indent="0" algn="ctr" fontAlgn="auto">
              <a:lnSpc>
                <a:spcPct val="130000"/>
              </a:lnSpc>
              <a:spcBef>
                <a:spcPts val="0"/>
              </a:spcBef>
              <a:spcAft>
                <a:spcPts val="0"/>
              </a:spcAft>
              <a:buClrTx/>
              <a:buSzTx/>
              <a:buFontTx/>
              <a:buNone/>
              <a:defRPr kumimoji="0" sz="2000" b="1" i="0" u="none" strike="noStrike" kern="0" cap="none" spc="0" normalizeH="0" baseline="0">
                <a:ln>
                  <a:noFill/>
                </a:ln>
                <a:solidFill>
                  <a:srgbClr val="8F7F0B"/>
                </a:solidFill>
                <a:effectLst/>
                <a:uLnTx/>
                <a:uFillTx/>
                <a:latin typeface="微软雅黑" panose="020B0503020204020204" pitchFamily="34" charset="-122"/>
                <a:ea typeface="微软雅黑" panose="020B0503020204020204" pitchFamily="34" charset="-122"/>
              </a:defRPr>
            </a:lvl1pPr>
          </a:lstStyle>
          <a:p>
            <a:pPr defTabSz="913765">
              <a:defRPr/>
            </a:pPr>
            <a:r>
              <a:rPr lang="zh-CN" altLang="en-US" sz="1800" dirty="0">
                <a:solidFill>
                  <a:schemeClr val="tx1"/>
                </a:solidFill>
                <a:latin typeface="Agency FB" panose="020B0503020202020204" pitchFamily="34" charset="0"/>
                <a:cs typeface="+mn-ea"/>
                <a:sym typeface="Agency FB" panose="020B0503020202020204" pitchFamily="34" charset="0"/>
              </a:rPr>
              <a:t>您的小标题</a:t>
            </a:r>
          </a:p>
        </p:txBody>
      </p:sp>
      <p:sp>
        <p:nvSpPr>
          <p:cNvPr id="25" name="TextBox 24"/>
          <p:cNvSpPr txBox="1"/>
          <p:nvPr/>
        </p:nvSpPr>
        <p:spPr>
          <a:xfrm>
            <a:off x="7845000" y="4777873"/>
            <a:ext cx="2101213" cy="416854"/>
          </a:xfrm>
          <a:prstGeom prst="rect">
            <a:avLst/>
          </a:prstGeom>
          <a:noFill/>
        </p:spPr>
        <p:txBody>
          <a:bodyPr wrap="square" lIns="91385" tIns="45693" rIns="91385" bIns="45693" rtlCol="0">
            <a:spAutoFit/>
          </a:bodyPr>
          <a:lstStyle>
            <a:defPPr>
              <a:defRPr lang="zh-CN"/>
            </a:defPPr>
            <a:lvl1pPr marR="0" lvl="0" indent="0" algn="ctr" fontAlgn="auto">
              <a:lnSpc>
                <a:spcPct val="130000"/>
              </a:lnSpc>
              <a:spcBef>
                <a:spcPts val="0"/>
              </a:spcBef>
              <a:spcAft>
                <a:spcPts val="0"/>
              </a:spcAft>
              <a:buClrTx/>
              <a:buSzTx/>
              <a:buFontTx/>
              <a:buNone/>
              <a:defRPr kumimoji="0" sz="2000" b="1" i="0" u="none" strike="noStrike" kern="0" cap="none" spc="0" normalizeH="0" baseline="0">
                <a:ln>
                  <a:noFill/>
                </a:ln>
                <a:solidFill>
                  <a:srgbClr val="0070C0"/>
                </a:solidFill>
                <a:effectLst/>
                <a:uLnTx/>
                <a:uFillTx/>
                <a:latin typeface="微软雅黑" panose="020B0503020204020204" pitchFamily="34" charset="-122"/>
                <a:ea typeface="微软雅黑" panose="020B0503020204020204" pitchFamily="34" charset="-122"/>
              </a:defRPr>
            </a:lvl1pPr>
          </a:lstStyle>
          <a:p>
            <a:pPr defTabSz="913765">
              <a:defRPr/>
            </a:pPr>
            <a:r>
              <a:rPr lang="zh-CN" altLang="en-US" sz="1800" dirty="0">
                <a:solidFill>
                  <a:schemeClr val="tx1"/>
                </a:solidFill>
                <a:latin typeface="Agency FB" panose="020B0503020202020204" pitchFamily="34" charset="0"/>
                <a:cs typeface="+mn-ea"/>
                <a:sym typeface="Agency FB" panose="020B0503020202020204" pitchFamily="34" charset="0"/>
              </a:rPr>
              <a:t>您的小标题</a:t>
            </a:r>
          </a:p>
        </p:txBody>
      </p:sp>
      <p:sp>
        <p:nvSpPr>
          <p:cNvPr id="26" name="TextBox 25"/>
          <p:cNvSpPr txBox="1"/>
          <p:nvPr/>
        </p:nvSpPr>
        <p:spPr>
          <a:xfrm>
            <a:off x="5084262" y="4777873"/>
            <a:ext cx="2101213" cy="416854"/>
          </a:xfrm>
          <a:prstGeom prst="rect">
            <a:avLst/>
          </a:prstGeom>
          <a:noFill/>
        </p:spPr>
        <p:txBody>
          <a:bodyPr wrap="square" lIns="91385" tIns="45693" rIns="91385" bIns="45693" rtlCol="0">
            <a:spAutoFit/>
          </a:bodyPr>
          <a:lstStyle>
            <a:defPPr>
              <a:defRPr lang="zh-CN"/>
            </a:defPPr>
            <a:lvl1pPr marR="0" lvl="0" indent="0" algn="ctr" fontAlgn="auto">
              <a:lnSpc>
                <a:spcPct val="130000"/>
              </a:lnSpc>
              <a:spcBef>
                <a:spcPts val="0"/>
              </a:spcBef>
              <a:spcAft>
                <a:spcPts val="0"/>
              </a:spcAft>
              <a:buClrTx/>
              <a:buSzTx/>
              <a:buFontTx/>
              <a:buNone/>
              <a:defRPr kumimoji="0" sz="2000" b="1" i="0" u="none" strike="noStrike" kern="0" cap="none" spc="0" normalizeH="0" baseline="0">
                <a:ln>
                  <a:noFill/>
                </a:ln>
                <a:solidFill>
                  <a:srgbClr val="669105"/>
                </a:solidFill>
                <a:effectLst/>
                <a:uLnTx/>
                <a:uFillTx/>
                <a:latin typeface="微软雅黑" panose="020B0503020204020204" pitchFamily="34" charset="-122"/>
                <a:ea typeface="微软雅黑" panose="020B0503020204020204" pitchFamily="34" charset="-122"/>
              </a:defRPr>
            </a:lvl1pPr>
          </a:lstStyle>
          <a:p>
            <a:pPr defTabSz="913765">
              <a:defRPr/>
            </a:pPr>
            <a:r>
              <a:rPr lang="zh-CN" altLang="en-US" sz="1800" dirty="0">
                <a:solidFill>
                  <a:schemeClr val="tx1"/>
                </a:solidFill>
                <a:latin typeface="Agency FB" panose="020B0503020202020204" pitchFamily="34" charset="0"/>
                <a:cs typeface="+mn-ea"/>
                <a:sym typeface="Agency FB" panose="020B0503020202020204" pitchFamily="34" charset="0"/>
              </a:rPr>
              <a:t>您的小标题</a:t>
            </a:r>
          </a:p>
        </p:txBody>
      </p:sp>
      <p:sp>
        <p:nvSpPr>
          <p:cNvPr id="27" name="TextBox 26"/>
          <p:cNvSpPr txBox="1"/>
          <p:nvPr/>
        </p:nvSpPr>
        <p:spPr>
          <a:xfrm>
            <a:off x="2119270" y="5328976"/>
            <a:ext cx="2458244" cy="700330"/>
          </a:xfrm>
          <a:prstGeom prst="rect">
            <a:avLst/>
          </a:prstGeom>
          <a:noFill/>
        </p:spPr>
        <p:txBody>
          <a:bodyPr wrap="square" lIns="91385" tIns="45693" rIns="91385" bIns="45693" rtlCol="0">
            <a:spAutoFit/>
          </a:bodyPr>
          <a:lstStyle/>
          <a:p>
            <a:pPr algn="just" defTabSz="913765">
              <a:lnSpc>
                <a:spcPct val="130000"/>
              </a:lnSpc>
              <a:defRPr/>
            </a:pPr>
            <a:r>
              <a:rPr lang="zh-CN" altLang="en-US" sz="1600" kern="0" dirty="0">
                <a:solidFill>
                  <a:sysClr val="windowText" lastClr="000000">
                    <a:lumMod val="65000"/>
                    <a:lumOff val="35000"/>
                  </a:sysClr>
                </a:solidFill>
                <a:latin typeface="Agency FB" panose="020B0503020202020204" pitchFamily="34" charset="0"/>
                <a:ea typeface="微软雅黑" panose="020B0503020204020204" pitchFamily="34" charset="-122"/>
                <a:cs typeface="+mn-ea"/>
                <a:sym typeface="Agency FB" panose="020B0503020202020204" pitchFamily="34" charset="0"/>
              </a:rPr>
              <a:t>点击此处输入文字 </a:t>
            </a:r>
            <a:endParaRPr lang="en-US" altLang="zh-CN" sz="1600" kern="0" dirty="0">
              <a:solidFill>
                <a:sysClr val="windowText" lastClr="000000">
                  <a:lumMod val="65000"/>
                  <a:lumOff val="35000"/>
                </a:sysClr>
              </a:solidFill>
              <a:latin typeface="Agency FB" panose="020B0503020202020204" pitchFamily="34" charset="0"/>
              <a:ea typeface="微软雅黑" panose="020B0503020204020204" pitchFamily="34" charset="-122"/>
              <a:cs typeface="+mn-ea"/>
              <a:sym typeface="Agency FB" panose="020B0503020202020204" pitchFamily="34" charset="0"/>
            </a:endParaRPr>
          </a:p>
          <a:p>
            <a:pPr algn="just" defTabSz="913765">
              <a:lnSpc>
                <a:spcPct val="130000"/>
              </a:lnSpc>
              <a:defRPr/>
            </a:pPr>
            <a:r>
              <a:rPr lang="zh-CN" altLang="en-US" sz="1600" kern="0" dirty="0">
                <a:solidFill>
                  <a:sysClr val="windowText" lastClr="000000">
                    <a:lumMod val="65000"/>
                    <a:lumOff val="35000"/>
                  </a:sysClr>
                </a:solidFill>
                <a:latin typeface="Agency FB" panose="020B0503020202020204" pitchFamily="34" charset="0"/>
                <a:ea typeface="微软雅黑" panose="020B0503020204020204" pitchFamily="34" charset="-122"/>
                <a:cs typeface="+mn-ea"/>
                <a:sym typeface="Agency FB" panose="020B0503020202020204" pitchFamily="34" charset="0"/>
              </a:rPr>
              <a:t>点击此处输入文字</a:t>
            </a:r>
          </a:p>
        </p:txBody>
      </p:sp>
      <p:sp>
        <p:nvSpPr>
          <p:cNvPr id="28" name="TextBox 27"/>
          <p:cNvSpPr txBox="1"/>
          <p:nvPr/>
        </p:nvSpPr>
        <p:spPr>
          <a:xfrm>
            <a:off x="4905746" y="5328976"/>
            <a:ext cx="2458244" cy="700330"/>
          </a:xfrm>
          <a:prstGeom prst="rect">
            <a:avLst/>
          </a:prstGeom>
          <a:noFill/>
        </p:spPr>
        <p:txBody>
          <a:bodyPr wrap="square" lIns="91385" tIns="45693" rIns="91385" bIns="45693" rtlCol="0">
            <a:spAutoFit/>
          </a:bodyPr>
          <a:lstStyle/>
          <a:p>
            <a:pPr algn="just" defTabSz="913765">
              <a:lnSpc>
                <a:spcPct val="130000"/>
              </a:lnSpc>
              <a:defRPr/>
            </a:pPr>
            <a:r>
              <a:rPr lang="zh-CN" altLang="en-US" sz="1600" kern="0" dirty="0">
                <a:solidFill>
                  <a:sysClr val="windowText" lastClr="000000">
                    <a:lumMod val="65000"/>
                    <a:lumOff val="35000"/>
                  </a:sysClr>
                </a:solidFill>
                <a:latin typeface="Agency FB" panose="020B0503020202020204" pitchFamily="34" charset="0"/>
                <a:ea typeface="微软雅黑" panose="020B0503020204020204" pitchFamily="34" charset="-122"/>
                <a:cs typeface="+mn-ea"/>
                <a:sym typeface="Agency FB" panose="020B0503020202020204" pitchFamily="34" charset="0"/>
              </a:rPr>
              <a:t>点击此处输入文字</a:t>
            </a:r>
            <a:endParaRPr lang="en-US" altLang="zh-CN" sz="1600" kern="0" dirty="0">
              <a:solidFill>
                <a:sysClr val="windowText" lastClr="000000">
                  <a:lumMod val="65000"/>
                  <a:lumOff val="35000"/>
                </a:sysClr>
              </a:solidFill>
              <a:latin typeface="Agency FB" panose="020B0503020202020204" pitchFamily="34" charset="0"/>
              <a:ea typeface="微软雅黑" panose="020B0503020204020204" pitchFamily="34" charset="-122"/>
              <a:cs typeface="+mn-ea"/>
              <a:sym typeface="Agency FB" panose="020B0503020202020204" pitchFamily="34" charset="0"/>
            </a:endParaRPr>
          </a:p>
          <a:p>
            <a:pPr algn="just" defTabSz="913765">
              <a:lnSpc>
                <a:spcPct val="130000"/>
              </a:lnSpc>
              <a:defRPr/>
            </a:pPr>
            <a:r>
              <a:rPr lang="zh-CN" altLang="en-US" sz="1600" kern="0" dirty="0">
                <a:solidFill>
                  <a:sysClr val="windowText" lastClr="000000">
                    <a:lumMod val="65000"/>
                    <a:lumOff val="35000"/>
                  </a:sysClr>
                </a:solidFill>
                <a:latin typeface="Agency FB" panose="020B0503020202020204" pitchFamily="34" charset="0"/>
                <a:ea typeface="微软雅黑" panose="020B0503020204020204" pitchFamily="34" charset="-122"/>
                <a:cs typeface="+mn-ea"/>
                <a:sym typeface="Agency FB" panose="020B0503020202020204" pitchFamily="34" charset="0"/>
              </a:rPr>
              <a:t> 点击此处输入文字</a:t>
            </a:r>
          </a:p>
        </p:txBody>
      </p:sp>
      <p:sp>
        <p:nvSpPr>
          <p:cNvPr id="29" name="TextBox 28"/>
          <p:cNvSpPr txBox="1"/>
          <p:nvPr/>
        </p:nvSpPr>
        <p:spPr>
          <a:xfrm>
            <a:off x="7738990" y="5328976"/>
            <a:ext cx="2458244" cy="700330"/>
          </a:xfrm>
          <a:prstGeom prst="rect">
            <a:avLst/>
          </a:prstGeom>
          <a:noFill/>
        </p:spPr>
        <p:txBody>
          <a:bodyPr wrap="square" lIns="91385" tIns="45693" rIns="91385" bIns="45693" rtlCol="0">
            <a:spAutoFit/>
          </a:bodyPr>
          <a:lstStyle/>
          <a:p>
            <a:pPr algn="just" defTabSz="913765">
              <a:lnSpc>
                <a:spcPct val="130000"/>
              </a:lnSpc>
              <a:defRPr/>
            </a:pPr>
            <a:r>
              <a:rPr lang="zh-CN" altLang="en-US" sz="1600" kern="0" dirty="0">
                <a:solidFill>
                  <a:sysClr val="windowText" lastClr="000000">
                    <a:lumMod val="65000"/>
                    <a:lumOff val="35000"/>
                  </a:sysClr>
                </a:solidFill>
                <a:latin typeface="Agency FB" panose="020B0503020202020204" pitchFamily="34" charset="0"/>
                <a:ea typeface="微软雅黑" panose="020B0503020204020204" pitchFamily="34" charset="-122"/>
                <a:cs typeface="+mn-ea"/>
                <a:sym typeface="Agency FB" panose="020B0503020202020204" pitchFamily="34" charset="0"/>
              </a:rPr>
              <a:t>点击此处输入文字 </a:t>
            </a:r>
            <a:endParaRPr lang="en-US" altLang="zh-CN" sz="1600" kern="0" dirty="0">
              <a:solidFill>
                <a:sysClr val="windowText" lastClr="000000">
                  <a:lumMod val="65000"/>
                  <a:lumOff val="35000"/>
                </a:sysClr>
              </a:solidFill>
              <a:latin typeface="Agency FB" panose="020B0503020202020204" pitchFamily="34" charset="0"/>
              <a:ea typeface="微软雅黑" panose="020B0503020204020204" pitchFamily="34" charset="-122"/>
              <a:cs typeface="+mn-ea"/>
              <a:sym typeface="Agency FB" panose="020B0503020202020204" pitchFamily="34" charset="0"/>
            </a:endParaRPr>
          </a:p>
          <a:p>
            <a:pPr algn="just" defTabSz="913765">
              <a:lnSpc>
                <a:spcPct val="130000"/>
              </a:lnSpc>
              <a:defRPr/>
            </a:pPr>
            <a:r>
              <a:rPr lang="zh-CN" altLang="en-US" sz="1600" kern="0" dirty="0">
                <a:solidFill>
                  <a:sysClr val="windowText" lastClr="000000">
                    <a:lumMod val="65000"/>
                    <a:lumOff val="35000"/>
                  </a:sysClr>
                </a:solidFill>
                <a:latin typeface="Agency FB" panose="020B0503020202020204" pitchFamily="34" charset="0"/>
                <a:ea typeface="微软雅黑" panose="020B0503020204020204" pitchFamily="34" charset="-122"/>
                <a:cs typeface="+mn-ea"/>
                <a:sym typeface="Agency FB" panose="020B0503020202020204" pitchFamily="34" charset="0"/>
              </a:rPr>
              <a:t>点击此处输入文字</a:t>
            </a:r>
          </a:p>
        </p:txBody>
      </p:sp>
      <p:sp>
        <p:nvSpPr>
          <p:cNvPr id="30" name="椭圆 29"/>
          <p:cNvSpPr/>
          <p:nvPr/>
        </p:nvSpPr>
        <p:spPr>
          <a:xfrm>
            <a:off x="3340839" y="913355"/>
            <a:ext cx="252216" cy="230962"/>
          </a:xfrm>
          <a:prstGeom prst="ellipse">
            <a:avLst/>
          </a:prstGeom>
          <a:solidFill>
            <a:sysClr val="window" lastClr="FFFFFF"/>
          </a:solidFill>
          <a:ln w="25400" cap="flat" cmpd="sng" algn="ctr">
            <a:solidFill>
              <a:schemeClr val="accent1"/>
            </a:solidFill>
            <a:prstDash val="solid"/>
          </a:ln>
          <a:effectLst>
            <a:innerShdw blurRad="63500" dist="38100" dir="5400000">
              <a:prstClr val="black">
                <a:alpha val="50000"/>
              </a:prstClr>
            </a:innerShdw>
          </a:effectLst>
        </p:spPr>
        <p:txBody>
          <a:bodyPr lIns="91385" tIns="45693" rIns="91385" bIns="45693" rtlCol="0" anchor="ctr"/>
          <a:lstStyle/>
          <a:p>
            <a:pPr algn="ctr" defTabSz="913765">
              <a:defRPr/>
            </a:pPr>
            <a:endParaRPr lang="zh-CN" altLang="en-US">
              <a:sym typeface="Agency FB" panose="020B0503020202020204" pitchFamily="34" charset="0"/>
            </a:endParaRPr>
          </a:p>
        </p:txBody>
      </p:sp>
      <p:sp>
        <p:nvSpPr>
          <p:cNvPr id="31" name="椭圆 30"/>
          <p:cNvSpPr/>
          <p:nvPr/>
        </p:nvSpPr>
        <p:spPr>
          <a:xfrm>
            <a:off x="6025188" y="927369"/>
            <a:ext cx="252216" cy="230962"/>
          </a:xfrm>
          <a:prstGeom prst="ellipse">
            <a:avLst/>
          </a:prstGeom>
          <a:solidFill>
            <a:sysClr val="window" lastClr="FFFFFF"/>
          </a:solidFill>
          <a:ln w="25400" cap="flat" cmpd="sng" algn="ctr">
            <a:solidFill>
              <a:schemeClr val="accent2"/>
            </a:solidFill>
            <a:prstDash val="solid"/>
          </a:ln>
          <a:effectLst>
            <a:innerShdw blurRad="63500" dist="38100" dir="5400000">
              <a:prstClr val="black">
                <a:alpha val="50000"/>
              </a:prstClr>
            </a:innerShdw>
          </a:effectLst>
        </p:spPr>
        <p:txBody>
          <a:bodyPr lIns="91385" tIns="45693" rIns="91385" bIns="45693" rtlCol="0" anchor="ctr"/>
          <a:lstStyle/>
          <a:p>
            <a:pPr algn="ctr" defTabSz="913765">
              <a:defRPr/>
            </a:pPr>
            <a:endParaRPr lang="zh-CN" altLang="en-US">
              <a:sym typeface="Agency FB" panose="020B0503020202020204" pitchFamily="34" charset="0"/>
            </a:endParaRPr>
          </a:p>
        </p:txBody>
      </p:sp>
      <p:sp>
        <p:nvSpPr>
          <p:cNvPr id="32" name="椭圆 31"/>
          <p:cNvSpPr/>
          <p:nvPr/>
        </p:nvSpPr>
        <p:spPr>
          <a:xfrm>
            <a:off x="8716467" y="913354"/>
            <a:ext cx="252216" cy="230962"/>
          </a:xfrm>
          <a:prstGeom prst="ellipse">
            <a:avLst/>
          </a:prstGeom>
          <a:solidFill>
            <a:sysClr val="window" lastClr="FFFFFF"/>
          </a:solidFill>
          <a:ln w="25400" cap="flat" cmpd="sng" algn="ctr">
            <a:solidFill>
              <a:schemeClr val="accent3"/>
            </a:solidFill>
            <a:prstDash val="solid"/>
          </a:ln>
          <a:effectLst>
            <a:innerShdw blurRad="63500" dist="38100" dir="5400000">
              <a:prstClr val="black">
                <a:alpha val="50000"/>
              </a:prstClr>
            </a:innerShdw>
          </a:effectLst>
        </p:spPr>
        <p:txBody>
          <a:bodyPr lIns="91385" tIns="45693" rIns="91385" bIns="45693" rtlCol="0" anchor="ctr"/>
          <a:lstStyle/>
          <a:p>
            <a:pPr algn="ctr" defTabSz="913765">
              <a:defRPr/>
            </a:pPr>
            <a:endParaRPr lang="zh-CN" altLang="en-US">
              <a:sym typeface="Agency FB" panose="020B05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250"/>
                                        <p:tgtEl>
                                          <p:spTgt spid="3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250"/>
                                        <p:tgtEl>
                                          <p:spTgt spid="1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250"/>
                                        <p:tgtEl>
                                          <p:spTgt spid="14"/>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250"/>
                                        <p:tgtEl>
                                          <p:spTgt spid="8"/>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up)">
                                      <p:cBhvr>
                                        <p:cTn id="23" dur="250"/>
                                        <p:tgtEl>
                                          <p:spTgt spid="21"/>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25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up)">
                                      <p:cBhvr>
                                        <p:cTn id="31" dur="250"/>
                                        <p:tgtEl>
                                          <p:spTgt spid="31"/>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up)">
                                      <p:cBhvr>
                                        <p:cTn id="35" dur="250"/>
                                        <p:tgtEl>
                                          <p:spTgt spid="1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up)">
                                      <p:cBhvr>
                                        <p:cTn id="39" dur="250"/>
                                        <p:tgtEl>
                                          <p:spTgt spid="20"/>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up)">
                                      <p:cBhvr>
                                        <p:cTn id="43" dur="250"/>
                                        <p:tgtEl>
                                          <p:spTgt spid="5"/>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up)">
                                      <p:cBhvr>
                                        <p:cTn id="47" dur="250"/>
                                        <p:tgtEl>
                                          <p:spTgt spid="22"/>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up)">
                                      <p:cBhvr>
                                        <p:cTn id="51" dur="250"/>
                                        <p:tgtEl>
                                          <p:spTgt spid="11"/>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up)">
                                      <p:cBhvr>
                                        <p:cTn id="55" dur="250"/>
                                        <p:tgtEl>
                                          <p:spTgt spid="32"/>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up)">
                                      <p:cBhvr>
                                        <p:cTn id="59" dur="250"/>
                                        <p:tgtEl>
                                          <p:spTgt spid="19"/>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up)">
                                      <p:cBhvr>
                                        <p:cTn id="63" dur="250"/>
                                        <p:tgtEl>
                                          <p:spTgt spid="15"/>
                                        </p:tgtEl>
                                      </p:cBhvr>
                                    </p:animEffect>
                                  </p:childTnLst>
                                </p:cTn>
                              </p:par>
                            </p:childTnLst>
                          </p:cTn>
                        </p:par>
                        <p:par>
                          <p:cTn id="64" fill="hold">
                            <p:stCondLst>
                              <p:cond delay="7500"/>
                            </p:stCondLst>
                            <p:childTnLst>
                              <p:par>
                                <p:cTn id="65" presetID="22" presetClass="entr" presetSubtype="1"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wipe(up)">
                                      <p:cBhvr>
                                        <p:cTn id="67" dur="250"/>
                                        <p:tgtEl>
                                          <p:spTgt spid="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250"/>
                                        <p:tgtEl>
                                          <p:spTgt spid="23"/>
                                        </p:tgtEl>
                                      </p:cBhvr>
                                    </p:animEffect>
                                  </p:childTnLst>
                                </p:cTn>
                              </p:par>
                            </p:childTnLst>
                          </p:cTn>
                        </p:par>
                        <p:par>
                          <p:cTn id="72" fill="hold">
                            <p:stCondLst>
                              <p:cond delay="8500"/>
                            </p:stCondLst>
                            <p:childTnLst>
                              <p:par>
                                <p:cTn id="73" presetID="22" presetClass="entr" presetSubtype="1"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up)">
                                      <p:cBhvr>
                                        <p:cTn id="75" dur="250"/>
                                        <p:tgtEl>
                                          <p:spTgt spid="12"/>
                                        </p:tgtEl>
                                      </p:cBhvr>
                                    </p:animEffect>
                                  </p:childTnLst>
                                </p:cTn>
                              </p:par>
                            </p:childTnLst>
                          </p:cTn>
                        </p:par>
                        <p:par>
                          <p:cTn id="76" fill="hold">
                            <p:stCondLst>
                              <p:cond delay="9000"/>
                            </p:stCondLst>
                            <p:childTnLst>
                              <p:par>
                                <p:cTn id="77" presetID="56" presetClass="entr" presetSubtype="0" fill="hold" grpId="0" nodeType="afterEffect">
                                  <p:stCondLst>
                                    <p:cond delay="0"/>
                                  </p:stCondLst>
                                  <p:iterate type="lt">
                                    <p:tmPct val="10000"/>
                                  </p:iterate>
                                  <p:childTnLst>
                                    <p:set>
                                      <p:cBhvr>
                                        <p:cTn id="78" dur="1" fill="hold">
                                          <p:stCondLst>
                                            <p:cond delay="0"/>
                                          </p:stCondLst>
                                        </p:cTn>
                                        <p:tgtEl>
                                          <p:spTgt spid="24"/>
                                        </p:tgtEl>
                                        <p:attrNameLst>
                                          <p:attrName>style.visibility</p:attrName>
                                        </p:attrNameLst>
                                      </p:cBhvr>
                                      <p:to>
                                        <p:strVal val="visible"/>
                                      </p:to>
                                    </p:set>
                                    <p:anim by="(-#ppt_w*2)" calcmode="lin" valueType="num">
                                      <p:cBhvr rctx="PPT">
                                        <p:cTn id="79" dur="500" autoRev="1" fill="hold">
                                          <p:stCondLst>
                                            <p:cond delay="0"/>
                                          </p:stCondLst>
                                        </p:cTn>
                                        <p:tgtEl>
                                          <p:spTgt spid="24"/>
                                        </p:tgtEl>
                                        <p:attrNameLst>
                                          <p:attrName>ppt_w</p:attrName>
                                        </p:attrNameLst>
                                      </p:cBhvr>
                                    </p:anim>
                                    <p:anim by="(#ppt_w*0.50)" calcmode="lin" valueType="num">
                                      <p:cBhvr>
                                        <p:cTn id="80" dur="500" decel="50000" autoRev="1" fill="hold">
                                          <p:stCondLst>
                                            <p:cond delay="0"/>
                                          </p:stCondLst>
                                        </p:cTn>
                                        <p:tgtEl>
                                          <p:spTgt spid="24"/>
                                        </p:tgtEl>
                                        <p:attrNameLst>
                                          <p:attrName>ppt_x</p:attrName>
                                        </p:attrNameLst>
                                      </p:cBhvr>
                                    </p:anim>
                                    <p:anim from="(-#ppt_h/2)" to="(#ppt_y)" calcmode="lin" valueType="num">
                                      <p:cBhvr>
                                        <p:cTn id="81" dur="1000" fill="hold">
                                          <p:stCondLst>
                                            <p:cond delay="0"/>
                                          </p:stCondLst>
                                        </p:cTn>
                                        <p:tgtEl>
                                          <p:spTgt spid="24"/>
                                        </p:tgtEl>
                                        <p:attrNameLst>
                                          <p:attrName>ppt_y</p:attrName>
                                        </p:attrNameLst>
                                      </p:cBhvr>
                                    </p:anim>
                                    <p:animRot by="21600000">
                                      <p:cBhvr>
                                        <p:cTn id="82" dur="1000" fill="hold">
                                          <p:stCondLst>
                                            <p:cond delay="0"/>
                                          </p:stCondLst>
                                        </p:cTn>
                                        <p:tgtEl>
                                          <p:spTgt spid="24"/>
                                        </p:tgtEl>
                                        <p:attrNameLst>
                                          <p:attrName>r</p:attrName>
                                        </p:attrNameLst>
                                      </p:cBhvr>
                                    </p:animRot>
                                  </p:childTnLst>
                                </p:cTn>
                              </p:par>
                              <p:par>
                                <p:cTn id="83" presetID="56" presetClass="entr" presetSubtype="0" fill="hold" grpId="0" nodeType="withEffect">
                                  <p:stCondLst>
                                    <p:cond delay="0"/>
                                  </p:stCondLst>
                                  <p:iterate type="lt">
                                    <p:tmPct val="10000"/>
                                  </p:iterate>
                                  <p:childTnLst>
                                    <p:set>
                                      <p:cBhvr>
                                        <p:cTn id="84" dur="1" fill="hold">
                                          <p:stCondLst>
                                            <p:cond delay="0"/>
                                          </p:stCondLst>
                                        </p:cTn>
                                        <p:tgtEl>
                                          <p:spTgt spid="25"/>
                                        </p:tgtEl>
                                        <p:attrNameLst>
                                          <p:attrName>style.visibility</p:attrName>
                                        </p:attrNameLst>
                                      </p:cBhvr>
                                      <p:to>
                                        <p:strVal val="visible"/>
                                      </p:to>
                                    </p:set>
                                    <p:anim by="(-#ppt_w*2)" calcmode="lin" valueType="num">
                                      <p:cBhvr rctx="PPT">
                                        <p:cTn id="85" dur="500" autoRev="1" fill="hold">
                                          <p:stCondLst>
                                            <p:cond delay="0"/>
                                          </p:stCondLst>
                                        </p:cTn>
                                        <p:tgtEl>
                                          <p:spTgt spid="25"/>
                                        </p:tgtEl>
                                        <p:attrNameLst>
                                          <p:attrName>ppt_w</p:attrName>
                                        </p:attrNameLst>
                                      </p:cBhvr>
                                    </p:anim>
                                    <p:anim by="(#ppt_w*0.50)" calcmode="lin" valueType="num">
                                      <p:cBhvr>
                                        <p:cTn id="86" dur="500" decel="50000" autoRev="1" fill="hold">
                                          <p:stCondLst>
                                            <p:cond delay="0"/>
                                          </p:stCondLst>
                                        </p:cTn>
                                        <p:tgtEl>
                                          <p:spTgt spid="25"/>
                                        </p:tgtEl>
                                        <p:attrNameLst>
                                          <p:attrName>ppt_x</p:attrName>
                                        </p:attrNameLst>
                                      </p:cBhvr>
                                    </p:anim>
                                    <p:anim from="(-#ppt_h/2)" to="(#ppt_y)" calcmode="lin" valueType="num">
                                      <p:cBhvr>
                                        <p:cTn id="87" dur="1000" fill="hold">
                                          <p:stCondLst>
                                            <p:cond delay="0"/>
                                          </p:stCondLst>
                                        </p:cTn>
                                        <p:tgtEl>
                                          <p:spTgt spid="25"/>
                                        </p:tgtEl>
                                        <p:attrNameLst>
                                          <p:attrName>ppt_y</p:attrName>
                                        </p:attrNameLst>
                                      </p:cBhvr>
                                    </p:anim>
                                    <p:animRot by="21600000">
                                      <p:cBhvr>
                                        <p:cTn id="88" dur="1000" fill="hold">
                                          <p:stCondLst>
                                            <p:cond delay="0"/>
                                          </p:stCondLst>
                                        </p:cTn>
                                        <p:tgtEl>
                                          <p:spTgt spid="25"/>
                                        </p:tgtEl>
                                        <p:attrNameLst>
                                          <p:attrName>r</p:attrName>
                                        </p:attrNameLst>
                                      </p:cBhvr>
                                    </p:animRot>
                                  </p:childTnLst>
                                </p:cTn>
                              </p:par>
                              <p:par>
                                <p:cTn id="89" presetID="56" presetClass="entr" presetSubtype="0" fill="hold" grpId="0" nodeType="withEffect">
                                  <p:stCondLst>
                                    <p:cond delay="0"/>
                                  </p:stCondLst>
                                  <p:iterate type="lt">
                                    <p:tmPct val="10000"/>
                                  </p:iterate>
                                  <p:childTnLst>
                                    <p:set>
                                      <p:cBhvr>
                                        <p:cTn id="90" dur="1" fill="hold">
                                          <p:stCondLst>
                                            <p:cond delay="0"/>
                                          </p:stCondLst>
                                        </p:cTn>
                                        <p:tgtEl>
                                          <p:spTgt spid="26"/>
                                        </p:tgtEl>
                                        <p:attrNameLst>
                                          <p:attrName>style.visibility</p:attrName>
                                        </p:attrNameLst>
                                      </p:cBhvr>
                                      <p:to>
                                        <p:strVal val="visible"/>
                                      </p:to>
                                    </p:set>
                                    <p:anim by="(-#ppt_w*2)" calcmode="lin" valueType="num">
                                      <p:cBhvr rctx="PPT">
                                        <p:cTn id="91" dur="500" autoRev="1" fill="hold">
                                          <p:stCondLst>
                                            <p:cond delay="0"/>
                                          </p:stCondLst>
                                        </p:cTn>
                                        <p:tgtEl>
                                          <p:spTgt spid="26"/>
                                        </p:tgtEl>
                                        <p:attrNameLst>
                                          <p:attrName>ppt_w</p:attrName>
                                        </p:attrNameLst>
                                      </p:cBhvr>
                                    </p:anim>
                                    <p:anim by="(#ppt_w*0.50)" calcmode="lin" valueType="num">
                                      <p:cBhvr>
                                        <p:cTn id="92" dur="500" decel="50000" autoRev="1" fill="hold">
                                          <p:stCondLst>
                                            <p:cond delay="0"/>
                                          </p:stCondLst>
                                        </p:cTn>
                                        <p:tgtEl>
                                          <p:spTgt spid="26"/>
                                        </p:tgtEl>
                                        <p:attrNameLst>
                                          <p:attrName>ppt_x</p:attrName>
                                        </p:attrNameLst>
                                      </p:cBhvr>
                                    </p:anim>
                                    <p:anim from="(-#ppt_h/2)" to="(#ppt_y)" calcmode="lin" valueType="num">
                                      <p:cBhvr>
                                        <p:cTn id="93" dur="1000" fill="hold">
                                          <p:stCondLst>
                                            <p:cond delay="0"/>
                                          </p:stCondLst>
                                        </p:cTn>
                                        <p:tgtEl>
                                          <p:spTgt spid="26"/>
                                        </p:tgtEl>
                                        <p:attrNameLst>
                                          <p:attrName>ppt_y</p:attrName>
                                        </p:attrNameLst>
                                      </p:cBhvr>
                                    </p:anim>
                                    <p:animRot by="21600000">
                                      <p:cBhvr>
                                        <p:cTn id="94" dur="1000" fill="hold">
                                          <p:stCondLst>
                                            <p:cond delay="0"/>
                                          </p:stCondLst>
                                        </p:cTn>
                                        <p:tgtEl>
                                          <p:spTgt spid="26"/>
                                        </p:tgtEl>
                                        <p:attrNameLst>
                                          <p:attrName>r</p:attrName>
                                        </p:attrNameLst>
                                      </p:cBhvr>
                                    </p:animRot>
                                  </p:childTnLst>
                                </p:cTn>
                              </p:par>
                              <p:par>
                                <p:cTn id="95" presetID="56" presetClass="entr" presetSubtype="0" fill="hold" grpId="0" nodeType="withEffect">
                                  <p:stCondLst>
                                    <p:cond delay="0"/>
                                  </p:stCondLst>
                                  <p:iterate type="lt">
                                    <p:tmPct val="10000"/>
                                  </p:iterate>
                                  <p:childTnLst>
                                    <p:set>
                                      <p:cBhvr>
                                        <p:cTn id="96" dur="1" fill="hold">
                                          <p:stCondLst>
                                            <p:cond delay="0"/>
                                          </p:stCondLst>
                                        </p:cTn>
                                        <p:tgtEl>
                                          <p:spTgt spid="27"/>
                                        </p:tgtEl>
                                        <p:attrNameLst>
                                          <p:attrName>style.visibility</p:attrName>
                                        </p:attrNameLst>
                                      </p:cBhvr>
                                      <p:to>
                                        <p:strVal val="visible"/>
                                      </p:to>
                                    </p:set>
                                    <p:anim by="(-#ppt_w*2)" calcmode="lin" valueType="num">
                                      <p:cBhvr rctx="PPT">
                                        <p:cTn id="97" dur="500" autoRev="1" fill="hold">
                                          <p:stCondLst>
                                            <p:cond delay="0"/>
                                          </p:stCondLst>
                                        </p:cTn>
                                        <p:tgtEl>
                                          <p:spTgt spid="27"/>
                                        </p:tgtEl>
                                        <p:attrNameLst>
                                          <p:attrName>ppt_w</p:attrName>
                                        </p:attrNameLst>
                                      </p:cBhvr>
                                    </p:anim>
                                    <p:anim by="(#ppt_w*0.50)" calcmode="lin" valueType="num">
                                      <p:cBhvr>
                                        <p:cTn id="98" dur="500" decel="50000" autoRev="1" fill="hold">
                                          <p:stCondLst>
                                            <p:cond delay="0"/>
                                          </p:stCondLst>
                                        </p:cTn>
                                        <p:tgtEl>
                                          <p:spTgt spid="27"/>
                                        </p:tgtEl>
                                        <p:attrNameLst>
                                          <p:attrName>ppt_x</p:attrName>
                                        </p:attrNameLst>
                                      </p:cBhvr>
                                    </p:anim>
                                    <p:anim from="(-#ppt_h/2)" to="(#ppt_y)" calcmode="lin" valueType="num">
                                      <p:cBhvr>
                                        <p:cTn id="99" dur="1000" fill="hold">
                                          <p:stCondLst>
                                            <p:cond delay="0"/>
                                          </p:stCondLst>
                                        </p:cTn>
                                        <p:tgtEl>
                                          <p:spTgt spid="27"/>
                                        </p:tgtEl>
                                        <p:attrNameLst>
                                          <p:attrName>ppt_y</p:attrName>
                                        </p:attrNameLst>
                                      </p:cBhvr>
                                    </p:anim>
                                    <p:animRot by="21600000">
                                      <p:cBhvr>
                                        <p:cTn id="100" dur="1000" fill="hold">
                                          <p:stCondLst>
                                            <p:cond delay="0"/>
                                          </p:stCondLst>
                                        </p:cTn>
                                        <p:tgtEl>
                                          <p:spTgt spid="27"/>
                                        </p:tgtEl>
                                        <p:attrNameLst>
                                          <p:attrName>r</p:attrName>
                                        </p:attrNameLst>
                                      </p:cBhvr>
                                    </p:animRot>
                                  </p:childTnLst>
                                </p:cTn>
                              </p:par>
                              <p:par>
                                <p:cTn id="101" presetID="56" presetClass="entr" presetSubtype="0" fill="hold" grpId="0" nodeType="withEffect">
                                  <p:stCondLst>
                                    <p:cond delay="0"/>
                                  </p:stCondLst>
                                  <p:iterate type="lt">
                                    <p:tmPct val="10000"/>
                                  </p:iterate>
                                  <p:childTnLst>
                                    <p:set>
                                      <p:cBhvr>
                                        <p:cTn id="102" dur="1" fill="hold">
                                          <p:stCondLst>
                                            <p:cond delay="0"/>
                                          </p:stCondLst>
                                        </p:cTn>
                                        <p:tgtEl>
                                          <p:spTgt spid="28"/>
                                        </p:tgtEl>
                                        <p:attrNameLst>
                                          <p:attrName>style.visibility</p:attrName>
                                        </p:attrNameLst>
                                      </p:cBhvr>
                                      <p:to>
                                        <p:strVal val="visible"/>
                                      </p:to>
                                    </p:set>
                                    <p:anim by="(-#ppt_w*2)" calcmode="lin" valueType="num">
                                      <p:cBhvr rctx="PPT">
                                        <p:cTn id="103" dur="500" autoRev="1" fill="hold">
                                          <p:stCondLst>
                                            <p:cond delay="0"/>
                                          </p:stCondLst>
                                        </p:cTn>
                                        <p:tgtEl>
                                          <p:spTgt spid="28"/>
                                        </p:tgtEl>
                                        <p:attrNameLst>
                                          <p:attrName>ppt_w</p:attrName>
                                        </p:attrNameLst>
                                      </p:cBhvr>
                                    </p:anim>
                                    <p:anim by="(#ppt_w*0.50)" calcmode="lin" valueType="num">
                                      <p:cBhvr>
                                        <p:cTn id="104" dur="500" decel="50000" autoRev="1" fill="hold">
                                          <p:stCondLst>
                                            <p:cond delay="0"/>
                                          </p:stCondLst>
                                        </p:cTn>
                                        <p:tgtEl>
                                          <p:spTgt spid="28"/>
                                        </p:tgtEl>
                                        <p:attrNameLst>
                                          <p:attrName>ppt_x</p:attrName>
                                        </p:attrNameLst>
                                      </p:cBhvr>
                                    </p:anim>
                                    <p:anim from="(-#ppt_h/2)" to="(#ppt_y)" calcmode="lin" valueType="num">
                                      <p:cBhvr>
                                        <p:cTn id="105" dur="1000" fill="hold">
                                          <p:stCondLst>
                                            <p:cond delay="0"/>
                                          </p:stCondLst>
                                        </p:cTn>
                                        <p:tgtEl>
                                          <p:spTgt spid="28"/>
                                        </p:tgtEl>
                                        <p:attrNameLst>
                                          <p:attrName>ppt_y</p:attrName>
                                        </p:attrNameLst>
                                      </p:cBhvr>
                                    </p:anim>
                                    <p:animRot by="21600000">
                                      <p:cBhvr>
                                        <p:cTn id="106" dur="1000" fill="hold">
                                          <p:stCondLst>
                                            <p:cond delay="0"/>
                                          </p:stCondLst>
                                        </p:cTn>
                                        <p:tgtEl>
                                          <p:spTgt spid="28"/>
                                        </p:tgtEl>
                                        <p:attrNameLst>
                                          <p:attrName>r</p:attrName>
                                        </p:attrNameLst>
                                      </p:cBhvr>
                                    </p:animRot>
                                  </p:childTnLst>
                                </p:cTn>
                              </p:par>
                              <p:par>
                                <p:cTn id="107" presetID="56" presetClass="entr" presetSubtype="0" fill="hold" grpId="0" nodeType="withEffect">
                                  <p:stCondLst>
                                    <p:cond delay="0"/>
                                  </p:stCondLst>
                                  <p:iterate type="lt">
                                    <p:tmPct val="10000"/>
                                  </p:iterate>
                                  <p:childTnLst>
                                    <p:set>
                                      <p:cBhvr>
                                        <p:cTn id="108" dur="1" fill="hold">
                                          <p:stCondLst>
                                            <p:cond delay="0"/>
                                          </p:stCondLst>
                                        </p:cTn>
                                        <p:tgtEl>
                                          <p:spTgt spid="29"/>
                                        </p:tgtEl>
                                        <p:attrNameLst>
                                          <p:attrName>style.visibility</p:attrName>
                                        </p:attrNameLst>
                                      </p:cBhvr>
                                      <p:to>
                                        <p:strVal val="visible"/>
                                      </p:to>
                                    </p:set>
                                    <p:anim by="(-#ppt_w*2)" calcmode="lin" valueType="num">
                                      <p:cBhvr rctx="PPT">
                                        <p:cTn id="109" dur="500" autoRev="1" fill="hold">
                                          <p:stCondLst>
                                            <p:cond delay="0"/>
                                          </p:stCondLst>
                                        </p:cTn>
                                        <p:tgtEl>
                                          <p:spTgt spid="29"/>
                                        </p:tgtEl>
                                        <p:attrNameLst>
                                          <p:attrName>ppt_w</p:attrName>
                                        </p:attrNameLst>
                                      </p:cBhvr>
                                    </p:anim>
                                    <p:anim by="(#ppt_w*0.50)" calcmode="lin" valueType="num">
                                      <p:cBhvr>
                                        <p:cTn id="110" dur="500" decel="50000" autoRev="1" fill="hold">
                                          <p:stCondLst>
                                            <p:cond delay="0"/>
                                          </p:stCondLst>
                                        </p:cTn>
                                        <p:tgtEl>
                                          <p:spTgt spid="29"/>
                                        </p:tgtEl>
                                        <p:attrNameLst>
                                          <p:attrName>ppt_x</p:attrName>
                                        </p:attrNameLst>
                                      </p:cBhvr>
                                    </p:anim>
                                    <p:anim from="(-#ppt_h/2)" to="(#ppt_y)" calcmode="lin" valueType="num">
                                      <p:cBhvr>
                                        <p:cTn id="111" dur="1000" fill="hold">
                                          <p:stCondLst>
                                            <p:cond delay="0"/>
                                          </p:stCondLst>
                                        </p:cTn>
                                        <p:tgtEl>
                                          <p:spTgt spid="29"/>
                                        </p:tgtEl>
                                        <p:attrNameLst>
                                          <p:attrName>ppt_y</p:attrName>
                                        </p:attrNameLst>
                                      </p:cBhvr>
                                    </p:anim>
                                    <p:animRot by="21600000">
                                      <p:cBhvr>
                                        <p:cTn id="112" dur="1000" fill="hold">
                                          <p:stCondLst>
                                            <p:cond delay="0"/>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7" grpId="0" animBg="1"/>
      <p:bldP spid="18" grpId="0" animBg="1"/>
      <p:bldP spid="19" grpId="0" animBg="1"/>
      <p:bldP spid="20" grpId="0" animBg="1"/>
      <p:bldP spid="21" grpId="0"/>
      <p:bldP spid="22" grpId="0"/>
      <p:bldP spid="23" grpId="0"/>
      <p:bldP spid="24" grpId="0"/>
      <p:bldP spid="25" grpId="0"/>
      <p:bldP spid="26" grpId="0"/>
      <p:bldP spid="27" grpId="0"/>
      <p:bldP spid="28" grpId="0"/>
      <p:bldP spid="29" grpId="0"/>
      <p:bldP spid="30" grpId="0" animBg="1"/>
      <p:bldP spid="31"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4"/>
          <p:cNvSpPr/>
          <p:nvPr/>
        </p:nvSpPr>
        <p:spPr bwMode="gray">
          <a:xfrm>
            <a:off x="5468118" y="4891105"/>
            <a:ext cx="2965602" cy="927976"/>
          </a:xfrm>
          <a:custGeom>
            <a:avLst/>
            <a:gdLst>
              <a:gd name="T0" fmla="*/ 385 w 1717"/>
              <a:gd name="T1" fmla="*/ 102 h 484"/>
              <a:gd name="T2" fmla="*/ 421 w 1717"/>
              <a:gd name="T3" fmla="*/ 421 h 484"/>
              <a:gd name="T4" fmla="*/ 402 w 1717"/>
              <a:gd name="T5" fmla="*/ 395 h 484"/>
              <a:gd name="T6" fmla="*/ 376 w 1717"/>
              <a:gd name="T7" fmla="*/ 429 h 484"/>
              <a:gd name="T8" fmla="*/ 349 w 1717"/>
              <a:gd name="T9" fmla="*/ 459 h 484"/>
              <a:gd name="T10" fmla="*/ 316 w 1717"/>
              <a:gd name="T11" fmla="*/ 484 h 484"/>
              <a:gd name="T12" fmla="*/ 291 w 1717"/>
              <a:gd name="T13" fmla="*/ 498 h 484"/>
              <a:gd name="T14" fmla="*/ 264 w 1717"/>
              <a:gd name="T15" fmla="*/ 505 h 484"/>
              <a:gd name="T16" fmla="*/ 238 w 1717"/>
              <a:gd name="T17" fmla="*/ 505 h 484"/>
              <a:gd name="T18" fmla="*/ 208 w 1717"/>
              <a:gd name="T19" fmla="*/ 494 h 484"/>
              <a:gd name="T20" fmla="*/ 174 w 1717"/>
              <a:gd name="T21" fmla="*/ 465 h 484"/>
              <a:gd name="T22" fmla="*/ 144 w 1717"/>
              <a:gd name="T23" fmla="*/ 433 h 484"/>
              <a:gd name="T24" fmla="*/ 118 w 1717"/>
              <a:gd name="T25" fmla="*/ 399 h 484"/>
              <a:gd name="T26" fmla="*/ 93 w 1717"/>
              <a:gd name="T27" fmla="*/ 339 h 484"/>
              <a:gd name="T28" fmla="*/ 66 w 1717"/>
              <a:gd name="T29" fmla="*/ 269 h 484"/>
              <a:gd name="T30" fmla="*/ 43 w 1717"/>
              <a:gd name="T31" fmla="*/ 199 h 484"/>
              <a:gd name="T32" fmla="*/ 28 w 1717"/>
              <a:gd name="T33" fmla="*/ 145 h 484"/>
              <a:gd name="T34" fmla="*/ 0 w 1717"/>
              <a:gd name="T35" fmla="*/ 0 h 484"/>
              <a:gd name="T36" fmla="*/ 37 w 1717"/>
              <a:gd name="T37" fmla="*/ 137 h 484"/>
              <a:gd name="T38" fmla="*/ 60 w 1717"/>
              <a:gd name="T39" fmla="*/ 199 h 484"/>
              <a:gd name="T40" fmla="*/ 83 w 1717"/>
              <a:gd name="T41" fmla="*/ 244 h 484"/>
              <a:gd name="T42" fmla="*/ 108 w 1717"/>
              <a:gd name="T43" fmla="*/ 280 h 484"/>
              <a:gd name="T44" fmla="*/ 134 w 1717"/>
              <a:gd name="T45" fmla="*/ 306 h 484"/>
              <a:gd name="T46" fmla="*/ 157 w 1717"/>
              <a:gd name="T47" fmla="*/ 322 h 484"/>
              <a:gd name="T48" fmla="*/ 184 w 1717"/>
              <a:gd name="T49" fmla="*/ 331 h 484"/>
              <a:gd name="T50" fmla="*/ 208 w 1717"/>
              <a:gd name="T51" fmla="*/ 331 h 484"/>
              <a:gd name="T52" fmla="*/ 244 w 1717"/>
              <a:gd name="T53" fmla="*/ 324 h 484"/>
              <a:gd name="T54" fmla="*/ 272 w 1717"/>
              <a:gd name="T55" fmla="*/ 309 h 484"/>
              <a:gd name="T56" fmla="*/ 302 w 1717"/>
              <a:gd name="T57" fmla="*/ 287 h 484"/>
              <a:gd name="T58" fmla="*/ 332 w 1717"/>
              <a:gd name="T59" fmla="*/ 258 h 484"/>
              <a:gd name="T60" fmla="*/ 360 w 1717"/>
              <a:gd name="T61" fmla="*/ 222 h 484"/>
              <a:gd name="T62" fmla="*/ 391 w 1717"/>
              <a:gd name="T63" fmla="*/ 166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7"/>
              <a:gd name="T97" fmla="*/ 0 h 484"/>
              <a:gd name="T98" fmla="*/ 1717 w 1717"/>
              <a:gd name="T99" fmla="*/ 484 h 4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chemeClr val="accent3"/>
          </a:solidFill>
          <a:ln w="38100">
            <a:gradFill flip="none" rotWithShape="1">
              <a:gsLst>
                <a:gs pos="0">
                  <a:schemeClr val="bg1"/>
                </a:gs>
                <a:gs pos="100000">
                  <a:schemeClr val="bg1">
                    <a:lumMod val="85000"/>
                  </a:schemeClr>
                </a:gs>
              </a:gsLst>
              <a:lin ang="2700000" scaled="1"/>
              <a:tileRect/>
            </a:gradFill>
          </a:ln>
          <a:effectLst>
            <a:outerShdw blurRad="88900" dist="101600" dir="2700000" sx="102000" sy="102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dirty="0">
              <a:sym typeface="Agency FB" panose="020B0503020202020204" pitchFamily="34" charset="0"/>
            </a:endParaRPr>
          </a:p>
        </p:txBody>
      </p:sp>
      <p:sp>
        <p:nvSpPr>
          <p:cNvPr id="3" name="Freeform 5"/>
          <p:cNvSpPr/>
          <p:nvPr/>
        </p:nvSpPr>
        <p:spPr bwMode="gray">
          <a:xfrm rot="3600000">
            <a:off x="4051295" y="4583942"/>
            <a:ext cx="2965322" cy="925559"/>
          </a:xfrm>
          <a:custGeom>
            <a:avLst/>
            <a:gdLst>
              <a:gd name="T0" fmla="*/ 382 w 1717"/>
              <a:gd name="T1" fmla="*/ 102 h 484"/>
              <a:gd name="T2" fmla="*/ 417 w 1717"/>
              <a:gd name="T3" fmla="*/ 408 h 484"/>
              <a:gd name="T4" fmla="*/ 399 w 1717"/>
              <a:gd name="T5" fmla="*/ 382 h 484"/>
              <a:gd name="T6" fmla="*/ 373 w 1717"/>
              <a:gd name="T7" fmla="*/ 416 h 484"/>
              <a:gd name="T8" fmla="*/ 346 w 1717"/>
              <a:gd name="T9" fmla="*/ 446 h 484"/>
              <a:gd name="T10" fmla="*/ 314 w 1717"/>
              <a:gd name="T11" fmla="*/ 471 h 484"/>
              <a:gd name="T12" fmla="*/ 289 w 1717"/>
              <a:gd name="T13" fmla="*/ 485 h 484"/>
              <a:gd name="T14" fmla="*/ 262 w 1717"/>
              <a:gd name="T15" fmla="*/ 492 h 484"/>
              <a:gd name="T16" fmla="*/ 236 w 1717"/>
              <a:gd name="T17" fmla="*/ 492 h 484"/>
              <a:gd name="T18" fmla="*/ 208 w 1717"/>
              <a:gd name="T19" fmla="*/ 481 h 484"/>
              <a:gd name="T20" fmla="*/ 172 w 1717"/>
              <a:gd name="T21" fmla="*/ 452 h 484"/>
              <a:gd name="T22" fmla="*/ 143 w 1717"/>
              <a:gd name="T23" fmla="*/ 420 h 484"/>
              <a:gd name="T24" fmla="*/ 117 w 1717"/>
              <a:gd name="T25" fmla="*/ 386 h 484"/>
              <a:gd name="T26" fmla="*/ 93 w 1717"/>
              <a:gd name="T27" fmla="*/ 339 h 484"/>
              <a:gd name="T28" fmla="*/ 66 w 1717"/>
              <a:gd name="T29" fmla="*/ 269 h 484"/>
              <a:gd name="T30" fmla="*/ 43 w 1717"/>
              <a:gd name="T31" fmla="*/ 186 h 484"/>
              <a:gd name="T32" fmla="*/ 28 w 1717"/>
              <a:gd name="T33" fmla="*/ 132 h 484"/>
              <a:gd name="T34" fmla="*/ 0 w 1717"/>
              <a:gd name="T35" fmla="*/ 0 h 484"/>
              <a:gd name="T36" fmla="*/ 36 w 1717"/>
              <a:gd name="T37" fmla="*/ 124 h 484"/>
              <a:gd name="T38" fmla="*/ 60 w 1717"/>
              <a:gd name="T39" fmla="*/ 186 h 484"/>
              <a:gd name="T40" fmla="*/ 82 w 1717"/>
              <a:gd name="T41" fmla="*/ 231 h 484"/>
              <a:gd name="T42" fmla="*/ 107 w 1717"/>
              <a:gd name="T43" fmla="*/ 280 h 484"/>
              <a:gd name="T44" fmla="*/ 132 w 1717"/>
              <a:gd name="T45" fmla="*/ 306 h 484"/>
              <a:gd name="T46" fmla="*/ 156 w 1717"/>
              <a:gd name="T47" fmla="*/ 322 h 484"/>
              <a:gd name="T48" fmla="*/ 183 w 1717"/>
              <a:gd name="T49" fmla="*/ 331 h 484"/>
              <a:gd name="T50" fmla="*/ 208 w 1717"/>
              <a:gd name="T51" fmla="*/ 331 h 484"/>
              <a:gd name="T52" fmla="*/ 241 w 1717"/>
              <a:gd name="T53" fmla="*/ 324 h 484"/>
              <a:gd name="T54" fmla="*/ 270 w 1717"/>
              <a:gd name="T55" fmla="*/ 309 h 484"/>
              <a:gd name="T56" fmla="*/ 299 w 1717"/>
              <a:gd name="T57" fmla="*/ 287 h 484"/>
              <a:gd name="T58" fmla="*/ 329 w 1717"/>
              <a:gd name="T59" fmla="*/ 258 h 484"/>
              <a:gd name="T60" fmla="*/ 358 w 1717"/>
              <a:gd name="T61" fmla="*/ 209 h 484"/>
              <a:gd name="T62" fmla="*/ 387 w 1717"/>
              <a:gd name="T63" fmla="*/ 153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7"/>
              <a:gd name="T97" fmla="*/ 0 h 484"/>
              <a:gd name="T98" fmla="*/ 1717 w 1717"/>
              <a:gd name="T99" fmla="*/ 484 h 4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sx="102000" sy="102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dirty="0">
              <a:sym typeface="Agency FB" panose="020B0503020202020204" pitchFamily="34" charset="0"/>
            </a:endParaRPr>
          </a:p>
        </p:txBody>
      </p:sp>
      <p:sp>
        <p:nvSpPr>
          <p:cNvPr id="4" name="Freeform 6"/>
          <p:cNvSpPr/>
          <p:nvPr/>
        </p:nvSpPr>
        <p:spPr bwMode="gray">
          <a:xfrm rot="7200000">
            <a:off x="3656262" y="3020131"/>
            <a:ext cx="2965322" cy="925559"/>
          </a:xfrm>
          <a:custGeom>
            <a:avLst/>
            <a:gdLst>
              <a:gd name="T0" fmla="*/ 382 w 1717"/>
              <a:gd name="T1" fmla="*/ 102 h 484"/>
              <a:gd name="T2" fmla="*/ 417 w 1717"/>
              <a:gd name="T3" fmla="*/ 408 h 484"/>
              <a:gd name="T4" fmla="*/ 399 w 1717"/>
              <a:gd name="T5" fmla="*/ 382 h 484"/>
              <a:gd name="T6" fmla="*/ 373 w 1717"/>
              <a:gd name="T7" fmla="*/ 416 h 484"/>
              <a:gd name="T8" fmla="*/ 346 w 1717"/>
              <a:gd name="T9" fmla="*/ 446 h 484"/>
              <a:gd name="T10" fmla="*/ 314 w 1717"/>
              <a:gd name="T11" fmla="*/ 471 h 484"/>
              <a:gd name="T12" fmla="*/ 289 w 1717"/>
              <a:gd name="T13" fmla="*/ 485 h 484"/>
              <a:gd name="T14" fmla="*/ 262 w 1717"/>
              <a:gd name="T15" fmla="*/ 492 h 484"/>
              <a:gd name="T16" fmla="*/ 236 w 1717"/>
              <a:gd name="T17" fmla="*/ 492 h 484"/>
              <a:gd name="T18" fmla="*/ 208 w 1717"/>
              <a:gd name="T19" fmla="*/ 481 h 484"/>
              <a:gd name="T20" fmla="*/ 172 w 1717"/>
              <a:gd name="T21" fmla="*/ 452 h 484"/>
              <a:gd name="T22" fmla="*/ 143 w 1717"/>
              <a:gd name="T23" fmla="*/ 420 h 484"/>
              <a:gd name="T24" fmla="*/ 117 w 1717"/>
              <a:gd name="T25" fmla="*/ 386 h 484"/>
              <a:gd name="T26" fmla="*/ 93 w 1717"/>
              <a:gd name="T27" fmla="*/ 339 h 484"/>
              <a:gd name="T28" fmla="*/ 66 w 1717"/>
              <a:gd name="T29" fmla="*/ 269 h 484"/>
              <a:gd name="T30" fmla="*/ 43 w 1717"/>
              <a:gd name="T31" fmla="*/ 186 h 484"/>
              <a:gd name="T32" fmla="*/ 28 w 1717"/>
              <a:gd name="T33" fmla="*/ 132 h 484"/>
              <a:gd name="T34" fmla="*/ 0 w 1717"/>
              <a:gd name="T35" fmla="*/ 0 h 484"/>
              <a:gd name="T36" fmla="*/ 36 w 1717"/>
              <a:gd name="T37" fmla="*/ 124 h 484"/>
              <a:gd name="T38" fmla="*/ 60 w 1717"/>
              <a:gd name="T39" fmla="*/ 186 h 484"/>
              <a:gd name="T40" fmla="*/ 82 w 1717"/>
              <a:gd name="T41" fmla="*/ 231 h 484"/>
              <a:gd name="T42" fmla="*/ 107 w 1717"/>
              <a:gd name="T43" fmla="*/ 280 h 484"/>
              <a:gd name="T44" fmla="*/ 132 w 1717"/>
              <a:gd name="T45" fmla="*/ 306 h 484"/>
              <a:gd name="T46" fmla="*/ 156 w 1717"/>
              <a:gd name="T47" fmla="*/ 322 h 484"/>
              <a:gd name="T48" fmla="*/ 183 w 1717"/>
              <a:gd name="T49" fmla="*/ 331 h 484"/>
              <a:gd name="T50" fmla="*/ 208 w 1717"/>
              <a:gd name="T51" fmla="*/ 331 h 484"/>
              <a:gd name="T52" fmla="*/ 241 w 1717"/>
              <a:gd name="T53" fmla="*/ 324 h 484"/>
              <a:gd name="T54" fmla="*/ 270 w 1717"/>
              <a:gd name="T55" fmla="*/ 309 h 484"/>
              <a:gd name="T56" fmla="*/ 299 w 1717"/>
              <a:gd name="T57" fmla="*/ 287 h 484"/>
              <a:gd name="T58" fmla="*/ 329 w 1717"/>
              <a:gd name="T59" fmla="*/ 258 h 484"/>
              <a:gd name="T60" fmla="*/ 358 w 1717"/>
              <a:gd name="T61" fmla="*/ 209 h 484"/>
              <a:gd name="T62" fmla="*/ 387 w 1717"/>
              <a:gd name="T63" fmla="*/ 153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7"/>
              <a:gd name="T97" fmla="*/ 0 h 484"/>
              <a:gd name="T98" fmla="*/ 1717 w 1717"/>
              <a:gd name="T99" fmla="*/ 484 h 4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sx="102000" sy="102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sym typeface="Agency FB" panose="020B0503020202020204" pitchFamily="34" charset="0"/>
            </a:endParaRPr>
          </a:p>
        </p:txBody>
      </p:sp>
      <p:sp>
        <p:nvSpPr>
          <p:cNvPr id="5" name="Freeform 7"/>
          <p:cNvSpPr/>
          <p:nvPr/>
        </p:nvSpPr>
        <p:spPr bwMode="gray">
          <a:xfrm rot="10800000">
            <a:off x="4407065" y="1969698"/>
            <a:ext cx="2965602" cy="926069"/>
          </a:xfrm>
          <a:custGeom>
            <a:avLst/>
            <a:gdLst>
              <a:gd name="T0" fmla="*/ 385 w 1717"/>
              <a:gd name="T1" fmla="*/ 102 h 484"/>
              <a:gd name="T2" fmla="*/ 421 w 1717"/>
              <a:gd name="T3" fmla="*/ 408 h 484"/>
              <a:gd name="T4" fmla="*/ 402 w 1717"/>
              <a:gd name="T5" fmla="*/ 382 h 484"/>
              <a:gd name="T6" fmla="*/ 376 w 1717"/>
              <a:gd name="T7" fmla="*/ 416 h 484"/>
              <a:gd name="T8" fmla="*/ 349 w 1717"/>
              <a:gd name="T9" fmla="*/ 446 h 484"/>
              <a:gd name="T10" fmla="*/ 316 w 1717"/>
              <a:gd name="T11" fmla="*/ 471 h 484"/>
              <a:gd name="T12" fmla="*/ 291 w 1717"/>
              <a:gd name="T13" fmla="*/ 485 h 484"/>
              <a:gd name="T14" fmla="*/ 264 w 1717"/>
              <a:gd name="T15" fmla="*/ 492 h 484"/>
              <a:gd name="T16" fmla="*/ 238 w 1717"/>
              <a:gd name="T17" fmla="*/ 492 h 484"/>
              <a:gd name="T18" fmla="*/ 208 w 1717"/>
              <a:gd name="T19" fmla="*/ 481 h 484"/>
              <a:gd name="T20" fmla="*/ 174 w 1717"/>
              <a:gd name="T21" fmla="*/ 452 h 484"/>
              <a:gd name="T22" fmla="*/ 144 w 1717"/>
              <a:gd name="T23" fmla="*/ 420 h 484"/>
              <a:gd name="T24" fmla="*/ 118 w 1717"/>
              <a:gd name="T25" fmla="*/ 386 h 484"/>
              <a:gd name="T26" fmla="*/ 93 w 1717"/>
              <a:gd name="T27" fmla="*/ 339 h 484"/>
              <a:gd name="T28" fmla="*/ 66 w 1717"/>
              <a:gd name="T29" fmla="*/ 269 h 484"/>
              <a:gd name="T30" fmla="*/ 43 w 1717"/>
              <a:gd name="T31" fmla="*/ 186 h 484"/>
              <a:gd name="T32" fmla="*/ 28 w 1717"/>
              <a:gd name="T33" fmla="*/ 132 h 484"/>
              <a:gd name="T34" fmla="*/ 0 w 1717"/>
              <a:gd name="T35" fmla="*/ 0 h 484"/>
              <a:gd name="T36" fmla="*/ 37 w 1717"/>
              <a:gd name="T37" fmla="*/ 124 h 484"/>
              <a:gd name="T38" fmla="*/ 60 w 1717"/>
              <a:gd name="T39" fmla="*/ 186 h 484"/>
              <a:gd name="T40" fmla="*/ 83 w 1717"/>
              <a:gd name="T41" fmla="*/ 231 h 484"/>
              <a:gd name="T42" fmla="*/ 108 w 1717"/>
              <a:gd name="T43" fmla="*/ 280 h 484"/>
              <a:gd name="T44" fmla="*/ 134 w 1717"/>
              <a:gd name="T45" fmla="*/ 306 h 484"/>
              <a:gd name="T46" fmla="*/ 157 w 1717"/>
              <a:gd name="T47" fmla="*/ 322 h 484"/>
              <a:gd name="T48" fmla="*/ 184 w 1717"/>
              <a:gd name="T49" fmla="*/ 331 h 484"/>
              <a:gd name="T50" fmla="*/ 208 w 1717"/>
              <a:gd name="T51" fmla="*/ 331 h 484"/>
              <a:gd name="T52" fmla="*/ 244 w 1717"/>
              <a:gd name="T53" fmla="*/ 324 h 484"/>
              <a:gd name="T54" fmla="*/ 272 w 1717"/>
              <a:gd name="T55" fmla="*/ 309 h 484"/>
              <a:gd name="T56" fmla="*/ 302 w 1717"/>
              <a:gd name="T57" fmla="*/ 287 h 484"/>
              <a:gd name="T58" fmla="*/ 332 w 1717"/>
              <a:gd name="T59" fmla="*/ 258 h 484"/>
              <a:gd name="T60" fmla="*/ 360 w 1717"/>
              <a:gd name="T61" fmla="*/ 209 h 484"/>
              <a:gd name="T62" fmla="*/ 391 w 1717"/>
              <a:gd name="T63" fmla="*/ 153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7"/>
              <a:gd name="T97" fmla="*/ 0 h 484"/>
              <a:gd name="T98" fmla="*/ 1717 w 1717"/>
              <a:gd name="T99" fmla="*/ 484 h 4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chemeClr val="accent6"/>
          </a:solidFill>
          <a:ln w="38100">
            <a:gradFill flip="none" rotWithShape="1">
              <a:gsLst>
                <a:gs pos="0">
                  <a:schemeClr val="bg1"/>
                </a:gs>
                <a:gs pos="100000">
                  <a:schemeClr val="bg1">
                    <a:lumMod val="85000"/>
                  </a:schemeClr>
                </a:gs>
              </a:gsLst>
              <a:lin ang="2700000" scaled="1"/>
              <a:tileRect/>
            </a:gradFill>
          </a:ln>
          <a:effectLst>
            <a:outerShdw blurRad="88900" dist="101600" dir="2700000" sx="102000" sy="102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dirty="0">
              <a:sym typeface="Agency FB" panose="020B0503020202020204" pitchFamily="34" charset="0"/>
            </a:endParaRPr>
          </a:p>
        </p:txBody>
      </p:sp>
      <p:sp>
        <p:nvSpPr>
          <p:cNvPr id="6" name="Freeform 8"/>
          <p:cNvSpPr/>
          <p:nvPr/>
        </p:nvSpPr>
        <p:spPr bwMode="gray">
          <a:xfrm rot="14400000">
            <a:off x="5910043" y="2325103"/>
            <a:ext cx="2965322" cy="925559"/>
          </a:xfrm>
          <a:custGeom>
            <a:avLst/>
            <a:gdLst>
              <a:gd name="T0" fmla="*/ 382 w 1717"/>
              <a:gd name="T1" fmla="*/ 102 h 484"/>
              <a:gd name="T2" fmla="*/ 417 w 1717"/>
              <a:gd name="T3" fmla="*/ 408 h 484"/>
              <a:gd name="T4" fmla="*/ 399 w 1717"/>
              <a:gd name="T5" fmla="*/ 382 h 484"/>
              <a:gd name="T6" fmla="*/ 373 w 1717"/>
              <a:gd name="T7" fmla="*/ 416 h 484"/>
              <a:gd name="T8" fmla="*/ 346 w 1717"/>
              <a:gd name="T9" fmla="*/ 446 h 484"/>
              <a:gd name="T10" fmla="*/ 314 w 1717"/>
              <a:gd name="T11" fmla="*/ 471 h 484"/>
              <a:gd name="T12" fmla="*/ 289 w 1717"/>
              <a:gd name="T13" fmla="*/ 485 h 484"/>
              <a:gd name="T14" fmla="*/ 262 w 1717"/>
              <a:gd name="T15" fmla="*/ 492 h 484"/>
              <a:gd name="T16" fmla="*/ 236 w 1717"/>
              <a:gd name="T17" fmla="*/ 492 h 484"/>
              <a:gd name="T18" fmla="*/ 208 w 1717"/>
              <a:gd name="T19" fmla="*/ 481 h 484"/>
              <a:gd name="T20" fmla="*/ 172 w 1717"/>
              <a:gd name="T21" fmla="*/ 452 h 484"/>
              <a:gd name="T22" fmla="*/ 143 w 1717"/>
              <a:gd name="T23" fmla="*/ 420 h 484"/>
              <a:gd name="T24" fmla="*/ 117 w 1717"/>
              <a:gd name="T25" fmla="*/ 386 h 484"/>
              <a:gd name="T26" fmla="*/ 93 w 1717"/>
              <a:gd name="T27" fmla="*/ 339 h 484"/>
              <a:gd name="T28" fmla="*/ 66 w 1717"/>
              <a:gd name="T29" fmla="*/ 269 h 484"/>
              <a:gd name="T30" fmla="*/ 43 w 1717"/>
              <a:gd name="T31" fmla="*/ 186 h 484"/>
              <a:gd name="T32" fmla="*/ 28 w 1717"/>
              <a:gd name="T33" fmla="*/ 132 h 484"/>
              <a:gd name="T34" fmla="*/ 0 w 1717"/>
              <a:gd name="T35" fmla="*/ 0 h 484"/>
              <a:gd name="T36" fmla="*/ 36 w 1717"/>
              <a:gd name="T37" fmla="*/ 124 h 484"/>
              <a:gd name="T38" fmla="*/ 60 w 1717"/>
              <a:gd name="T39" fmla="*/ 186 h 484"/>
              <a:gd name="T40" fmla="*/ 82 w 1717"/>
              <a:gd name="T41" fmla="*/ 231 h 484"/>
              <a:gd name="T42" fmla="*/ 107 w 1717"/>
              <a:gd name="T43" fmla="*/ 280 h 484"/>
              <a:gd name="T44" fmla="*/ 132 w 1717"/>
              <a:gd name="T45" fmla="*/ 306 h 484"/>
              <a:gd name="T46" fmla="*/ 156 w 1717"/>
              <a:gd name="T47" fmla="*/ 322 h 484"/>
              <a:gd name="T48" fmla="*/ 183 w 1717"/>
              <a:gd name="T49" fmla="*/ 331 h 484"/>
              <a:gd name="T50" fmla="*/ 208 w 1717"/>
              <a:gd name="T51" fmla="*/ 331 h 484"/>
              <a:gd name="T52" fmla="*/ 241 w 1717"/>
              <a:gd name="T53" fmla="*/ 324 h 484"/>
              <a:gd name="T54" fmla="*/ 270 w 1717"/>
              <a:gd name="T55" fmla="*/ 309 h 484"/>
              <a:gd name="T56" fmla="*/ 299 w 1717"/>
              <a:gd name="T57" fmla="*/ 287 h 484"/>
              <a:gd name="T58" fmla="*/ 329 w 1717"/>
              <a:gd name="T59" fmla="*/ 258 h 484"/>
              <a:gd name="T60" fmla="*/ 358 w 1717"/>
              <a:gd name="T61" fmla="*/ 209 h 484"/>
              <a:gd name="T62" fmla="*/ 387 w 1717"/>
              <a:gd name="T63" fmla="*/ 153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7"/>
              <a:gd name="T97" fmla="*/ 0 h 484"/>
              <a:gd name="T98" fmla="*/ 1717 w 1717"/>
              <a:gd name="T99" fmla="*/ 484 h 4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chemeClr val="accent5"/>
          </a:solidFill>
          <a:ln w="38100">
            <a:gradFill flip="none" rotWithShape="1">
              <a:gsLst>
                <a:gs pos="0">
                  <a:schemeClr val="bg1"/>
                </a:gs>
                <a:gs pos="100000">
                  <a:schemeClr val="bg1">
                    <a:lumMod val="85000"/>
                  </a:schemeClr>
                </a:gs>
              </a:gsLst>
              <a:lin ang="2700000" scaled="1"/>
              <a:tileRect/>
            </a:gradFill>
          </a:ln>
          <a:effectLst>
            <a:outerShdw blurRad="88900" dist="101600" dir="2700000" sx="102000" sy="102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dirty="0">
              <a:sym typeface="Agency FB" panose="020B0503020202020204" pitchFamily="34" charset="0"/>
            </a:endParaRPr>
          </a:p>
        </p:txBody>
      </p:sp>
      <p:sp>
        <p:nvSpPr>
          <p:cNvPr id="7" name="Freeform 9"/>
          <p:cNvSpPr/>
          <p:nvPr/>
        </p:nvSpPr>
        <p:spPr bwMode="gray">
          <a:xfrm rot="18000000">
            <a:off x="6306984" y="3785810"/>
            <a:ext cx="2967231" cy="927466"/>
          </a:xfrm>
          <a:custGeom>
            <a:avLst/>
            <a:gdLst>
              <a:gd name="T0" fmla="*/ 385 w 1717"/>
              <a:gd name="T1" fmla="*/ 102 h 484"/>
              <a:gd name="T2" fmla="*/ 421 w 1717"/>
              <a:gd name="T3" fmla="*/ 421 h 484"/>
              <a:gd name="T4" fmla="*/ 402 w 1717"/>
              <a:gd name="T5" fmla="*/ 395 h 484"/>
              <a:gd name="T6" fmla="*/ 376 w 1717"/>
              <a:gd name="T7" fmla="*/ 429 h 484"/>
              <a:gd name="T8" fmla="*/ 349 w 1717"/>
              <a:gd name="T9" fmla="*/ 459 h 484"/>
              <a:gd name="T10" fmla="*/ 316 w 1717"/>
              <a:gd name="T11" fmla="*/ 484 h 484"/>
              <a:gd name="T12" fmla="*/ 291 w 1717"/>
              <a:gd name="T13" fmla="*/ 498 h 484"/>
              <a:gd name="T14" fmla="*/ 264 w 1717"/>
              <a:gd name="T15" fmla="*/ 505 h 484"/>
              <a:gd name="T16" fmla="*/ 238 w 1717"/>
              <a:gd name="T17" fmla="*/ 505 h 484"/>
              <a:gd name="T18" fmla="*/ 208 w 1717"/>
              <a:gd name="T19" fmla="*/ 494 h 484"/>
              <a:gd name="T20" fmla="*/ 174 w 1717"/>
              <a:gd name="T21" fmla="*/ 465 h 484"/>
              <a:gd name="T22" fmla="*/ 144 w 1717"/>
              <a:gd name="T23" fmla="*/ 433 h 484"/>
              <a:gd name="T24" fmla="*/ 118 w 1717"/>
              <a:gd name="T25" fmla="*/ 399 h 484"/>
              <a:gd name="T26" fmla="*/ 93 w 1717"/>
              <a:gd name="T27" fmla="*/ 339 h 484"/>
              <a:gd name="T28" fmla="*/ 66 w 1717"/>
              <a:gd name="T29" fmla="*/ 269 h 484"/>
              <a:gd name="T30" fmla="*/ 43 w 1717"/>
              <a:gd name="T31" fmla="*/ 199 h 484"/>
              <a:gd name="T32" fmla="*/ 28 w 1717"/>
              <a:gd name="T33" fmla="*/ 145 h 484"/>
              <a:gd name="T34" fmla="*/ 0 w 1717"/>
              <a:gd name="T35" fmla="*/ 0 h 484"/>
              <a:gd name="T36" fmla="*/ 37 w 1717"/>
              <a:gd name="T37" fmla="*/ 137 h 484"/>
              <a:gd name="T38" fmla="*/ 60 w 1717"/>
              <a:gd name="T39" fmla="*/ 199 h 484"/>
              <a:gd name="T40" fmla="*/ 83 w 1717"/>
              <a:gd name="T41" fmla="*/ 244 h 484"/>
              <a:gd name="T42" fmla="*/ 108 w 1717"/>
              <a:gd name="T43" fmla="*/ 280 h 484"/>
              <a:gd name="T44" fmla="*/ 134 w 1717"/>
              <a:gd name="T45" fmla="*/ 306 h 484"/>
              <a:gd name="T46" fmla="*/ 157 w 1717"/>
              <a:gd name="T47" fmla="*/ 322 h 484"/>
              <a:gd name="T48" fmla="*/ 184 w 1717"/>
              <a:gd name="T49" fmla="*/ 331 h 484"/>
              <a:gd name="T50" fmla="*/ 208 w 1717"/>
              <a:gd name="T51" fmla="*/ 331 h 484"/>
              <a:gd name="T52" fmla="*/ 244 w 1717"/>
              <a:gd name="T53" fmla="*/ 324 h 484"/>
              <a:gd name="T54" fmla="*/ 272 w 1717"/>
              <a:gd name="T55" fmla="*/ 309 h 484"/>
              <a:gd name="T56" fmla="*/ 302 w 1717"/>
              <a:gd name="T57" fmla="*/ 287 h 484"/>
              <a:gd name="T58" fmla="*/ 332 w 1717"/>
              <a:gd name="T59" fmla="*/ 258 h 484"/>
              <a:gd name="T60" fmla="*/ 360 w 1717"/>
              <a:gd name="T61" fmla="*/ 222 h 484"/>
              <a:gd name="T62" fmla="*/ 391 w 1717"/>
              <a:gd name="T63" fmla="*/ 166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7"/>
              <a:gd name="T97" fmla="*/ 0 h 484"/>
              <a:gd name="T98" fmla="*/ 1717 w 1717"/>
              <a:gd name="T99" fmla="*/ 484 h 4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chemeClr val="accent4"/>
          </a:solidFill>
          <a:ln w="38100">
            <a:gradFill flip="none" rotWithShape="1">
              <a:gsLst>
                <a:gs pos="0">
                  <a:schemeClr val="bg1"/>
                </a:gs>
                <a:gs pos="100000">
                  <a:schemeClr val="bg1">
                    <a:lumMod val="85000"/>
                  </a:schemeClr>
                </a:gs>
              </a:gsLst>
              <a:lin ang="2700000" scaled="1"/>
              <a:tileRect/>
            </a:gradFill>
          </a:ln>
          <a:effectLst>
            <a:outerShdw blurRad="88900" dist="101600" dir="2700000" sx="102000" sy="102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sym typeface="Agency FB" panose="020B0503020202020204" pitchFamily="34" charset="0"/>
            </a:endParaRPr>
          </a:p>
        </p:txBody>
      </p:sp>
      <p:sp>
        <p:nvSpPr>
          <p:cNvPr id="8" name="Text Box 13"/>
          <p:cNvSpPr txBox="1">
            <a:spLocks noChangeArrowheads="1"/>
          </p:cNvSpPr>
          <p:nvPr/>
        </p:nvSpPr>
        <p:spPr bwMode="auto">
          <a:xfrm>
            <a:off x="8578232" y="4656267"/>
            <a:ext cx="1107885" cy="369277"/>
          </a:xfrm>
          <a:prstGeom prst="rect">
            <a:avLst/>
          </a:prstGeom>
          <a:noFill/>
          <a:ln w="9525" algn="ctr">
            <a:noFill/>
            <a:miter lim="800000"/>
          </a:ln>
        </p:spPr>
        <p:txBody>
          <a:bodyPr wrap="none" lIns="91385" tIns="45693" rIns="91385" bIns="45693">
            <a:spAutoFit/>
          </a:bodyPr>
          <a:lstStyle/>
          <a:p>
            <a:pPr algn="ctr" fontAlgn="ctr">
              <a:buClr>
                <a:srgbClr val="FF0000"/>
              </a:buClr>
              <a:buSzPct val="70000"/>
              <a:defRPr/>
            </a:pPr>
            <a:r>
              <a:rPr kumimoji="1" lang="zh-CN" altLang="en-US" dirty="0">
                <a:effectLst>
                  <a:reflection blurRad="6350" stA="50000" endA="300" endPos="50000" dist="29997" dir="5400000" sy="-100000" algn="bl" rotWithShape="0"/>
                </a:effectLst>
                <a:latin typeface="Agency FB" panose="020B0503020202020204" pitchFamily="34" charset="0"/>
                <a:ea typeface="微软雅黑" panose="020B0503020204020204" pitchFamily="34" charset="-122"/>
                <a:cs typeface="+mn-ea"/>
                <a:sym typeface="Agency FB" panose="020B0503020202020204" pitchFamily="34" charset="0"/>
              </a:rPr>
              <a:t>添加标题</a:t>
            </a:r>
          </a:p>
        </p:txBody>
      </p:sp>
      <p:sp>
        <p:nvSpPr>
          <p:cNvPr id="9" name="Text Box 14"/>
          <p:cNvSpPr txBox="1">
            <a:spLocks noChangeArrowheads="1"/>
          </p:cNvSpPr>
          <p:nvPr/>
        </p:nvSpPr>
        <p:spPr bwMode="auto">
          <a:xfrm>
            <a:off x="8406478" y="2336314"/>
            <a:ext cx="1107885" cy="369277"/>
          </a:xfrm>
          <a:prstGeom prst="rect">
            <a:avLst/>
          </a:prstGeom>
          <a:noFill/>
          <a:ln w="9525" algn="ctr">
            <a:noFill/>
            <a:miter lim="800000"/>
          </a:ln>
        </p:spPr>
        <p:txBody>
          <a:bodyPr wrap="none" lIns="91385" tIns="45693" rIns="91385" bIns="45693">
            <a:spAutoFit/>
          </a:bodyPr>
          <a:lstStyle/>
          <a:p>
            <a:pPr algn="ctr" fontAlgn="ctr">
              <a:buClr>
                <a:srgbClr val="FF0000"/>
              </a:buClr>
              <a:buSzPct val="70000"/>
              <a:defRPr/>
            </a:pPr>
            <a:r>
              <a:rPr kumimoji="1" lang="zh-CN" altLang="en-US" dirty="0">
                <a:effectLst>
                  <a:reflection blurRad="6350" stA="50000" endA="300" endPos="50000" dist="29997" dir="5400000" sy="-100000" algn="bl" rotWithShape="0"/>
                </a:effectLst>
                <a:latin typeface="Agency FB" panose="020B0503020202020204" pitchFamily="34" charset="0"/>
                <a:ea typeface="微软雅黑" panose="020B0503020204020204" pitchFamily="34" charset="-122"/>
                <a:cs typeface="+mn-ea"/>
                <a:sym typeface="Agency FB" panose="020B0503020202020204" pitchFamily="34" charset="0"/>
              </a:rPr>
              <a:t>添加标题</a:t>
            </a:r>
          </a:p>
        </p:txBody>
      </p:sp>
      <p:sp>
        <p:nvSpPr>
          <p:cNvPr id="10" name="Text Box 15"/>
          <p:cNvSpPr txBox="1">
            <a:spLocks noChangeArrowheads="1"/>
          </p:cNvSpPr>
          <p:nvPr/>
        </p:nvSpPr>
        <p:spPr bwMode="auto">
          <a:xfrm>
            <a:off x="3082097" y="2680010"/>
            <a:ext cx="1107885" cy="369277"/>
          </a:xfrm>
          <a:prstGeom prst="rect">
            <a:avLst/>
          </a:prstGeom>
          <a:noFill/>
          <a:ln w="9525" algn="ctr">
            <a:noFill/>
            <a:miter lim="800000"/>
          </a:ln>
        </p:spPr>
        <p:txBody>
          <a:bodyPr wrap="none" lIns="91385" tIns="45693" rIns="91385" bIns="45693">
            <a:spAutoFit/>
          </a:bodyPr>
          <a:lstStyle/>
          <a:p>
            <a:pPr algn="ctr" fontAlgn="ctr">
              <a:buClr>
                <a:srgbClr val="FF0000"/>
              </a:buClr>
              <a:buSzPct val="70000"/>
              <a:defRPr/>
            </a:pPr>
            <a:r>
              <a:rPr kumimoji="1" lang="zh-CN" altLang="en-US" dirty="0">
                <a:effectLst>
                  <a:reflection blurRad="6350" stA="50000" endA="300" endPos="50000" dist="29997" dir="5400000" sy="-100000" algn="bl" rotWithShape="0"/>
                </a:effectLst>
                <a:latin typeface="Agency FB" panose="020B0503020202020204" pitchFamily="34" charset="0"/>
                <a:ea typeface="微软雅黑" panose="020B0503020204020204" pitchFamily="34" charset="-122"/>
                <a:cs typeface="+mn-ea"/>
                <a:sym typeface="Agency FB" panose="020B0503020202020204" pitchFamily="34" charset="0"/>
              </a:rPr>
              <a:t>添加标题</a:t>
            </a:r>
          </a:p>
        </p:txBody>
      </p:sp>
      <p:sp>
        <p:nvSpPr>
          <p:cNvPr id="11" name="Text Box 16"/>
          <p:cNvSpPr txBox="1">
            <a:spLocks noChangeArrowheads="1"/>
          </p:cNvSpPr>
          <p:nvPr/>
        </p:nvSpPr>
        <p:spPr bwMode="auto">
          <a:xfrm>
            <a:off x="3339729" y="4999965"/>
            <a:ext cx="1107885" cy="369277"/>
          </a:xfrm>
          <a:prstGeom prst="rect">
            <a:avLst/>
          </a:prstGeom>
          <a:noFill/>
          <a:ln w="9525" algn="ctr">
            <a:noFill/>
            <a:miter lim="800000"/>
          </a:ln>
        </p:spPr>
        <p:txBody>
          <a:bodyPr wrap="none" lIns="91385" tIns="45693" rIns="91385" bIns="45693">
            <a:spAutoFit/>
          </a:bodyPr>
          <a:lstStyle/>
          <a:p>
            <a:pPr algn="ctr" fontAlgn="ctr">
              <a:buClr>
                <a:srgbClr val="FF0000"/>
              </a:buClr>
              <a:buSzPct val="70000"/>
              <a:defRPr/>
            </a:pPr>
            <a:r>
              <a:rPr kumimoji="1" lang="zh-CN" altLang="en-US" dirty="0">
                <a:effectLst>
                  <a:reflection blurRad="6350" stA="50000" endA="300" endPos="50000" dist="29997" dir="5400000" sy="-100000" algn="bl" rotWithShape="0"/>
                </a:effectLst>
                <a:latin typeface="Agency FB" panose="020B0503020202020204" pitchFamily="34" charset="0"/>
                <a:ea typeface="微软雅黑" panose="020B0503020204020204" pitchFamily="34" charset="-122"/>
                <a:cs typeface="+mn-ea"/>
                <a:sym typeface="Agency FB" panose="020B0503020202020204" pitchFamily="34" charset="0"/>
              </a:rPr>
              <a:t>添加标题</a:t>
            </a:r>
          </a:p>
        </p:txBody>
      </p:sp>
      <p:sp>
        <p:nvSpPr>
          <p:cNvPr id="12" name="Text Box 17"/>
          <p:cNvSpPr txBox="1">
            <a:spLocks noChangeArrowheads="1"/>
          </p:cNvSpPr>
          <p:nvPr/>
        </p:nvSpPr>
        <p:spPr bwMode="auto">
          <a:xfrm>
            <a:off x="6405151" y="6202905"/>
            <a:ext cx="1631665" cy="369277"/>
          </a:xfrm>
          <a:prstGeom prst="rect">
            <a:avLst/>
          </a:prstGeom>
          <a:noFill/>
          <a:ln w="9525" algn="ctr">
            <a:noFill/>
            <a:miter lim="800000"/>
          </a:ln>
        </p:spPr>
        <p:txBody>
          <a:bodyPr lIns="91385" tIns="45693" rIns="91385" bIns="45693">
            <a:spAutoFit/>
          </a:bodyPr>
          <a:lstStyle/>
          <a:p>
            <a:pPr algn="ctr" fontAlgn="ctr">
              <a:buClr>
                <a:srgbClr val="FF0000"/>
              </a:buClr>
              <a:buSzPct val="70000"/>
              <a:defRPr/>
            </a:pPr>
            <a:r>
              <a:rPr kumimoji="1" lang="zh-CN" altLang="en-US" dirty="0">
                <a:effectLst>
                  <a:reflection blurRad="6350" stA="50000" endA="300" endPos="50000" dist="29997" dir="5400000" sy="-100000" algn="bl" rotWithShape="0"/>
                </a:effectLst>
                <a:latin typeface="Agency FB" panose="020B0503020202020204" pitchFamily="34" charset="0"/>
                <a:ea typeface="微软雅黑" panose="020B0503020204020204" pitchFamily="34" charset="-122"/>
                <a:cs typeface="+mn-ea"/>
                <a:sym typeface="Agency FB" panose="020B0503020202020204" pitchFamily="34" charset="0"/>
              </a:rPr>
              <a:t>添加标题</a:t>
            </a:r>
          </a:p>
        </p:txBody>
      </p:sp>
      <p:sp>
        <p:nvSpPr>
          <p:cNvPr id="13" name="Text Box 18"/>
          <p:cNvSpPr txBox="1">
            <a:spLocks noChangeArrowheads="1"/>
          </p:cNvSpPr>
          <p:nvPr/>
        </p:nvSpPr>
        <p:spPr bwMode="auto">
          <a:xfrm>
            <a:off x="5229025" y="1133373"/>
            <a:ext cx="1107885" cy="369277"/>
          </a:xfrm>
          <a:prstGeom prst="rect">
            <a:avLst/>
          </a:prstGeom>
          <a:noFill/>
          <a:ln w="9525" algn="ctr">
            <a:noFill/>
            <a:miter lim="800000"/>
          </a:ln>
        </p:spPr>
        <p:txBody>
          <a:bodyPr wrap="none" lIns="91385" tIns="45693" rIns="91385" bIns="45693">
            <a:spAutoFit/>
          </a:bodyPr>
          <a:lstStyle/>
          <a:p>
            <a:pPr algn="ctr" fontAlgn="ctr">
              <a:buClr>
                <a:srgbClr val="FF0000"/>
              </a:buClr>
              <a:buSzPct val="70000"/>
              <a:defRPr/>
            </a:pPr>
            <a:r>
              <a:rPr kumimoji="1" lang="zh-CN" altLang="en-US" dirty="0">
                <a:effectLst>
                  <a:reflection blurRad="6350" stA="50000" endA="300" endPos="50000" dist="29997" dir="5400000" sy="-100000" algn="bl" rotWithShape="0"/>
                </a:effectLst>
                <a:latin typeface="Agency FB" panose="020B0503020202020204" pitchFamily="34" charset="0"/>
                <a:ea typeface="微软雅黑" panose="020B0503020204020204" pitchFamily="34" charset="-122"/>
                <a:cs typeface="+mn-ea"/>
                <a:sym typeface="Agency FB" panose="020B0503020202020204" pitchFamily="34" charset="0"/>
              </a:rPr>
              <a:t>添加标题</a:t>
            </a:r>
          </a:p>
        </p:txBody>
      </p:sp>
      <p:grpSp>
        <p:nvGrpSpPr>
          <p:cNvPr id="14" name="组合 57"/>
          <p:cNvGrpSpPr/>
          <p:nvPr/>
        </p:nvGrpSpPr>
        <p:grpSpPr bwMode="auto">
          <a:xfrm>
            <a:off x="5117005" y="2765943"/>
            <a:ext cx="2625913" cy="2109904"/>
            <a:chOff x="995344" y="2329497"/>
            <a:chExt cx="1904726" cy="1529713"/>
          </a:xfrm>
          <a:solidFill>
            <a:schemeClr val="accent2"/>
          </a:solidFill>
          <a:effectLst>
            <a:outerShdw blurRad="88900" dist="101600" dir="2700000" sx="102000" sy="102000" algn="tl" rotWithShape="0">
              <a:prstClr val="black">
                <a:alpha val="30000"/>
              </a:prstClr>
            </a:outerShdw>
          </a:effectLst>
        </p:grpSpPr>
        <p:sp>
          <p:nvSpPr>
            <p:cNvPr id="17" name="Oval 2"/>
            <p:cNvSpPr>
              <a:spLocks noChangeAspect="1" noChangeArrowheads="1"/>
            </p:cNvSpPr>
            <p:nvPr/>
          </p:nvSpPr>
          <p:spPr bwMode="auto">
            <a:xfrm>
              <a:off x="1214410" y="2329497"/>
              <a:ext cx="1528795" cy="1529713"/>
            </a:xfrm>
            <a:prstGeom prst="ellipse">
              <a:avLst/>
            </a:prstGeom>
            <a:grp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fr-FR" altLang="zh-CN" b="1" dirty="0">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6" name="TextBox 147"/>
            <p:cNvSpPr txBox="1">
              <a:spLocks noChangeArrowheads="1"/>
            </p:cNvSpPr>
            <p:nvPr/>
          </p:nvSpPr>
          <p:spPr bwMode="auto">
            <a:xfrm>
              <a:off x="995344" y="2895119"/>
              <a:ext cx="1904726" cy="334637"/>
            </a:xfrm>
            <a:prstGeom prst="rect">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defPPr>
                <a:defRPr lang="zh-CN"/>
              </a:defPPr>
              <a:lvl1pPr algn="ctr">
                <a:defRPr b="1">
                  <a:solidFill>
                    <a:schemeClr val="lt1"/>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800" dirty="0">
                  <a:latin typeface="Agency FB" panose="020B0503020202020204" pitchFamily="34" charset="0"/>
                  <a:ea typeface="微软雅黑" panose="020B0503020204020204" pitchFamily="34" charset="-122"/>
                  <a:sym typeface="Agency FB" panose="020B0503020202020204" pitchFamily="34" charset="0"/>
                </a:rPr>
                <a:t>添加标题</a:t>
              </a:r>
            </a:p>
          </p:txBody>
        </p:sp>
      </p:grpSp>
      <p:sp>
        <p:nvSpPr>
          <p:cNvPr id="20" name="TextBox 19"/>
          <p:cNvSpPr txBox="1"/>
          <p:nvPr/>
        </p:nvSpPr>
        <p:spPr>
          <a:xfrm>
            <a:off x="8534407" y="5207666"/>
            <a:ext cx="3156945" cy="700843"/>
          </a:xfrm>
          <a:prstGeom prst="rect">
            <a:avLst/>
          </a:prstGeom>
          <a:noFill/>
        </p:spPr>
        <p:txBody>
          <a:bodyPr wrap="square" lIns="91385" tIns="45693" rIns="91385" bIns="45693" rtlCol="0">
            <a:spAutoFit/>
          </a:bodyPr>
          <a:lstStyle/>
          <a:p>
            <a:pPr algn="just" defTabSz="913765">
              <a:lnSpc>
                <a:spcPct val="130000"/>
              </a:lnSpc>
              <a:defRPr/>
            </a:pPr>
            <a:r>
              <a:rPr lang="zh-CN" altLang="en-US" sz="1600" kern="0" dirty="0">
                <a:solidFill>
                  <a:sysClr val="windowText" lastClr="000000">
                    <a:lumMod val="65000"/>
                    <a:lumOff val="35000"/>
                  </a:sysClr>
                </a:solidFill>
                <a:latin typeface="Agency FB" panose="020B0503020202020204" pitchFamily="34" charset="0"/>
                <a:ea typeface="微软雅黑" panose="020B0503020204020204" pitchFamily="34" charset="-122"/>
                <a:cs typeface="+mn-ea"/>
                <a:sym typeface="Agency FB" panose="020B0503020202020204" pitchFamily="34" charset="0"/>
              </a:rPr>
              <a:t>您的内容打在这里或者通过复制您的文本后在此框中选择粘贴</a:t>
            </a:r>
            <a:endParaRPr lang="en-US" altLang="zh-CN" sz="1600" kern="0" dirty="0">
              <a:solidFill>
                <a:sysClr val="windowText" lastClr="000000">
                  <a:lumMod val="65000"/>
                  <a:lumOff val="35000"/>
                </a:sysClr>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1" name="TextBox 20"/>
          <p:cNvSpPr txBox="1"/>
          <p:nvPr/>
        </p:nvSpPr>
        <p:spPr>
          <a:xfrm>
            <a:off x="7790600" y="6044437"/>
            <a:ext cx="3156945" cy="700843"/>
          </a:xfrm>
          <a:prstGeom prst="rect">
            <a:avLst/>
          </a:prstGeom>
          <a:noFill/>
        </p:spPr>
        <p:txBody>
          <a:bodyPr wrap="square" lIns="91385" tIns="45693" rIns="91385" bIns="45693" rtlCol="0">
            <a:spAutoFit/>
          </a:bodyPr>
          <a:lstStyle/>
          <a:p>
            <a:pPr algn="just" defTabSz="913765">
              <a:lnSpc>
                <a:spcPct val="130000"/>
              </a:lnSpc>
              <a:defRPr/>
            </a:pPr>
            <a:r>
              <a:rPr lang="zh-CN" altLang="en-US" sz="1600" kern="0" dirty="0">
                <a:solidFill>
                  <a:sysClr val="windowText" lastClr="000000">
                    <a:lumMod val="65000"/>
                    <a:lumOff val="35000"/>
                  </a:sysClr>
                </a:solidFill>
                <a:latin typeface="Agency FB" panose="020B0503020202020204" pitchFamily="34" charset="0"/>
                <a:ea typeface="微软雅黑" panose="020B0503020204020204" pitchFamily="34" charset="-122"/>
                <a:cs typeface="+mn-ea"/>
                <a:sym typeface="Agency FB" panose="020B0503020202020204" pitchFamily="34" charset="0"/>
              </a:rPr>
              <a:t>您的内容打在这里或者通过复制您的文本后在此框中选择粘贴</a:t>
            </a:r>
            <a:endParaRPr lang="en-US" altLang="zh-CN" sz="1600" kern="0" dirty="0">
              <a:solidFill>
                <a:sysClr val="windowText" lastClr="000000">
                  <a:lumMod val="65000"/>
                  <a:lumOff val="35000"/>
                </a:sysClr>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2" name="TextBox 21"/>
          <p:cNvSpPr txBox="1"/>
          <p:nvPr/>
        </p:nvSpPr>
        <p:spPr>
          <a:xfrm>
            <a:off x="8686264" y="2822388"/>
            <a:ext cx="3156945" cy="700843"/>
          </a:xfrm>
          <a:prstGeom prst="rect">
            <a:avLst/>
          </a:prstGeom>
          <a:noFill/>
        </p:spPr>
        <p:txBody>
          <a:bodyPr wrap="square" lIns="91385" tIns="45693" rIns="91385" bIns="45693" rtlCol="0">
            <a:spAutoFit/>
          </a:bodyPr>
          <a:lstStyle/>
          <a:p>
            <a:pPr algn="just" defTabSz="913765">
              <a:lnSpc>
                <a:spcPct val="130000"/>
              </a:lnSpc>
              <a:defRPr/>
            </a:pPr>
            <a:r>
              <a:rPr lang="zh-CN" altLang="en-US" sz="1600" kern="0" dirty="0">
                <a:solidFill>
                  <a:sysClr val="windowText" lastClr="000000">
                    <a:lumMod val="65000"/>
                    <a:lumOff val="35000"/>
                  </a:sysClr>
                </a:solidFill>
                <a:latin typeface="Agency FB" panose="020B0503020202020204" pitchFamily="34" charset="0"/>
                <a:ea typeface="微软雅黑" panose="020B0503020204020204" pitchFamily="34" charset="-122"/>
                <a:cs typeface="+mn-ea"/>
                <a:sym typeface="Agency FB" panose="020B0503020202020204" pitchFamily="34" charset="0"/>
              </a:rPr>
              <a:t>您的内容打在这里或者通过复制您的文本后在此框中选择粘贴</a:t>
            </a:r>
            <a:endParaRPr lang="en-US" altLang="zh-CN" sz="1600" kern="0" dirty="0">
              <a:solidFill>
                <a:sysClr val="windowText" lastClr="000000">
                  <a:lumMod val="65000"/>
                  <a:lumOff val="35000"/>
                </a:sysClr>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3" name="TextBox 22"/>
          <p:cNvSpPr txBox="1"/>
          <p:nvPr/>
        </p:nvSpPr>
        <p:spPr>
          <a:xfrm>
            <a:off x="1960061" y="1083340"/>
            <a:ext cx="3156945" cy="700843"/>
          </a:xfrm>
          <a:prstGeom prst="rect">
            <a:avLst/>
          </a:prstGeom>
          <a:noFill/>
        </p:spPr>
        <p:txBody>
          <a:bodyPr wrap="square" lIns="91385" tIns="45693" rIns="91385" bIns="45693" rtlCol="0">
            <a:spAutoFit/>
          </a:bodyPr>
          <a:lstStyle/>
          <a:p>
            <a:pPr algn="just" defTabSz="913765">
              <a:lnSpc>
                <a:spcPct val="130000"/>
              </a:lnSpc>
              <a:defRPr/>
            </a:pPr>
            <a:r>
              <a:rPr lang="zh-CN" altLang="en-US" sz="1600" kern="0" dirty="0">
                <a:solidFill>
                  <a:sysClr val="windowText" lastClr="000000">
                    <a:lumMod val="65000"/>
                    <a:lumOff val="35000"/>
                  </a:sysClr>
                </a:solidFill>
                <a:latin typeface="Agency FB" panose="020B0503020202020204" pitchFamily="34" charset="0"/>
                <a:ea typeface="微软雅黑" panose="020B0503020204020204" pitchFamily="34" charset="-122"/>
                <a:cs typeface="+mn-ea"/>
                <a:sym typeface="Agency FB" panose="020B0503020202020204" pitchFamily="34" charset="0"/>
              </a:rPr>
              <a:t>您的内容打在这里或者通过复制您的文本后在此框中选择粘贴</a:t>
            </a:r>
            <a:endParaRPr lang="en-US" altLang="zh-CN" sz="1600" kern="0" dirty="0">
              <a:solidFill>
                <a:sysClr val="windowText" lastClr="000000">
                  <a:lumMod val="65000"/>
                  <a:lumOff val="35000"/>
                </a:sysClr>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4" name="TextBox 23"/>
          <p:cNvSpPr txBox="1"/>
          <p:nvPr/>
        </p:nvSpPr>
        <p:spPr>
          <a:xfrm>
            <a:off x="724844" y="3242053"/>
            <a:ext cx="3156945" cy="700843"/>
          </a:xfrm>
          <a:prstGeom prst="rect">
            <a:avLst/>
          </a:prstGeom>
          <a:noFill/>
        </p:spPr>
        <p:txBody>
          <a:bodyPr wrap="square" lIns="91385" tIns="45693" rIns="91385" bIns="45693" rtlCol="0">
            <a:spAutoFit/>
          </a:bodyPr>
          <a:lstStyle/>
          <a:p>
            <a:pPr algn="just" defTabSz="913765">
              <a:lnSpc>
                <a:spcPct val="130000"/>
              </a:lnSpc>
              <a:defRPr/>
            </a:pPr>
            <a:r>
              <a:rPr lang="zh-CN" altLang="en-US" sz="1600" kern="0" dirty="0">
                <a:solidFill>
                  <a:sysClr val="windowText" lastClr="000000">
                    <a:lumMod val="65000"/>
                    <a:lumOff val="35000"/>
                  </a:sysClr>
                </a:solidFill>
                <a:latin typeface="Agency FB" panose="020B0503020202020204" pitchFamily="34" charset="0"/>
                <a:ea typeface="微软雅黑" panose="020B0503020204020204" pitchFamily="34" charset="-122"/>
                <a:cs typeface="+mn-ea"/>
                <a:sym typeface="Agency FB" panose="020B0503020202020204" pitchFamily="34" charset="0"/>
              </a:rPr>
              <a:t>您的内容打在这里或者通过复制您的文本后在此框中选择粘贴</a:t>
            </a:r>
            <a:endParaRPr lang="en-US" altLang="zh-CN" sz="1600" kern="0" dirty="0">
              <a:solidFill>
                <a:sysClr val="windowText" lastClr="000000">
                  <a:lumMod val="65000"/>
                  <a:lumOff val="35000"/>
                </a:sysClr>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5" name="TextBox 24"/>
          <p:cNvSpPr txBox="1"/>
          <p:nvPr/>
        </p:nvSpPr>
        <p:spPr>
          <a:xfrm>
            <a:off x="1109544" y="5462914"/>
            <a:ext cx="3156945" cy="700843"/>
          </a:xfrm>
          <a:prstGeom prst="rect">
            <a:avLst/>
          </a:prstGeom>
          <a:noFill/>
        </p:spPr>
        <p:txBody>
          <a:bodyPr wrap="square" lIns="91385" tIns="45693" rIns="91385" bIns="45693" rtlCol="0">
            <a:spAutoFit/>
          </a:bodyPr>
          <a:lstStyle/>
          <a:p>
            <a:pPr algn="just" defTabSz="913765">
              <a:lnSpc>
                <a:spcPct val="130000"/>
              </a:lnSpc>
              <a:defRPr/>
            </a:pPr>
            <a:r>
              <a:rPr lang="zh-CN" altLang="en-US" sz="1600" kern="0" dirty="0">
                <a:solidFill>
                  <a:sysClr val="windowText" lastClr="000000">
                    <a:lumMod val="65000"/>
                    <a:lumOff val="35000"/>
                  </a:sysClr>
                </a:solidFill>
                <a:latin typeface="Agency FB" panose="020B0503020202020204" pitchFamily="34" charset="0"/>
                <a:ea typeface="微软雅黑" panose="020B0503020204020204" pitchFamily="34" charset="-122"/>
                <a:cs typeface="+mn-ea"/>
                <a:sym typeface="Agency FB" panose="020B0503020202020204" pitchFamily="34" charset="0"/>
              </a:rPr>
              <a:t>您的内容打在这里或者通过复制您的文本后在此框中选择粘贴</a:t>
            </a:r>
            <a:endParaRPr lang="en-US" altLang="zh-CN" sz="1600" kern="0" dirty="0">
              <a:solidFill>
                <a:sysClr val="windowText" lastClr="000000">
                  <a:lumMod val="65000"/>
                  <a:lumOff val="35000"/>
                </a:sysClr>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250" fill="hold"/>
                                        <p:tgtEl>
                                          <p:spTgt spid="14"/>
                                        </p:tgtEl>
                                        <p:attrNameLst>
                                          <p:attrName>ppt_w</p:attrName>
                                        </p:attrNameLst>
                                      </p:cBhvr>
                                      <p:tavLst>
                                        <p:tav tm="0">
                                          <p:val>
                                            <p:fltVal val="0"/>
                                          </p:val>
                                        </p:tav>
                                        <p:tav tm="100000">
                                          <p:val>
                                            <p:strVal val="#ppt_w"/>
                                          </p:val>
                                        </p:tav>
                                      </p:tavLst>
                                    </p:anim>
                                    <p:anim calcmode="lin" valueType="num">
                                      <p:cBhvr>
                                        <p:cTn id="8" dur="250" fill="hold"/>
                                        <p:tgtEl>
                                          <p:spTgt spid="14"/>
                                        </p:tgtEl>
                                        <p:attrNameLst>
                                          <p:attrName>ppt_h</p:attrName>
                                        </p:attrNameLst>
                                      </p:cBhvr>
                                      <p:tavLst>
                                        <p:tav tm="0">
                                          <p:val>
                                            <p:fltVal val="0"/>
                                          </p:val>
                                        </p:tav>
                                        <p:tav tm="100000">
                                          <p:val>
                                            <p:strVal val="#ppt_h"/>
                                          </p:val>
                                        </p:tav>
                                      </p:tavLst>
                                    </p:anim>
                                    <p:anim calcmode="lin" valueType="num">
                                      <p:cBhvr>
                                        <p:cTn id="9" dur="250" fill="hold"/>
                                        <p:tgtEl>
                                          <p:spTgt spid="14"/>
                                        </p:tgtEl>
                                        <p:attrNameLst>
                                          <p:attrName>style.rotation</p:attrName>
                                        </p:attrNameLst>
                                      </p:cBhvr>
                                      <p:tavLst>
                                        <p:tav tm="0">
                                          <p:val>
                                            <p:fltVal val="90"/>
                                          </p:val>
                                        </p:tav>
                                        <p:tav tm="100000">
                                          <p:val>
                                            <p:fltVal val="0"/>
                                          </p:val>
                                        </p:tav>
                                      </p:tavLst>
                                    </p:anim>
                                    <p:animEffect transition="in" filter="fade">
                                      <p:cBhvr>
                                        <p:cTn id="10" dur="250"/>
                                        <p:tgtEl>
                                          <p:spTgt spid="14"/>
                                        </p:tgtEl>
                                      </p:cBhvr>
                                    </p:animEffect>
                                  </p:childTnLst>
                                </p:cTn>
                              </p:par>
                              <p:par>
                                <p:cTn id="11" presetID="8" presetClass="emph" presetSubtype="0" fill="hold" nodeType="withEffect">
                                  <p:stCondLst>
                                    <p:cond delay="0"/>
                                  </p:stCondLst>
                                  <p:childTnLst>
                                    <p:animRot by="-21600000">
                                      <p:cBhvr>
                                        <p:cTn id="12" dur="3250" fill="hold"/>
                                        <p:tgtEl>
                                          <p:spTgt spid="14"/>
                                        </p:tgtEl>
                                        <p:attrNameLst>
                                          <p:attrName>r</p:attrName>
                                        </p:attrNameLst>
                                      </p:cBhvr>
                                    </p:animRot>
                                  </p:childTnLst>
                                </p:cTn>
                              </p:par>
                              <p:par>
                                <p:cTn id="13" presetID="22" presetClass="entr" presetSubtype="1" fill="hold" grpId="0" nodeType="withEffect">
                                  <p:stCondLst>
                                    <p:cond delay="25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par>
                                <p:cTn id="16" presetID="14" presetClass="entr" presetSubtype="10" fill="hold" grpId="0" nodeType="withEffect">
                                  <p:stCondLst>
                                    <p:cond delay="25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par>
                                <p:cTn id="19" presetID="22" presetClass="entr" presetSubtype="8" fill="hold" grpId="0" nodeType="withEffect">
                                  <p:stCondLst>
                                    <p:cond delay="50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par>
                                <p:cTn id="22" presetID="14" presetClass="entr" presetSubtype="10" fill="hold" grpId="0" nodeType="with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par>
                                <p:cTn id="25" presetID="22" presetClass="entr" presetSubtype="8" fill="hold" grpId="0" nodeType="withEffect">
                                  <p:stCondLst>
                                    <p:cond delay="100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par>
                                <p:cTn id="28" presetID="14" presetClass="entr" presetSubtype="10" fill="hold" grpId="0" nodeType="withEffect">
                                  <p:stCondLst>
                                    <p:cond delay="1000"/>
                                  </p:stCondLst>
                                  <p:childTnLst>
                                    <p:set>
                                      <p:cBhvr>
                                        <p:cTn id="29" dur="1" fill="hold">
                                          <p:stCondLst>
                                            <p:cond delay="0"/>
                                          </p:stCondLst>
                                        </p:cTn>
                                        <p:tgtEl>
                                          <p:spTgt spid="12"/>
                                        </p:tgtEl>
                                        <p:attrNameLst>
                                          <p:attrName>style.visibility</p:attrName>
                                        </p:attrNameLst>
                                      </p:cBhvr>
                                      <p:to>
                                        <p:strVal val="visible"/>
                                      </p:to>
                                    </p:set>
                                    <p:animEffect transition="in" filter="randombar(horizontal)">
                                      <p:cBhvr>
                                        <p:cTn id="30" dur="500"/>
                                        <p:tgtEl>
                                          <p:spTgt spid="12"/>
                                        </p:tgtEl>
                                      </p:cBhvr>
                                    </p:animEffect>
                                  </p:childTnLst>
                                </p:cTn>
                              </p:par>
                              <p:par>
                                <p:cTn id="31" presetID="22" presetClass="entr" presetSubtype="8" fill="hold" grpId="0" nodeType="withEffect">
                                  <p:stCondLst>
                                    <p:cond delay="125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par>
                                <p:cTn id="34" presetID="14" presetClass="entr" presetSubtype="10" fill="hold" grpId="0" nodeType="withEffect">
                                  <p:stCondLst>
                                    <p:cond delay="1250"/>
                                  </p:stCondLst>
                                  <p:childTnLst>
                                    <p:set>
                                      <p:cBhvr>
                                        <p:cTn id="35" dur="1" fill="hold">
                                          <p:stCondLst>
                                            <p:cond delay="0"/>
                                          </p:stCondLst>
                                        </p:cTn>
                                        <p:tgtEl>
                                          <p:spTgt spid="8"/>
                                        </p:tgtEl>
                                        <p:attrNameLst>
                                          <p:attrName>style.visibility</p:attrName>
                                        </p:attrNameLst>
                                      </p:cBhvr>
                                      <p:to>
                                        <p:strVal val="visible"/>
                                      </p:to>
                                    </p:set>
                                    <p:animEffect transition="in" filter="randombar(horizontal)">
                                      <p:cBhvr>
                                        <p:cTn id="36" dur="500"/>
                                        <p:tgtEl>
                                          <p:spTgt spid="8"/>
                                        </p:tgtEl>
                                      </p:cBhvr>
                                    </p:animEffect>
                                  </p:childTnLst>
                                </p:cTn>
                              </p:par>
                              <p:par>
                                <p:cTn id="37" presetID="22" presetClass="entr" presetSubtype="4" fill="hold" grpId="0" nodeType="withEffect">
                                  <p:stCondLst>
                                    <p:cond delay="150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00"/>
                                        <p:tgtEl>
                                          <p:spTgt spid="6"/>
                                        </p:tgtEl>
                                      </p:cBhvr>
                                    </p:animEffect>
                                  </p:childTnLst>
                                </p:cTn>
                              </p:par>
                              <p:par>
                                <p:cTn id="40" presetID="14" presetClass="entr" presetSubtype="10" fill="hold" grpId="0" nodeType="withEffect">
                                  <p:stCondLst>
                                    <p:cond delay="1500"/>
                                  </p:stCondLst>
                                  <p:childTnLst>
                                    <p:set>
                                      <p:cBhvr>
                                        <p:cTn id="41" dur="1" fill="hold">
                                          <p:stCondLst>
                                            <p:cond delay="0"/>
                                          </p:stCondLst>
                                        </p:cTn>
                                        <p:tgtEl>
                                          <p:spTgt spid="9"/>
                                        </p:tgtEl>
                                        <p:attrNameLst>
                                          <p:attrName>style.visibility</p:attrName>
                                        </p:attrNameLst>
                                      </p:cBhvr>
                                      <p:to>
                                        <p:strVal val="visible"/>
                                      </p:to>
                                    </p:set>
                                    <p:animEffect transition="in" filter="randombar(horizontal)">
                                      <p:cBhvr>
                                        <p:cTn id="42" dur="500"/>
                                        <p:tgtEl>
                                          <p:spTgt spid="9"/>
                                        </p:tgtEl>
                                      </p:cBhvr>
                                    </p:animEffect>
                                  </p:childTnLst>
                                </p:cTn>
                              </p:par>
                              <p:par>
                                <p:cTn id="43" presetID="22" presetClass="entr" presetSubtype="2" fill="hold" grpId="0" nodeType="withEffect">
                                  <p:stCondLst>
                                    <p:cond delay="1750"/>
                                  </p:stCondLst>
                                  <p:childTnLst>
                                    <p:set>
                                      <p:cBhvr>
                                        <p:cTn id="44" dur="1" fill="hold">
                                          <p:stCondLst>
                                            <p:cond delay="0"/>
                                          </p:stCondLst>
                                        </p:cTn>
                                        <p:tgtEl>
                                          <p:spTgt spid="5"/>
                                        </p:tgtEl>
                                        <p:attrNameLst>
                                          <p:attrName>style.visibility</p:attrName>
                                        </p:attrNameLst>
                                      </p:cBhvr>
                                      <p:to>
                                        <p:strVal val="visible"/>
                                      </p:to>
                                    </p:set>
                                    <p:animEffect transition="in" filter="wipe(right)">
                                      <p:cBhvr>
                                        <p:cTn id="45" dur="500"/>
                                        <p:tgtEl>
                                          <p:spTgt spid="5"/>
                                        </p:tgtEl>
                                      </p:cBhvr>
                                    </p:animEffect>
                                  </p:childTnLst>
                                </p:cTn>
                              </p:par>
                              <p:par>
                                <p:cTn id="46" presetID="14" presetClass="entr" presetSubtype="10" fill="hold" grpId="0" nodeType="withEffect">
                                  <p:stCondLst>
                                    <p:cond delay="2000"/>
                                  </p:stCondLst>
                                  <p:childTnLst>
                                    <p:set>
                                      <p:cBhvr>
                                        <p:cTn id="47" dur="1" fill="hold">
                                          <p:stCondLst>
                                            <p:cond delay="0"/>
                                          </p:stCondLst>
                                        </p:cTn>
                                        <p:tgtEl>
                                          <p:spTgt spid="13"/>
                                        </p:tgtEl>
                                        <p:attrNameLst>
                                          <p:attrName>style.visibility</p:attrName>
                                        </p:attrNameLst>
                                      </p:cBhvr>
                                      <p:to>
                                        <p:strVal val="visible"/>
                                      </p:to>
                                    </p:set>
                                    <p:animEffect transition="in" filter="randombar(horizontal)">
                                      <p:cBhvr>
                                        <p:cTn id="48" dur="500"/>
                                        <p:tgtEl>
                                          <p:spTgt spid="13"/>
                                        </p:tgtEl>
                                      </p:cBhvr>
                                    </p:animEffect>
                                  </p:childTnLst>
                                </p:cTn>
                              </p:par>
                              <p:par>
                                <p:cTn id="49" presetID="56" presetClass="entr" presetSubtype="0" fill="hold" grpId="0" nodeType="withEffect">
                                  <p:stCondLst>
                                    <p:cond delay="2500"/>
                                  </p:stCondLst>
                                  <p:iterate type="lt">
                                    <p:tmPct val="10000"/>
                                  </p:iterate>
                                  <p:childTnLst>
                                    <p:set>
                                      <p:cBhvr>
                                        <p:cTn id="50" dur="1" fill="hold">
                                          <p:stCondLst>
                                            <p:cond delay="0"/>
                                          </p:stCondLst>
                                        </p:cTn>
                                        <p:tgtEl>
                                          <p:spTgt spid="20"/>
                                        </p:tgtEl>
                                        <p:attrNameLst>
                                          <p:attrName>style.visibility</p:attrName>
                                        </p:attrNameLst>
                                      </p:cBhvr>
                                      <p:to>
                                        <p:strVal val="visible"/>
                                      </p:to>
                                    </p:set>
                                    <p:anim by="(-#ppt_w*2)" calcmode="lin" valueType="num">
                                      <p:cBhvr rctx="PPT">
                                        <p:cTn id="51" dur="125" autoRev="1" fill="hold">
                                          <p:stCondLst>
                                            <p:cond delay="0"/>
                                          </p:stCondLst>
                                        </p:cTn>
                                        <p:tgtEl>
                                          <p:spTgt spid="20"/>
                                        </p:tgtEl>
                                        <p:attrNameLst>
                                          <p:attrName>ppt_w</p:attrName>
                                        </p:attrNameLst>
                                      </p:cBhvr>
                                    </p:anim>
                                    <p:anim by="(#ppt_w*0.50)" calcmode="lin" valueType="num">
                                      <p:cBhvr>
                                        <p:cTn id="52" dur="125" decel="50000" autoRev="1" fill="hold">
                                          <p:stCondLst>
                                            <p:cond delay="0"/>
                                          </p:stCondLst>
                                        </p:cTn>
                                        <p:tgtEl>
                                          <p:spTgt spid="20"/>
                                        </p:tgtEl>
                                        <p:attrNameLst>
                                          <p:attrName>ppt_x</p:attrName>
                                        </p:attrNameLst>
                                      </p:cBhvr>
                                    </p:anim>
                                    <p:anim from="(-#ppt_h/2)" to="(#ppt_y)" calcmode="lin" valueType="num">
                                      <p:cBhvr>
                                        <p:cTn id="53" dur="250" fill="hold">
                                          <p:stCondLst>
                                            <p:cond delay="0"/>
                                          </p:stCondLst>
                                        </p:cTn>
                                        <p:tgtEl>
                                          <p:spTgt spid="20"/>
                                        </p:tgtEl>
                                        <p:attrNameLst>
                                          <p:attrName>ppt_y</p:attrName>
                                        </p:attrNameLst>
                                      </p:cBhvr>
                                    </p:anim>
                                    <p:animRot by="21600000">
                                      <p:cBhvr>
                                        <p:cTn id="54" dur="250" fill="hold">
                                          <p:stCondLst>
                                            <p:cond delay="0"/>
                                          </p:stCondLst>
                                        </p:cTn>
                                        <p:tgtEl>
                                          <p:spTgt spid="20"/>
                                        </p:tgtEl>
                                        <p:attrNameLst>
                                          <p:attrName>r</p:attrName>
                                        </p:attrNameLst>
                                      </p:cBhvr>
                                    </p:animRot>
                                  </p:childTnLst>
                                </p:cTn>
                              </p:par>
                              <p:par>
                                <p:cTn id="55" presetID="56" presetClass="entr" presetSubtype="0" fill="hold" grpId="0" nodeType="withEffect">
                                  <p:stCondLst>
                                    <p:cond delay="2500"/>
                                  </p:stCondLst>
                                  <p:iterate type="lt">
                                    <p:tmPct val="10000"/>
                                  </p:iterate>
                                  <p:childTnLst>
                                    <p:set>
                                      <p:cBhvr>
                                        <p:cTn id="56" dur="1" fill="hold">
                                          <p:stCondLst>
                                            <p:cond delay="0"/>
                                          </p:stCondLst>
                                        </p:cTn>
                                        <p:tgtEl>
                                          <p:spTgt spid="21"/>
                                        </p:tgtEl>
                                        <p:attrNameLst>
                                          <p:attrName>style.visibility</p:attrName>
                                        </p:attrNameLst>
                                      </p:cBhvr>
                                      <p:to>
                                        <p:strVal val="visible"/>
                                      </p:to>
                                    </p:set>
                                    <p:anim by="(-#ppt_w*2)" calcmode="lin" valueType="num">
                                      <p:cBhvr rctx="PPT">
                                        <p:cTn id="57" dur="125" autoRev="1" fill="hold">
                                          <p:stCondLst>
                                            <p:cond delay="0"/>
                                          </p:stCondLst>
                                        </p:cTn>
                                        <p:tgtEl>
                                          <p:spTgt spid="21"/>
                                        </p:tgtEl>
                                        <p:attrNameLst>
                                          <p:attrName>ppt_w</p:attrName>
                                        </p:attrNameLst>
                                      </p:cBhvr>
                                    </p:anim>
                                    <p:anim by="(#ppt_w*0.50)" calcmode="lin" valueType="num">
                                      <p:cBhvr>
                                        <p:cTn id="58" dur="125" decel="50000" autoRev="1" fill="hold">
                                          <p:stCondLst>
                                            <p:cond delay="0"/>
                                          </p:stCondLst>
                                        </p:cTn>
                                        <p:tgtEl>
                                          <p:spTgt spid="21"/>
                                        </p:tgtEl>
                                        <p:attrNameLst>
                                          <p:attrName>ppt_x</p:attrName>
                                        </p:attrNameLst>
                                      </p:cBhvr>
                                    </p:anim>
                                    <p:anim from="(-#ppt_h/2)" to="(#ppt_y)" calcmode="lin" valueType="num">
                                      <p:cBhvr>
                                        <p:cTn id="59" dur="250" fill="hold">
                                          <p:stCondLst>
                                            <p:cond delay="0"/>
                                          </p:stCondLst>
                                        </p:cTn>
                                        <p:tgtEl>
                                          <p:spTgt spid="21"/>
                                        </p:tgtEl>
                                        <p:attrNameLst>
                                          <p:attrName>ppt_y</p:attrName>
                                        </p:attrNameLst>
                                      </p:cBhvr>
                                    </p:anim>
                                    <p:animRot by="21600000">
                                      <p:cBhvr>
                                        <p:cTn id="60" dur="250" fill="hold">
                                          <p:stCondLst>
                                            <p:cond delay="0"/>
                                          </p:stCondLst>
                                        </p:cTn>
                                        <p:tgtEl>
                                          <p:spTgt spid="21"/>
                                        </p:tgtEl>
                                        <p:attrNameLst>
                                          <p:attrName>r</p:attrName>
                                        </p:attrNameLst>
                                      </p:cBhvr>
                                    </p:animRot>
                                  </p:childTnLst>
                                </p:cTn>
                              </p:par>
                              <p:par>
                                <p:cTn id="61" presetID="56" presetClass="entr" presetSubtype="0" fill="hold" grpId="0" nodeType="withEffect">
                                  <p:stCondLst>
                                    <p:cond delay="2500"/>
                                  </p:stCondLst>
                                  <p:iterate type="lt">
                                    <p:tmPct val="10000"/>
                                  </p:iterate>
                                  <p:childTnLst>
                                    <p:set>
                                      <p:cBhvr>
                                        <p:cTn id="62" dur="1" fill="hold">
                                          <p:stCondLst>
                                            <p:cond delay="0"/>
                                          </p:stCondLst>
                                        </p:cTn>
                                        <p:tgtEl>
                                          <p:spTgt spid="22"/>
                                        </p:tgtEl>
                                        <p:attrNameLst>
                                          <p:attrName>style.visibility</p:attrName>
                                        </p:attrNameLst>
                                      </p:cBhvr>
                                      <p:to>
                                        <p:strVal val="visible"/>
                                      </p:to>
                                    </p:set>
                                    <p:anim by="(-#ppt_w*2)" calcmode="lin" valueType="num">
                                      <p:cBhvr rctx="PPT">
                                        <p:cTn id="63" dur="125" autoRev="1" fill="hold">
                                          <p:stCondLst>
                                            <p:cond delay="0"/>
                                          </p:stCondLst>
                                        </p:cTn>
                                        <p:tgtEl>
                                          <p:spTgt spid="22"/>
                                        </p:tgtEl>
                                        <p:attrNameLst>
                                          <p:attrName>ppt_w</p:attrName>
                                        </p:attrNameLst>
                                      </p:cBhvr>
                                    </p:anim>
                                    <p:anim by="(#ppt_w*0.50)" calcmode="lin" valueType="num">
                                      <p:cBhvr>
                                        <p:cTn id="64" dur="125" decel="50000" autoRev="1" fill="hold">
                                          <p:stCondLst>
                                            <p:cond delay="0"/>
                                          </p:stCondLst>
                                        </p:cTn>
                                        <p:tgtEl>
                                          <p:spTgt spid="22"/>
                                        </p:tgtEl>
                                        <p:attrNameLst>
                                          <p:attrName>ppt_x</p:attrName>
                                        </p:attrNameLst>
                                      </p:cBhvr>
                                    </p:anim>
                                    <p:anim from="(-#ppt_h/2)" to="(#ppt_y)" calcmode="lin" valueType="num">
                                      <p:cBhvr>
                                        <p:cTn id="65" dur="250" fill="hold">
                                          <p:stCondLst>
                                            <p:cond delay="0"/>
                                          </p:stCondLst>
                                        </p:cTn>
                                        <p:tgtEl>
                                          <p:spTgt spid="22"/>
                                        </p:tgtEl>
                                        <p:attrNameLst>
                                          <p:attrName>ppt_y</p:attrName>
                                        </p:attrNameLst>
                                      </p:cBhvr>
                                    </p:anim>
                                    <p:animRot by="21600000">
                                      <p:cBhvr>
                                        <p:cTn id="66" dur="250" fill="hold">
                                          <p:stCondLst>
                                            <p:cond delay="0"/>
                                          </p:stCondLst>
                                        </p:cTn>
                                        <p:tgtEl>
                                          <p:spTgt spid="22"/>
                                        </p:tgtEl>
                                        <p:attrNameLst>
                                          <p:attrName>r</p:attrName>
                                        </p:attrNameLst>
                                      </p:cBhvr>
                                    </p:animRot>
                                  </p:childTnLst>
                                </p:cTn>
                              </p:par>
                              <p:par>
                                <p:cTn id="67" presetID="56" presetClass="entr" presetSubtype="0" fill="hold" grpId="0" nodeType="withEffect">
                                  <p:stCondLst>
                                    <p:cond delay="2500"/>
                                  </p:stCondLst>
                                  <p:iterate type="lt">
                                    <p:tmPct val="10000"/>
                                  </p:iterate>
                                  <p:childTnLst>
                                    <p:set>
                                      <p:cBhvr>
                                        <p:cTn id="68" dur="1" fill="hold">
                                          <p:stCondLst>
                                            <p:cond delay="0"/>
                                          </p:stCondLst>
                                        </p:cTn>
                                        <p:tgtEl>
                                          <p:spTgt spid="23"/>
                                        </p:tgtEl>
                                        <p:attrNameLst>
                                          <p:attrName>style.visibility</p:attrName>
                                        </p:attrNameLst>
                                      </p:cBhvr>
                                      <p:to>
                                        <p:strVal val="visible"/>
                                      </p:to>
                                    </p:set>
                                    <p:anim by="(-#ppt_w*2)" calcmode="lin" valueType="num">
                                      <p:cBhvr rctx="PPT">
                                        <p:cTn id="69" dur="125" autoRev="1" fill="hold">
                                          <p:stCondLst>
                                            <p:cond delay="0"/>
                                          </p:stCondLst>
                                        </p:cTn>
                                        <p:tgtEl>
                                          <p:spTgt spid="23"/>
                                        </p:tgtEl>
                                        <p:attrNameLst>
                                          <p:attrName>ppt_w</p:attrName>
                                        </p:attrNameLst>
                                      </p:cBhvr>
                                    </p:anim>
                                    <p:anim by="(#ppt_w*0.50)" calcmode="lin" valueType="num">
                                      <p:cBhvr>
                                        <p:cTn id="70" dur="125" decel="50000" autoRev="1" fill="hold">
                                          <p:stCondLst>
                                            <p:cond delay="0"/>
                                          </p:stCondLst>
                                        </p:cTn>
                                        <p:tgtEl>
                                          <p:spTgt spid="23"/>
                                        </p:tgtEl>
                                        <p:attrNameLst>
                                          <p:attrName>ppt_x</p:attrName>
                                        </p:attrNameLst>
                                      </p:cBhvr>
                                    </p:anim>
                                    <p:anim from="(-#ppt_h/2)" to="(#ppt_y)" calcmode="lin" valueType="num">
                                      <p:cBhvr>
                                        <p:cTn id="71" dur="250" fill="hold">
                                          <p:stCondLst>
                                            <p:cond delay="0"/>
                                          </p:stCondLst>
                                        </p:cTn>
                                        <p:tgtEl>
                                          <p:spTgt spid="23"/>
                                        </p:tgtEl>
                                        <p:attrNameLst>
                                          <p:attrName>ppt_y</p:attrName>
                                        </p:attrNameLst>
                                      </p:cBhvr>
                                    </p:anim>
                                    <p:animRot by="21600000">
                                      <p:cBhvr>
                                        <p:cTn id="72" dur="250" fill="hold">
                                          <p:stCondLst>
                                            <p:cond delay="0"/>
                                          </p:stCondLst>
                                        </p:cTn>
                                        <p:tgtEl>
                                          <p:spTgt spid="23"/>
                                        </p:tgtEl>
                                        <p:attrNameLst>
                                          <p:attrName>r</p:attrName>
                                        </p:attrNameLst>
                                      </p:cBhvr>
                                    </p:animRot>
                                  </p:childTnLst>
                                </p:cTn>
                              </p:par>
                              <p:par>
                                <p:cTn id="73" presetID="56" presetClass="entr" presetSubtype="0" fill="hold" grpId="0" nodeType="withEffect">
                                  <p:stCondLst>
                                    <p:cond delay="2500"/>
                                  </p:stCondLst>
                                  <p:iterate type="lt">
                                    <p:tmPct val="10000"/>
                                  </p:iterate>
                                  <p:childTnLst>
                                    <p:set>
                                      <p:cBhvr>
                                        <p:cTn id="74" dur="1" fill="hold">
                                          <p:stCondLst>
                                            <p:cond delay="0"/>
                                          </p:stCondLst>
                                        </p:cTn>
                                        <p:tgtEl>
                                          <p:spTgt spid="24"/>
                                        </p:tgtEl>
                                        <p:attrNameLst>
                                          <p:attrName>style.visibility</p:attrName>
                                        </p:attrNameLst>
                                      </p:cBhvr>
                                      <p:to>
                                        <p:strVal val="visible"/>
                                      </p:to>
                                    </p:set>
                                    <p:anim by="(-#ppt_w*2)" calcmode="lin" valueType="num">
                                      <p:cBhvr rctx="PPT">
                                        <p:cTn id="75" dur="125" autoRev="1" fill="hold">
                                          <p:stCondLst>
                                            <p:cond delay="0"/>
                                          </p:stCondLst>
                                        </p:cTn>
                                        <p:tgtEl>
                                          <p:spTgt spid="24"/>
                                        </p:tgtEl>
                                        <p:attrNameLst>
                                          <p:attrName>ppt_w</p:attrName>
                                        </p:attrNameLst>
                                      </p:cBhvr>
                                    </p:anim>
                                    <p:anim by="(#ppt_w*0.50)" calcmode="lin" valueType="num">
                                      <p:cBhvr>
                                        <p:cTn id="76" dur="125" decel="50000" autoRev="1" fill="hold">
                                          <p:stCondLst>
                                            <p:cond delay="0"/>
                                          </p:stCondLst>
                                        </p:cTn>
                                        <p:tgtEl>
                                          <p:spTgt spid="24"/>
                                        </p:tgtEl>
                                        <p:attrNameLst>
                                          <p:attrName>ppt_x</p:attrName>
                                        </p:attrNameLst>
                                      </p:cBhvr>
                                    </p:anim>
                                    <p:anim from="(-#ppt_h/2)" to="(#ppt_y)" calcmode="lin" valueType="num">
                                      <p:cBhvr>
                                        <p:cTn id="77" dur="250" fill="hold">
                                          <p:stCondLst>
                                            <p:cond delay="0"/>
                                          </p:stCondLst>
                                        </p:cTn>
                                        <p:tgtEl>
                                          <p:spTgt spid="24"/>
                                        </p:tgtEl>
                                        <p:attrNameLst>
                                          <p:attrName>ppt_y</p:attrName>
                                        </p:attrNameLst>
                                      </p:cBhvr>
                                    </p:anim>
                                    <p:animRot by="21600000">
                                      <p:cBhvr>
                                        <p:cTn id="78" dur="250" fill="hold">
                                          <p:stCondLst>
                                            <p:cond delay="0"/>
                                          </p:stCondLst>
                                        </p:cTn>
                                        <p:tgtEl>
                                          <p:spTgt spid="24"/>
                                        </p:tgtEl>
                                        <p:attrNameLst>
                                          <p:attrName>r</p:attrName>
                                        </p:attrNameLst>
                                      </p:cBhvr>
                                    </p:animRot>
                                  </p:childTnLst>
                                </p:cTn>
                              </p:par>
                              <p:par>
                                <p:cTn id="79" presetID="56" presetClass="entr" presetSubtype="0" fill="hold" grpId="0" nodeType="withEffect">
                                  <p:stCondLst>
                                    <p:cond delay="2500"/>
                                  </p:stCondLst>
                                  <p:iterate type="lt">
                                    <p:tmPct val="10000"/>
                                  </p:iterate>
                                  <p:childTnLst>
                                    <p:set>
                                      <p:cBhvr>
                                        <p:cTn id="80" dur="1" fill="hold">
                                          <p:stCondLst>
                                            <p:cond delay="0"/>
                                          </p:stCondLst>
                                        </p:cTn>
                                        <p:tgtEl>
                                          <p:spTgt spid="25"/>
                                        </p:tgtEl>
                                        <p:attrNameLst>
                                          <p:attrName>style.visibility</p:attrName>
                                        </p:attrNameLst>
                                      </p:cBhvr>
                                      <p:to>
                                        <p:strVal val="visible"/>
                                      </p:to>
                                    </p:set>
                                    <p:anim by="(-#ppt_w*2)" calcmode="lin" valueType="num">
                                      <p:cBhvr rctx="PPT">
                                        <p:cTn id="81" dur="125" autoRev="1" fill="hold">
                                          <p:stCondLst>
                                            <p:cond delay="0"/>
                                          </p:stCondLst>
                                        </p:cTn>
                                        <p:tgtEl>
                                          <p:spTgt spid="25"/>
                                        </p:tgtEl>
                                        <p:attrNameLst>
                                          <p:attrName>ppt_w</p:attrName>
                                        </p:attrNameLst>
                                      </p:cBhvr>
                                    </p:anim>
                                    <p:anim by="(#ppt_w*0.50)" calcmode="lin" valueType="num">
                                      <p:cBhvr>
                                        <p:cTn id="82" dur="125" decel="50000" autoRev="1" fill="hold">
                                          <p:stCondLst>
                                            <p:cond delay="0"/>
                                          </p:stCondLst>
                                        </p:cTn>
                                        <p:tgtEl>
                                          <p:spTgt spid="25"/>
                                        </p:tgtEl>
                                        <p:attrNameLst>
                                          <p:attrName>ppt_x</p:attrName>
                                        </p:attrNameLst>
                                      </p:cBhvr>
                                    </p:anim>
                                    <p:anim from="(-#ppt_h/2)" to="(#ppt_y)" calcmode="lin" valueType="num">
                                      <p:cBhvr>
                                        <p:cTn id="83" dur="250" fill="hold">
                                          <p:stCondLst>
                                            <p:cond delay="0"/>
                                          </p:stCondLst>
                                        </p:cTn>
                                        <p:tgtEl>
                                          <p:spTgt spid="25"/>
                                        </p:tgtEl>
                                        <p:attrNameLst>
                                          <p:attrName>ppt_y</p:attrName>
                                        </p:attrNameLst>
                                      </p:cBhvr>
                                    </p:anim>
                                    <p:animRot by="21600000">
                                      <p:cBhvr>
                                        <p:cTn id="84" dur="250"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p:bldP spid="9" grpId="0"/>
      <p:bldP spid="10" grpId="0"/>
      <p:bldP spid="11" grpId="0"/>
      <p:bldP spid="12" grpId="0"/>
      <p:bldP spid="13" grpId="0"/>
      <p:bldP spid="20" grpId="0"/>
      <p:bldP spid="21" grpId="0"/>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6"/>
          <p:cNvSpPr/>
          <p:nvPr/>
        </p:nvSpPr>
        <p:spPr bwMode="auto">
          <a:xfrm>
            <a:off x="6166961" y="5462468"/>
            <a:ext cx="487993" cy="344979"/>
          </a:xfrm>
          <a:custGeom>
            <a:avLst/>
            <a:gdLst>
              <a:gd name="T0" fmla="*/ 94 w 298"/>
              <a:gd name="T1" fmla="*/ 211 h 211"/>
              <a:gd name="T2" fmla="*/ 128 w 298"/>
              <a:gd name="T3" fmla="*/ 211 h 211"/>
              <a:gd name="T4" fmla="*/ 204 w 298"/>
              <a:gd name="T5" fmla="*/ 211 h 211"/>
              <a:gd name="T6" fmla="*/ 298 w 298"/>
              <a:gd name="T7" fmla="*/ 124 h 211"/>
              <a:gd name="T8" fmla="*/ 298 w 298"/>
              <a:gd name="T9" fmla="*/ 117 h 211"/>
              <a:gd name="T10" fmla="*/ 298 w 298"/>
              <a:gd name="T11" fmla="*/ 86 h 211"/>
              <a:gd name="T12" fmla="*/ 298 w 298"/>
              <a:gd name="T13" fmla="*/ 0 h 211"/>
              <a:gd name="T14" fmla="*/ 204 w 298"/>
              <a:gd name="T15" fmla="*/ 0 h 211"/>
              <a:gd name="T16" fmla="*/ 170 w 298"/>
              <a:gd name="T17" fmla="*/ 0 h 211"/>
              <a:gd name="T18" fmla="*/ 94 w 298"/>
              <a:gd name="T19" fmla="*/ 0 h 211"/>
              <a:gd name="T20" fmla="*/ 0 w 298"/>
              <a:gd name="T21" fmla="*/ 86 h 211"/>
              <a:gd name="T22" fmla="*/ 0 w 298"/>
              <a:gd name="T23" fmla="*/ 93 h 211"/>
              <a:gd name="T24" fmla="*/ 0 w 298"/>
              <a:gd name="T25" fmla="*/ 124 h 211"/>
              <a:gd name="T26" fmla="*/ 0 w 298"/>
              <a:gd name="T27" fmla="*/ 211 h 211"/>
              <a:gd name="T28" fmla="*/ 94 w 298"/>
              <a:gd name="T2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8" h="211">
                <a:moveTo>
                  <a:pt x="94" y="211"/>
                </a:moveTo>
                <a:cubicBezTo>
                  <a:pt x="128" y="211"/>
                  <a:pt x="128" y="211"/>
                  <a:pt x="128" y="211"/>
                </a:cubicBezTo>
                <a:cubicBezTo>
                  <a:pt x="204" y="211"/>
                  <a:pt x="204" y="211"/>
                  <a:pt x="204" y="211"/>
                </a:cubicBezTo>
                <a:cubicBezTo>
                  <a:pt x="256" y="211"/>
                  <a:pt x="298" y="172"/>
                  <a:pt x="298" y="124"/>
                </a:cubicBezTo>
                <a:cubicBezTo>
                  <a:pt x="298" y="117"/>
                  <a:pt x="298" y="117"/>
                  <a:pt x="298" y="117"/>
                </a:cubicBezTo>
                <a:cubicBezTo>
                  <a:pt x="298" y="86"/>
                  <a:pt x="298" y="86"/>
                  <a:pt x="298" y="86"/>
                </a:cubicBezTo>
                <a:cubicBezTo>
                  <a:pt x="298" y="0"/>
                  <a:pt x="298" y="0"/>
                  <a:pt x="298" y="0"/>
                </a:cubicBezTo>
                <a:cubicBezTo>
                  <a:pt x="204" y="0"/>
                  <a:pt x="204" y="0"/>
                  <a:pt x="204" y="0"/>
                </a:cubicBezTo>
                <a:cubicBezTo>
                  <a:pt x="170" y="0"/>
                  <a:pt x="170" y="0"/>
                  <a:pt x="170" y="0"/>
                </a:cubicBezTo>
                <a:cubicBezTo>
                  <a:pt x="94" y="0"/>
                  <a:pt x="94" y="0"/>
                  <a:pt x="94" y="0"/>
                </a:cubicBezTo>
                <a:cubicBezTo>
                  <a:pt x="42" y="0"/>
                  <a:pt x="0" y="39"/>
                  <a:pt x="0" y="86"/>
                </a:cubicBezTo>
                <a:cubicBezTo>
                  <a:pt x="0" y="93"/>
                  <a:pt x="0" y="93"/>
                  <a:pt x="0" y="93"/>
                </a:cubicBezTo>
                <a:cubicBezTo>
                  <a:pt x="0" y="124"/>
                  <a:pt x="0" y="124"/>
                  <a:pt x="0" y="124"/>
                </a:cubicBezTo>
                <a:cubicBezTo>
                  <a:pt x="0" y="211"/>
                  <a:pt x="0" y="211"/>
                  <a:pt x="0" y="211"/>
                </a:cubicBezTo>
                <a:lnTo>
                  <a:pt x="94" y="211"/>
                </a:lnTo>
                <a:close/>
              </a:path>
            </a:pathLst>
          </a:cu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sym typeface="Agency FB" panose="020B0503020202020204" pitchFamily="34" charset="0"/>
            </a:endParaRPr>
          </a:p>
        </p:txBody>
      </p:sp>
      <p:sp>
        <p:nvSpPr>
          <p:cNvPr id="11" name="Freeform 7"/>
          <p:cNvSpPr/>
          <p:nvPr/>
        </p:nvSpPr>
        <p:spPr bwMode="auto">
          <a:xfrm>
            <a:off x="5479187" y="5777971"/>
            <a:ext cx="555678" cy="406114"/>
          </a:xfrm>
          <a:custGeom>
            <a:avLst/>
            <a:gdLst>
              <a:gd name="T0" fmla="*/ 108 w 339"/>
              <a:gd name="T1" fmla="*/ 0 h 248"/>
              <a:gd name="T2" fmla="*/ 146 w 339"/>
              <a:gd name="T3" fmla="*/ 0 h 248"/>
              <a:gd name="T4" fmla="*/ 232 w 339"/>
              <a:gd name="T5" fmla="*/ 0 h 248"/>
              <a:gd name="T6" fmla="*/ 339 w 339"/>
              <a:gd name="T7" fmla="*/ 101 h 248"/>
              <a:gd name="T8" fmla="*/ 339 w 339"/>
              <a:gd name="T9" fmla="*/ 110 h 248"/>
              <a:gd name="T10" fmla="*/ 339 w 339"/>
              <a:gd name="T11" fmla="*/ 146 h 248"/>
              <a:gd name="T12" fmla="*/ 339 w 339"/>
              <a:gd name="T13" fmla="*/ 248 h 248"/>
              <a:gd name="T14" fmla="*/ 232 w 339"/>
              <a:gd name="T15" fmla="*/ 248 h 248"/>
              <a:gd name="T16" fmla="*/ 193 w 339"/>
              <a:gd name="T17" fmla="*/ 248 h 248"/>
              <a:gd name="T18" fmla="*/ 108 w 339"/>
              <a:gd name="T19" fmla="*/ 248 h 248"/>
              <a:gd name="T20" fmla="*/ 0 w 339"/>
              <a:gd name="T21" fmla="*/ 146 h 248"/>
              <a:gd name="T22" fmla="*/ 0 w 339"/>
              <a:gd name="T23" fmla="*/ 138 h 248"/>
              <a:gd name="T24" fmla="*/ 0 w 339"/>
              <a:gd name="T25" fmla="*/ 101 h 248"/>
              <a:gd name="T26" fmla="*/ 0 w 339"/>
              <a:gd name="T27" fmla="*/ 0 h 248"/>
              <a:gd name="T28" fmla="*/ 108 w 339"/>
              <a:gd name="T29"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9" h="248">
                <a:moveTo>
                  <a:pt x="108" y="0"/>
                </a:moveTo>
                <a:cubicBezTo>
                  <a:pt x="146" y="0"/>
                  <a:pt x="146" y="0"/>
                  <a:pt x="146" y="0"/>
                </a:cubicBezTo>
                <a:cubicBezTo>
                  <a:pt x="232" y="0"/>
                  <a:pt x="232" y="0"/>
                  <a:pt x="232" y="0"/>
                </a:cubicBezTo>
                <a:cubicBezTo>
                  <a:pt x="291" y="0"/>
                  <a:pt x="339" y="45"/>
                  <a:pt x="339" y="101"/>
                </a:cubicBezTo>
                <a:cubicBezTo>
                  <a:pt x="339" y="110"/>
                  <a:pt x="339" y="110"/>
                  <a:pt x="339" y="110"/>
                </a:cubicBezTo>
                <a:cubicBezTo>
                  <a:pt x="339" y="146"/>
                  <a:pt x="339" y="146"/>
                  <a:pt x="339" y="146"/>
                </a:cubicBezTo>
                <a:cubicBezTo>
                  <a:pt x="339" y="248"/>
                  <a:pt x="339" y="248"/>
                  <a:pt x="339" y="248"/>
                </a:cubicBezTo>
                <a:cubicBezTo>
                  <a:pt x="232" y="248"/>
                  <a:pt x="232" y="248"/>
                  <a:pt x="232" y="248"/>
                </a:cubicBezTo>
                <a:cubicBezTo>
                  <a:pt x="193" y="248"/>
                  <a:pt x="193" y="248"/>
                  <a:pt x="193" y="248"/>
                </a:cubicBezTo>
                <a:cubicBezTo>
                  <a:pt x="108" y="248"/>
                  <a:pt x="108" y="248"/>
                  <a:pt x="108" y="248"/>
                </a:cubicBezTo>
                <a:cubicBezTo>
                  <a:pt x="49" y="248"/>
                  <a:pt x="0" y="202"/>
                  <a:pt x="0" y="146"/>
                </a:cubicBezTo>
                <a:cubicBezTo>
                  <a:pt x="0" y="138"/>
                  <a:pt x="0" y="138"/>
                  <a:pt x="0" y="138"/>
                </a:cubicBezTo>
                <a:cubicBezTo>
                  <a:pt x="0" y="101"/>
                  <a:pt x="0" y="101"/>
                  <a:pt x="0" y="101"/>
                </a:cubicBezTo>
                <a:cubicBezTo>
                  <a:pt x="0" y="0"/>
                  <a:pt x="0" y="0"/>
                  <a:pt x="0" y="0"/>
                </a:cubicBezTo>
                <a:lnTo>
                  <a:pt x="108" y="0"/>
                </a:lnTo>
                <a:close/>
              </a:path>
            </a:pathLst>
          </a:cu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sym typeface="Agency FB" panose="020B0503020202020204" pitchFamily="34" charset="0"/>
            </a:endParaRPr>
          </a:p>
        </p:txBody>
      </p:sp>
      <p:sp>
        <p:nvSpPr>
          <p:cNvPr id="30" name="Freeform 26"/>
          <p:cNvSpPr/>
          <p:nvPr/>
        </p:nvSpPr>
        <p:spPr bwMode="auto">
          <a:xfrm>
            <a:off x="5374383" y="4080369"/>
            <a:ext cx="1447601" cy="2801316"/>
          </a:xfrm>
          <a:custGeom>
            <a:avLst/>
            <a:gdLst>
              <a:gd name="T0" fmla="*/ 846 w 884"/>
              <a:gd name="T1" fmla="*/ 289 h 1711"/>
              <a:gd name="T2" fmla="*/ 846 w 884"/>
              <a:gd name="T3" fmla="*/ 289 h 1711"/>
              <a:gd name="T4" fmla="*/ 651 w 884"/>
              <a:gd name="T5" fmla="*/ 208 h 1711"/>
              <a:gd name="T6" fmla="*/ 442 w 884"/>
              <a:gd name="T7" fmla="*/ 0 h 1711"/>
              <a:gd name="T8" fmla="*/ 233 w 884"/>
              <a:gd name="T9" fmla="*/ 208 h 1711"/>
              <a:gd name="T10" fmla="*/ 38 w 884"/>
              <a:gd name="T11" fmla="*/ 289 h 1711"/>
              <a:gd name="T12" fmla="*/ 0 w 884"/>
              <a:gd name="T13" fmla="*/ 286 h 1711"/>
              <a:gd name="T14" fmla="*/ 162 w 884"/>
              <a:gd name="T15" fmla="*/ 392 h 1711"/>
              <a:gd name="T16" fmla="*/ 362 w 884"/>
              <a:gd name="T17" fmla="*/ 663 h 1711"/>
              <a:gd name="T18" fmla="*/ 421 w 884"/>
              <a:gd name="T19" fmla="*/ 953 h 1711"/>
              <a:gd name="T20" fmla="*/ 421 w 884"/>
              <a:gd name="T21" fmla="*/ 953 h 1711"/>
              <a:gd name="T22" fmla="*/ 421 w 884"/>
              <a:gd name="T23" fmla="*/ 987 h 1711"/>
              <a:gd name="T24" fmla="*/ 421 w 884"/>
              <a:gd name="T25" fmla="*/ 987 h 1711"/>
              <a:gd name="T26" fmla="*/ 421 w 884"/>
              <a:gd name="T27" fmla="*/ 1491 h 1711"/>
              <a:gd name="T28" fmla="*/ 271 w 884"/>
              <a:gd name="T29" fmla="*/ 1681 h 1711"/>
              <a:gd name="T30" fmla="*/ 269 w 884"/>
              <a:gd name="T31" fmla="*/ 1681 h 1711"/>
              <a:gd name="T32" fmla="*/ 269 w 884"/>
              <a:gd name="T33" fmla="*/ 1711 h 1711"/>
              <a:gd name="T34" fmla="*/ 611 w 884"/>
              <a:gd name="T35" fmla="*/ 1711 h 1711"/>
              <a:gd name="T36" fmla="*/ 611 w 884"/>
              <a:gd name="T37" fmla="*/ 1681 h 1711"/>
              <a:gd name="T38" fmla="*/ 610 w 884"/>
              <a:gd name="T39" fmla="*/ 1681 h 1711"/>
              <a:gd name="T40" fmla="*/ 463 w 884"/>
              <a:gd name="T41" fmla="*/ 1508 h 1711"/>
              <a:gd name="T42" fmla="*/ 463 w 884"/>
              <a:gd name="T43" fmla="*/ 976 h 1711"/>
              <a:gd name="T44" fmla="*/ 463 w 884"/>
              <a:gd name="T45" fmla="*/ 976 h 1711"/>
              <a:gd name="T46" fmla="*/ 463 w 884"/>
              <a:gd name="T47" fmla="*/ 953 h 1711"/>
              <a:gd name="T48" fmla="*/ 463 w 884"/>
              <a:gd name="T49" fmla="*/ 953 h 1711"/>
              <a:gd name="T50" fmla="*/ 522 w 884"/>
              <a:gd name="T51" fmla="*/ 663 h 1711"/>
              <a:gd name="T52" fmla="*/ 722 w 884"/>
              <a:gd name="T53" fmla="*/ 392 h 1711"/>
              <a:gd name="T54" fmla="*/ 884 w 884"/>
              <a:gd name="T55" fmla="*/ 286 h 1711"/>
              <a:gd name="T56" fmla="*/ 846 w 884"/>
              <a:gd name="T57" fmla="*/ 289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4" h="1711">
                <a:moveTo>
                  <a:pt x="846" y="289"/>
                </a:moveTo>
                <a:cubicBezTo>
                  <a:pt x="846" y="289"/>
                  <a:pt x="846" y="289"/>
                  <a:pt x="846" y="289"/>
                </a:cubicBezTo>
                <a:cubicBezTo>
                  <a:pt x="772" y="289"/>
                  <a:pt x="703" y="260"/>
                  <a:pt x="651" y="208"/>
                </a:cubicBezTo>
                <a:cubicBezTo>
                  <a:pt x="442" y="0"/>
                  <a:pt x="442" y="0"/>
                  <a:pt x="442" y="0"/>
                </a:cubicBezTo>
                <a:cubicBezTo>
                  <a:pt x="233" y="208"/>
                  <a:pt x="233" y="208"/>
                  <a:pt x="233" y="208"/>
                </a:cubicBezTo>
                <a:cubicBezTo>
                  <a:pt x="181" y="260"/>
                  <a:pt x="112" y="289"/>
                  <a:pt x="38" y="289"/>
                </a:cubicBezTo>
                <a:cubicBezTo>
                  <a:pt x="25" y="289"/>
                  <a:pt x="12" y="288"/>
                  <a:pt x="0" y="286"/>
                </a:cubicBezTo>
                <a:cubicBezTo>
                  <a:pt x="59" y="314"/>
                  <a:pt x="113" y="350"/>
                  <a:pt x="162" y="392"/>
                </a:cubicBezTo>
                <a:cubicBezTo>
                  <a:pt x="248" y="465"/>
                  <a:pt x="317" y="558"/>
                  <a:pt x="362" y="663"/>
                </a:cubicBezTo>
                <a:cubicBezTo>
                  <a:pt x="400" y="752"/>
                  <a:pt x="421" y="850"/>
                  <a:pt x="421" y="953"/>
                </a:cubicBezTo>
                <a:cubicBezTo>
                  <a:pt x="421" y="953"/>
                  <a:pt x="421" y="953"/>
                  <a:pt x="421" y="953"/>
                </a:cubicBezTo>
                <a:cubicBezTo>
                  <a:pt x="421" y="987"/>
                  <a:pt x="421" y="987"/>
                  <a:pt x="421" y="987"/>
                </a:cubicBezTo>
                <a:cubicBezTo>
                  <a:pt x="421" y="987"/>
                  <a:pt x="421" y="987"/>
                  <a:pt x="421" y="987"/>
                </a:cubicBezTo>
                <a:cubicBezTo>
                  <a:pt x="421" y="1491"/>
                  <a:pt x="421" y="1491"/>
                  <a:pt x="421" y="1491"/>
                </a:cubicBezTo>
                <a:cubicBezTo>
                  <a:pt x="402" y="1601"/>
                  <a:pt x="342" y="1681"/>
                  <a:pt x="271" y="1681"/>
                </a:cubicBezTo>
                <a:cubicBezTo>
                  <a:pt x="270" y="1681"/>
                  <a:pt x="270" y="1681"/>
                  <a:pt x="269" y="1681"/>
                </a:cubicBezTo>
                <a:cubicBezTo>
                  <a:pt x="269" y="1711"/>
                  <a:pt x="269" y="1711"/>
                  <a:pt x="269" y="1711"/>
                </a:cubicBezTo>
                <a:cubicBezTo>
                  <a:pt x="611" y="1711"/>
                  <a:pt x="611" y="1711"/>
                  <a:pt x="611" y="1711"/>
                </a:cubicBezTo>
                <a:cubicBezTo>
                  <a:pt x="611" y="1681"/>
                  <a:pt x="611" y="1681"/>
                  <a:pt x="611" y="1681"/>
                </a:cubicBezTo>
                <a:cubicBezTo>
                  <a:pt x="611" y="1681"/>
                  <a:pt x="610" y="1681"/>
                  <a:pt x="610" y="1681"/>
                </a:cubicBezTo>
                <a:cubicBezTo>
                  <a:pt x="543" y="1681"/>
                  <a:pt x="485" y="1609"/>
                  <a:pt x="463" y="1508"/>
                </a:cubicBezTo>
                <a:cubicBezTo>
                  <a:pt x="463" y="976"/>
                  <a:pt x="463" y="976"/>
                  <a:pt x="463" y="976"/>
                </a:cubicBezTo>
                <a:cubicBezTo>
                  <a:pt x="463" y="976"/>
                  <a:pt x="463" y="976"/>
                  <a:pt x="463" y="976"/>
                </a:cubicBezTo>
                <a:cubicBezTo>
                  <a:pt x="463" y="953"/>
                  <a:pt x="463" y="953"/>
                  <a:pt x="463" y="953"/>
                </a:cubicBezTo>
                <a:cubicBezTo>
                  <a:pt x="463" y="953"/>
                  <a:pt x="463" y="953"/>
                  <a:pt x="463" y="953"/>
                </a:cubicBezTo>
                <a:cubicBezTo>
                  <a:pt x="463" y="850"/>
                  <a:pt x="484" y="752"/>
                  <a:pt x="522" y="663"/>
                </a:cubicBezTo>
                <a:cubicBezTo>
                  <a:pt x="567" y="558"/>
                  <a:pt x="636" y="465"/>
                  <a:pt x="722" y="392"/>
                </a:cubicBezTo>
                <a:cubicBezTo>
                  <a:pt x="771" y="350"/>
                  <a:pt x="825" y="314"/>
                  <a:pt x="884" y="286"/>
                </a:cubicBezTo>
                <a:cubicBezTo>
                  <a:pt x="872" y="288"/>
                  <a:pt x="859" y="289"/>
                  <a:pt x="846" y="289"/>
                </a:cubicBezTo>
                <a:close/>
              </a:path>
            </a:pathLst>
          </a:cu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sym typeface="Agency FB" panose="020B0503020202020204" pitchFamily="34" charset="0"/>
            </a:endParaRPr>
          </a:p>
        </p:txBody>
      </p:sp>
      <p:grpSp>
        <p:nvGrpSpPr>
          <p:cNvPr id="33" name="组合 32"/>
          <p:cNvGrpSpPr/>
          <p:nvPr/>
        </p:nvGrpSpPr>
        <p:grpSpPr>
          <a:xfrm>
            <a:off x="5576348" y="2276872"/>
            <a:ext cx="1039303" cy="1751095"/>
            <a:chOff x="5576348" y="2276872"/>
            <a:chExt cx="1039303" cy="1751095"/>
          </a:xfrm>
          <a:solidFill>
            <a:schemeClr val="accent4"/>
          </a:solidFill>
        </p:grpSpPr>
        <p:sp>
          <p:nvSpPr>
            <p:cNvPr id="18" name="Freeform 14"/>
            <p:cNvSpPr>
              <a:spLocks noEditPoints="1"/>
            </p:cNvSpPr>
            <p:nvPr/>
          </p:nvSpPr>
          <p:spPr bwMode="auto">
            <a:xfrm>
              <a:off x="5628750" y="2276872"/>
              <a:ext cx="931225" cy="1729261"/>
            </a:xfrm>
            <a:custGeom>
              <a:avLst/>
              <a:gdLst>
                <a:gd name="T0" fmla="*/ 569 w 569"/>
                <a:gd name="T1" fmla="*/ 528 h 1056"/>
                <a:gd name="T2" fmla="*/ 569 w 569"/>
                <a:gd name="T3" fmla="*/ 528 h 1056"/>
                <a:gd name="T4" fmla="*/ 499 w 569"/>
                <a:gd name="T5" fmla="*/ 763 h 1056"/>
                <a:gd name="T6" fmla="*/ 286 w 569"/>
                <a:gd name="T7" fmla="*/ 1056 h 1056"/>
                <a:gd name="T8" fmla="*/ 72 w 569"/>
                <a:gd name="T9" fmla="*/ 764 h 1056"/>
                <a:gd name="T10" fmla="*/ 0 w 569"/>
                <a:gd name="T11" fmla="*/ 528 h 1056"/>
                <a:gd name="T12" fmla="*/ 71 w 569"/>
                <a:gd name="T13" fmla="*/ 293 h 1056"/>
                <a:gd name="T14" fmla="*/ 284 w 569"/>
                <a:gd name="T15" fmla="*/ 0 h 1056"/>
                <a:gd name="T16" fmla="*/ 498 w 569"/>
                <a:gd name="T17" fmla="*/ 291 h 1056"/>
                <a:gd name="T18" fmla="*/ 569 w 569"/>
                <a:gd name="T19" fmla="*/ 528 h 1056"/>
                <a:gd name="T20" fmla="*/ 286 w 569"/>
                <a:gd name="T21" fmla="*/ 1050 h 1056"/>
                <a:gd name="T22" fmla="*/ 497 w 569"/>
                <a:gd name="T23" fmla="*/ 760 h 1056"/>
                <a:gd name="T24" fmla="*/ 566 w 569"/>
                <a:gd name="T25" fmla="*/ 528 h 1056"/>
                <a:gd name="T26" fmla="*/ 566 w 569"/>
                <a:gd name="T27" fmla="*/ 528 h 1056"/>
                <a:gd name="T28" fmla="*/ 496 w 569"/>
                <a:gd name="T29" fmla="*/ 294 h 1056"/>
                <a:gd name="T30" fmla="*/ 284 w 569"/>
                <a:gd name="T31" fmla="*/ 6 h 1056"/>
                <a:gd name="T32" fmla="*/ 73 w 569"/>
                <a:gd name="T33" fmla="*/ 296 h 1056"/>
                <a:gd name="T34" fmla="*/ 3 w 569"/>
                <a:gd name="T35" fmla="*/ 528 h 1056"/>
                <a:gd name="T36" fmla="*/ 74 w 569"/>
                <a:gd name="T37" fmla="*/ 761 h 1056"/>
                <a:gd name="T38" fmla="*/ 286 w 569"/>
                <a:gd name="T39" fmla="*/ 105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9" h="1056">
                  <a:moveTo>
                    <a:pt x="569" y="528"/>
                  </a:moveTo>
                  <a:cubicBezTo>
                    <a:pt x="569" y="528"/>
                    <a:pt x="569" y="528"/>
                    <a:pt x="569" y="528"/>
                  </a:cubicBezTo>
                  <a:cubicBezTo>
                    <a:pt x="569" y="617"/>
                    <a:pt x="544" y="700"/>
                    <a:pt x="499" y="763"/>
                  </a:cubicBezTo>
                  <a:cubicBezTo>
                    <a:pt x="286" y="1056"/>
                    <a:pt x="286" y="1056"/>
                    <a:pt x="286" y="1056"/>
                  </a:cubicBezTo>
                  <a:cubicBezTo>
                    <a:pt x="72" y="764"/>
                    <a:pt x="72" y="764"/>
                    <a:pt x="72" y="764"/>
                  </a:cubicBezTo>
                  <a:cubicBezTo>
                    <a:pt x="26" y="702"/>
                    <a:pt x="0" y="618"/>
                    <a:pt x="0" y="528"/>
                  </a:cubicBezTo>
                  <a:cubicBezTo>
                    <a:pt x="0" y="439"/>
                    <a:pt x="25" y="355"/>
                    <a:pt x="71" y="293"/>
                  </a:cubicBezTo>
                  <a:cubicBezTo>
                    <a:pt x="284" y="0"/>
                    <a:pt x="284" y="0"/>
                    <a:pt x="284" y="0"/>
                  </a:cubicBezTo>
                  <a:cubicBezTo>
                    <a:pt x="498" y="291"/>
                    <a:pt x="498" y="291"/>
                    <a:pt x="498" y="291"/>
                  </a:cubicBezTo>
                  <a:cubicBezTo>
                    <a:pt x="544" y="354"/>
                    <a:pt x="569" y="438"/>
                    <a:pt x="569" y="528"/>
                  </a:cubicBezTo>
                  <a:close/>
                  <a:moveTo>
                    <a:pt x="286" y="1050"/>
                  </a:moveTo>
                  <a:cubicBezTo>
                    <a:pt x="497" y="760"/>
                    <a:pt x="497" y="760"/>
                    <a:pt x="497" y="760"/>
                  </a:cubicBezTo>
                  <a:cubicBezTo>
                    <a:pt x="541" y="698"/>
                    <a:pt x="566" y="615"/>
                    <a:pt x="566" y="528"/>
                  </a:cubicBezTo>
                  <a:cubicBezTo>
                    <a:pt x="566" y="528"/>
                    <a:pt x="566" y="528"/>
                    <a:pt x="566" y="528"/>
                  </a:cubicBezTo>
                  <a:cubicBezTo>
                    <a:pt x="566" y="439"/>
                    <a:pt x="541" y="356"/>
                    <a:pt x="496" y="294"/>
                  </a:cubicBezTo>
                  <a:cubicBezTo>
                    <a:pt x="284" y="6"/>
                    <a:pt x="284" y="6"/>
                    <a:pt x="284" y="6"/>
                  </a:cubicBezTo>
                  <a:cubicBezTo>
                    <a:pt x="73" y="296"/>
                    <a:pt x="73" y="296"/>
                    <a:pt x="73" y="296"/>
                  </a:cubicBezTo>
                  <a:cubicBezTo>
                    <a:pt x="28" y="358"/>
                    <a:pt x="3" y="440"/>
                    <a:pt x="3" y="528"/>
                  </a:cubicBezTo>
                  <a:cubicBezTo>
                    <a:pt x="3" y="616"/>
                    <a:pt x="28" y="699"/>
                    <a:pt x="74" y="761"/>
                  </a:cubicBezTo>
                  <a:lnTo>
                    <a:pt x="286" y="1050"/>
                  </a:lnTo>
                  <a:close/>
                </a:path>
              </a:pathLst>
            </a:custGeom>
            <a:grp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9" name="Freeform 15"/>
            <p:cNvSpPr>
              <a:spLocks noEditPoints="1"/>
            </p:cNvSpPr>
            <p:nvPr/>
          </p:nvSpPr>
          <p:spPr bwMode="auto">
            <a:xfrm>
              <a:off x="5625475" y="2401326"/>
              <a:ext cx="943233" cy="1604807"/>
            </a:xfrm>
            <a:custGeom>
              <a:avLst/>
              <a:gdLst>
                <a:gd name="T0" fmla="*/ 575 w 576"/>
                <a:gd name="T1" fmla="*/ 490 h 980"/>
                <a:gd name="T2" fmla="*/ 575 w 576"/>
                <a:gd name="T3" fmla="*/ 490 h 980"/>
                <a:gd name="T4" fmla="*/ 504 w 576"/>
                <a:gd name="T5" fmla="*/ 708 h 980"/>
                <a:gd name="T6" fmla="*/ 288 w 576"/>
                <a:gd name="T7" fmla="*/ 980 h 980"/>
                <a:gd name="T8" fmla="*/ 72 w 576"/>
                <a:gd name="T9" fmla="*/ 710 h 980"/>
                <a:gd name="T10" fmla="*/ 0 w 576"/>
                <a:gd name="T11" fmla="*/ 490 h 980"/>
                <a:gd name="T12" fmla="*/ 72 w 576"/>
                <a:gd name="T13" fmla="*/ 272 h 980"/>
                <a:gd name="T14" fmla="*/ 287 w 576"/>
                <a:gd name="T15" fmla="*/ 0 h 980"/>
                <a:gd name="T16" fmla="*/ 503 w 576"/>
                <a:gd name="T17" fmla="*/ 270 h 980"/>
                <a:gd name="T18" fmla="*/ 575 w 576"/>
                <a:gd name="T19" fmla="*/ 490 h 980"/>
                <a:gd name="T20" fmla="*/ 288 w 576"/>
                <a:gd name="T21" fmla="*/ 963 h 980"/>
                <a:gd name="T22" fmla="*/ 497 w 576"/>
                <a:gd name="T23" fmla="*/ 700 h 980"/>
                <a:gd name="T24" fmla="*/ 566 w 576"/>
                <a:gd name="T25" fmla="*/ 490 h 980"/>
                <a:gd name="T26" fmla="*/ 566 w 576"/>
                <a:gd name="T27" fmla="*/ 490 h 980"/>
                <a:gd name="T28" fmla="*/ 497 w 576"/>
                <a:gd name="T29" fmla="*/ 279 h 980"/>
                <a:gd name="T30" fmla="*/ 287 w 576"/>
                <a:gd name="T31" fmla="*/ 17 h 980"/>
                <a:gd name="T32" fmla="*/ 78 w 576"/>
                <a:gd name="T33" fmla="*/ 280 h 980"/>
                <a:gd name="T34" fmla="*/ 9 w 576"/>
                <a:gd name="T35" fmla="*/ 490 h 980"/>
                <a:gd name="T36" fmla="*/ 79 w 576"/>
                <a:gd name="T37" fmla="*/ 701 h 980"/>
                <a:gd name="T38" fmla="*/ 288 w 576"/>
                <a:gd name="T39" fmla="*/ 963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6" h="980">
                  <a:moveTo>
                    <a:pt x="575" y="490"/>
                  </a:moveTo>
                  <a:cubicBezTo>
                    <a:pt x="575" y="490"/>
                    <a:pt x="575" y="490"/>
                    <a:pt x="575" y="490"/>
                  </a:cubicBezTo>
                  <a:cubicBezTo>
                    <a:pt x="575" y="573"/>
                    <a:pt x="550" y="650"/>
                    <a:pt x="504" y="708"/>
                  </a:cubicBezTo>
                  <a:cubicBezTo>
                    <a:pt x="288" y="980"/>
                    <a:pt x="288" y="980"/>
                    <a:pt x="288" y="980"/>
                  </a:cubicBezTo>
                  <a:cubicBezTo>
                    <a:pt x="72" y="710"/>
                    <a:pt x="72" y="710"/>
                    <a:pt x="72" y="710"/>
                  </a:cubicBezTo>
                  <a:cubicBezTo>
                    <a:pt x="25" y="652"/>
                    <a:pt x="0" y="574"/>
                    <a:pt x="0" y="490"/>
                  </a:cubicBezTo>
                  <a:cubicBezTo>
                    <a:pt x="0" y="408"/>
                    <a:pt x="25" y="330"/>
                    <a:pt x="72" y="272"/>
                  </a:cubicBezTo>
                  <a:cubicBezTo>
                    <a:pt x="287" y="0"/>
                    <a:pt x="287" y="0"/>
                    <a:pt x="287" y="0"/>
                  </a:cubicBezTo>
                  <a:cubicBezTo>
                    <a:pt x="503" y="270"/>
                    <a:pt x="503" y="270"/>
                    <a:pt x="503" y="270"/>
                  </a:cubicBezTo>
                  <a:cubicBezTo>
                    <a:pt x="550" y="329"/>
                    <a:pt x="576" y="407"/>
                    <a:pt x="575" y="490"/>
                  </a:cubicBezTo>
                  <a:close/>
                  <a:moveTo>
                    <a:pt x="288" y="963"/>
                  </a:moveTo>
                  <a:cubicBezTo>
                    <a:pt x="497" y="700"/>
                    <a:pt x="497" y="700"/>
                    <a:pt x="497" y="700"/>
                  </a:cubicBezTo>
                  <a:cubicBezTo>
                    <a:pt x="541" y="644"/>
                    <a:pt x="566" y="569"/>
                    <a:pt x="566" y="490"/>
                  </a:cubicBezTo>
                  <a:cubicBezTo>
                    <a:pt x="566" y="490"/>
                    <a:pt x="566" y="490"/>
                    <a:pt x="566" y="490"/>
                  </a:cubicBezTo>
                  <a:cubicBezTo>
                    <a:pt x="566" y="410"/>
                    <a:pt x="541" y="335"/>
                    <a:pt x="497" y="279"/>
                  </a:cubicBezTo>
                  <a:cubicBezTo>
                    <a:pt x="287" y="17"/>
                    <a:pt x="287" y="17"/>
                    <a:pt x="287" y="17"/>
                  </a:cubicBezTo>
                  <a:cubicBezTo>
                    <a:pt x="78" y="280"/>
                    <a:pt x="78" y="280"/>
                    <a:pt x="78" y="280"/>
                  </a:cubicBezTo>
                  <a:cubicBezTo>
                    <a:pt x="34" y="336"/>
                    <a:pt x="10" y="411"/>
                    <a:pt x="9" y="490"/>
                  </a:cubicBezTo>
                  <a:cubicBezTo>
                    <a:pt x="9" y="570"/>
                    <a:pt x="34" y="645"/>
                    <a:pt x="79" y="701"/>
                  </a:cubicBezTo>
                  <a:lnTo>
                    <a:pt x="288" y="963"/>
                  </a:lnTo>
                  <a:close/>
                </a:path>
              </a:pathLst>
            </a:custGeom>
            <a:grp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0" name="Freeform 16"/>
            <p:cNvSpPr>
              <a:spLocks noEditPoints="1"/>
            </p:cNvSpPr>
            <p:nvPr/>
          </p:nvSpPr>
          <p:spPr bwMode="auto">
            <a:xfrm>
              <a:off x="5618925" y="2514864"/>
              <a:ext cx="954150" cy="1491269"/>
            </a:xfrm>
            <a:custGeom>
              <a:avLst/>
              <a:gdLst>
                <a:gd name="T0" fmla="*/ 582 w 583"/>
                <a:gd name="T1" fmla="*/ 455 h 911"/>
                <a:gd name="T2" fmla="*/ 582 w 583"/>
                <a:gd name="T3" fmla="*/ 455 h 911"/>
                <a:gd name="T4" fmla="*/ 510 w 583"/>
                <a:gd name="T5" fmla="*/ 659 h 911"/>
                <a:gd name="T6" fmla="*/ 292 w 583"/>
                <a:gd name="T7" fmla="*/ 911 h 911"/>
                <a:gd name="T8" fmla="*/ 73 w 583"/>
                <a:gd name="T9" fmla="*/ 660 h 911"/>
                <a:gd name="T10" fmla="*/ 0 w 583"/>
                <a:gd name="T11" fmla="*/ 455 h 911"/>
                <a:gd name="T12" fmla="*/ 73 w 583"/>
                <a:gd name="T13" fmla="*/ 252 h 911"/>
                <a:gd name="T14" fmla="*/ 291 w 583"/>
                <a:gd name="T15" fmla="*/ 0 h 911"/>
                <a:gd name="T16" fmla="*/ 509 w 583"/>
                <a:gd name="T17" fmla="*/ 251 h 911"/>
                <a:gd name="T18" fmla="*/ 582 w 583"/>
                <a:gd name="T19" fmla="*/ 455 h 911"/>
                <a:gd name="T20" fmla="*/ 292 w 583"/>
                <a:gd name="T21" fmla="*/ 885 h 911"/>
                <a:gd name="T22" fmla="*/ 498 w 583"/>
                <a:gd name="T23" fmla="*/ 645 h 911"/>
                <a:gd name="T24" fmla="*/ 566 w 583"/>
                <a:gd name="T25" fmla="*/ 455 h 911"/>
                <a:gd name="T26" fmla="*/ 566 w 583"/>
                <a:gd name="T27" fmla="*/ 455 h 911"/>
                <a:gd name="T28" fmla="*/ 498 w 583"/>
                <a:gd name="T29" fmla="*/ 264 h 911"/>
                <a:gd name="T30" fmla="*/ 291 w 583"/>
                <a:gd name="T31" fmla="*/ 26 h 911"/>
                <a:gd name="T32" fmla="*/ 84 w 583"/>
                <a:gd name="T33" fmla="*/ 265 h 911"/>
                <a:gd name="T34" fmla="*/ 16 w 583"/>
                <a:gd name="T35" fmla="*/ 455 h 911"/>
                <a:gd name="T36" fmla="*/ 85 w 583"/>
                <a:gd name="T37" fmla="*/ 647 h 911"/>
                <a:gd name="T38" fmla="*/ 292 w 583"/>
                <a:gd name="T39" fmla="*/ 88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3" h="911">
                  <a:moveTo>
                    <a:pt x="582" y="455"/>
                  </a:moveTo>
                  <a:cubicBezTo>
                    <a:pt x="582" y="455"/>
                    <a:pt x="582" y="455"/>
                    <a:pt x="582" y="455"/>
                  </a:cubicBezTo>
                  <a:cubicBezTo>
                    <a:pt x="582" y="532"/>
                    <a:pt x="557" y="604"/>
                    <a:pt x="510" y="659"/>
                  </a:cubicBezTo>
                  <a:cubicBezTo>
                    <a:pt x="292" y="911"/>
                    <a:pt x="292" y="911"/>
                    <a:pt x="292" y="911"/>
                  </a:cubicBezTo>
                  <a:cubicBezTo>
                    <a:pt x="73" y="660"/>
                    <a:pt x="73" y="660"/>
                    <a:pt x="73" y="660"/>
                  </a:cubicBezTo>
                  <a:cubicBezTo>
                    <a:pt x="26" y="606"/>
                    <a:pt x="0" y="533"/>
                    <a:pt x="0" y="455"/>
                  </a:cubicBezTo>
                  <a:cubicBezTo>
                    <a:pt x="0" y="379"/>
                    <a:pt x="26" y="306"/>
                    <a:pt x="73" y="252"/>
                  </a:cubicBezTo>
                  <a:cubicBezTo>
                    <a:pt x="291" y="0"/>
                    <a:pt x="291" y="0"/>
                    <a:pt x="291" y="0"/>
                  </a:cubicBezTo>
                  <a:cubicBezTo>
                    <a:pt x="509" y="251"/>
                    <a:pt x="509" y="251"/>
                    <a:pt x="509" y="251"/>
                  </a:cubicBezTo>
                  <a:cubicBezTo>
                    <a:pt x="557" y="305"/>
                    <a:pt x="583" y="378"/>
                    <a:pt x="582" y="455"/>
                  </a:cubicBezTo>
                  <a:close/>
                  <a:moveTo>
                    <a:pt x="292" y="885"/>
                  </a:moveTo>
                  <a:cubicBezTo>
                    <a:pt x="498" y="645"/>
                    <a:pt x="498" y="645"/>
                    <a:pt x="498" y="645"/>
                  </a:cubicBezTo>
                  <a:cubicBezTo>
                    <a:pt x="542" y="595"/>
                    <a:pt x="566" y="527"/>
                    <a:pt x="566" y="455"/>
                  </a:cubicBezTo>
                  <a:cubicBezTo>
                    <a:pt x="566" y="455"/>
                    <a:pt x="566" y="455"/>
                    <a:pt x="566" y="455"/>
                  </a:cubicBezTo>
                  <a:cubicBezTo>
                    <a:pt x="566" y="383"/>
                    <a:pt x="542" y="315"/>
                    <a:pt x="498" y="264"/>
                  </a:cubicBezTo>
                  <a:cubicBezTo>
                    <a:pt x="291" y="26"/>
                    <a:pt x="291" y="26"/>
                    <a:pt x="291" y="26"/>
                  </a:cubicBezTo>
                  <a:cubicBezTo>
                    <a:pt x="84" y="265"/>
                    <a:pt x="84" y="265"/>
                    <a:pt x="84" y="265"/>
                  </a:cubicBezTo>
                  <a:cubicBezTo>
                    <a:pt x="41" y="316"/>
                    <a:pt x="16" y="383"/>
                    <a:pt x="16" y="455"/>
                  </a:cubicBezTo>
                  <a:cubicBezTo>
                    <a:pt x="16" y="528"/>
                    <a:pt x="41" y="596"/>
                    <a:pt x="85" y="647"/>
                  </a:cubicBezTo>
                  <a:lnTo>
                    <a:pt x="292" y="885"/>
                  </a:lnTo>
                  <a:close/>
                </a:path>
              </a:pathLst>
            </a:custGeom>
            <a:grp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1" name="Freeform 17"/>
            <p:cNvSpPr>
              <a:spLocks noEditPoints="1"/>
            </p:cNvSpPr>
            <p:nvPr/>
          </p:nvSpPr>
          <p:spPr bwMode="auto">
            <a:xfrm>
              <a:off x="5613466" y="2620760"/>
              <a:ext cx="965067" cy="1385374"/>
            </a:xfrm>
            <a:custGeom>
              <a:avLst/>
              <a:gdLst>
                <a:gd name="T0" fmla="*/ 589 w 589"/>
                <a:gd name="T1" fmla="*/ 423 h 846"/>
                <a:gd name="T2" fmla="*/ 589 w 589"/>
                <a:gd name="T3" fmla="*/ 423 h 846"/>
                <a:gd name="T4" fmla="*/ 515 w 589"/>
                <a:gd name="T5" fmla="*/ 612 h 846"/>
                <a:gd name="T6" fmla="*/ 295 w 589"/>
                <a:gd name="T7" fmla="*/ 846 h 846"/>
                <a:gd name="T8" fmla="*/ 74 w 589"/>
                <a:gd name="T9" fmla="*/ 613 h 846"/>
                <a:gd name="T10" fmla="*/ 0 w 589"/>
                <a:gd name="T11" fmla="*/ 423 h 846"/>
                <a:gd name="T12" fmla="*/ 74 w 589"/>
                <a:gd name="T13" fmla="*/ 234 h 846"/>
                <a:gd name="T14" fmla="*/ 294 w 589"/>
                <a:gd name="T15" fmla="*/ 0 h 846"/>
                <a:gd name="T16" fmla="*/ 515 w 589"/>
                <a:gd name="T17" fmla="*/ 233 h 846"/>
                <a:gd name="T18" fmla="*/ 589 w 589"/>
                <a:gd name="T19" fmla="*/ 423 h 846"/>
                <a:gd name="T20" fmla="*/ 295 w 589"/>
                <a:gd name="T21" fmla="*/ 812 h 846"/>
                <a:gd name="T22" fmla="*/ 499 w 589"/>
                <a:gd name="T23" fmla="*/ 595 h 846"/>
                <a:gd name="T24" fmla="*/ 566 w 589"/>
                <a:gd name="T25" fmla="*/ 423 h 846"/>
                <a:gd name="T26" fmla="*/ 566 w 589"/>
                <a:gd name="T27" fmla="*/ 423 h 846"/>
                <a:gd name="T28" fmla="*/ 499 w 589"/>
                <a:gd name="T29" fmla="*/ 250 h 846"/>
                <a:gd name="T30" fmla="*/ 294 w 589"/>
                <a:gd name="T31" fmla="*/ 34 h 846"/>
                <a:gd name="T32" fmla="*/ 90 w 589"/>
                <a:gd name="T33" fmla="*/ 251 h 846"/>
                <a:gd name="T34" fmla="*/ 23 w 589"/>
                <a:gd name="T35" fmla="*/ 423 h 846"/>
                <a:gd name="T36" fmla="*/ 90 w 589"/>
                <a:gd name="T37" fmla="*/ 596 h 846"/>
                <a:gd name="T38" fmla="*/ 295 w 589"/>
                <a:gd name="T39" fmla="*/ 812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9" h="846">
                  <a:moveTo>
                    <a:pt x="589" y="423"/>
                  </a:moveTo>
                  <a:cubicBezTo>
                    <a:pt x="589" y="423"/>
                    <a:pt x="589" y="423"/>
                    <a:pt x="589" y="423"/>
                  </a:cubicBezTo>
                  <a:cubicBezTo>
                    <a:pt x="589" y="494"/>
                    <a:pt x="562" y="562"/>
                    <a:pt x="515" y="612"/>
                  </a:cubicBezTo>
                  <a:cubicBezTo>
                    <a:pt x="295" y="846"/>
                    <a:pt x="295" y="846"/>
                    <a:pt x="295" y="846"/>
                  </a:cubicBezTo>
                  <a:cubicBezTo>
                    <a:pt x="74" y="613"/>
                    <a:pt x="74" y="613"/>
                    <a:pt x="74" y="613"/>
                  </a:cubicBezTo>
                  <a:cubicBezTo>
                    <a:pt x="26" y="563"/>
                    <a:pt x="0" y="495"/>
                    <a:pt x="0" y="423"/>
                  </a:cubicBezTo>
                  <a:cubicBezTo>
                    <a:pt x="0" y="352"/>
                    <a:pt x="26" y="284"/>
                    <a:pt x="74" y="234"/>
                  </a:cubicBezTo>
                  <a:cubicBezTo>
                    <a:pt x="294" y="0"/>
                    <a:pt x="294" y="0"/>
                    <a:pt x="294" y="0"/>
                  </a:cubicBezTo>
                  <a:cubicBezTo>
                    <a:pt x="515" y="233"/>
                    <a:pt x="515" y="233"/>
                    <a:pt x="515" y="233"/>
                  </a:cubicBezTo>
                  <a:cubicBezTo>
                    <a:pt x="562" y="283"/>
                    <a:pt x="589" y="351"/>
                    <a:pt x="589" y="423"/>
                  </a:cubicBezTo>
                  <a:close/>
                  <a:moveTo>
                    <a:pt x="295" y="812"/>
                  </a:moveTo>
                  <a:cubicBezTo>
                    <a:pt x="499" y="595"/>
                    <a:pt x="499" y="595"/>
                    <a:pt x="499" y="595"/>
                  </a:cubicBezTo>
                  <a:cubicBezTo>
                    <a:pt x="542" y="549"/>
                    <a:pt x="566" y="488"/>
                    <a:pt x="566" y="423"/>
                  </a:cubicBezTo>
                  <a:cubicBezTo>
                    <a:pt x="566" y="423"/>
                    <a:pt x="566" y="423"/>
                    <a:pt x="566" y="423"/>
                  </a:cubicBezTo>
                  <a:cubicBezTo>
                    <a:pt x="566" y="357"/>
                    <a:pt x="542" y="296"/>
                    <a:pt x="499" y="250"/>
                  </a:cubicBezTo>
                  <a:cubicBezTo>
                    <a:pt x="294" y="34"/>
                    <a:pt x="294" y="34"/>
                    <a:pt x="294" y="34"/>
                  </a:cubicBezTo>
                  <a:cubicBezTo>
                    <a:pt x="90" y="251"/>
                    <a:pt x="90" y="251"/>
                    <a:pt x="90" y="251"/>
                  </a:cubicBezTo>
                  <a:cubicBezTo>
                    <a:pt x="46" y="297"/>
                    <a:pt x="23" y="358"/>
                    <a:pt x="23" y="423"/>
                  </a:cubicBezTo>
                  <a:cubicBezTo>
                    <a:pt x="22" y="489"/>
                    <a:pt x="46" y="550"/>
                    <a:pt x="90" y="596"/>
                  </a:cubicBezTo>
                  <a:lnTo>
                    <a:pt x="295" y="812"/>
                  </a:lnTo>
                  <a:close/>
                </a:path>
              </a:pathLst>
            </a:custGeom>
            <a:grp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2" name="Freeform 18"/>
            <p:cNvSpPr/>
            <p:nvPr/>
          </p:nvSpPr>
          <p:spPr bwMode="auto">
            <a:xfrm>
              <a:off x="5576348" y="2728838"/>
              <a:ext cx="1039303" cy="1299129"/>
            </a:xfrm>
            <a:custGeom>
              <a:avLst/>
              <a:gdLst>
                <a:gd name="T0" fmla="*/ 98 w 635"/>
                <a:gd name="T1" fmla="*/ 574 h 793"/>
                <a:gd name="T2" fmla="*/ 98 w 635"/>
                <a:gd name="T3" fmla="*/ 219 h 793"/>
                <a:gd name="T4" fmla="*/ 317 w 635"/>
                <a:gd name="T5" fmla="*/ 0 h 793"/>
                <a:gd name="T6" fmla="*/ 537 w 635"/>
                <a:gd name="T7" fmla="*/ 219 h 793"/>
                <a:gd name="T8" fmla="*/ 537 w 635"/>
                <a:gd name="T9" fmla="*/ 574 h 793"/>
                <a:gd name="T10" fmla="*/ 317 w 635"/>
                <a:gd name="T11" fmla="*/ 793 h 793"/>
                <a:gd name="T12" fmla="*/ 98 w 635"/>
                <a:gd name="T13" fmla="*/ 574 h 793"/>
              </a:gdLst>
              <a:ahLst/>
              <a:cxnLst>
                <a:cxn ang="0">
                  <a:pos x="T0" y="T1"/>
                </a:cxn>
                <a:cxn ang="0">
                  <a:pos x="T2" y="T3"/>
                </a:cxn>
                <a:cxn ang="0">
                  <a:pos x="T4" y="T5"/>
                </a:cxn>
                <a:cxn ang="0">
                  <a:pos x="T6" y="T7"/>
                </a:cxn>
                <a:cxn ang="0">
                  <a:pos x="T8" y="T9"/>
                </a:cxn>
                <a:cxn ang="0">
                  <a:pos x="T10" y="T11"/>
                </a:cxn>
                <a:cxn ang="0">
                  <a:pos x="T12" y="T13"/>
                </a:cxn>
              </a:cxnLst>
              <a:rect l="0" t="0" r="r" b="b"/>
              <a:pathLst>
                <a:path w="635" h="793">
                  <a:moveTo>
                    <a:pt x="98" y="574"/>
                  </a:moveTo>
                  <a:cubicBezTo>
                    <a:pt x="0" y="476"/>
                    <a:pt x="0" y="317"/>
                    <a:pt x="98" y="219"/>
                  </a:cubicBezTo>
                  <a:cubicBezTo>
                    <a:pt x="317" y="0"/>
                    <a:pt x="317" y="0"/>
                    <a:pt x="317" y="0"/>
                  </a:cubicBezTo>
                  <a:cubicBezTo>
                    <a:pt x="537" y="219"/>
                    <a:pt x="537" y="219"/>
                    <a:pt x="537" y="219"/>
                  </a:cubicBezTo>
                  <a:cubicBezTo>
                    <a:pt x="635" y="317"/>
                    <a:pt x="635" y="476"/>
                    <a:pt x="537" y="574"/>
                  </a:cubicBezTo>
                  <a:cubicBezTo>
                    <a:pt x="317" y="793"/>
                    <a:pt x="317" y="793"/>
                    <a:pt x="317" y="793"/>
                  </a:cubicBezTo>
                  <a:lnTo>
                    <a:pt x="98" y="5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3" name="Freeform 19"/>
            <p:cNvSpPr/>
            <p:nvPr/>
          </p:nvSpPr>
          <p:spPr bwMode="auto">
            <a:xfrm>
              <a:off x="5593815" y="2750672"/>
              <a:ext cx="1004369" cy="1255461"/>
            </a:xfrm>
            <a:custGeom>
              <a:avLst/>
              <a:gdLst>
                <a:gd name="T0" fmla="*/ 477 w 613"/>
                <a:gd name="T1" fmla="*/ 171 h 767"/>
                <a:gd name="T2" fmla="*/ 519 w 613"/>
                <a:gd name="T3" fmla="*/ 212 h 767"/>
                <a:gd name="T4" fmla="*/ 519 w 613"/>
                <a:gd name="T5" fmla="*/ 555 h 767"/>
                <a:gd name="T6" fmla="*/ 477 w 613"/>
                <a:gd name="T7" fmla="*/ 596 h 767"/>
                <a:gd name="T8" fmla="*/ 306 w 613"/>
                <a:gd name="T9" fmla="*/ 767 h 767"/>
                <a:gd name="T10" fmla="*/ 135 w 613"/>
                <a:gd name="T11" fmla="*/ 596 h 767"/>
                <a:gd name="T12" fmla="*/ 94 w 613"/>
                <a:gd name="T13" fmla="*/ 555 h 767"/>
                <a:gd name="T14" fmla="*/ 94 w 613"/>
                <a:gd name="T15" fmla="*/ 212 h 767"/>
                <a:gd name="T16" fmla="*/ 135 w 613"/>
                <a:gd name="T17" fmla="*/ 171 h 767"/>
                <a:gd name="T18" fmla="*/ 306 w 613"/>
                <a:gd name="T19" fmla="*/ 0 h 767"/>
                <a:gd name="T20" fmla="*/ 477 w 613"/>
                <a:gd name="T21" fmla="*/ 171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3" h="767">
                  <a:moveTo>
                    <a:pt x="477" y="171"/>
                  </a:moveTo>
                  <a:cubicBezTo>
                    <a:pt x="519" y="212"/>
                    <a:pt x="519" y="212"/>
                    <a:pt x="519" y="212"/>
                  </a:cubicBezTo>
                  <a:cubicBezTo>
                    <a:pt x="613" y="307"/>
                    <a:pt x="613" y="461"/>
                    <a:pt x="519" y="555"/>
                  </a:cubicBezTo>
                  <a:cubicBezTo>
                    <a:pt x="477" y="596"/>
                    <a:pt x="477" y="596"/>
                    <a:pt x="477" y="596"/>
                  </a:cubicBezTo>
                  <a:cubicBezTo>
                    <a:pt x="306" y="767"/>
                    <a:pt x="306" y="767"/>
                    <a:pt x="306" y="767"/>
                  </a:cubicBezTo>
                  <a:cubicBezTo>
                    <a:pt x="135" y="596"/>
                    <a:pt x="135" y="596"/>
                    <a:pt x="135" y="596"/>
                  </a:cubicBezTo>
                  <a:cubicBezTo>
                    <a:pt x="94" y="555"/>
                    <a:pt x="94" y="555"/>
                    <a:pt x="94" y="555"/>
                  </a:cubicBezTo>
                  <a:cubicBezTo>
                    <a:pt x="0" y="461"/>
                    <a:pt x="0" y="307"/>
                    <a:pt x="94" y="212"/>
                  </a:cubicBezTo>
                  <a:cubicBezTo>
                    <a:pt x="135" y="171"/>
                    <a:pt x="135" y="171"/>
                    <a:pt x="135" y="171"/>
                  </a:cubicBezTo>
                  <a:cubicBezTo>
                    <a:pt x="306" y="0"/>
                    <a:pt x="306" y="0"/>
                    <a:pt x="306" y="0"/>
                  </a:cubicBezTo>
                  <a:lnTo>
                    <a:pt x="477" y="171"/>
                  </a:lnTo>
                  <a:close/>
                </a:path>
              </a:pathLst>
            </a:custGeom>
            <a:grp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54" name="Freeform 910"/>
            <p:cNvSpPr/>
            <p:nvPr/>
          </p:nvSpPr>
          <p:spPr bwMode="auto">
            <a:xfrm>
              <a:off x="5843519" y="3092119"/>
              <a:ext cx="567438" cy="572566"/>
            </a:xfrm>
            <a:custGeom>
              <a:avLst/>
              <a:gdLst>
                <a:gd name="T0" fmla="*/ 140 w 280"/>
                <a:gd name="T1" fmla="*/ 0 h 283"/>
                <a:gd name="T2" fmla="*/ 0 w 280"/>
                <a:gd name="T3" fmla="*/ 122 h 283"/>
                <a:gd name="T4" fmla="*/ 34 w 280"/>
                <a:gd name="T5" fmla="*/ 104 h 283"/>
                <a:gd name="T6" fmla="*/ 70 w 280"/>
                <a:gd name="T7" fmla="*/ 124 h 283"/>
                <a:gd name="T8" fmla="*/ 105 w 280"/>
                <a:gd name="T9" fmla="*/ 104 h 283"/>
                <a:gd name="T10" fmla="*/ 135 w 280"/>
                <a:gd name="T11" fmla="*/ 117 h 283"/>
                <a:gd name="T12" fmla="*/ 135 w 280"/>
                <a:gd name="T13" fmla="*/ 194 h 283"/>
                <a:gd name="T14" fmla="*/ 129 w 280"/>
                <a:gd name="T15" fmla="*/ 194 h 283"/>
                <a:gd name="T16" fmla="*/ 129 w 280"/>
                <a:gd name="T17" fmla="*/ 222 h 283"/>
                <a:gd name="T18" fmla="*/ 129 w 280"/>
                <a:gd name="T19" fmla="*/ 250 h 283"/>
                <a:gd name="T20" fmla="*/ 127 w 280"/>
                <a:gd name="T21" fmla="*/ 259 h 283"/>
                <a:gd name="T22" fmla="*/ 117 w 280"/>
                <a:gd name="T23" fmla="*/ 264 h 283"/>
                <a:gd name="T24" fmla="*/ 113 w 280"/>
                <a:gd name="T25" fmla="*/ 264 h 283"/>
                <a:gd name="T26" fmla="*/ 107 w 280"/>
                <a:gd name="T27" fmla="*/ 261 h 283"/>
                <a:gd name="T28" fmla="*/ 105 w 280"/>
                <a:gd name="T29" fmla="*/ 257 h 283"/>
                <a:gd name="T30" fmla="*/ 104 w 280"/>
                <a:gd name="T31" fmla="*/ 251 h 283"/>
                <a:gd name="T32" fmla="*/ 101 w 280"/>
                <a:gd name="T33" fmla="*/ 244 h 283"/>
                <a:gd name="T34" fmla="*/ 93 w 280"/>
                <a:gd name="T35" fmla="*/ 240 h 283"/>
                <a:gd name="T36" fmla="*/ 86 w 280"/>
                <a:gd name="T37" fmla="*/ 243 h 283"/>
                <a:gd name="T38" fmla="*/ 83 w 280"/>
                <a:gd name="T39" fmla="*/ 251 h 283"/>
                <a:gd name="T40" fmla="*/ 85 w 280"/>
                <a:gd name="T41" fmla="*/ 264 h 283"/>
                <a:gd name="T42" fmla="*/ 91 w 280"/>
                <a:gd name="T43" fmla="*/ 274 h 283"/>
                <a:gd name="T44" fmla="*/ 107 w 280"/>
                <a:gd name="T45" fmla="*/ 282 h 283"/>
                <a:gd name="T46" fmla="*/ 117 w 280"/>
                <a:gd name="T47" fmla="*/ 283 h 283"/>
                <a:gd name="T48" fmla="*/ 117 w 280"/>
                <a:gd name="T49" fmla="*/ 283 h 283"/>
                <a:gd name="T50" fmla="*/ 117 w 280"/>
                <a:gd name="T51" fmla="*/ 283 h 283"/>
                <a:gd name="T52" fmla="*/ 117 w 280"/>
                <a:gd name="T53" fmla="*/ 283 h 283"/>
                <a:gd name="T54" fmla="*/ 117 w 280"/>
                <a:gd name="T55" fmla="*/ 283 h 283"/>
                <a:gd name="T56" fmla="*/ 117 w 280"/>
                <a:gd name="T57" fmla="*/ 283 h 283"/>
                <a:gd name="T58" fmla="*/ 117 w 280"/>
                <a:gd name="T59" fmla="*/ 283 h 283"/>
                <a:gd name="T60" fmla="*/ 117 w 280"/>
                <a:gd name="T61" fmla="*/ 283 h 283"/>
                <a:gd name="T62" fmla="*/ 143 w 280"/>
                <a:gd name="T63" fmla="*/ 272 h 283"/>
                <a:gd name="T64" fmla="*/ 151 w 280"/>
                <a:gd name="T65" fmla="*/ 250 h 283"/>
                <a:gd name="T66" fmla="*/ 151 w 280"/>
                <a:gd name="T67" fmla="*/ 250 h 283"/>
                <a:gd name="T68" fmla="*/ 151 w 280"/>
                <a:gd name="T69" fmla="*/ 250 h 283"/>
                <a:gd name="T70" fmla="*/ 151 w 280"/>
                <a:gd name="T71" fmla="*/ 222 h 283"/>
                <a:gd name="T72" fmla="*/ 151 w 280"/>
                <a:gd name="T73" fmla="*/ 194 h 283"/>
                <a:gd name="T74" fmla="*/ 145 w 280"/>
                <a:gd name="T75" fmla="*/ 194 h 283"/>
                <a:gd name="T76" fmla="*/ 145 w 280"/>
                <a:gd name="T77" fmla="*/ 117 h 283"/>
                <a:gd name="T78" fmla="*/ 175 w 280"/>
                <a:gd name="T79" fmla="*/ 105 h 283"/>
                <a:gd name="T80" fmla="*/ 210 w 280"/>
                <a:gd name="T81" fmla="*/ 124 h 283"/>
                <a:gd name="T82" fmla="*/ 246 w 280"/>
                <a:gd name="T83" fmla="*/ 105 h 283"/>
                <a:gd name="T84" fmla="*/ 280 w 280"/>
                <a:gd name="T85" fmla="*/ 123 h 283"/>
                <a:gd name="T86" fmla="*/ 140 w 280"/>
                <a:gd name="T8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0" h="283">
                  <a:moveTo>
                    <a:pt x="140" y="0"/>
                  </a:moveTo>
                  <a:cubicBezTo>
                    <a:pt x="68" y="0"/>
                    <a:pt x="9" y="54"/>
                    <a:pt x="0" y="122"/>
                  </a:cubicBezTo>
                  <a:cubicBezTo>
                    <a:pt x="7" y="112"/>
                    <a:pt x="20" y="104"/>
                    <a:pt x="34" y="104"/>
                  </a:cubicBezTo>
                  <a:cubicBezTo>
                    <a:pt x="50" y="104"/>
                    <a:pt x="63" y="112"/>
                    <a:pt x="70" y="124"/>
                  </a:cubicBezTo>
                  <a:cubicBezTo>
                    <a:pt x="76" y="113"/>
                    <a:pt x="89" y="104"/>
                    <a:pt x="105" y="104"/>
                  </a:cubicBezTo>
                  <a:cubicBezTo>
                    <a:pt x="117" y="104"/>
                    <a:pt x="128" y="110"/>
                    <a:pt x="135" y="117"/>
                  </a:cubicBezTo>
                  <a:cubicBezTo>
                    <a:pt x="135" y="194"/>
                    <a:pt x="135" y="194"/>
                    <a:pt x="135" y="194"/>
                  </a:cubicBezTo>
                  <a:cubicBezTo>
                    <a:pt x="129" y="194"/>
                    <a:pt x="129" y="194"/>
                    <a:pt x="129" y="194"/>
                  </a:cubicBezTo>
                  <a:cubicBezTo>
                    <a:pt x="129" y="194"/>
                    <a:pt x="129" y="208"/>
                    <a:pt x="129" y="222"/>
                  </a:cubicBezTo>
                  <a:cubicBezTo>
                    <a:pt x="129" y="236"/>
                    <a:pt x="129" y="250"/>
                    <a:pt x="129" y="250"/>
                  </a:cubicBezTo>
                  <a:cubicBezTo>
                    <a:pt x="129" y="252"/>
                    <a:pt x="129" y="256"/>
                    <a:pt x="127" y="259"/>
                  </a:cubicBezTo>
                  <a:cubicBezTo>
                    <a:pt x="125" y="262"/>
                    <a:pt x="122" y="264"/>
                    <a:pt x="117" y="264"/>
                  </a:cubicBezTo>
                  <a:cubicBezTo>
                    <a:pt x="116" y="264"/>
                    <a:pt x="115" y="264"/>
                    <a:pt x="113" y="264"/>
                  </a:cubicBezTo>
                  <a:cubicBezTo>
                    <a:pt x="111" y="263"/>
                    <a:pt x="109" y="262"/>
                    <a:pt x="107" y="261"/>
                  </a:cubicBezTo>
                  <a:cubicBezTo>
                    <a:pt x="106" y="259"/>
                    <a:pt x="106" y="258"/>
                    <a:pt x="105" y="257"/>
                  </a:cubicBezTo>
                  <a:cubicBezTo>
                    <a:pt x="104" y="255"/>
                    <a:pt x="104" y="253"/>
                    <a:pt x="104" y="251"/>
                  </a:cubicBezTo>
                  <a:cubicBezTo>
                    <a:pt x="104" y="248"/>
                    <a:pt x="103" y="245"/>
                    <a:pt x="101" y="244"/>
                  </a:cubicBezTo>
                  <a:cubicBezTo>
                    <a:pt x="99" y="242"/>
                    <a:pt x="96" y="240"/>
                    <a:pt x="93" y="240"/>
                  </a:cubicBezTo>
                  <a:cubicBezTo>
                    <a:pt x="90" y="240"/>
                    <a:pt x="88" y="242"/>
                    <a:pt x="86" y="243"/>
                  </a:cubicBezTo>
                  <a:cubicBezTo>
                    <a:pt x="84" y="245"/>
                    <a:pt x="83" y="248"/>
                    <a:pt x="83" y="251"/>
                  </a:cubicBezTo>
                  <a:cubicBezTo>
                    <a:pt x="83" y="256"/>
                    <a:pt x="83" y="260"/>
                    <a:pt x="85" y="264"/>
                  </a:cubicBezTo>
                  <a:cubicBezTo>
                    <a:pt x="86" y="267"/>
                    <a:pt x="88" y="271"/>
                    <a:pt x="91" y="274"/>
                  </a:cubicBezTo>
                  <a:cubicBezTo>
                    <a:pt x="96" y="278"/>
                    <a:pt x="102" y="281"/>
                    <a:pt x="107" y="282"/>
                  </a:cubicBezTo>
                  <a:cubicBezTo>
                    <a:pt x="112" y="283"/>
                    <a:pt x="116"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29" y="283"/>
                    <a:pt x="137" y="278"/>
                    <a:pt x="143" y="272"/>
                  </a:cubicBezTo>
                  <a:cubicBezTo>
                    <a:pt x="148" y="265"/>
                    <a:pt x="150" y="257"/>
                    <a:pt x="151" y="250"/>
                  </a:cubicBezTo>
                  <a:cubicBezTo>
                    <a:pt x="151" y="250"/>
                    <a:pt x="151" y="250"/>
                    <a:pt x="151" y="250"/>
                  </a:cubicBezTo>
                  <a:cubicBezTo>
                    <a:pt x="151" y="250"/>
                    <a:pt x="151" y="250"/>
                    <a:pt x="151" y="250"/>
                  </a:cubicBezTo>
                  <a:cubicBezTo>
                    <a:pt x="151" y="222"/>
                    <a:pt x="151" y="222"/>
                    <a:pt x="151" y="222"/>
                  </a:cubicBezTo>
                  <a:cubicBezTo>
                    <a:pt x="151" y="194"/>
                    <a:pt x="151" y="194"/>
                    <a:pt x="151" y="194"/>
                  </a:cubicBezTo>
                  <a:cubicBezTo>
                    <a:pt x="145" y="194"/>
                    <a:pt x="145" y="194"/>
                    <a:pt x="145" y="194"/>
                  </a:cubicBezTo>
                  <a:cubicBezTo>
                    <a:pt x="145" y="117"/>
                    <a:pt x="145" y="117"/>
                    <a:pt x="145" y="117"/>
                  </a:cubicBezTo>
                  <a:cubicBezTo>
                    <a:pt x="152" y="109"/>
                    <a:pt x="163" y="104"/>
                    <a:pt x="175" y="105"/>
                  </a:cubicBezTo>
                  <a:cubicBezTo>
                    <a:pt x="191" y="105"/>
                    <a:pt x="204" y="113"/>
                    <a:pt x="210" y="124"/>
                  </a:cubicBezTo>
                  <a:cubicBezTo>
                    <a:pt x="217" y="113"/>
                    <a:pt x="230" y="105"/>
                    <a:pt x="246" y="105"/>
                  </a:cubicBezTo>
                  <a:cubicBezTo>
                    <a:pt x="260" y="105"/>
                    <a:pt x="273" y="112"/>
                    <a:pt x="280" y="123"/>
                  </a:cubicBezTo>
                  <a:cubicBezTo>
                    <a:pt x="271" y="54"/>
                    <a:pt x="212" y="0"/>
                    <a:pt x="140" y="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31" name="组合 30"/>
          <p:cNvGrpSpPr/>
          <p:nvPr/>
        </p:nvGrpSpPr>
        <p:grpSpPr>
          <a:xfrm>
            <a:off x="4331804" y="3537792"/>
            <a:ext cx="1752187" cy="1005461"/>
            <a:chOff x="4331804" y="3537792"/>
            <a:chExt cx="1752187" cy="1005461"/>
          </a:xfrm>
          <a:solidFill>
            <a:schemeClr val="accent1"/>
          </a:solidFill>
        </p:grpSpPr>
        <p:sp>
          <p:nvSpPr>
            <p:cNvPr id="12" name="Freeform 8"/>
            <p:cNvSpPr>
              <a:spLocks noEditPoints="1"/>
            </p:cNvSpPr>
            <p:nvPr/>
          </p:nvSpPr>
          <p:spPr bwMode="auto">
            <a:xfrm>
              <a:off x="4331804" y="3573818"/>
              <a:ext cx="1730353" cy="932316"/>
            </a:xfrm>
            <a:custGeom>
              <a:avLst/>
              <a:gdLst>
                <a:gd name="T0" fmla="*/ 292 w 1057"/>
                <a:gd name="T1" fmla="*/ 498 h 569"/>
                <a:gd name="T2" fmla="*/ 0 w 1057"/>
                <a:gd name="T3" fmla="*/ 283 h 569"/>
                <a:gd name="T4" fmla="*/ 293 w 1057"/>
                <a:gd name="T5" fmla="*/ 70 h 569"/>
                <a:gd name="T6" fmla="*/ 528 w 1057"/>
                <a:gd name="T7" fmla="*/ 0 h 569"/>
                <a:gd name="T8" fmla="*/ 765 w 1057"/>
                <a:gd name="T9" fmla="*/ 71 h 569"/>
                <a:gd name="T10" fmla="*/ 1057 w 1057"/>
                <a:gd name="T11" fmla="*/ 286 h 569"/>
                <a:gd name="T12" fmla="*/ 763 w 1057"/>
                <a:gd name="T13" fmla="*/ 499 h 569"/>
                <a:gd name="T14" fmla="*/ 528 w 1057"/>
                <a:gd name="T15" fmla="*/ 569 h 569"/>
                <a:gd name="T16" fmla="*/ 528 w 1057"/>
                <a:gd name="T17" fmla="*/ 569 h 569"/>
                <a:gd name="T18" fmla="*/ 292 w 1057"/>
                <a:gd name="T19" fmla="*/ 498 h 569"/>
                <a:gd name="T20" fmla="*/ 762 w 1057"/>
                <a:gd name="T21" fmla="*/ 74 h 569"/>
                <a:gd name="T22" fmla="*/ 528 w 1057"/>
                <a:gd name="T23" fmla="*/ 3 h 569"/>
                <a:gd name="T24" fmla="*/ 296 w 1057"/>
                <a:gd name="T25" fmla="*/ 73 h 569"/>
                <a:gd name="T26" fmla="*/ 6 w 1057"/>
                <a:gd name="T27" fmla="*/ 283 h 569"/>
                <a:gd name="T28" fmla="*/ 295 w 1057"/>
                <a:gd name="T29" fmla="*/ 495 h 569"/>
                <a:gd name="T30" fmla="*/ 528 w 1057"/>
                <a:gd name="T31" fmla="*/ 566 h 569"/>
                <a:gd name="T32" fmla="*/ 528 w 1057"/>
                <a:gd name="T33" fmla="*/ 566 h 569"/>
                <a:gd name="T34" fmla="*/ 760 w 1057"/>
                <a:gd name="T35" fmla="*/ 496 h 569"/>
                <a:gd name="T36" fmla="*/ 1050 w 1057"/>
                <a:gd name="T37" fmla="*/ 286 h 569"/>
                <a:gd name="T38" fmla="*/ 762 w 1057"/>
                <a:gd name="T39" fmla="*/ 74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7" h="569">
                  <a:moveTo>
                    <a:pt x="292" y="498"/>
                  </a:moveTo>
                  <a:cubicBezTo>
                    <a:pt x="0" y="283"/>
                    <a:pt x="0" y="283"/>
                    <a:pt x="0" y="283"/>
                  </a:cubicBezTo>
                  <a:cubicBezTo>
                    <a:pt x="293" y="70"/>
                    <a:pt x="293" y="70"/>
                    <a:pt x="293" y="70"/>
                  </a:cubicBezTo>
                  <a:cubicBezTo>
                    <a:pt x="356" y="25"/>
                    <a:pt x="439" y="0"/>
                    <a:pt x="528" y="0"/>
                  </a:cubicBezTo>
                  <a:cubicBezTo>
                    <a:pt x="618" y="0"/>
                    <a:pt x="702" y="25"/>
                    <a:pt x="765" y="71"/>
                  </a:cubicBezTo>
                  <a:cubicBezTo>
                    <a:pt x="1057" y="286"/>
                    <a:pt x="1057" y="286"/>
                    <a:pt x="1057" y="286"/>
                  </a:cubicBezTo>
                  <a:cubicBezTo>
                    <a:pt x="763" y="499"/>
                    <a:pt x="763" y="499"/>
                    <a:pt x="763" y="499"/>
                  </a:cubicBezTo>
                  <a:cubicBezTo>
                    <a:pt x="701" y="544"/>
                    <a:pt x="617" y="569"/>
                    <a:pt x="528" y="569"/>
                  </a:cubicBezTo>
                  <a:cubicBezTo>
                    <a:pt x="528" y="569"/>
                    <a:pt x="528" y="569"/>
                    <a:pt x="528" y="569"/>
                  </a:cubicBezTo>
                  <a:cubicBezTo>
                    <a:pt x="438" y="569"/>
                    <a:pt x="355" y="544"/>
                    <a:pt x="292" y="498"/>
                  </a:cubicBezTo>
                  <a:close/>
                  <a:moveTo>
                    <a:pt x="762" y="74"/>
                  </a:moveTo>
                  <a:cubicBezTo>
                    <a:pt x="700" y="28"/>
                    <a:pt x="617" y="3"/>
                    <a:pt x="528" y="3"/>
                  </a:cubicBezTo>
                  <a:cubicBezTo>
                    <a:pt x="441" y="3"/>
                    <a:pt x="358" y="28"/>
                    <a:pt x="296" y="73"/>
                  </a:cubicBezTo>
                  <a:cubicBezTo>
                    <a:pt x="6" y="283"/>
                    <a:pt x="6" y="283"/>
                    <a:pt x="6" y="283"/>
                  </a:cubicBezTo>
                  <a:cubicBezTo>
                    <a:pt x="295" y="495"/>
                    <a:pt x="295" y="495"/>
                    <a:pt x="295" y="495"/>
                  </a:cubicBezTo>
                  <a:cubicBezTo>
                    <a:pt x="357" y="541"/>
                    <a:pt x="440" y="566"/>
                    <a:pt x="528" y="566"/>
                  </a:cubicBezTo>
                  <a:cubicBezTo>
                    <a:pt x="528" y="566"/>
                    <a:pt x="528" y="566"/>
                    <a:pt x="528" y="566"/>
                  </a:cubicBezTo>
                  <a:cubicBezTo>
                    <a:pt x="616" y="566"/>
                    <a:pt x="698" y="541"/>
                    <a:pt x="760" y="496"/>
                  </a:cubicBezTo>
                  <a:cubicBezTo>
                    <a:pt x="1050" y="286"/>
                    <a:pt x="1050" y="286"/>
                    <a:pt x="1050" y="286"/>
                  </a:cubicBezTo>
                  <a:lnTo>
                    <a:pt x="762" y="74"/>
                  </a:lnTo>
                  <a:close/>
                </a:path>
              </a:pathLst>
            </a:custGeom>
            <a:grp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3" name="Freeform 9"/>
            <p:cNvSpPr>
              <a:spLocks noEditPoints="1"/>
            </p:cNvSpPr>
            <p:nvPr/>
          </p:nvSpPr>
          <p:spPr bwMode="auto">
            <a:xfrm>
              <a:off x="4457350" y="3569451"/>
              <a:ext cx="1604807" cy="943233"/>
            </a:xfrm>
            <a:custGeom>
              <a:avLst/>
              <a:gdLst>
                <a:gd name="T0" fmla="*/ 270 w 980"/>
                <a:gd name="T1" fmla="*/ 504 h 576"/>
                <a:gd name="T2" fmla="*/ 0 w 980"/>
                <a:gd name="T3" fmla="*/ 288 h 576"/>
                <a:gd name="T4" fmla="*/ 271 w 980"/>
                <a:gd name="T5" fmla="*/ 72 h 576"/>
                <a:gd name="T6" fmla="*/ 490 w 980"/>
                <a:gd name="T7" fmla="*/ 0 h 576"/>
                <a:gd name="T8" fmla="*/ 709 w 980"/>
                <a:gd name="T9" fmla="*/ 73 h 576"/>
                <a:gd name="T10" fmla="*/ 980 w 980"/>
                <a:gd name="T11" fmla="*/ 289 h 576"/>
                <a:gd name="T12" fmla="*/ 708 w 980"/>
                <a:gd name="T13" fmla="*/ 504 h 576"/>
                <a:gd name="T14" fmla="*/ 490 w 980"/>
                <a:gd name="T15" fmla="*/ 576 h 576"/>
                <a:gd name="T16" fmla="*/ 490 w 980"/>
                <a:gd name="T17" fmla="*/ 576 h 576"/>
                <a:gd name="T18" fmla="*/ 270 w 980"/>
                <a:gd name="T19" fmla="*/ 504 h 576"/>
                <a:gd name="T20" fmla="*/ 701 w 980"/>
                <a:gd name="T21" fmla="*/ 79 h 576"/>
                <a:gd name="T22" fmla="*/ 490 w 980"/>
                <a:gd name="T23" fmla="*/ 10 h 576"/>
                <a:gd name="T24" fmla="*/ 280 w 980"/>
                <a:gd name="T25" fmla="*/ 79 h 576"/>
                <a:gd name="T26" fmla="*/ 17 w 980"/>
                <a:gd name="T27" fmla="*/ 288 h 576"/>
                <a:gd name="T28" fmla="*/ 279 w 980"/>
                <a:gd name="T29" fmla="*/ 497 h 576"/>
                <a:gd name="T30" fmla="*/ 490 w 980"/>
                <a:gd name="T31" fmla="*/ 567 h 576"/>
                <a:gd name="T32" fmla="*/ 490 w 980"/>
                <a:gd name="T33" fmla="*/ 567 h 576"/>
                <a:gd name="T34" fmla="*/ 699 w 980"/>
                <a:gd name="T35" fmla="*/ 497 h 576"/>
                <a:gd name="T36" fmla="*/ 962 w 980"/>
                <a:gd name="T37" fmla="*/ 289 h 576"/>
                <a:gd name="T38" fmla="*/ 701 w 980"/>
                <a:gd name="T39" fmla="*/ 79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80" h="576">
                  <a:moveTo>
                    <a:pt x="270" y="504"/>
                  </a:moveTo>
                  <a:cubicBezTo>
                    <a:pt x="0" y="288"/>
                    <a:pt x="0" y="288"/>
                    <a:pt x="0" y="288"/>
                  </a:cubicBezTo>
                  <a:cubicBezTo>
                    <a:pt x="271" y="72"/>
                    <a:pt x="271" y="72"/>
                    <a:pt x="271" y="72"/>
                  </a:cubicBezTo>
                  <a:cubicBezTo>
                    <a:pt x="330" y="26"/>
                    <a:pt x="407" y="1"/>
                    <a:pt x="490" y="0"/>
                  </a:cubicBezTo>
                  <a:cubicBezTo>
                    <a:pt x="573" y="0"/>
                    <a:pt x="651" y="26"/>
                    <a:pt x="709" y="73"/>
                  </a:cubicBezTo>
                  <a:cubicBezTo>
                    <a:pt x="980" y="289"/>
                    <a:pt x="980" y="289"/>
                    <a:pt x="980" y="289"/>
                  </a:cubicBezTo>
                  <a:cubicBezTo>
                    <a:pt x="708" y="504"/>
                    <a:pt x="708" y="504"/>
                    <a:pt x="708" y="504"/>
                  </a:cubicBezTo>
                  <a:cubicBezTo>
                    <a:pt x="650" y="551"/>
                    <a:pt x="572" y="576"/>
                    <a:pt x="490" y="576"/>
                  </a:cubicBezTo>
                  <a:cubicBezTo>
                    <a:pt x="490" y="576"/>
                    <a:pt x="490" y="576"/>
                    <a:pt x="490" y="576"/>
                  </a:cubicBezTo>
                  <a:cubicBezTo>
                    <a:pt x="406" y="576"/>
                    <a:pt x="328" y="551"/>
                    <a:pt x="270" y="504"/>
                  </a:cubicBezTo>
                  <a:close/>
                  <a:moveTo>
                    <a:pt x="701" y="79"/>
                  </a:moveTo>
                  <a:cubicBezTo>
                    <a:pt x="645" y="35"/>
                    <a:pt x="570" y="10"/>
                    <a:pt x="490" y="10"/>
                  </a:cubicBezTo>
                  <a:cubicBezTo>
                    <a:pt x="410" y="10"/>
                    <a:pt x="336" y="35"/>
                    <a:pt x="280" y="79"/>
                  </a:cubicBezTo>
                  <a:cubicBezTo>
                    <a:pt x="17" y="288"/>
                    <a:pt x="17" y="288"/>
                    <a:pt x="17" y="288"/>
                  </a:cubicBezTo>
                  <a:cubicBezTo>
                    <a:pt x="279" y="497"/>
                    <a:pt x="279" y="497"/>
                    <a:pt x="279" y="497"/>
                  </a:cubicBezTo>
                  <a:cubicBezTo>
                    <a:pt x="335" y="542"/>
                    <a:pt x="409" y="567"/>
                    <a:pt x="490" y="567"/>
                  </a:cubicBezTo>
                  <a:cubicBezTo>
                    <a:pt x="490" y="567"/>
                    <a:pt x="490" y="567"/>
                    <a:pt x="490" y="567"/>
                  </a:cubicBezTo>
                  <a:cubicBezTo>
                    <a:pt x="569" y="566"/>
                    <a:pt x="643" y="542"/>
                    <a:pt x="699" y="497"/>
                  </a:cubicBezTo>
                  <a:cubicBezTo>
                    <a:pt x="962" y="289"/>
                    <a:pt x="962" y="289"/>
                    <a:pt x="962" y="289"/>
                  </a:cubicBezTo>
                  <a:lnTo>
                    <a:pt x="701" y="79"/>
                  </a:lnTo>
                  <a:close/>
                </a:path>
              </a:pathLst>
            </a:custGeom>
            <a:grp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4" name="Freeform 10"/>
            <p:cNvSpPr>
              <a:spLocks noEditPoints="1"/>
            </p:cNvSpPr>
            <p:nvPr/>
          </p:nvSpPr>
          <p:spPr bwMode="auto">
            <a:xfrm>
              <a:off x="4568704" y="3563993"/>
              <a:ext cx="1493453" cy="953059"/>
            </a:xfrm>
            <a:custGeom>
              <a:avLst/>
              <a:gdLst>
                <a:gd name="T0" fmla="*/ 251 w 912"/>
                <a:gd name="T1" fmla="*/ 509 h 582"/>
                <a:gd name="T2" fmla="*/ 0 w 912"/>
                <a:gd name="T3" fmla="*/ 290 h 582"/>
                <a:gd name="T4" fmla="*/ 253 w 912"/>
                <a:gd name="T5" fmla="*/ 73 h 582"/>
                <a:gd name="T6" fmla="*/ 456 w 912"/>
                <a:gd name="T7" fmla="*/ 0 h 582"/>
                <a:gd name="T8" fmla="*/ 661 w 912"/>
                <a:gd name="T9" fmla="*/ 73 h 582"/>
                <a:gd name="T10" fmla="*/ 912 w 912"/>
                <a:gd name="T11" fmla="*/ 292 h 582"/>
                <a:gd name="T12" fmla="*/ 659 w 912"/>
                <a:gd name="T13" fmla="*/ 509 h 582"/>
                <a:gd name="T14" fmla="*/ 456 w 912"/>
                <a:gd name="T15" fmla="*/ 582 h 582"/>
                <a:gd name="T16" fmla="*/ 456 w 912"/>
                <a:gd name="T17" fmla="*/ 582 h 582"/>
                <a:gd name="T18" fmla="*/ 251 w 912"/>
                <a:gd name="T19" fmla="*/ 509 h 582"/>
                <a:gd name="T20" fmla="*/ 647 w 912"/>
                <a:gd name="T21" fmla="*/ 84 h 582"/>
                <a:gd name="T22" fmla="*/ 456 w 912"/>
                <a:gd name="T23" fmla="*/ 16 h 582"/>
                <a:gd name="T24" fmla="*/ 266 w 912"/>
                <a:gd name="T25" fmla="*/ 84 h 582"/>
                <a:gd name="T26" fmla="*/ 26 w 912"/>
                <a:gd name="T27" fmla="*/ 291 h 582"/>
                <a:gd name="T28" fmla="*/ 264 w 912"/>
                <a:gd name="T29" fmla="*/ 498 h 582"/>
                <a:gd name="T30" fmla="*/ 456 w 912"/>
                <a:gd name="T31" fmla="*/ 566 h 582"/>
                <a:gd name="T32" fmla="*/ 456 w 912"/>
                <a:gd name="T33" fmla="*/ 566 h 582"/>
                <a:gd name="T34" fmla="*/ 646 w 912"/>
                <a:gd name="T35" fmla="*/ 498 h 582"/>
                <a:gd name="T36" fmla="*/ 885 w 912"/>
                <a:gd name="T37" fmla="*/ 292 h 582"/>
                <a:gd name="T38" fmla="*/ 647 w 912"/>
                <a:gd name="T39" fmla="*/ 84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2" h="582">
                  <a:moveTo>
                    <a:pt x="251" y="509"/>
                  </a:moveTo>
                  <a:cubicBezTo>
                    <a:pt x="0" y="290"/>
                    <a:pt x="0" y="290"/>
                    <a:pt x="0" y="290"/>
                  </a:cubicBezTo>
                  <a:cubicBezTo>
                    <a:pt x="253" y="73"/>
                    <a:pt x="253" y="73"/>
                    <a:pt x="253" y="73"/>
                  </a:cubicBezTo>
                  <a:cubicBezTo>
                    <a:pt x="307" y="26"/>
                    <a:pt x="379" y="0"/>
                    <a:pt x="456" y="0"/>
                  </a:cubicBezTo>
                  <a:cubicBezTo>
                    <a:pt x="534" y="0"/>
                    <a:pt x="606" y="26"/>
                    <a:pt x="661" y="73"/>
                  </a:cubicBezTo>
                  <a:cubicBezTo>
                    <a:pt x="912" y="292"/>
                    <a:pt x="912" y="292"/>
                    <a:pt x="912" y="292"/>
                  </a:cubicBezTo>
                  <a:cubicBezTo>
                    <a:pt x="659" y="509"/>
                    <a:pt x="659" y="509"/>
                    <a:pt x="659" y="509"/>
                  </a:cubicBezTo>
                  <a:cubicBezTo>
                    <a:pt x="605" y="556"/>
                    <a:pt x="533" y="582"/>
                    <a:pt x="456" y="582"/>
                  </a:cubicBezTo>
                  <a:cubicBezTo>
                    <a:pt x="456" y="582"/>
                    <a:pt x="456" y="582"/>
                    <a:pt x="456" y="582"/>
                  </a:cubicBezTo>
                  <a:cubicBezTo>
                    <a:pt x="378" y="582"/>
                    <a:pt x="306" y="556"/>
                    <a:pt x="251" y="509"/>
                  </a:cubicBezTo>
                  <a:close/>
                  <a:moveTo>
                    <a:pt x="647" y="84"/>
                  </a:moveTo>
                  <a:cubicBezTo>
                    <a:pt x="597" y="40"/>
                    <a:pt x="529" y="16"/>
                    <a:pt x="456" y="16"/>
                  </a:cubicBezTo>
                  <a:cubicBezTo>
                    <a:pt x="384" y="16"/>
                    <a:pt x="316" y="40"/>
                    <a:pt x="266" y="84"/>
                  </a:cubicBezTo>
                  <a:cubicBezTo>
                    <a:pt x="26" y="291"/>
                    <a:pt x="26" y="291"/>
                    <a:pt x="26" y="291"/>
                  </a:cubicBezTo>
                  <a:cubicBezTo>
                    <a:pt x="264" y="498"/>
                    <a:pt x="264" y="498"/>
                    <a:pt x="264" y="498"/>
                  </a:cubicBezTo>
                  <a:cubicBezTo>
                    <a:pt x="315" y="542"/>
                    <a:pt x="383" y="566"/>
                    <a:pt x="456" y="566"/>
                  </a:cubicBezTo>
                  <a:cubicBezTo>
                    <a:pt x="456" y="566"/>
                    <a:pt x="456" y="566"/>
                    <a:pt x="456" y="566"/>
                  </a:cubicBezTo>
                  <a:cubicBezTo>
                    <a:pt x="528" y="566"/>
                    <a:pt x="595" y="542"/>
                    <a:pt x="646" y="498"/>
                  </a:cubicBezTo>
                  <a:cubicBezTo>
                    <a:pt x="885" y="292"/>
                    <a:pt x="885" y="292"/>
                    <a:pt x="885" y="292"/>
                  </a:cubicBezTo>
                  <a:lnTo>
                    <a:pt x="647" y="84"/>
                  </a:lnTo>
                  <a:close/>
                </a:path>
              </a:pathLst>
            </a:custGeom>
            <a:grp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5" name="Freeform 11"/>
            <p:cNvSpPr>
              <a:spLocks noEditPoints="1"/>
            </p:cNvSpPr>
            <p:nvPr/>
          </p:nvSpPr>
          <p:spPr bwMode="auto">
            <a:xfrm>
              <a:off x="4675691" y="3559626"/>
              <a:ext cx="1386466" cy="962884"/>
            </a:xfrm>
            <a:custGeom>
              <a:avLst/>
              <a:gdLst>
                <a:gd name="T0" fmla="*/ 233 w 847"/>
                <a:gd name="T1" fmla="*/ 514 h 588"/>
                <a:gd name="T2" fmla="*/ 0 w 847"/>
                <a:gd name="T3" fmla="*/ 293 h 588"/>
                <a:gd name="T4" fmla="*/ 235 w 847"/>
                <a:gd name="T5" fmla="*/ 73 h 588"/>
                <a:gd name="T6" fmla="*/ 424 w 847"/>
                <a:gd name="T7" fmla="*/ 0 h 588"/>
                <a:gd name="T8" fmla="*/ 614 w 847"/>
                <a:gd name="T9" fmla="*/ 74 h 588"/>
                <a:gd name="T10" fmla="*/ 847 w 847"/>
                <a:gd name="T11" fmla="*/ 295 h 588"/>
                <a:gd name="T12" fmla="*/ 612 w 847"/>
                <a:gd name="T13" fmla="*/ 515 h 588"/>
                <a:gd name="T14" fmla="*/ 423 w 847"/>
                <a:gd name="T15" fmla="*/ 588 h 588"/>
                <a:gd name="T16" fmla="*/ 423 w 847"/>
                <a:gd name="T17" fmla="*/ 588 h 588"/>
                <a:gd name="T18" fmla="*/ 233 w 847"/>
                <a:gd name="T19" fmla="*/ 514 h 588"/>
                <a:gd name="T20" fmla="*/ 597 w 847"/>
                <a:gd name="T21" fmla="*/ 90 h 588"/>
                <a:gd name="T22" fmla="*/ 424 w 847"/>
                <a:gd name="T23" fmla="*/ 22 h 588"/>
                <a:gd name="T24" fmla="*/ 251 w 847"/>
                <a:gd name="T25" fmla="*/ 89 h 588"/>
                <a:gd name="T26" fmla="*/ 34 w 847"/>
                <a:gd name="T27" fmla="*/ 294 h 588"/>
                <a:gd name="T28" fmla="*/ 250 w 847"/>
                <a:gd name="T29" fmla="*/ 498 h 588"/>
                <a:gd name="T30" fmla="*/ 423 w 847"/>
                <a:gd name="T31" fmla="*/ 566 h 588"/>
                <a:gd name="T32" fmla="*/ 423 w 847"/>
                <a:gd name="T33" fmla="*/ 566 h 588"/>
                <a:gd name="T34" fmla="*/ 596 w 847"/>
                <a:gd name="T35" fmla="*/ 499 h 588"/>
                <a:gd name="T36" fmla="*/ 813 w 847"/>
                <a:gd name="T37" fmla="*/ 295 h 588"/>
                <a:gd name="T38" fmla="*/ 597 w 847"/>
                <a:gd name="T39" fmla="*/ 9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7" h="588">
                  <a:moveTo>
                    <a:pt x="233" y="514"/>
                  </a:moveTo>
                  <a:cubicBezTo>
                    <a:pt x="0" y="293"/>
                    <a:pt x="0" y="293"/>
                    <a:pt x="0" y="293"/>
                  </a:cubicBezTo>
                  <a:cubicBezTo>
                    <a:pt x="235" y="73"/>
                    <a:pt x="235" y="73"/>
                    <a:pt x="235" y="73"/>
                  </a:cubicBezTo>
                  <a:cubicBezTo>
                    <a:pt x="285" y="26"/>
                    <a:pt x="352" y="0"/>
                    <a:pt x="424" y="0"/>
                  </a:cubicBezTo>
                  <a:cubicBezTo>
                    <a:pt x="496" y="0"/>
                    <a:pt x="563" y="26"/>
                    <a:pt x="614" y="74"/>
                  </a:cubicBezTo>
                  <a:cubicBezTo>
                    <a:pt x="847" y="295"/>
                    <a:pt x="847" y="295"/>
                    <a:pt x="847" y="295"/>
                  </a:cubicBezTo>
                  <a:cubicBezTo>
                    <a:pt x="612" y="515"/>
                    <a:pt x="612" y="515"/>
                    <a:pt x="612" y="515"/>
                  </a:cubicBezTo>
                  <a:cubicBezTo>
                    <a:pt x="562" y="562"/>
                    <a:pt x="495" y="588"/>
                    <a:pt x="423" y="588"/>
                  </a:cubicBezTo>
                  <a:cubicBezTo>
                    <a:pt x="423" y="588"/>
                    <a:pt x="423" y="588"/>
                    <a:pt x="423" y="588"/>
                  </a:cubicBezTo>
                  <a:cubicBezTo>
                    <a:pt x="351" y="588"/>
                    <a:pt x="284" y="562"/>
                    <a:pt x="233" y="514"/>
                  </a:cubicBezTo>
                  <a:close/>
                  <a:moveTo>
                    <a:pt x="597" y="90"/>
                  </a:moveTo>
                  <a:cubicBezTo>
                    <a:pt x="551" y="46"/>
                    <a:pt x="489" y="22"/>
                    <a:pt x="424" y="22"/>
                  </a:cubicBezTo>
                  <a:cubicBezTo>
                    <a:pt x="358" y="22"/>
                    <a:pt x="297" y="46"/>
                    <a:pt x="251" y="89"/>
                  </a:cubicBezTo>
                  <a:cubicBezTo>
                    <a:pt x="34" y="294"/>
                    <a:pt x="34" y="294"/>
                    <a:pt x="34" y="294"/>
                  </a:cubicBezTo>
                  <a:cubicBezTo>
                    <a:pt x="250" y="498"/>
                    <a:pt x="250" y="498"/>
                    <a:pt x="250" y="498"/>
                  </a:cubicBezTo>
                  <a:cubicBezTo>
                    <a:pt x="296" y="542"/>
                    <a:pt x="358" y="566"/>
                    <a:pt x="423" y="566"/>
                  </a:cubicBezTo>
                  <a:cubicBezTo>
                    <a:pt x="423" y="566"/>
                    <a:pt x="423" y="566"/>
                    <a:pt x="423" y="566"/>
                  </a:cubicBezTo>
                  <a:cubicBezTo>
                    <a:pt x="489" y="566"/>
                    <a:pt x="550" y="542"/>
                    <a:pt x="596" y="499"/>
                  </a:cubicBezTo>
                  <a:cubicBezTo>
                    <a:pt x="813" y="295"/>
                    <a:pt x="813" y="295"/>
                    <a:pt x="813" y="295"/>
                  </a:cubicBezTo>
                  <a:lnTo>
                    <a:pt x="597" y="90"/>
                  </a:lnTo>
                  <a:close/>
                </a:path>
              </a:pathLst>
            </a:custGeom>
            <a:grp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6" name="Freeform 12"/>
            <p:cNvSpPr/>
            <p:nvPr/>
          </p:nvSpPr>
          <p:spPr bwMode="auto">
            <a:xfrm>
              <a:off x="4783770" y="3562901"/>
              <a:ext cx="1300221" cy="957426"/>
            </a:xfrm>
            <a:custGeom>
              <a:avLst/>
              <a:gdLst>
                <a:gd name="T0" fmla="*/ 397 w 794"/>
                <a:gd name="T1" fmla="*/ 585 h 585"/>
                <a:gd name="T2" fmla="*/ 219 w 794"/>
                <a:gd name="T3" fmla="*/ 511 h 585"/>
                <a:gd name="T4" fmla="*/ 0 w 794"/>
                <a:gd name="T5" fmla="*/ 291 h 585"/>
                <a:gd name="T6" fmla="*/ 220 w 794"/>
                <a:gd name="T7" fmla="*/ 72 h 585"/>
                <a:gd name="T8" fmla="*/ 397 w 794"/>
                <a:gd name="T9" fmla="*/ 0 h 585"/>
                <a:gd name="T10" fmla="*/ 575 w 794"/>
                <a:gd name="T11" fmla="*/ 73 h 585"/>
                <a:gd name="T12" fmla="*/ 794 w 794"/>
                <a:gd name="T13" fmla="*/ 293 h 585"/>
                <a:gd name="T14" fmla="*/ 574 w 794"/>
                <a:gd name="T15" fmla="*/ 512 h 585"/>
                <a:gd name="T16" fmla="*/ 397 w 794"/>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4" h="585">
                  <a:moveTo>
                    <a:pt x="397" y="585"/>
                  </a:moveTo>
                  <a:cubicBezTo>
                    <a:pt x="329" y="585"/>
                    <a:pt x="266" y="558"/>
                    <a:pt x="219" y="511"/>
                  </a:cubicBezTo>
                  <a:cubicBezTo>
                    <a:pt x="0" y="291"/>
                    <a:pt x="0" y="291"/>
                    <a:pt x="0" y="291"/>
                  </a:cubicBezTo>
                  <a:cubicBezTo>
                    <a:pt x="220" y="72"/>
                    <a:pt x="220" y="72"/>
                    <a:pt x="220" y="72"/>
                  </a:cubicBezTo>
                  <a:cubicBezTo>
                    <a:pt x="267" y="25"/>
                    <a:pt x="330" y="0"/>
                    <a:pt x="397" y="0"/>
                  </a:cubicBezTo>
                  <a:cubicBezTo>
                    <a:pt x="465" y="0"/>
                    <a:pt x="528" y="26"/>
                    <a:pt x="575" y="73"/>
                  </a:cubicBezTo>
                  <a:cubicBezTo>
                    <a:pt x="794" y="293"/>
                    <a:pt x="794" y="293"/>
                    <a:pt x="794" y="293"/>
                  </a:cubicBezTo>
                  <a:cubicBezTo>
                    <a:pt x="574" y="512"/>
                    <a:pt x="574" y="512"/>
                    <a:pt x="574" y="512"/>
                  </a:cubicBezTo>
                  <a:cubicBezTo>
                    <a:pt x="527" y="559"/>
                    <a:pt x="464" y="585"/>
                    <a:pt x="397" y="585"/>
                  </a:cubicBezTo>
                  <a:close/>
                </a:path>
              </a:pathLst>
            </a:custGeom>
            <a:grp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7" name="Freeform 13"/>
            <p:cNvSpPr/>
            <p:nvPr/>
          </p:nvSpPr>
          <p:spPr bwMode="auto">
            <a:xfrm>
              <a:off x="4806696" y="3537792"/>
              <a:ext cx="1255461" cy="1005461"/>
            </a:xfrm>
            <a:custGeom>
              <a:avLst/>
              <a:gdLst>
                <a:gd name="T0" fmla="*/ 171 w 767"/>
                <a:gd name="T1" fmla="*/ 135 h 614"/>
                <a:gd name="T2" fmla="*/ 213 w 767"/>
                <a:gd name="T3" fmla="*/ 94 h 614"/>
                <a:gd name="T4" fmla="*/ 555 w 767"/>
                <a:gd name="T5" fmla="*/ 95 h 614"/>
                <a:gd name="T6" fmla="*/ 596 w 767"/>
                <a:gd name="T7" fmla="*/ 137 h 614"/>
                <a:gd name="T8" fmla="*/ 767 w 767"/>
                <a:gd name="T9" fmla="*/ 308 h 614"/>
                <a:gd name="T10" fmla="*/ 595 w 767"/>
                <a:gd name="T11" fmla="*/ 479 h 614"/>
                <a:gd name="T12" fmla="*/ 554 w 767"/>
                <a:gd name="T13" fmla="*/ 520 h 614"/>
                <a:gd name="T14" fmla="*/ 211 w 767"/>
                <a:gd name="T15" fmla="*/ 519 h 614"/>
                <a:gd name="T16" fmla="*/ 170 w 767"/>
                <a:gd name="T17" fmla="*/ 478 h 614"/>
                <a:gd name="T18" fmla="*/ 0 w 767"/>
                <a:gd name="T19" fmla="*/ 306 h 614"/>
                <a:gd name="T20" fmla="*/ 171 w 767"/>
                <a:gd name="T21" fmla="*/ 13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7" h="614">
                  <a:moveTo>
                    <a:pt x="171" y="135"/>
                  </a:moveTo>
                  <a:cubicBezTo>
                    <a:pt x="213" y="94"/>
                    <a:pt x="213" y="94"/>
                    <a:pt x="213" y="94"/>
                  </a:cubicBezTo>
                  <a:cubicBezTo>
                    <a:pt x="307" y="0"/>
                    <a:pt x="461" y="1"/>
                    <a:pt x="555" y="95"/>
                  </a:cubicBezTo>
                  <a:cubicBezTo>
                    <a:pt x="596" y="137"/>
                    <a:pt x="596" y="137"/>
                    <a:pt x="596" y="137"/>
                  </a:cubicBezTo>
                  <a:cubicBezTo>
                    <a:pt x="767" y="308"/>
                    <a:pt x="767" y="308"/>
                    <a:pt x="767" y="308"/>
                  </a:cubicBezTo>
                  <a:cubicBezTo>
                    <a:pt x="595" y="479"/>
                    <a:pt x="595" y="479"/>
                    <a:pt x="595" y="479"/>
                  </a:cubicBezTo>
                  <a:cubicBezTo>
                    <a:pt x="554" y="520"/>
                    <a:pt x="554" y="520"/>
                    <a:pt x="554" y="520"/>
                  </a:cubicBezTo>
                  <a:cubicBezTo>
                    <a:pt x="459" y="614"/>
                    <a:pt x="305" y="613"/>
                    <a:pt x="211" y="519"/>
                  </a:cubicBezTo>
                  <a:cubicBezTo>
                    <a:pt x="170" y="478"/>
                    <a:pt x="170" y="478"/>
                    <a:pt x="170" y="478"/>
                  </a:cubicBezTo>
                  <a:cubicBezTo>
                    <a:pt x="0" y="306"/>
                    <a:pt x="0" y="306"/>
                    <a:pt x="0" y="306"/>
                  </a:cubicBezTo>
                  <a:lnTo>
                    <a:pt x="171" y="135"/>
                  </a:lnTo>
                  <a:close/>
                </a:path>
              </a:pathLst>
            </a:custGeom>
            <a:grp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55" name="Freeform 266"/>
            <p:cNvSpPr>
              <a:spLocks noChangeAspect="1" noEditPoints="1"/>
            </p:cNvSpPr>
            <p:nvPr/>
          </p:nvSpPr>
          <p:spPr bwMode="auto">
            <a:xfrm>
              <a:off x="5196980" y="3819844"/>
              <a:ext cx="475572" cy="521049"/>
            </a:xfrm>
            <a:custGeom>
              <a:avLst/>
              <a:gdLst>
                <a:gd name="T0" fmla="*/ 62 w 183"/>
                <a:gd name="T1" fmla="*/ 22 h 200"/>
                <a:gd name="T2" fmla="*/ 36 w 183"/>
                <a:gd name="T3" fmla="*/ 11 h 200"/>
                <a:gd name="T4" fmla="*/ 0 w 183"/>
                <a:gd name="T5" fmla="*/ 48 h 200"/>
                <a:gd name="T6" fmla="*/ 9 w 183"/>
                <a:gd name="T7" fmla="*/ 73 h 200"/>
                <a:gd name="T8" fmla="*/ 62 w 183"/>
                <a:gd name="T9" fmla="*/ 22 h 200"/>
                <a:gd name="T10" fmla="*/ 147 w 183"/>
                <a:gd name="T11" fmla="*/ 11 h 200"/>
                <a:gd name="T12" fmla="*/ 119 w 183"/>
                <a:gd name="T13" fmla="*/ 23 h 200"/>
                <a:gd name="T14" fmla="*/ 170 w 183"/>
                <a:gd name="T15" fmla="*/ 76 h 200"/>
                <a:gd name="T16" fmla="*/ 183 w 183"/>
                <a:gd name="T17" fmla="*/ 48 h 200"/>
                <a:gd name="T18" fmla="*/ 147 w 183"/>
                <a:gd name="T19" fmla="*/ 11 h 200"/>
                <a:gd name="T20" fmla="*/ 169 w 183"/>
                <a:gd name="T21" fmla="*/ 103 h 200"/>
                <a:gd name="T22" fmla="*/ 96 w 183"/>
                <a:gd name="T23" fmla="*/ 23 h 200"/>
                <a:gd name="T24" fmla="*/ 96 w 183"/>
                <a:gd name="T25" fmla="*/ 6 h 200"/>
                <a:gd name="T26" fmla="*/ 98 w 183"/>
                <a:gd name="T27" fmla="*/ 6 h 200"/>
                <a:gd name="T28" fmla="*/ 102 w 183"/>
                <a:gd name="T29" fmla="*/ 3 h 200"/>
                <a:gd name="T30" fmla="*/ 98 w 183"/>
                <a:gd name="T31" fmla="*/ 0 h 200"/>
                <a:gd name="T32" fmla="*/ 81 w 183"/>
                <a:gd name="T33" fmla="*/ 0 h 200"/>
                <a:gd name="T34" fmla="*/ 78 w 183"/>
                <a:gd name="T35" fmla="*/ 3 h 200"/>
                <a:gd name="T36" fmla="*/ 81 w 183"/>
                <a:gd name="T37" fmla="*/ 6 h 200"/>
                <a:gd name="T38" fmla="*/ 84 w 183"/>
                <a:gd name="T39" fmla="*/ 6 h 200"/>
                <a:gd name="T40" fmla="*/ 84 w 183"/>
                <a:gd name="T41" fmla="*/ 23 h 200"/>
                <a:gd name="T42" fmla="*/ 9 w 183"/>
                <a:gd name="T43" fmla="*/ 103 h 200"/>
                <a:gd name="T44" fmla="*/ 38 w 183"/>
                <a:gd name="T45" fmla="*/ 164 h 200"/>
                <a:gd name="T46" fmla="*/ 29 w 183"/>
                <a:gd name="T47" fmla="*/ 190 h 200"/>
                <a:gd name="T48" fmla="*/ 33 w 183"/>
                <a:gd name="T49" fmla="*/ 198 h 200"/>
                <a:gd name="T50" fmla="*/ 35 w 183"/>
                <a:gd name="T51" fmla="*/ 199 h 200"/>
                <a:gd name="T52" fmla="*/ 43 w 183"/>
                <a:gd name="T53" fmla="*/ 196 h 200"/>
                <a:gd name="T54" fmla="*/ 53 w 183"/>
                <a:gd name="T55" fmla="*/ 174 h 200"/>
                <a:gd name="T56" fmla="*/ 89 w 183"/>
                <a:gd name="T57" fmla="*/ 183 h 200"/>
                <a:gd name="T58" fmla="*/ 125 w 183"/>
                <a:gd name="T59" fmla="*/ 174 h 200"/>
                <a:gd name="T60" fmla="*/ 136 w 183"/>
                <a:gd name="T61" fmla="*/ 196 h 200"/>
                <a:gd name="T62" fmla="*/ 144 w 183"/>
                <a:gd name="T63" fmla="*/ 199 h 200"/>
                <a:gd name="T64" fmla="*/ 146 w 183"/>
                <a:gd name="T65" fmla="*/ 198 h 200"/>
                <a:gd name="T66" fmla="*/ 149 w 183"/>
                <a:gd name="T67" fmla="*/ 190 h 200"/>
                <a:gd name="T68" fmla="*/ 141 w 183"/>
                <a:gd name="T69" fmla="*/ 164 h 200"/>
                <a:gd name="T70" fmla="*/ 169 w 183"/>
                <a:gd name="T71" fmla="*/ 103 h 200"/>
                <a:gd name="T72" fmla="*/ 89 w 183"/>
                <a:gd name="T73" fmla="*/ 167 h 200"/>
                <a:gd name="T74" fmla="*/ 25 w 183"/>
                <a:gd name="T75" fmla="*/ 103 h 200"/>
                <a:gd name="T76" fmla="*/ 89 w 183"/>
                <a:gd name="T77" fmla="*/ 39 h 200"/>
                <a:gd name="T78" fmla="*/ 153 w 183"/>
                <a:gd name="T79" fmla="*/ 103 h 200"/>
                <a:gd name="T80" fmla="*/ 89 w 183"/>
                <a:gd name="T81" fmla="*/ 167 h 200"/>
                <a:gd name="T82" fmla="*/ 97 w 183"/>
                <a:gd name="T83" fmla="*/ 111 h 200"/>
                <a:gd name="T84" fmla="*/ 100 w 183"/>
                <a:gd name="T85" fmla="*/ 103 h 200"/>
                <a:gd name="T86" fmla="*/ 91 w 183"/>
                <a:gd name="T87" fmla="*/ 92 h 200"/>
                <a:gd name="T88" fmla="*/ 91 w 183"/>
                <a:gd name="T89" fmla="*/ 55 h 200"/>
                <a:gd name="T90" fmla="*/ 89 w 183"/>
                <a:gd name="T91" fmla="*/ 53 h 200"/>
                <a:gd name="T92" fmla="*/ 87 w 183"/>
                <a:gd name="T93" fmla="*/ 55 h 200"/>
                <a:gd name="T94" fmla="*/ 87 w 183"/>
                <a:gd name="T95" fmla="*/ 92 h 200"/>
                <a:gd name="T96" fmla="*/ 78 w 183"/>
                <a:gd name="T97" fmla="*/ 103 h 200"/>
                <a:gd name="T98" fmla="*/ 89 w 183"/>
                <a:gd name="T99" fmla="*/ 114 h 200"/>
                <a:gd name="T100" fmla="*/ 93 w 183"/>
                <a:gd name="T101" fmla="*/ 113 h 200"/>
                <a:gd name="T102" fmla="*/ 104 w 183"/>
                <a:gd name="T103" fmla="*/ 131 h 200"/>
                <a:gd name="T104" fmla="*/ 107 w 183"/>
                <a:gd name="T105" fmla="*/ 132 h 200"/>
                <a:gd name="T106" fmla="*/ 108 w 183"/>
                <a:gd name="T107" fmla="*/ 129 h 200"/>
                <a:gd name="T108" fmla="*/ 97 w 183"/>
                <a:gd name="T109" fmla="*/ 11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 h="200">
                  <a:moveTo>
                    <a:pt x="62" y="22"/>
                  </a:moveTo>
                  <a:cubicBezTo>
                    <a:pt x="56" y="15"/>
                    <a:pt x="46" y="11"/>
                    <a:pt x="36" y="11"/>
                  </a:cubicBezTo>
                  <a:cubicBezTo>
                    <a:pt x="16" y="11"/>
                    <a:pt x="0" y="28"/>
                    <a:pt x="0" y="48"/>
                  </a:cubicBezTo>
                  <a:cubicBezTo>
                    <a:pt x="0" y="57"/>
                    <a:pt x="3" y="66"/>
                    <a:pt x="9" y="73"/>
                  </a:cubicBezTo>
                  <a:cubicBezTo>
                    <a:pt x="18" y="49"/>
                    <a:pt x="38" y="30"/>
                    <a:pt x="62" y="22"/>
                  </a:cubicBezTo>
                  <a:close/>
                  <a:moveTo>
                    <a:pt x="147" y="11"/>
                  </a:moveTo>
                  <a:cubicBezTo>
                    <a:pt x="136" y="11"/>
                    <a:pt x="126" y="16"/>
                    <a:pt x="119" y="23"/>
                  </a:cubicBezTo>
                  <a:cubicBezTo>
                    <a:pt x="143" y="32"/>
                    <a:pt x="162" y="52"/>
                    <a:pt x="170" y="76"/>
                  </a:cubicBezTo>
                  <a:cubicBezTo>
                    <a:pt x="178" y="69"/>
                    <a:pt x="183" y="59"/>
                    <a:pt x="183" y="48"/>
                  </a:cubicBezTo>
                  <a:cubicBezTo>
                    <a:pt x="183" y="28"/>
                    <a:pt x="167" y="11"/>
                    <a:pt x="147" y="11"/>
                  </a:cubicBezTo>
                  <a:close/>
                  <a:moveTo>
                    <a:pt x="169" y="103"/>
                  </a:moveTo>
                  <a:cubicBezTo>
                    <a:pt x="169" y="61"/>
                    <a:pt x="137" y="26"/>
                    <a:pt x="96" y="23"/>
                  </a:cubicBezTo>
                  <a:cubicBezTo>
                    <a:pt x="96" y="6"/>
                    <a:pt x="96" y="6"/>
                    <a:pt x="96" y="6"/>
                  </a:cubicBezTo>
                  <a:cubicBezTo>
                    <a:pt x="98" y="6"/>
                    <a:pt x="98" y="6"/>
                    <a:pt x="98" y="6"/>
                  </a:cubicBezTo>
                  <a:cubicBezTo>
                    <a:pt x="100" y="6"/>
                    <a:pt x="102" y="5"/>
                    <a:pt x="102" y="3"/>
                  </a:cubicBezTo>
                  <a:cubicBezTo>
                    <a:pt x="102" y="1"/>
                    <a:pt x="100" y="0"/>
                    <a:pt x="98" y="0"/>
                  </a:cubicBezTo>
                  <a:cubicBezTo>
                    <a:pt x="81" y="0"/>
                    <a:pt x="81" y="0"/>
                    <a:pt x="81" y="0"/>
                  </a:cubicBezTo>
                  <a:cubicBezTo>
                    <a:pt x="80" y="0"/>
                    <a:pt x="78" y="1"/>
                    <a:pt x="78" y="3"/>
                  </a:cubicBezTo>
                  <a:cubicBezTo>
                    <a:pt x="78" y="5"/>
                    <a:pt x="80" y="6"/>
                    <a:pt x="81" y="6"/>
                  </a:cubicBezTo>
                  <a:cubicBezTo>
                    <a:pt x="84" y="6"/>
                    <a:pt x="84" y="6"/>
                    <a:pt x="84" y="6"/>
                  </a:cubicBezTo>
                  <a:cubicBezTo>
                    <a:pt x="84" y="23"/>
                    <a:pt x="84" y="23"/>
                    <a:pt x="84" y="23"/>
                  </a:cubicBezTo>
                  <a:cubicBezTo>
                    <a:pt x="42" y="25"/>
                    <a:pt x="9" y="60"/>
                    <a:pt x="9" y="103"/>
                  </a:cubicBezTo>
                  <a:cubicBezTo>
                    <a:pt x="9" y="127"/>
                    <a:pt x="20" y="150"/>
                    <a:pt x="38" y="164"/>
                  </a:cubicBezTo>
                  <a:cubicBezTo>
                    <a:pt x="29" y="190"/>
                    <a:pt x="29" y="190"/>
                    <a:pt x="29" y="190"/>
                  </a:cubicBezTo>
                  <a:cubicBezTo>
                    <a:pt x="28" y="194"/>
                    <a:pt x="30" y="197"/>
                    <a:pt x="33" y="198"/>
                  </a:cubicBezTo>
                  <a:cubicBezTo>
                    <a:pt x="35" y="199"/>
                    <a:pt x="35" y="199"/>
                    <a:pt x="35" y="199"/>
                  </a:cubicBezTo>
                  <a:cubicBezTo>
                    <a:pt x="38" y="200"/>
                    <a:pt x="41" y="199"/>
                    <a:pt x="43" y="196"/>
                  </a:cubicBezTo>
                  <a:cubicBezTo>
                    <a:pt x="53" y="174"/>
                    <a:pt x="53" y="174"/>
                    <a:pt x="53" y="174"/>
                  </a:cubicBezTo>
                  <a:cubicBezTo>
                    <a:pt x="64" y="180"/>
                    <a:pt x="76" y="183"/>
                    <a:pt x="89" y="183"/>
                  </a:cubicBezTo>
                  <a:cubicBezTo>
                    <a:pt x="102" y="183"/>
                    <a:pt x="114" y="180"/>
                    <a:pt x="125" y="174"/>
                  </a:cubicBezTo>
                  <a:cubicBezTo>
                    <a:pt x="136" y="196"/>
                    <a:pt x="136" y="196"/>
                    <a:pt x="136" y="196"/>
                  </a:cubicBezTo>
                  <a:cubicBezTo>
                    <a:pt x="137" y="199"/>
                    <a:pt x="141" y="200"/>
                    <a:pt x="144" y="199"/>
                  </a:cubicBezTo>
                  <a:cubicBezTo>
                    <a:pt x="146" y="198"/>
                    <a:pt x="146" y="198"/>
                    <a:pt x="146" y="198"/>
                  </a:cubicBezTo>
                  <a:cubicBezTo>
                    <a:pt x="149" y="197"/>
                    <a:pt x="150" y="194"/>
                    <a:pt x="149" y="190"/>
                  </a:cubicBezTo>
                  <a:cubicBezTo>
                    <a:pt x="141" y="164"/>
                    <a:pt x="141" y="164"/>
                    <a:pt x="141" y="164"/>
                  </a:cubicBezTo>
                  <a:cubicBezTo>
                    <a:pt x="158" y="149"/>
                    <a:pt x="169" y="127"/>
                    <a:pt x="169" y="103"/>
                  </a:cubicBezTo>
                  <a:close/>
                  <a:moveTo>
                    <a:pt x="89" y="167"/>
                  </a:moveTo>
                  <a:cubicBezTo>
                    <a:pt x="54" y="167"/>
                    <a:pt x="25" y="138"/>
                    <a:pt x="25" y="103"/>
                  </a:cubicBezTo>
                  <a:cubicBezTo>
                    <a:pt x="25" y="67"/>
                    <a:pt x="54" y="39"/>
                    <a:pt x="89" y="39"/>
                  </a:cubicBezTo>
                  <a:cubicBezTo>
                    <a:pt x="124" y="39"/>
                    <a:pt x="153" y="67"/>
                    <a:pt x="153" y="103"/>
                  </a:cubicBezTo>
                  <a:cubicBezTo>
                    <a:pt x="153" y="138"/>
                    <a:pt x="124" y="167"/>
                    <a:pt x="89" y="167"/>
                  </a:cubicBezTo>
                  <a:close/>
                  <a:moveTo>
                    <a:pt x="97" y="111"/>
                  </a:moveTo>
                  <a:cubicBezTo>
                    <a:pt x="99" y="109"/>
                    <a:pt x="100" y="106"/>
                    <a:pt x="100" y="103"/>
                  </a:cubicBezTo>
                  <a:cubicBezTo>
                    <a:pt x="100" y="97"/>
                    <a:pt x="96" y="93"/>
                    <a:pt x="91" y="92"/>
                  </a:cubicBezTo>
                  <a:cubicBezTo>
                    <a:pt x="91" y="55"/>
                    <a:pt x="91" y="55"/>
                    <a:pt x="91" y="55"/>
                  </a:cubicBezTo>
                  <a:cubicBezTo>
                    <a:pt x="91" y="54"/>
                    <a:pt x="90" y="53"/>
                    <a:pt x="89" y="53"/>
                  </a:cubicBezTo>
                  <a:cubicBezTo>
                    <a:pt x="88" y="53"/>
                    <a:pt x="87" y="54"/>
                    <a:pt x="87" y="55"/>
                  </a:cubicBezTo>
                  <a:cubicBezTo>
                    <a:pt x="87" y="92"/>
                    <a:pt x="87" y="92"/>
                    <a:pt x="87" y="92"/>
                  </a:cubicBezTo>
                  <a:cubicBezTo>
                    <a:pt x="82" y="93"/>
                    <a:pt x="78" y="97"/>
                    <a:pt x="78" y="103"/>
                  </a:cubicBezTo>
                  <a:cubicBezTo>
                    <a:pt x="78" y="109"/>
                    <a:pt x="83" y="114"/>
                    <a:pt x="89" y="114"/>
                  </a:cubicBezTo>
                  <a:cubicBezTo>
                    <a:pt x="90" y="114"/>
                    <a:pt x="92" y="114"/>
                    <a:pt x="93" y="113"/>
                  </a:cubicBezTo>
                  <a:cubicBezTo>
                    <a:pt x="104" y="131"/>
                    <a:pt x="104" y="131"/>
                    <a:pt x="104" y="131"/>
                  </a:cubicBezTo>
                  <a:cubicBezTo>
                    <a:pt x="105" y="132"/>
                    <a:pt x="106" y="133"/>
                    <a:pt x="107" y="132"/>
                  </a:cubicBezTo>
                  <a:cubicBezTo>
                    <a:pt x="108" y="131"/>
                    <a:pt x="109" y="130"/>
                    <a:pt x="108" y="129"/>
                  </a:cubicBezTo>
                  <a:lnTo>
                    <a:pt x="97" y="111"/>
                  </a:lnTo>
                  <a:close/>
                </a:path>
              </a:pathLst>
            </a:custGeom>
            <a:solidFill>
              <a:schemeClr val="bg1"/>
            </a:solid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nvGrpSpPr>
          <p:cNvPr id="32" name="组合 31"/>
          <p:cNvGrpSpPr/>
          <p:nvPr/>
        </p:nvGrpSpPr>
        <p:grpSpPr>
          <a:xfrm>
            <a:off x="6108009" y="3537792"/>
            <a:ext cx="1752187" cy="1005461"/>
            <a:chOff x="6108009" y="3537792"/>
            <a:chExt cx="1752187" cy="1005461"/>
          </a:xfrm>
          <a:solidFill>
            <a:schemeClr val="accent5"/>
          </a:solidFill>
        </p:grpSpPr>
        <p:sp>
          <p:nvSpPr>
            <p:cNvPr id="24" name="Freeform 20"/>
            <p:cNvSpPr>
              <a:spLocks noEditPoints="1"/>
            </p:cNvSpPr>
            <p:nvPr/>
          </p:nvSpPr>
          <p:spPr bwMode="auto">
            <a:xfrm>
              <a:off x="6129843" y="3573818"/>
              <a:ext cx="1730353" cy="933408"/>
            </a:xfrm>
            <a:custGeom>
              <a:avLst/>
              <a:gdLst>
                <a:gd name="T0" fmla="*/ 529 w 1057"/>
                <a:gd name="T1" fmla="*/ 570 h 570"/>
                <a:gd name="T2" fmla="*/ 529 w 1057"/>
                <a:gd name="T3" fmla="*/ 570 h 570"/>
                <a:gd name="T4" fmla="*/ 293 w 1057"/>
                <a:gd name="T5" fmla="*/ 499 h 570"/>
                <a:gd name="T6" fmla="*/ 0 w 1057"/>
                <a:gd name="T7" fmla="*/ 286 h 570"/>
                <a:gd name="T8" fmla="*/ 292 w 1057"/>
                <a:gd name="T9" fmla="*/ 72 h 570"/>
                <a:gd name="T10" fmla="*/ 528 w 1057"/>
                <a:gd name="T11" fmla="*/ 0 h 570"/>
                <a:gd name="T12" fmla="*/ 763 w 1057"/>
                <a:gd name="T13" fmla="*/ 71 h 570"/>
                <a:gd name="T14" fmla="*/ 1057 w 1057"/>
                <a:gd name="T15" fmla="*/ 284 h 570"/>
                <a:gd name="T16" fmla="*/ 765 w 1057"/>
                <a:gd name="T17" fmla="*/ 498 h 570"/>
                <a:gd name="T18" fmla="*/ 529 w 1057"/>
                <a:gd name="T19" fmla="*/ 570 h 570"/>
                <a:gd name="T20" fmla="*/ 6 w 1057"/>
                <a:gd name="T21" fmla="*/ 286 h 570"/>
                <a:gd name="T22" fmla="*/ 296 w 1057"/>
                <a:gd name="T23" fmla="*/ 497 h 570"/>
                <a:gd name="T24" fmla="*/ 529 w 1057"/>
                <a:gd name="T25" fmla="*/ 566 h 570"/>
                <a:gd name="T26" fmla="*/ 529 w 1057"/>
                <a:gd name="T27" fmla="*/ 566 h 570"/>
                <a:gd name="T28" fmla="*/ 762 w 1057"/>
                <a:gd name="T29" fmla="*/ 496 h 570"/>
                <a:gd name="T30" fmla="*/ 1050 w 1057"/>
                <a:gd name="T31" fmla="*/ 284 h 570"/>
                <a:gd name="T32" fmla="*/ 760 w 1057"/>
                <a:gd name="T33" fmla="*/ 73 h 570"/>
                <a:gd name="T34" fmla="*/ 528 w 1057"/>
                <a:gd name="T35" fmla="*/ 4 h 570"/>
                <a:gd name="T36" fmla="*/ 295 w 1057"/>
                <a:gd name="T37" fmla="*/ 74 h 570"/>
                <a:gd name="T38" fmla="*/ 6 w 1057"/>
                <a:gd name="T39" fmla="*/ 286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7" h="570">
                  <a:moveTo>
                    <a:pt x="529" y="570"/>
                  </a:moveTo>
                  <a:cubicBezTo>
                    <a:pt x="529" y="570"/>
                    <a:pt x="529" y="570"/>
                    <a:pt x="529" y="570"/>
                  </a:cubicBezTo>
                  <a:cubicBezTo>
                    <a:pt x="440" y="570"/>
                    <a:pt x="356" y="545"/>
                    <a:pt x="293" y="499"/>
                  </a:cubicBezTo>
                  <a:cubicBezTo>
                    <a:pt x="0" y="286"/>
                    <a:pt x="0" y="286"/>
                    <a:pt x="0" y="286"/>
                  </a:cubicBezTo>
                  <a:cubicBezTo>
                    <a:pt x="292" y="72"/>
                    <a:pt x="292" y="72"/>
                    <a:pt x="292" y="72"/>
                  </a:cubicBezTo>
                  <a:cubicBezTo>
                    <a:pt x="355" y="26"/>
                    <a:pt x="439" y="0"/>
                    <a:pt x="528" y="0"/>
                  </a:cubicBezTo>
                  <a:cubicBezTo>
                    <a:pt x="617" y="0"/>
                    <a:pt x="701" y="25"/>
                    <a:pt x="763" y="71"/>
                  </a:cubicBezTo>
                  <a:cubicBezTo>
                    <a:pt x="1057" y="284"/>
                    <a:pt x="1057" y="284"/>
                    <a:pt x="1057" y="284"/>
                  </a:cubicBezTo>
                  <a:cubicBezTo>
                    <a:pt x="765" y="498"/>
                    <a:pt x="765" y="498"/>
                    <a:pt x="765" y="498"/>
                  </a:cubicBezTo>
                  <a:cubicBezTo>
                    <a:pt x="702" y="544"/>
                    <a:pt x="618" y="570"/>
                    <a:pt x="529" y="570"/>
                  </a:cubicBezTo>
                  <a:close/>
                  <a:moveTo>
                    <a:pt x="6" y="286"/>
                  </a:moveTo>
                  <a:cubicBezTo>
                    <a:pt x="296" y="497"/>
                    <a:pt x="296" y="497"/>
                    <a:pt x="296" y="497"/>
                  </a:cubicBezTo>
                  <a:cubicBezTo>
                    <a:pt x="358" y="542"/>
                    <a:pt x="441" y="566"/>
                    <a:pt x="529" y="566"/>
                  </a:cubicBezTo>
                  <a:cubicBezTo>
                    <a:pt x="529" y="566"/>
                    <a:pt x="529" y="566"/>
                    <a:pt x="529" y="566"/>
                  </a:cubicBezTo>
                  <a:cubicBezTo>
                    <a:pt x="617" y="566"/>
                    <a:pt x="700" y="541"/>
                    <a:pt x="762" y="496"/>
                  </a:cubicBezTo>
                  <a:cubicBezTo>
                    <a:pt x="1050" y="284"/>
                    <a:pt x="1050" y="284"/>
                    <a:pt x="1050" y="284"/>
                  </a:cubicBezTo>
                  <a:cubicBezTo>
                    <a:pt x="760" y="73"/>
                    <a:pt x="760" y="73"/>
                    <a:pt x="760" y="73"/>
                  </a:cubicBezTo>
                  <a:cubicBezTo>
                    <a:pt x="698" y="28"/>
                    <a:pt x="616" y="4"/>
                    <a:pt x="528" y="4"/>
                  </a:cubicBezTo>
                  <a:cubicBezTo>
                    <a:pt x="440" y="4"/>
                    <a:pt x="357" y="29"/>
                    <a:pt x="295" y="74"/>
                  </a:cubicBezTo>
                  <a:lnTo>
                    <a:pt x="6" y="286"/>
                  </a:lnTo>
                  <a:close/>
                </a:path>
              </a:pathLst>
            </a:custGeom>
            <a:grp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5" name="Freeform 21"/>
            <p:cNvSpPr>
              <a:spLocks noEditPoints="1"/>
            </p:cNvSpPr>
            <p:nvPr/>
          </p:nvSpPr>
          <p:spPr bwMode="auto">
            <a:xfrm>
              <a:off x="6129843" y="3570543"/>
              <a:ext cx="1604807" cy="943233"/>
            </a:xfrm>
            <a:custGeom>
              <a:avLst/>
              <a:gdLst>
                <a:gd name="T0" fmla="*/ 490 w 980"/>
                <a:gd name="T1" fmla="*/ 576 h 576"/>
                <a:gd name="T2" fmla="*/ 490 w 980"/>
                <a:gd name="T3" fmla="*/ 576 h 576"/>
                <a:gd name="T4" fmla="*/ 272 w 980"/>
                <a:gd name="T5" fmla="*/ 504 h 576"/>
                <a:gd name="T6" fmla="*/ 0 w 980"/>
                <a:gd name="T7" fmla="*/ 288 h 576"/>
                <a:gd name="T8" fmla="*/ 270 w 980"/>
                <a:gd name="T9" fmla="*/ 72 h 576"/>
                <a:gd name="T10" fmla="*/ 490 w 980"/>
                <a:gd name="T11" fmla="*/ 0 h 576"/>
                <a:gd name="T12" fmla="*/ 708 w 980"/>
                <a:gd name="T13" fmla="*/ 72 h 576"/>
                <a:gd name="T14" fmla="*/ 980 w 980"/>
                <a:gd name="T15" fmla="*/ 288 h 576"/>
                <a:gd name="T16" fmla="*/ 710 w 980"/>
                <a:gd name="T17" fmla="*/ 504 h 576"/>
                <a:gd name="T18" fmla="*/ 490 w 980"/>
                <a:gd name="T19" fmla="*/ 576 h 576"/>
                <a:gd name="T20" fmla="*/ 17 w 980"/>
                <a:gd name="T21" fmla="*/ 288 h 576"/>
                <a:gd name="T22" fmla="*/ 280 w 980"/>
                <a:gd name="T23" fmla="*/ 497 h 576"/>
                <a:gd name="T24" fmla="*/ 490 w 980"/>
                <a:gd name="T25" fmla="*/ 566 h 576"/>
                <a:gd name="T26" fmla="*/ 490 w 980"/>
                <a:gd name="T27" fmla="*/ 566 h 576"/>
                <a:gd name="T28" fmla="*/ 701 w 980"/>
                <a:gd name="T29" fmla="*/ 497 h 576"/>
                <a:gd name="T30" fmla="*/ 963 w 980"/>
                <a:gd name="T31" fmla="*/ 288 h 576"/>
                <a:gd name="T32" fmla="*/ 700 w 980"/>
                <a:gd name="T33" fmla="*/ 79 h 576"/>
                <a:gd name="T34" fmla="*/ 490 w 980"/>
                <a:gd name="T35" fmla="*/ 10 h 576"/>
                <a:gd name="T36" fmla="*/ 279 w 980"/>
                <a:gd name="T37" fmla="*/ 79 h 576"/>
                <a:gd name="T38" fmla="*/ 17 w 980"/>
                <a:gd name="T39" fmla="*/ 288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80" h="576">
                  <a:moveTo>
                    <a:pt x="490" y="576"/>
                  </a:moveTo>
                  <a:cubicBezTo>
                    <a:pt x="490" y="576"/>
                    <a:pt x="490" y="576"/>
                    <a:pt x="490" y="576"/>
                  </a:cubicBezTo>
                  <a:cubicBezTo>
                    <a:pt x="408" y="576"/>
                    <a:pt x="330" y="550"/>
                    <a:pt x="272" y="504"/>
                  </a:cubicBezTo>
                  <a:cubicBezTo>
                    <a:pt x="0" y="288"/>
                    <a:pt x="0" y="288"/>
                    <a:pt x="0" y="288"/>
                  </a:cubicBezTo>
                  <a:cubicBezTo>
                    <a:pt x="270" y="72"/>
                    <a:pt x="270" y="72"/>
                    <a:pt x="270" y="72"/>
                  </a:cubicBezTo>
                  <a:cubicBezTo>
                    <a:pt x="329" y="25"/>
                    <a:pt x="407" y="0"/>
                    <a:pt x="490" y="0"/>
                  </a:cubicBezTo>
                  <a:cubicBezTo>
                    <a:pt x="573" y="0"/>
                    <a:pt x="650" y="26"/>
                    <a:pt x="708" y="72"/>
                  </a:cubicBezTo>
                  <a:cubicBezTo>
                    <a:pt x="980" y="288"/>
                    <a:pt x="980" y="288"/>
                    <a:pt x="980" y="288"/>
                  </a:cubicBezTo>
                  <a:cubicBezTo>
                    <a:pt x="710" y="504"/>
                    <a:pt x="710" y="504"/>
                    <a:pt x="710" y="504"/>
                  </a:cubicBezTo>
                  <a:cubicBezTo>
                    <a:pt x="651" y="550"/>
                    <a:pt x="573" y="576"/>
                    <a:pt x="490" y="576"/>
                  </a:cubicBezTo>
                  <a:close/>
                  <a:moveTo>
                    <a:pt x="17" y="288"/>
                  </a:moveTo>
                  <a:cubicBezTo>
                    <a:pt x="280" y="497"/>
                    <a:pt x="280" y="497"/>
                    <a:pt x="280" y="497"/>
                  </a:cubicBezTo>
                  <a:cubicBezTo>
                    <a:pt x="336" y="541"/>
                    <a:pt x="411" y="566"/>
                    <a:pt x="490" y="566"/>
                  </a:cubicBezTo>
                  <a:cubicBezTo>
                    <a:pt x="490" y="566"/>
                    <a:pt x="490" y="566"/>
                    <a:pt x="490" y="566"/>
                  </a:cubicBezTo>
                  <a:cubicBezTo>
                    <a:pt x="570" y="566"/>
                    <a:pt x="645" y="542"/>
                    <a:pt x="701" y="497"/>
                  </a:cubicBezTo>
                  <a:cubicBezTo>
                    <a:pt x="963" y="288"/>
                    <a:pt x="963" y="288"/>
                    <a:pt x="963" y="288"/>
                  </a:cubicBezTo>
                  <a:cubicBezTo>
                    <a:pt x="700" y="79"/>
                    <a:pt x="700" y="79"/>
                    <a:pt x="700" y="79"/>
                  </a:cubicBezTo>
                  <a:cubicBezTo>
                    <a:pt x="644" y="34"/>
                    <a:pt x="569" y="10"/>
                    <a:pt x="490" y="10"/>
                  </a:cubicBezTo>
                  <a:cubicBezTo>
                    <a:pt x="410" y="10"/>
                    <a:pt x="335" y="34"/>
                    <a:pt x="279" y="79"/>
                  </a:cubicBezTo>
                  <a:lnTo>
                    <a:pt x="17" y="288"/>
                  </a:lnTo>
                  <a:close/>
                </a:path>
              </a:pathLst>
            </a:custGeom>
            <a:grp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6" name="Freeform 22"/>
            <p:cNvSpPr>
              <a:spLocks noEditPoints="1"/>
            </p:cNvSpPr>
            <p:nvPr/>
          </p:nvSpPr>
          <p:spPr bwMode="auto">
            <a:xfrm>
              <a:off x="6129843" y="3563993"/>
              <a:ext cx="1493453" cy="955242"/>
            </a:xfrm>
            <a:custGeom>
              <a:avLst/>
              <a:gdLst>
                <a:gd name="T0" fmla="*/ 456 w 912"/>
                <a:gd name="T1" fmla="*/ 583 h 583"/>
                <a:gd name="T2" fmla="*/ 456 w 912"/>
                <a:gd name="T3" fmla="*/ 583 h 583"/>
                <a:gd name="T4" fmla="*/ 253 w 912"/>
                <a:gd name="T5" fmla="*/ 510 h 583"/>
                <a:gd name="T6" fmla="*/ 0 w 912"/>
                <a:gd name="T7" fmla="*/ 292 h 583"/>
                <a:gd name="T8" fmla="*/ 251 w 912"/>
                <a:gd name="T9" fmla="*/ 74 h 583"/>
                <a:gd name="T10" fmla="*/ 456 w 912"/>
                <a:gd name="T11" fmla="*/ 0 h 583"/>
                <a:gd name="T12" fmla="*/ 659 w 912"/>
                <a:gd name="T13" fmla="*/ 73 h 583"/>
                <a:gd name="T14" fmla="*/ 912 w 912"/>
                <a:gd name="T15" fmla="*/ 291 h 583"/>
                <a:gd name="T16" fmla="*/ 660 w 912"/>
                <a:gd name="T17" fmla="*/ 510 h 583"/>
                <a:gd name="T18" fmla="*/ 456 w 912"/>
                <a:gd name="T19" fmla="*/ 583 h 583"/>
                <a:gd name="T20" fmla="*/ 26 w 912"/>
                <a:gd name="T21" fmla="*/ 292 h 583"/>
                <a:gd name="T22" fmla="*/ 266 w 912"/>
                <a:gd name="T23" fmla="*/ 499 h 583"/>
                <a:gd name="T24" fmla="*/ 456 w 912"/>
                <a:gd name="T25" fmla="*/ 567 h 583"/>
                <a:gd name="T26" fmla="*/ 456 w 912"/>
                <a:gd name="T27" fmla="*/ 567 h 583"/>
                <a:gd name="T28" fmla="*/ 647 w 912"/>
                <a:gd name="T29" fmla="*/ 498 h 583"/>
                <a:gd name="T30" fmla="*/ 885 w 912"/>
                <a:gd name="T31" fmla="*/ 291 h 583"/>
                <a:gd name="T32" fmla="*/ 646 w 912"/>
                <a:gd name="T33" fmla="*/ 85 h 583"/>
                <a:gd name="T34" fmla="*/ 456 w 912"/>
                <a:gd name="T35" fmla="*/ 17 h 583"/>
                <a:gd name="T36" fmla="*/ 264 w 912"/>
                <a:gd name="T37" fmla="*/ 85 h 583"/>
                <a:gd name="T38" fmla="*/ 26 w 912"/>
                <a:gd name="T39" fmla="*/ 292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2" h="583">
                  <a:moveTo>
                    <a:pt x="456" y="583"/>
                  </a:moveTo>
                  <a:cubicBezTo>
                    <a:pt x="456" y="583"/>
                    <a:pt x="456" y="583"/>
                    <a:pt x="456" y="583"/>
                  </a:cubicBezTo>
                  <a:cubicBezTo>
                    <a:pt x="379" y="583"/>
                    <a:pt x="307" y="557"/>
                    <a:pt x="253" y="510"/>
                  </a:cubicBezTo>
                  <a:cubicBezTo>
                    <a:pt x="0" y="292"/>
                    <a:pt x="0" y="292"/>
                    <a:pt x="0" y="292"/>
                  </a:cubicBezTo>
                  <a:cubicBezTo>
                    <a:pt x="251" y="74"/>
                    <a:pt x="251" y="74"/>
                    <a:pt x="251" y="74"/>
                  </a:cubicBezTo>
                  <a:cubicBezTo>
                    <a:pt x="305" y="26"/>
                    <a:pt x="378" y="0"/>
                    <a:pt x="456" y="0"/>
                  </a:cubicBezTo>
                  <a:cubicBezTo>
                    <a:pt x="533" y="1"/>
                    <a:pt x="605" y="26"/>
                    <a:pt x="659" y="73"/>
                  </a:cubicBezTo>
                  <a:cubicBezTo>
                    <a:pt x="912" y="291"/>
                    <a:pt x="912" y="291"/>
                    <a:pt x="912" y="291"/>
                  </a:cubicBezTo>
                  <a:cubicBezTo>
                    <a:pt x="660" y="510"/>
                    <a:pt x="660" y="510"/>
                    <a:pt x="660" y="510"/>
                  </a:cubicBezTo>
                  <a:cubicBezTo>
                    <a:pt x="606" y="557"/>
                    <a:pt x="534" y="583"/>
                    <a:pt x="456" y="583"/>
                  </a:cubicBezTo>
                  <a:close/>
                  <a:moveTo>
                    <a:pt x="26" y="292"/>
                  </a:moveTo>
                  <a:cubicBezTo>
                    <a:pt x="266" y="499"/>
                    <a:pt x="266" y="499"/>
                    <a:pt x="266" y="499"/>
                  </a:cubicBezTo>
                  <a:cubicBezTo>
                    <a:pt x="316" y="542"/>
                    <a:pt x="384" y="566"/>
                    <a:pt x="456" y="567"/>
                  </a:cubicBezTo>
                  <a:cubicBezTo>
                    <a:pt x="456" y="567"/>
                    <a:pt x="456" y="567"/>
                    <a:pt x="456" y="567"/>
                  </a:cubicBezTo>
                  <a:cubicBezTo>
                    <a:pt x="529" y="567"/>
                    <a:pt x="596" y="542"/>
                    <a:pt x="647" y="498"/>
                  </a:cubicBezTo>
                  <a:cubicBezTo>
                    <a:pt x="885" y="291"/>
                    <a:pt x="885" y="291"/>
                    <a:pt x="885" y="291"/>
                  </a:cubicBezTo>
                  <a:cubicBezTo>
                    <a:pt x="646" y="85"/>
                    <a:pt x="646" y="85"/>
                    <a:pt x="646" y="85"/>
                  </a:cubicBezTo>
                  <a:cubicBezTo>
                    <a:pt x="595" y="41"/>
                    <a:pt x="528" y="17"/>
                    <a:pt x="456" y="17"/>
                  </a:cubicBezTo>
                  <a:cubicBezTo>
                    <a:pt x="383" y="17"/>
                    <a:pt x="315" y="41"/>
                    <a:pt x="264" y="85"/>
                  </a:cubicBezTo>
                  <a:lnTo>
                    <a:pt x="26" y="292"/>
                  </a:lnTo>
                  <a:close/>
                </a:path>
              </a:pathLst>
            </a:custGeom>
            <a:grp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7" name="Freeform 23"/>
            <p:cNvSpPr>
              <a:spLocks noEditPoints="1"/>
            </p:cNvSpPr>
            <p:nvPr/>
          </p:nvSpPr>
          <p:spPr bwMode="auto">
            <a:xfrm>
              <a:off x="6129843" y="3559626"/>
              <a:ext cx="1385374" cy="963976"/>
            </a:xfrm>
            <a:custGeom>
              <a:avLst/>
              <a:gdLst>
                <a:gd name="T0" fmla="*/ 423 w 846"/>
                <a:gd name="T1" fmla="*/ 589 h 589"/>
                <a:gd name="T2" fmla="*/ 423 w 846"/>
                <a:gd name="T3" fmla="*/ 589 h 589"/>
                <a:gd name="T4" fmla="*/ 234 w 846"/>
                <a:gd name="T5" fmla="*/ 515 h 589"/>
                <a:gd name="T6" fmla="*/ 0 w 846"/>
                <a:gd name="T7" fmla="*/ 295 h 589"/>
                <a:gd name="T8" fmla="*/ 233 w 846"/>
                <a:gd name="T9" fmla="*/ 74 h 589"/>
                <a:gd name="T10" fmla="*/ 423 w 846"/>
                <a:gd name="T11" fmla="*/ 0 h 589"/>
                <a:gd name="T12" fmla="*/ 612 w 846"/>
                <a:gd name="T13" fmla="*/ 74 h 589"/>
                <a:gd name="T14" fmla="*/ 846 w 846"/>
                <a:gd name="T15" fmla="*/ 294 h 589"/>
                <a:gd name="T16" fmla="*/ 613 w 846"/>
                <a:gd name="T17" fmla="*/ 515 h 589"/>
                <a:gd name="T18" fmla="*/ 423 w 846"/>
                <a:gd name="T19" fmla="*/ 589 h 589"/>
                <a:gd name="T20" fmla="*/ 34 w 846"/>
                <a:gd name="T21" fmla="*/ 295 h 589"/>
                <a:gd name="T22" fmla="*/ 251 w 846"/>
                <a:gd name="T23" fmla="*/ 499 h 589"/>
                <a:gd name="T24" fmla="*/ 423 w 846"/>
                <a:gd name="T25" fmla="*/ 566 h 589"/>
                <a:gd name="T26" fmla="*/ 423 w 846"/>
                <a:gd name="T27" fmla="*/ 566 h 589"/>
                <a:gd name="T28" fmla="*/ 597 w 846"/>
                <a:gd name="T29" fmla="*/ 499 h 589"/>
                <a:gd name="T30" fmla="*/ 812 w 846"/>
                <a:gd name="T31" fmla="*/ 294 h 589"/>
                <a:gd name="T32" fmla="*/ 595 w 846"/>
                <a:gd name="T33" fmla="*/ 90 h 589"/>
                <a:gd name="T34" fmla="*/ 423 w 846"/>
                <a:gd name="T35" fmla="*/ 23 h 589"/>
                <a:gd name="T36" fmla="*/ 250 w 846"/>
                <a:gd name="T37" fmla="*/ 90 h 589"/>
                <a:gd name="T38" fmla="*/ 34 w 846"/>
                <a:gd name="T39" fmla="*/ 29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6" h="589">
                  <a:moveTo>
                    <a:pt x="423" y="589"/>
                  </a:moveTo>
                  <a:cubicBezTo>
                    <a:pt x="423" y="589"/>
                    <a:pt x="423" y="589"/>
                    <a:pt x="423" y="589"/>
                  </a:cubicBezTo>
                  <a:cubicBezTo>
                    <a:pt x="352" y="589"/>
                    <a:pt x="285" y="563"/>
                    <a:pt x="234" y="515"/>
                  </a:cubicBezTo>
                  <a:cubicBezTo>
                    <a:pt x="0" y="295"/>
                    <a:pt x="0" y="295"/>
                    <a:pt x="0" y="295"/>
                  </a:cubicBezTo>
                  <a:cubicBezTo>
                    <a:pt x="233" y="74"/>
                    <a:pt x="233" y="74"/>
                    <a:pt x="233" y="74"/>
                  </a:cubicBezTo>
                  <a:cubicBezTo>
                    <a:pt x="283" y="26"/>
                    <a:pt x="351" y="0"/>
                    <a:pt x="423" y="0"/>
                  </a:cubicBezTo>
                  <a:cubicBezTo>
                    <a:pt x="495" y="0"/>
                    <a:pt x="562" y="27"/>
                    <a:pt x="612" y="74"/>
                  </a:cubicBezTo>
                  <a:cubicBezTo>
                    <a:pt x="846" y="294"/>
                    <a:pt x="846" y="294"/>
                    <a:pt x="846" y="294"/>
                  </a:cubicBezTo>
                  <a:cubicBezTo>
                    <a:pt x="613" y="515"/>
                    <a:pt x="613" y="515"/>
                    <a:pt x="613" y="515"/>
                  </a:cubicBezTo>
                  <a:cubicBezTo>
                    <a:pt x="563" y="563"/>
                    <a:pt x="495" y="589"/>
                    <a:pt x="423" y="589"/>
                  </a:cubicBezTo>
                  <a:close/>
                  <a:moveTo>
                    <a:pt x="34" y="295"/>
                  </a:moveTo>
                  <a:cubicBezTo>
                    <a:pt x="251" y="499"/>
                    <a:pt x="251" y="499"/>
                    <a:pt x="251" y="499"/>
                  </a:cubicBezTo>
                  <a:cubicBezTo>
                    <a:pt x="297" y="542"/>
                    <a:pt x="358" y="566"/>
                    <a:pt x="423" y="566"/>
                  </a:cubicBezTo>
                  <a:cubicBezTo>
                    <a:pt x="423" y="566"/>
                    <a:pt x="423" y="566"/>
                    <a:pt x="423" y="566"/>
                  </a:cubicBezTo>
                  <a:cubicBezTo>
                    <a:pt x="489" y="566"/>
                    <a:pt x="551" y="542"/>
                    <a:pt x="597" y="499"/>
                  </a:cubicBezTo>
                  <a:cubicBezTo>
                    <a:pt x="812" y="294"/>
                    <a:pt x="812" y="294"/>
                    <a:pt x="812" y="294"/>
                  </a:cubicBezTo>
                  <a:cubicBezTo>
                    <a:pt x="595" y="90"/>
                    <a:pt x="595" y="90"/>
                    <a:pt x="595" y="90"/>
                  </a:cubicBezTo>
                  <a:cubicBezTo>
                    <a:pt x="549" y="47"/>
                    <a:pt x="488" y="23"/>
                    <a:pt x="423" y="23"/>
                  </a:cubicBezTo>
                  <a:cubicBezTo>
                    <a:pt x="357" y="23"/>
                    <a:pt x="296" y="47"/>
                    <a:pt x="250" y="90"/>
                  </a:cubicBezTo>
                  <a:lnTo>
                    <a:pt x="34" y="295"/>
                  </a:lnTo>
                  <a:close/>
                </a:path>
              </a:pathLst>
            </a:custGeom>
            <a:grp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8" name="Freeform 24"/>
            <p:cNvSpPr/>
            <p:nvPr/>
          </p:nvSpPr>
          <p:spPr bwMode="auto">
            <a:xfrm>
              <a:off x="6108009" y="3562901"/>
              <a:ext cx="1300221" cy="957426"/>
            </a:xfrm>
            <a:custGeom>
              <a:avLst/>
              <a:gdLst>
                <a:gd name="T0" fmla="*/ 397 w 794"/>
                <a:gd name="T1" fmla="*/ 585 h 585"/>
                <a:gd name="T2" fmla="*/ 219 w 794"/>
                <a:gd name="T3" fmla="*/ 512 h 585"/>
                <a:gd name="T4" fmla="*/ 0 w 794"/>
                <a:gd name="T5" fmla="*/ 293 h 585"/>
                <a:gd name="T6" fmla="*/ 218 w 794"/>
                <a:gd name="T7" fmla="*/ 73 h 585"/>
                <a:gd name="T8" fmla="*/ 397 w 794"/>
                <a:gd name="T9" fmla="*/ 0 h 585"/>
                <a:gd name="T10" fmla="*/ 574 w 794"/>
                <a:gd name="T11" fmla="*/ 72 h 585"/>
                <a:gd name="T12" fmla="*/ 794 w 794"/>
                <a:gd name="T13" fmla="*/ 291 h 585"/>
                <a:gd name="T14" fmla="*/ 575 w 794"/>
                <a:gd name="T15" fmla="*/ 511 h 585"/>
                <a:gd name="T16" fmla="*/ 397 w 794"/>
                <a:gd name="T17" fmla="*/ 585 h 585"/>
                <a:gd name="T18" fmla="*/ 397 w 794"/>
                <a:gd name="T19"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4" h="585">
                  <a:moveTo>
                    <a:pt x="397" y="585"/>
                  </a:moveTo>
                  <a:cubicBezTo>
                    <a:pt x="330" y="585"/>
                    <a:pt x="267" y="559"/>
                    <a:pt x="219" y="512"/>
                  </a:cubicBezTo>
                  <a:cubicBezTo>
                    <a:pt x="0" y="293"/>
                    <a:pt x="0" y="293"/>
                    <a:pt x="0" y="293"/>
                  </a:cubicBezTo>
                  <a:cubicBezTo>
                    <a:pt x="218" y="73"/>
                    <a:pt x="218" y="73"/>
                    <a:pt x="218" y="73"/>
                  </a:cubicBezTo>
                  <a:cubicBezTo>
                    <a:pt x="266" y="26"/>
                    <a:pt x="329" y="0"/>
                    <a:pt x="397" y="0"/>
                  </a:cubicBezTo>
                  <a:cubicBezTo>
                    <a:pt x="464" y="0"/>
                    <a:pt x="527" y="25"/>
                    <a:pt x="574" y="72"/>
                  </a:cubicBezTo>
                  <a:cubicBezTo>
                    <a:pt x="794" y="291"/>
                    <a:pt x="794" y="291"/>
                    <a:pt x="794" y="291"/>
                  </a:cubicBezTo>
                  <a:cubicBezTo>
                    <a:pt x="575" y="511"/>
                    <a:pt x="575" y="511"/>
                    <a:pt x="575" y="511"/>
                  </a:cubicBezTo>
                  <a:cubicBezTo>
                    <a:pt x="528" y="558"/>
                    <a:pt x="464" y="585"/>
                    <a:pt x="397" y="585"/>
                  </a:cubicBezTo>
                  <a:cubicBezTo>
                    <a:pt x="397" y="585"/>
                    <a:pt x="397" y="585"/>
                    <a:pt x="397" y="585"/>
                  </a:cubicBezTo>
                  <a:close/>
                </a:path>
              </a:pathLst>
            </a:custGeom>
            <a:grp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9" name="Freeform 25"/>
            <p:cNvSpPr/>
            <p:nvPr/>
          </p:nvSpPr>
          <p:spPr bwMode="auto">
            <a:xfrm>
              <a:off x="6129843" y="3537792"/>
              <a:ext cx="1255461" cy="1005461"/>
            </a:xfrm>
            <a:custGeom>
              <a:avLst/>
              <a:gdLst>
                <a:gd name="T0" fmla="*/ 596 w 767"/>
                <a:gd name="T1" fmla="*/ 135 h 614"/>
                <a:gd name="T2" fmla="*/ 554 w 767"/>
                <a:gd name="T3" fmla="*/ 94 h 614"/>
                <a:gd name="T4" fmla="*/ 212 w 767"/>
                <a:gd name="T5" fmla="*/ 95 h 614"/>
                <a:gd name="T6" fmla="*/ 171 w 767"/>
                <a:gd name="T7" fmla="*/ 137 h 614"/>
                <a:gd name="T8" fmla="*/ 0 w 767"/>
                <a:gd name="T9" fmla="*/ 308 h 614"/>
                <a:gd name="T10" fmla="*/ 172 w 767"/>
                <a:gd name="T11" fmla="*/ 479 h 614"/>
                <a:gd name="T12" fmla="*/ 213 w 767"/>
                <a:gd name="T13" fmla="*/ 520 h 614"/>
                <a:gd name="T14" fmla="*/ 555 w 767"/>
                <a:gd name="T15" fmla="*/ 519 h 614"/>
                <a:gd name="T16" fmla="*/ 597 w 767"/>
                <a:gd name="T17" fmla="*/ 478 h 614"/>
                <a:gd name="T18" fmla="*/ 767 w 767"/>
                <a:gd name="T19" fmla="*/ 306 h 614"/>
                <a:gd name="T20" fmla="*/ 596 w 767"/>
                <a:gd name="T21" fmla="*/ 13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7" h="614">
                  <a:moveTo>
                    <a:pt x="596" y="135"/>
                  </a:moveTo>
                  <a:cubicBezTo>
                    <a:pt x="554" y="94"/>
                    <a:pt x="554" y="94"/>
                    <a:pt x="554" y="94"/>
                  </a:cubicBezTo>
                  <a:cubicBezTo>
                    <a:pt x="460" y="0"/>
                    <a:pt x="306" y="1"/>
                    <a:pt x="212" y="95"/>
                  </a:cubicBezTo>
                  <a:cubicBezTo>
                    <a:pt x="171" y="137"/>
                    <a:pt x="171" y="137"/>
                    <a:pt x="171" y="137"/>
                  </a:cubicBezTo>
                  <a:cubicBezTo>
                    <a:pt x="0" y="308"/>
                    <a:pt x="0" y="308"/>
                    <a:pt x="0" y="308"/>
                  </a:cubicBezTo>
                  <a:cubicBezTo>
                    <a:pt x="172" y="479"/>
                    <a:pt x="172" y="479"/>
                    <a:pt x="172" y="479"/>
                  </a:cubicBezTo>
                  <a:cubicBezTo>
                    <a:pt x="213" y="520"/>
                    <a:pt x="213" y="520"/>
                    <a:pt x="213" y="520"/>
                  </a:cubicBezTo>
                  <a:cubicBezTo>
                    <a:pt x="307" y="614"/>
                    <a:pt x="461" y="613"/>
                    <a:pt x="555" y="519"/>
                  </a:cubicBezTo>
                  <a:cubicBezTo>
                    <a:pt x="597" y="478"/>
                    <a:pt x="597" y="478"/>
                    <a:pt x="597" y="478"/>
                  </a:cubicBezTo>
                  <a:cubicBezTo>
                    <a:pt x="767" y="306"/>
                    <a:pt x="767" y="306"/>
                    <a:pt x="767" y="306"/>
                  </a:cubicBezTo>
                  <a:lnTo>
                    <a:pt x="596" y="135"/>
                  </a:lnTo>
                  <a:close/>
                </a:path>
              </a:pathLst>
            </a:custGeom>
            <a:grpFill/>
            <a:ln>
              <a:noFill/>
            </a:ln>
          </p:spPr>
          <p:txBody>
            <a:bodyPr vert="horz" wrap="square" lIns="91440" tIns="45720" rIns="91440" bIns="45720" numCol="1" anchor="t" anchorCtr="0" compatLnSpc="1"/>
            <a:lstStyle/>
            <a:p>
              <a:endParaRPr lang="zh-CN" altLang="en-US" dirty="0">
                <a:latin typeface="Agency FB" panose="020B0503020202020204" pitchFamily="34" charset="0"/>
                <a:ea typeface="微软雅黑" panose="020B0503020204020204" pitchFamily="34" charset="-122"/>
                <a:cs typeface="+mn-ea"/>
                <a:sym typeface="Agency FB" panose="020B0503020202020204" pitchFamily="34" charset="0"/>
              </a:endParaRPr>
            </a:p>
          </p:txBody>
        </p:sp>
        <p:grpSp>
          <p:nvGrpSpPr>
            <p:cNvPr id="56" name="组合 55"/>
            <p:cNvGrpSpPr>
              <a:grpSpLocks noChangeAspect="1"/>
            </p:cNvGrpSpPr>
            <p:nvPr/>
          </p:nvGrpSpPr>
          <p:grpSpPr>
            <a:xfrm>
              <a:off x="6558614" y="3825083"/>
              <a:ext cx="531153" cy="454764"/>
              <a:chOff x="2162176" y="-104775"/>
              <a:chExt cx="1655763" cy="1417638"/>
            </a:xfrm>
            <a:grpFill/>
          </p:grpSpPr>
          <p:sp>
            <p:nvSpPr>
              <p:cNvPr id="57"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58"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grpSp>
      </p:grpSp>
      <p:sp>
        <p:nvSpPr>
          <p:cNvPr id="59" name="TextBox 58"/>
          <p:cNvSpPr txBox="1"/>
          <p:nvPr/>
        </p:nvSpPr>
        <p:spPr>
          <a:xfrm>
            <a:off x="7991858" y="3525247"/>
            <a:ext cx="3425742" cy="954107"/>
          </a:xfrm>
          <a:prstGeom prst="rect">
            <a:avLst/>
          </a:prstGeom>
          <a:noFill/>
        </p:spPr>
        <p:txBody>
          <a:bodyPr wrap="square" rtlCol="0">
            <a:spAutoFit/>
          </a:bodyPr>
          <a:lstStyle/>
          <a:p>
            <a:pPr algn="ctr"/>
            <a:r>
              <a:rPr lang="zh-CN" altLang="en-US" sz="1400" dirty="0">
                <a:latin typeface="Agency FB" panose="020B0503020202020204" pitchFamily="34" charset="0"/>
                <a:ea typeface="微软雅黑" panose="020B0503020204020204" pitchFamily="34" charset="-122"/>
                <a:cs typeface="+mn-ea"/>
                <a:sym typeface="Agency FB" panose="020B0503020202020204" pitchFamily="34" charset="0"/>
              </a:rPr>
              <a:t>点击添加文本点击添加文本点击添加文本点击添加文本点击添加文本点击添加文本点击添加文本点击添加文本点击添加文本点击添加文本</a:t>
            </a:r>
          </a:p>
        </p:txBody>
      </p:sp>
      <p:sp>
        <p:nvSpPr>
          <p:cNvPr id="60" name="TextBox 59"/>
          <p:cNvSpPr txBox="1"/>
          <p:nvPr/>
        </p:nvSpPr>
        <p:spPr>
          <a:xfrm>
            <a:off x="856935" y="3525248"/>
            <a:ext cx="3425742" cy="954107"/>
          </a:xfrm>
          <a:prstGeom prst="rect">
            <a:avLst/>
          </a:prstGeom>
          <a:noFill/>
        </p:spPr>
        <p:txBody>
          <a:bodyPr wrap="square" rtlCol="0">
            <a:spAutoFit/>
          </a:bodyPr>
          <a:lstStyle/>
          <a:p>
            <a:pPr algn="ctr"/>
            <a:r>
              <a:rPr lang="zh-CN" altLang="en-US" sz="1400" dirty="0">
                <a:latin typeface="Agency FB" panose="020B0503020202020204" pitchFamily="34" charset="0"/>
                <a:ea typeface="微软雅黑" panose="020B0503020204020204" pitchFamily="34" charset="-122"/>
                <a:cs typeface="+mn-ea"/>
                <a:sym typeface="Agency FB" panose="020B0503020202020204" pitchFamily="34" charset="0"/>
              </a:rPr>
              <a:t>点击添加文本点击添加文本点击添加文本点击添加文本点击添加文本点击添加文本点击添加文本点击添加文本点击添加文本点击添加文本</a:t>
            </a:r>
          </a:p>
        </p:txBody>
      </p:sp>
      <p:sp>
        <p:nvSpPr>
          <p:cNvPr id="61" name="TextBox 60"/>
          <p:cNvSpPr txBox="1"/>
          <p:nvPr/>
        </p:nvSpPr>
        <p:spPr>
          <a:xfrm>
            <a:off x="4394790" y="1283463"/>
            <a:ext cx="3425742" cy="523220"/>
          </a:xfrm>
          <a:prstGeom prst="rect">
            <a:avLst/>
          </a:prstGeom>
          <a:noFill/>
        </p:spPr>
        <p:txBody>
          <a:bodyPr wrap="square" rtlCol="0">
            <a:spAutoFit/>
          </a:bodyPr>
          <a:lstStyle/>
          <a:p>
            <a:pPr algn="ctr"/>
            <a:r>
              <a:rPr lang="zh-CN" altLang="en-US" sz="1400" dirty="0">
                <a:latin typeface="Agency FB" panose="020B0503020202020204" pitchFamily="34" charset="0"/>
                <a:ea typeface="微软雅黑" panose="020B0503020204020204" pitchFamily="34" charset="-122"/>
                <a:cs typeface="+mn-ea"/>
                <a:sym typeface="Agency FB" panose="020B0503020202020204" pitchFamily="34" charset="0"/>
              </a:rPr>
              <a:t>点击此处输入文字 点击此处输入文字点击此处输入文字 点击此处输入文字</a:t>
            </a:r>
          </a:p>
        </p:txBody>
      </p:sp>
      <p:sp>
        <p:nvSpPr>
          <p:cNvPr id="62" name="TextBox 61"/>
          <p:cNvSpPr txBox="1"/>
          <p:nvPr/>
        </p:nvSpPr>
        <p:spPr>
          <a:xfrm>
            <a:off x="5804366" y="4355127"/>
            <a:ext cx="606591" cy="584775"/>
          </a:xfrm>
          <a:prstGeom prst="rect">
            <a:avLst/>
          </a:prstGeom>
          <a:noFill/>
        </p:spPr>
        <p:txBody>
          <a:bodyPr wrap="square" rtlCol="0">
            <a:spAutoFit/>
          </a:bodyPr>
          <a:lstStyle/>
          <a:p>
            <a:pPr algn="dist"/>
            <a:r>
              <a:rPr lang="zh-CN" altLang="en-US" sz="1600" b="1" dirty="0">
                <a:solidFill>
                  <a:schemeClr val="bg1"/>
                </a:solidFill>
                <a:effectLst>
                  <a:outerShdw blurRad="38100" dist="38100" dir="2700000" algn="tl">
                    <a:srgbClr val="000000">
                      <a:alpha val="43137"/>
                    </a:srgbClr>
                  </a:outerShdw>
                </a:effectLst>
                <a:latin typeface="Agency FB" panose="020B0503020202020204" pitchFamily="34" charset="0"/>
                <a:ea typeface="微软雅黑" panose="020B0503020204020204" pitchFamily="34" charset="-122"/>
                <a:cs typeface="+mn-ea"/>
                <a:sym typeface="Agency FB" panose="020B0503020202020204" pitchFamily="34" charset="0"/>
              </a:rPr>
              <a:t>添加标题</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400"/>
                                        <p:tgtEl>
                                          <p:spTgt spid="3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randombar(horizontal)">
                                      <p:cBhvr>
                                        <p:cTn id="11" dur="250"/>
                                        <p:tgtEl>
                                          <p:spTgt spid="6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250"/>
                                        <p:tgtEl>
                                          <p:spTgt spid="1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250"/>
                                        <p:tgtEl>
                                          <p:spTgt spid="11"/>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right)">
                                      <p:cBhvr>
                                        <p:cTn id="22" dur="250"/>
                                        <p:tgtEl>
                                          <p:spTgt spid="31"/>
                                        </p:tgtEl>
                                      </p:cBhvr>
                                    </p:animEffect>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2" presetClass="entr" presetSubtype="4"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down)">
                                      <p:cBhvr>
                                        <p:cTn id="31" dur="250"/>
                                        <p:tgtEl>
                                          <p:spTgt spid="33"/>
                                        </p:tgtEl>
                                      </p:cBhvr>
                                    </p:animEffect>
                                  </p:childTnLst>
                                </p:cTn>
                              </p:par>
                            </p:childTnLst>
                          </p:cTn>
                        </p:par>
                        <p:par>
                          <p:cTn id="32" fill="hold">
                            <p:stCondLst>
                              <p:cond delay="3000"/>
                            </p:stCondLst>
                            <p:childTnLst>
                              <p:par>
                                <p:cTn id="33" presetID="2" presetClass="entr" presetSubtype="4" fill="hold" grpId="0" nodeType="afterEffect">
                                  <p:stCondLst>
                                    <p:cond delay="0"/>
                                  </p:stCondLst>
                                  <p:childTnLst>
                                    <p:set>
                                      <p:cBhvr>
                                        <p:cTn id="34" dur="1" fill="hold">
                                          <p:stCondLst>
                                            <p:cond delay="0"/>
                                          </p:stCondLst>
                                        </p:cTn>
                                        <p:tgtEl>
                                          <p:spTgt spid="61"/>
                                        </p:tgtEl>
                                        <p:attrNameLst>
                                          <p:attrName>style.visibility</p:attrName>
                                        </p:attrNameLst>
                                      </p:cBhvr>
                                      <p:to>
                                        <p:strVal val="visible"/>
                                      </p:to>
                                    </p:set>
                                    <p:anim calcmode="lin" valueType="num">
                                      <p:cBhvr additive="base">
                                        <p:cTn id="35" dur="250" fill="hold"/>
                                        <p:tgtEl>
                                          <p:spTgt spid="61"/>
                                        </p:tgtEl>
                                        <p:attrNameLst>
                                          <p:attrName>ppt_x</p:attrName>
                                        </p:attrNameLst>
                                      </p:cBhvr>
                                      <p:tavLst>
                                        <p:tav tm="0">
                                          <p:val>
                                            <p:strVal val="#ppt_x"/>
                                          </p:val>
                                        </p:tav>
                                        <p:tav tm="100000">
                                          <p:val>
                                            <p:strVal val="#ppt_x"/>
                                          </p:val>
                                        </p:tav>
                                      </p:tavLst>
                                    </p:anim>
                                    <p:anim calcmode="lin" valueType="num">
                                      <p:cBhvr additive="base">
                                        <p:cTn id="36" dur="250" fill="hold"/>
                                        <p:tgtEl>
                                          <p:spTgt spid="61"/>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250"/>
                                        <p:tgtEl>
                                          <p:spTgt spid="32"/>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59"/>
                                        </p:tgtEl>
                                        <p:attrNameLst>
                                          <p:attrName>style.visibility</p:attrName>
                                        </p:attrNameLst>
                                      </p:cBhvr>
                                      <p:to>
                                        <p:strVal val="visible"/>
                                      </p:to>
                                    </p:set>
                                    <p:anim calcmode="lin" valueType="num">
                                      <p:cBhvr additive="base">
                                        <p:cTn id="44" dur="250" fill="hold"/>
                                        <p:tgtEl>
                                          <p:spTgt spid="59"/>
                                        </p:tgtEl>
                                        <p:attrNameLst>
                                          <p:attrName>ppt_x</p:attrName>
                                        </p:attrNameLst>
                                      </p:cBhvr>
                                      <p:tavLst>
                                        <p:tav tm="0">
                                          <p:val>
                                            <p:strVal val="#ppt_x"/>
                                          </p:val>
                                        </p:tav>
                                        <p:tav tm="100000">
                                          <p:val>
                                            <p:strVal val="#ppt_x"/>
                                          </p:val>
                                        </p:tav>
                                      </p:tavLst>
                                    </p:anim>
                                    <p:anim calcmode="lin" valueType="num">
                                      <p:cBhvr additive="base">
                                        <p:cTn id="45" dur="25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0"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2943445" y="2552513"/>
            <a:ext cx="1762771" cy="1641349"/>
          </a:xfrm>
          <a:prstGeom prst="rect">
            <a:avLst/>
          </a:prstGeom>
          <a:noFill/>
        </p:spPr>
        <p:txBody>
          <a:bodyPr wrap="square" lIns="0" tIns="0" rIns="0" bIns="0" rtlCol="0">
            <a:spAutoFit/>
          </a:bodyPr>
          <a:lstStyle/>
          <a:p>
            <a:pPr algn="ctr"/>
            <a:r>
              <a:rPr lang="en-US" altLang="zh-CN" sz="10665" dirty="0">
                <a:solidFill>
                  <a:srgbClr val="229465"/>
                </a:solidFill>
                <a:latin typeface="Arial" panose="020B0604020202020204" pitchFamily="34" charset="0"/>
                <a:ea typeface="微软雅黑" panose="020B0503020204020204" pitchFamily="34" charset="-122"/>
                <a:cs typeface="+mn-ea"/>
                <a:sym typeface="Arial" panose="020B0604020202020204" pitchFamily="34" charset="0"/>
              </a:rPr>
              <a:t>02</a:t>
            </a:r>
            <a:endParaRPr lang="zh-CN" altLang="en-US" sz="10665" dirty="0">
              <a:solidFill>
                <a:srgbClr val="22946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矩形 2"/>
          <p:cNvSpPr/>
          <p:nvPr/>
        </p:nvSpPr>
        <p:spPr>
          <a:xfrm>
            <a:off x="4920741" y="2733708"/>
            <a:ext cx="4164729" cy="700320"/>
          </a:xfrm>
          <a:prstGeom prst="rect">
            <a:avLst/>
          </a:prstGeom>
        </p:spPr>
        <p:txBody>
          <a:bodyPr wrap="square" lIns="0" tIns="0" rIns="0" bIns="0">
            <a:spAutoFit/>
          </a:bodyPr>
          <a:lstStyle/>
          <a:p>
            <a:r>
              <a:rPr lang="zh-CN" altLang="en-US" sz="4550" b="1" dirty="0">
                <a:solidFill>
                  <a:srgbClr val="B0251D"/>
                </a:solidFill>
                <a:ea typeface="微软雅黑" panose="020B0503020204020204" pitchFamily="34" charset="-122"/>
                <a:cs typeface="+mn-ea"/>
                <a:sym typeface="+mn-lt"/>
              </a:rPr>
              <a:t>请输入您的标题</a:t>
            </a:r>
          </a:p>
        </p:txBody>
      </p:sp>
      <p:sp>
        <p:nvSpPr>
          <p:cNvPr id="4" name="TextBox 11"/>
          <p:cNvSpPr txBox="1"/>
          <p:nvPr/>
        </p:nvSpPr>
        <p:spPr>
          <a:xfrm>
            <a:off x="4820108" y="3548311"/>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solidFill>
                  <a:srgbClr val="B0251D"/>
                </a:solidFill>
                <a:latin typeface="微软雅黑" panose="020B0503020204020204" pitchFamily="34" charset="-122"/>
                <a:ea typeface="微软雅黑" panose="020B0503020204020204" pitchFamily="34" charset="-122"/>
                <a:cs typeface="+mn-ea"/>
                <a:sym typeface="+mn-lt"/>
              </a:rPr>
              <a:t>添加相关标题文字</a:t>
            </a:r>
            <a:endParaRPr lang="en-US" altLang="zh-CN" sz="1325" dirty="0">
              <a:solidFill>
                <a:srgbClr val="B0251D"/>
              </a:solidFill>
              <a:latin typeface="微软雅黑" panose="020B0503020204020204" pitchFamily="34" charset="-122"/>
              <a:ea typeface="微软雅黑" panose="020B0503020204020204" pitchFamily="34" charset="-122"/>
            </a:endParaRPr>
          </a:p>
        </p:txBody>
      </p:sp>
      <p:sp>
        <p:nvSpPr>
          <p:cNvPr id="5" name="TextBox 11"/>
          <p:cNvSpPr txBox="1"/>
          <p:nvPr/>
        </p:nvSpPr>
        <p:spPr>
          <a:xfrm>
            <a:off x="6696771" y="3548311"/>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solidFill>
                  <a:srgbClr val="B0251D"/>
                </a:solidFill>
                <a:latin typeface="微软雅黑" panose="020B0503020204020204" pitchFamily="34" charset="-122"/>
                <a:ea typeface="微软雅黑" panose="020B0503020204020204" pitchFamily="34" charset="-122"/>
                <a:cs typeface="+mn-ea"/>
                <a:sym typeface="+mn-lt"/>
              </a:rPr>
              <a:t>添加相关标题文字</a:t>
            </a:r>
            <a:endParaRPr lang="en-US" altLang="zh-CN" sz="1325" dirty="0">
              <a:solidFill>
                <a:srgbClr val="B0251D"/>
              </a:solidFill>
              <a:latin typeface="微软雅黑" panose="020B0503020204020204" pitchFamily="34" charset="-122"/>
              <a:ea typeface="微软雅黑" panose="020B0503020204020204" pitchFamily="34" charset="-122"/>
            </a:endParaRPr>
          </a:p>
        </p:txBody>
      </p:sp>
      <p:sp>
        <p:nvSpPr>
          <p:cNvPr id="6" name="TextBox 11"/>
          <p:cNvSpPr txBox="1"/>
          <p:nvPr/>
        </p:nvSpPr>
        <p:spPr>
          <a:xfrm>
            <a:off x="4820108" y="3897306"/>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solidFill>
                  <a:srgbClr val="B0251D"/>
                </a:solidFill>
                <a:latin typeface="微软雅黑" panose="020B0503020204020204" pitchFamily="34" charset="-122"/>
                <a:ea typeface="微软雅黑" panose="020B0503020204020204" pitchFamily="34" charset="-122"/>
                <a:cs typeface="+mn-ea"/>
                <a:sym typeface="+mn-lt"/>
              </a:rPr>
              <a:t>添加相关标题文字</a:t>
            </a:r>
            <a:endParaRPr lang="en-US" altLang="zh-CN" sz="1325" dirty="0">
              <a:solidFill>
                <a:srgbClr val="B0251D"/>
              </a:solidFill>
              <a:latin typeface="微软雅黑" panose="020B0503020204020204" pitchFamily="34" charset="-122"/>
              <a:ea typeface="微软雅黑" panose="020B0503020204020204" pitchFamily="34" charset="-122"/>
            </a:endParaRPr>
          </a:p>
        </p:txBody>
      </p:sp>
      <p:sp>
        <p:nvSpPr>
          <p:cNvPr id="7" name="TextBox 11"/>
          <p:cNvSpPr txBox="1"/>
          <p:nvPr/>
        </p:nvSpPr>
        <p:spPr>
          <a:xfrm>
            <a:off x="6696771" y="3897306"/>
            <a:ext cx="2346390" cy="296556"/>
          </a:xfrm>
          <a:prstGeom prst="rect">
            <a:avLst/>
          </a:prstGeom>
          <a:noFill/>
        </p:spPr>
        <p:txBody>
          <a:bodyPr wrap="square" rtlCol="0">
            <a:spAutoFit/>
          </a:bodyPr>
          <a:lstStyle/>
          <a:p>
            <a:pPr marL="162560" lvl="1" indent="-162560">
              <a:buFont typeface="Arial" panose="020B0604020202020204" pitchFamily="34" charset="0"/>
              <a:buChar char="•"/>
            </a:pPr>
            <a:r>
              <a:rPr lang="zh-CN" altLang="en-US" sz="1325" dirty="0">
                <a:solidFill>
                  <a:srgbClr val="B0251D"/>
                </a:solidFill>
                <a:latin typeface="微软雅黑" panose="020B0503020204020204" pitchFamily="34" charset="-122"/>
                <a:ea typeface="微软雅黑" panose="020B0503020204020204" pitchFamily="34" charset="-122"/>
                <a:cs typeface="+mn-ea"/>
                <a:sym typeface="+mn-lt"/>
              </a:rPr>
              <a:t>添加相关标题文字</a:t>
            </a:r>
            <a:endParaRPr lang="en-US" altLang="zh-CN" sz="1325" dirty="0">
              <a:solidFill>
                <a:srgbClr val="B0251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ppt_w"/>
                                          </p:val>
                                        </p:tav>
                                        <p:tav tm="100000">
                                          <p:val>
                                            <p:strVal val="#ppt_w"/>
                                          </p:val>
                                        </p:tav>
                                      </p:tavLst>
                                    </p:anim>
                                    <p:anim calcmode="lin" valueType="num">
                                      <p:cBhvr>
                                        <p:cTn id="8" dur="500" fill="hold"/>
                                        <p:tgtEl>
                                          <p:spTgt spid="3"/>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p:tgtEl>
                                          <p:spTgt spid="5"/>
                                        </p:tgtEl>
                                        <p:attrNameLst>
                                          <p:attrName>ppt_x</p:attrName>
                                        </p:attrNameLst>
                                      </p:cBhvr>
                                      <p:tavLst>
                                        <p:tav tm="0">
                                          <p:val>
                                            <p:strVal val="#ppt_x-#ppt_w*1.125000"/>
                                          </p:val>
                                        </p:tav>
                                        <p:tav tm="100000">
                                          <p:val>
                                            <p:strVal val="#ppt_x"/>
                                          </p:val>
                                        </p:tav>
                                      </p:tavLst>
                                    </p:anim>
                                    <p:animEffect transition="in" filter="wipe(right)">
                                      <p:cBhvr>
                                        <p:cTn id="18" dur="500"/>
                                        <p:tgtEl>
                                          <p:spTgt spid="5"/>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p:tgtEl>
                                          <p:spTgt spid="6"/>
                                        </p:tgtEl>
                                        <p:attrNameLst>
                                          <p:attrName>ppt_x</p:attrName>
                                        </p:attrNameLst>
                                      </p:cBhvr>
                                      <p:tavLst>
                                        <p:tav tm="0">
                                          <p:val>
                                            <p:strVal val="#ppt_x-#ppt_w*1.125000"/>
                                          </p:val>
                                        </p:tav>
                                        <p:tav tm="100000">
                                          <p:val>
                                            <p:strVal val="#ppt_x"/>
                                          </p:val>
                                        </p:tav>
                                      </p:tavLst>
                                    </p:anim>
                                    <p:animEffect transition="in" filter="wipe(right)">
                                      <p:cBhvr>
                                        <p:cTn id="23" dur="500"/>
                                        <p:tgtEl>
                                          <p:spTgt spid="6"/>
                                        </p:tgtEl>
                                      </p:cBhvr>
                                    </p:animEffect>
                                  </p:childTnLst>
                                </p:cTn>
                              </p:par>
                            </p:childTnLst>
                          </p:cTn>
                        </p:par>
                        <p:par>
                          <p:cTn id="24" fill="hold">
                            <p:stCondLst>
                              <p:cond delay="2000"/>
                            </p:stCondLst>
                            <p:childTnLst>
                              <p:par>
                                <p:cTn id="25" presetID="1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p:tgtEl>
                                          <p:spTgt spid="7"/>
                                        </p:tgtEl>
                                        <p:attrNameLst>
                                          <p:attrName>ppt_x</p:attrName>
                                        </p:attrNameLst>
                                      </p:cBhvr>
                                      <p:tavLst>
                                        <p:tav tm="0">
                                          <p:val>
                                            <p:strVal val="#ppt_x-#ppt_w*1.125000"/>
                                          </p:val>
                                        </p:tav>
                                        <p:tav tm="100000">
                                          <p:val>
                                            <p:strVal val="#ppt_x"/>
                                          </p:val>
                                        </p:tav>
                                      </p:tavLst>
                                    </p:anim>
                                    <p:animEffect transition="in" filter="wipe(right)">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SELECTED" val="True"/>
</p:tagLst>
</file>

<file path=ppt/theme/theme1.xml><?xml version="1.0" encoding="utf-8"?>
<a:theme xmlns:a="http://schemas.openxmlformats.org/drawingml/2006/main" name="PPT定制1801380800">
  <a:themeElements>
    <a:clrScheme name="MC-欧美风主题色">
      <a:dk1>
        <a:srgbClr val="000000"/>
      </a:dk1>
      <a:lt1>
        <a:srgbClr val="FFFFFF"/>
      </a:lt1>
      <a:dk2>
        <a:srgbClr val="44546A"/>
      </a:dk2>
      <a:lt2>
        <a:srgbClr val="E7E6E6"/>
      </a:lt2>
      <a:accent1>
        <a:srgbClr val="229465"/>
      </a:accent1>
      <a:accent2>
        <a:srgbClr val="B0251D"/>
      </a:accent2>
      <a:accent3>
        <a:srgbClr val="E1932D"/>
      </a:accent3>
      <a:accent4>
        <a:srgbClr val="229465"/>
      </a:accent4>
      <a:accent5>
        <a:srgbClr val="B0251D"/>
      </a:accent5>
      <a:accent6>
        <a:srgbClr val="E1932D"/>
      </a:accent6>
      <a:hlink>
        <a:srgbClr val="0563C1"/>
      </a:hlink>
      <a:folHlink>
        <a:srgbClr val="954F72"/>
      </a:folHlink>
    </a:clrScheme>
    <a:fontScheme name="Arial+微软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spAutoFit/>
      </a:bodyPr>
      <a:lstStyle>
        <a:defPPr>
          <a:lnSpc>
            <a:spcPct val="120000"/>
          </a:lnSpc>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千图</Template>
  <TotalTime>0</TotalTime>
  <Words>1632</Words>
  <Application>Microsoft Office PowerPoint</Application>
  <PresentationFormat>宽屏</PresentationFormat>
  <Paragraphs>270</Paragraphs>
  <Slides>24</Slides>
  <Notes>24</Notes>
  <HiddenSlides>0</HiddenSlides>
  <MMClips>2</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24</vt:i4>
      </vt:variant>
    </vt:vector>
  </HeadingPairs>
  <TitlesOfParts>
    <vt:vector size="30" baseType="lpstr">
      <vt:lpstr>等线</vt:lpstr>
      <vt:lpstr>方正正中黑简体</vt:lpstr>
      <vt:lpstr>微软雅黑</vt:lpstr>
      <vt:lpstr>Agency FB</vt:lpstr>
      <vt:lpstr>Arial</vt:lpstr>
      <vt:lpstr>PPT定制1801380800</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13</cp:revision>
  <dcterms:created xsi:type="dcterms:W3CDTF">2017-11-20T05:06:00Z</dcterms:created>
  <dcterms:modified xsi:type="dcterms:W3CDTF">2021-01-06T09:29:23Z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