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9"/>
  </p:notesMasterIdLst>
  <p:sldIdLst>
    <p:sldId id="257" r:id="rId2"/>
    <p:sldId id="284" r:id="rId3"/>
    <p:sldId id="280" r:id="rId4"/>
    <p:sldId id="265" r:id="rId5"/>
    <p:sldId id="271" r:id="rId6"/>
    <p:sldId id="273" r:id="rId7"/>
    <p:sldId id="274" r:id="rId8"/>
    <p:sldId id="277" r:id="rId9"/>
    <p:sldId id="281" r:id="rId10"/>
    <p:sldId id="264" r:id="rId11"/>
    <p:sldId id="267" r:id="rId12"/>
    <p:sldId id="269" r:id="rId13"/>
    <p:sldId id="272" r:id="rId14"/>
    <p:sldId id="275" r:id="rId15"/>
    <p:sldId id="282" r:id="rId16"/>
    <p:sldId id="258" r:id="rId17"/>
    <p:sldId id="260" r:id="rId18"/>
    <p:sldId id="263" r:id="rId19"/>
    <p:sldId id="266" r:id="rId20"/>
    <p:sldId id="276" r:id="rId21"/>
    <p:sldId id="283" r:id="rId22"/>
    <p:sldId id="259" r:id="rId23"/>
    <p:sldId id="261" r:id="rId24"/>
    <p:sldId id="262" r:id="rId25"/>
    <p:sldId id="268" r:id="rId26"/>
    <p:sldId id="270" r:id="rId27"/>
    <p:sldId id="278" r:id="rId28"/>
  </p:sldIdLst>
  <p:sldSz cx="12192000" cy="6858000"/>
  <p:notesSz cx="6858000" cy="9144000"/>
  <p:defaultTextStyle>
    <a:defPPr>
      <a:defRPr lang="zh-CN"/>
    </a:defPPr>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2pPr>
    <a:lvl3pPr marL="914400" lvl="2"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3pPr>
    <a:lvl4pPr marL="1371600" lvl="3"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4pPr>
    <a:lvl5pPr marL="1828800" lvl="4"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5pPr>
    <a:lvl6pPr marL="2286000" lvl="5"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6pPr>
    <a:lvl7pPr marL="2743200" lvl="6"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7pPr>
    <a:lvl8pPr marL="3200400" lvl="7"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8pPr>
    <a:lvl9pPr marL="3657600" lvl="8"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2718"/>
    <a:srgbClr val="C1A716"/>
    <a:srgbClr val="3A823C"/>
    <a:srgbClr val="FEFEFE"/>
    <a:srgbClr val="FDFDFD"/>
    <a:srgbClr val="D873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p:restoredTop sz="94660"/>
  </p:normalViewPr>
  <p:slideViewPr>
    <p:cSldViewPr snapToGrid="0">
      <p:cViewPr varScale="1">
        <p:scale>
          <a:sx n="108" d="100"/>
          <a:sy n="108" d="100"/>
        </p:scale>
        <p:origin x="714" y="102"/>
      </p:cViewPr>
      <p:guideLst/>
    </p:cSldViewPr>
  </p:slideViewPr>
  <p:notesTextViewPr>
    <p:cViewPr>
      <p:scale>
        <a:sx n="1" d="1"/>
        <a:sy n="1" d="1"/>
      </p:scale>
      <p:origin x="0" y="0"/>
    </p:cViewPr>
  </p:notesTextViewPr>
  <p:sorterViewPr showFormatting="0">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p>
          <a:p>
            <a:pPr marL="457200" marR="0" lvl="1"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p>
          <a:p>
            <a:pPr marL="914400" marR="0" lvl="2"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p>
          <a:p>
            <a:pPr marL="1371600" marR="0" lvl="3"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p>
          <a:p>
            <a:pPr marL="1828800" marR="0" lvl="4"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1938ACC6-9610-4E42-9E20-7A13D34B4B5D}" type="slidenum">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a:ln>
            <a:solidFill>
              <a:srgbClr val="000000"/>
            </a:solidFill>
            <a:miter/>
          </a:ln>
        </p:spPr>
      </p:sp>
      <p:sp>
        <p:nvSpPr>
          <p:cNvPr id="4099" name="备注占位符 2"/>
          <p:cNvSpPr>
            <a:spLocks noGrp="1"/>
          </p:cNvSpPr>
          <p:nvPr>
            <p:ph type="body" idx="1"/>
          </p:nvPr>
        </p:nvSpPr>
        <p:spPr>
          <a:noFill/>
          <a:ln>
            <a:noFill/>
          </a:ln>
        </p:spPr>
        <p:txBody>
          <a:bodyPr wrap="square" lIns="91440" tIns="45720" rIns="91440" bIns="45720" anchor="t"/>
          <a:lstStyle/>
          <a:p>
            <a:pPr lvl="0">
              <a:spcBef>
                <a:spcPct val="0"/>
              </a:spcBef>
            </a:pPr>
            <a:endParaRPr lang="zh-CN" altLang="en-US" dirty="0"/>
          </a:p>
        </p:txBody>
      </p:sp>
      <p:sp>
        <p:nvSpPr>
          <p:cNvPr id="4100"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zh-CN" altLang="en-US" sz="1200" dirty="0"/>
              <a:t>1</a:t>
            </a:fld>
            <a:endParaRPr lang="zh-CN" alt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6B22BDA-5AA3-4774-B3BC-58D01CE95834}"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6B22BDA-5AA3-4774-B3BC-58D01CE95834}"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6B22BDA-5AA3-4774-B3BC-58D01CE95834}"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E415A9C9-BE3E-41CB-8FDC-229516B25C6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2021/1/6</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6B22BDA-5AA3-4774-B3BC-58D01CE95834}"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6B22BDA-5AA3-4774-B3BC-58D01CE95834}"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6B22BDA-5AA3-4774-B3BC-58D01CE95834}"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6B22BDA-5AA3-4774-B3BC-58D01CE95834}"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6B22BDA-5AA3-4774-B3BC-58D01CE95834}"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6B22BDA-5AA3-4774-B3BC-58D01CE95834}"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6B22BDA-5AA3-4774-B3BC-58D01CE95834}"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6B22BDA-5AA3-4774-B3BC-58D01CE95834}"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en-US" dirty="0"/>
              <a:t>单击此处编辑母版标题样式</a:t>
            </a:r>
          </a:p>
        </p:txBody>
      </p:sp>
      <p:sp>
        <p:nvSpPr>
          <p:cNvPr id="1027" name="文本占位符 2"/>
          <p:cNvSpPr>
            <a:spLocks noGrp="1"/>
          </p:cNvSpPr>
          <p:nvPr>
            <p:ph type="body" idx="1"/>
          </p:nvPr>
        </p:nvSpPr>
        <p:spPr>
          <a:xfrm>
            <a:off x="838200" y="1825625"/>
            <a:ext cx="10515600" cy="4351338"/>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E415A9C9-BE3E-41CB-8FDC-229516B25C6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2021/1/6</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36B22BDA-5AA3-4774-B3BC-58D01CE95834}"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4"/>
          <p:cNvPicPr>
            <a:picLocks noChangeAspect="1"/>
          </p:cNvPicPr>
          <p:nvPr/>
        </p:nvPicPr>
        <p:blipFill>
          <a:blip r:embed="rId3"/>
          <a:srcRect l="7083" t="1135" r="7918" b="2"/>
          <a:stretch>
            <a:fillRect/>
          </a:stretch>
        </p:blipFill>
        <p:spPr>
          <a:xfrm>
            <a:off x="0" y="0"/>
            <a:ext cx="12192000" cy="6858000"/>
          </a:xfrm>
          <a:prstGeom prst="rect">
            <a:avLst/>
          </a:prstGeom>
          <a:noFill/>
          <a:ln w="9525">
            <a:noFill/>
          </a:ln>
        </p:spPr>
      </p:pic>
      <p:sp>
        <p:nvSpPr>
          <p:cNvPr id="3075" name="文本框 6"/>
          <p:cNvSpPr txBox="1"/>
          <p:nvPr/>
        </p:nvSpPr>
        <p:spPr>
          <a:xfrm>
            <a:off x="5937250" y="2895600"/>
            <a:ext cx="5461000" cy="36830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dist" eaLnBrk="1" hangingPunct="1">
              <a:lnSpc>
                <a:spcPct val="100000"/>
              </a:lnSpc>
              <a:spcBef>
                <a:spcPct val="0"/>
              </a:spcBef>
              <a:buNone/>
            </a:pPr>
            <a:r>
              <a:rPr lang="en-US" altLang="zh-CN" sz="1800" dirty="0">
                <a:solidFill>
                  <a:srgbClr val="C1A716"/>
                </a:solidFill>
              </a:rPr>
              <a:t>THE POWERPOINT TEMPLATE</a:t>
            </a:r>
            <a:endParaRPr lang="zh-CN" altLang="en-US" sz="1800" dirty="0">
              <a:solidFill>
                <a:srgbClr val="C1A716"/>
              </a:solidFill>
            </a:endParaRPr>
          </a:p>
        </p:txBody>
      </p:sp>
      <p:pic>
        <p:nvPicPr>
          <p:cNvPr id="3077" name="图片 1"/>
          <p:cNvPicPr>
            <a:picLocks noChangeAspect="1"/>
          </p:cNvPicPr>
          <p:nvPr/>
        </p:nvPicPr>
        <p:blipFill>
          <a:blip r:embed="rId4"/>
          <a:srcRect l="6348" t="18417" r="6348" b="27724"/>
          <a:stretch>
            <a:fillRect/>
          </a:stretch>
        </p:blipFill>
        <p:spPr>
          <a:xfrm>
            <a:off x="5842000" y="1955800"/>
            <a:ext cx="5461000" cy="86360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文本框 23"/>
          <p:cNvSpPr txBox="1"/>
          <p:nvPr/>
        </p:nvSpPr>
        <p:spPr>
          <a:xfrm>
            <a:off x="127000" y="93663"/>
            <a:ext cx="2667000"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rgbClr val="262626"/>
                </a:solidFill>
                <a:latin typeface="微软雅黑" panose="020B0503020204020204" pitchFamily="34" charset="-122"/>
                <a:ea typeface="微软雅黑" panose="020B0503020204020204" pitchFamily="34" charset="-122"/>
              </a:rPr>
              <a:t>点击此处添加标题</a:t>
            </a:r>
          </a:p>
        </p:txBody>
      </p:sp>
      <p:grpSp>
        <p:nvGrpSpPr>
          <p:cNvPr id="3" name="组合 2"/>
          <p:cNvGrpSpPr/>
          <p:nvPr/>
        </p:nvGrpSpPr>
        <p:grpSpPr>
          <a:xfrm>
            <a:off x="2130829" y="1418354"/>
            <a:ext cx="8413022" cy="4687165"/>
            <a:chOff x="1703512" y="1412776"/>
            <a:chExt cx="8413023" cy="4687165"/>
          </a:xfrm>
          <a:solidFill>
            <a:schemeClr val="tx1">
              <a:lumMod val="50000"/>
              <a:lumOff val="50000"/>
            </a:schemeClr>
          </a:solidFill>
        </p:grpSpPr>
        <p:sp>
          <p:nvSpPr>
            <p:cNvPr id="4" name="Oval 9"/>
            <p:cNvSpPr>
              <a:spLocks noChangeAspect="1" noChangeArrowheads="1"/>
            </p:cNvSpPr>
            <p:nvPr/>
          </p:nvSpPr>
          <p:spPr bwMode="auto">
            <a:xfrm>
              <a:off x="3728618" y="1412776"/>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 name="Oval 10"/>
            <p:cNvSpPr>
              <a:spLocks noChangeAspect="1" noChangeArrowheads="1"/>
            </p:cNvSpPr>
            <p:nvPr/>
          </p:nvSpPr>
          <p:spPr bwMode="auto">
            <a:xfrm>
              <a:off x="3840369" y="1412776"/>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 name="Oval 11"/>
            <p:cNvSpPr>
              <a:spLocks noChangeAspect="1" noChangeArrowheads="1"/>
            </p:cNvSpPr>
            <p:nvPr/>
          </p:nvSpPr>
          <p:spPr bwMode="auto">
            <a:xfrm>
              <a:off x="3953629" y="1412776"/>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 name="Oval 12"/>
            <p:cNvSpPr>
              <a:spLocks noChangeAspect="1" noChangeArrowheads="1"/>
            </p:cNvSpPr>
            <p:nvPr/>
          </p:nvSpPr>
          <p:spPr bwMode="auto">
            <a:xfrm>
              <a:off x="4065380" y="1412776"/>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 name="Oval 13"/>
            <p:cNvSpPr>
              <a:spLocks noChangeAspect="1" noChangeArrowheads="1"/>
            </p:cNvSpPr>
            <p:nvPr/>
          </p:nvSpPr>
          <p:spPr bwMode="auto">
            <a:xfrm>
              <a:off x="4403653" y="1412776"/>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 name="Oval 14"/>
            <p:cNvSpPr>
              <a:spLocks noChangeAspect="1" noChangeArrowheads="1"/>
            </p:cNvSpPr>
            <p:nvPr/>
          </p:nvSpPr>
          <p:spPr bwMode="auto">
            <a:xfrm>
              <a:off x="4516914" y="1412776"/>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 name="Oval 15"/>
            <p:cNvSpPr>
              <a:spLocks noChangeAspect="1" noChangeArrowheads="1"/>
            </p:cNvSpPr>
            <p:nvPr/>
          </p:nvSpPr>
          <p:spPr bwMode="auto">
            <a:xfrm>
              <a:off x="4628665" y="1412776"/>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 name="Oval 16"/>
            <p:cNvSpPr>
              <a:spLocks noChangeAspect="1" noChangeArrowheads="1"/>
            </p:cNvSpPr>
            <p:nvPr/>
          </p:nvSpPr>
          <p:spPr bwMode="auto">
            <a:xfrm>
              <a:off x="4741926" y="1412776"/>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 name="Oval 17"/>
            <p:cNvSpPr>
              <a:spLocks noChangeAspect="1" noChangeArrowheads="1"/>
            </p:cNvSpPr>
            <p:nvPr/>
          </p:nvSpPr>
          <p:spPr bwMode="auto">
            <a:xfrm>
              <a:off x="4853676" y="1412776"/>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3" name="Oval 18"/>
            <p:cNvSpPr>
              <a:spLocks noChangeAspect="1" noChangeArrowheads="1"/>
            </p:cNvSpPr>
            <p:nvPr/>
          </p:nvSpPr>
          <p:spPr bwMode="auto">
            <a:xfrm>
              <a:off x="4966938" y="1412776"/>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4" name="Oval 19"/>
            <p:cNvSpPr>
              <a:spLocks noChangeAspect="1" noChangeArrowheads="1"/>
            </p:cNvSpPr>
            <p:nvPr/>
          </p:nvSpPr>
          <p:spPr bwMode="auto">
            <a:xfrm>
              <a:off x="5078688" y="1412776"/>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5" name="Oval 20"/>
            <p:cNvSpPr>
              <a:spLocks noChangeAspect="1" noChangeArrowheads="1"/>
            </p:cNvSpPr>
            <p:nvPr/>
          </p:nvSpPr>
          <p:spPr bwMode="auto">
            <a:xfrm>
              <a:off x="5191949" y="1412776"/>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6" name="Oval 21"/>
            <p:cNvSpPr>
              <a:spLocks noChangeAspect="1" noChangeArrowheads="1"/>
            </p:cNvSpPr>
            <p:nvPr/>
          </p:nvSpPr>
          <p:spPr bwMode="auto">
            <a:xfrm>
              <a:off x="5303699" y="1412776"/>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7" name="Oval 22"/>
            <p:cNvSpPr>
              <a:spLocks noChangeAspect="1" noChangeArrowheads="1"/>
            </p:cNvSpPr>
            <p:nvPr/>
          </p:nvSpPr>
          <p:spPr bwMode="auto">
            <a:xfrm>
              <a:off x="7892089" y="1412776"/>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8" name="Oval 23"/>
            <p:cNvSpPr>
              <a:spLocks noChangeAspect="1" noChangeArrowheads="1"/>
            </p:cNvSpPr>
            <p:nvPr/>
          </p:nvSpPr>
          <p:spPr bwMode="auto">
            <a:xfrm>
              <a:off x="3503606" y="1517610"/>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9" name="Oval 24"/>
            <p:cNvSpPr>
              <a:spLocks noChangeAspect="1" noChangeArrowheads="1"/>
            </p:cNvSpPr>
            <p:nvPr/>
          </p:nvSpPr>
          <p:spPr bwMode="auto">
            <a:xfrm>
              <a:off x="3615357" y="1517610"/>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0" name="Oval 25"/>
            <p:cNvSpPr>
              <a:spLocks noChangeAspect="1" noChangeArrowheads="1"/>
            </p:cNvSpPr>
            <p:nvPr/>
          </p:nvSpPr>
          <p:spPr bwMode="auto">
            <a:xfrm>
              <a:off x="3728618" y="1517610"/>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1" name="Oval 26"/>
            <p:cNvSpPr>
              <a:spLocks noChangeAspect="1" noChangeArrowheads="1"/>
            </p:cNvSpPr>
            <p:nvPr/>
          </p:nvSpPr>
          <p:spPr bwMode="auto">
            <a:xfrm>
              <a:off x="3840369" y="1517610"/>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2" name="Oval 27"/>
            <p:cNvSpPr>
              <a:spLocks noChangeAspect="1" noChangeArrowheads="1"/>
            </p:cNvSpPr>
            <p:nvPr/>
          </p:nvSpPr>
          <p:spPr bwMode="auto">
            <a:xfrm>
              <a:off x="3953629" y="1517610"/>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3" name="Oval 28"/>
            <p:cNvSpPr>
              <a:spLocks noChangeAspect="1" noChangeArrowheads="1"/>
            </p:cNvSpPr>
            <p:nvPr/>
          </p:nvSpPr>
          <p:spPr bwMode="auto">
            <a:xfrm>
              <a:off x="4178642" y="1517610"/>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5" name="Oval 29"/>
            <p:cNvSpPr>
              <a:spLocks noChangeAspect="1" noChangeArrowheads="1"/>
            </p:cNvSpPr>
            <p:nvPr/>
          </p:nvSpPr>
          <p:spPr bwMode="auto">
            <a:xfrm>
              <a:off x="4290393" y="1517610"/>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6" name="Oval 30"/>
            <p:cNvSpPr>
              <a:spLocks noChangeAspect="1" noChangeArrowheads="1"/>
            </p:cNvSpPr>
            <p:nvPr/>
          </p:nvSpPr>
          <p:spPr bwMode="auto">
            <a:xfrm>
              <a:off x="4403653" y="1517610"/>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7" name="Oval 31"/>
            <p:cNvSpPr>
              <a:spLocks noChangeAspect="1" noChangeArrowheads="1"/>
            </p:cNvSpPr>
            <p:nvPr/>
          </p:nvSpPr>
          <p:spPr bwMode="auto">
            <a:xfrm>
              <a:off x="4516914" y="1517610"/>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8" name="Oval 32"/>
            <p:cNvSpPr>
              <a:spLocks noChangeAspect="1" noChangeArrowheads="1"/>
            </p:cNvSpPr>
            <p:nvPr/>
          </p:nvSpPr>
          <p:spPr bwMode="auto">
            <a:xfrm>
              <a:off x="4628665" y="1517610"/>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9" name="Oval 33"/>
            <p:cNvSpPr>
              <a:spLocks noChangeAspect="1" noChangeArrowheads="1"/>
            </p:cNvSpPr>
            <p:nvPr/>
          </p:nvSpPr>
          <p:spPr bwMode="auto">
            <a:xfrm>
              <a:off x="4741926" y="1517610"/>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0" name="Oval 34"/>
            <p:cNvSpPr>
              <a:spLocks noChangeAspect="1" noChangeArrowheads="1"/>
            </p:cNvSpPr>
            <p:nvPr/>
          </p:nvSpPr>
          <p:spPr bwMode="auto">
            <a:xfrm>
              <a:off x="4853676" y="1517610"/>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1" name="Oval 35"/>
            <p:cNvSpPr>
              <a:spLocks noChangeAspect="1" noChangeArrowheads="1"/>
            </p:cNvSpPr>
            <p:nvPr/>
          </p:nvSpPr>
          <p:spPr bwMode="auto">
            <a:xfrm>
              <a:off x="4966938" y="1517610"/>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2" name="Oval 36"/>
            <p:cNvSpPr>
              <a:spLocks noChangeAspect="1" noChangeArrowheads="1"/>
            </p:cNvSpPr>
            <p:nvPr/>
          </p:nvSpPr>
          <p:spPr bwMode="auto">
            <a:xfrm>
              <a:off x="5078688" y="1517610"/>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3" name="Oval 37"/>
            <p:cNvSpPr>
              <a:spLocks noChangeAspect="1" noChangeArrowheads="1"/>
            </p:cNvSpPr>
            <p:nvPr/>
          </p:nvSpPr>
          <p:spPr bwMode="auto">
            <a:xfrm>
              <a:off x="5191949" y="1517610"/>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4" name="Oval 38"/>
            <p:cNvSpPr>
              <a:spLocks noChangeAspect="1" noChangeArrowheads="1"/>
            </p:cNvSpPr>
            <p:nvPr/>
          </p:nvSpPr>
          <p:spPr bwMode="auto">
            <a:xfrm>
              <a:off x="5978735" y="1517610"/>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5" name="Oval 39"/>
            <p:cNvSpPr>
              <a:spLocks noChangeAspect="1" noChangeArrowheads="1"/>
            </p:cNvSpPr>
            <p:nvPr/>
          </p:nvSpPr>
          <p:spPr bwMode="auto">
            <a:xfrm>
              <a:off x="6091996" y="1517610"/>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6" name="Oval 40"/>
            <p:cNvSpPr>
              <a:spLocks noChangeAspect="1" noChangeArrowheads="1"/>
            </p:cNvSpPr>
            <p:nvPr/>
          </p:nvSpPr>
          <p:spPr bwMode="auto">
            <a:xfrm>
              <a:off x="7780338" y="1517610"/>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7" name="Oval 41"/>
            <p:cNvSpPr>
              <a:spLocks noChangeAspect="1" noChangeArrowheads="1"/>
            </p:cNvSpPr>
            <p:nvPr/>
          </p:nvSpPr>
          <p:spPr bwMode="auto">
            <a:xfrm>
              <a:off x="7892089" y="1517610"/>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8" name="Oval 42"/>
            <p:cNvSpPr>
              <a:spLocks noChangeAspect="1" noChangeArrowheads="1"/>
            </p:cNvSpPr>
            <p:nvPr/>
          </p:nvSpPr>
          <p:spPr bwMode="auto">
            <a:xfrm>
              <a:off x="8005351" y="1517610"/>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9" name="Oval 43"/>
            <p:cNvSpPr>
              <a:spLocks noChangeAspect="1" noChangeArrowheads="1"/>
            </p:cNvSpPr>
            <p:nvPr/>
          </p:nvSpPr>
          <p:spPr bwMode="auto">
            <a:xfrm>
              <a:off x="2828571" y="162244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0" name="Oval 44"/>
            <p:cNvSpPr>
              <a:spLocks noChangeAspect="1" noChangeArrowheads="1"/>
            </p:cNvSpPr>
            <p:nvPr/>
          </p:nvSpPr>
          <p:spPr bwMode="auto">
            <a:xfrm>
              <a:off x="2940322" y="162244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1" name="Oval 45"/>
            <p:cNvSpPr>
              <a:spLocks noChangeAspect="1" noChangeArrowheads="1"/>
            </p:cNvSpPr>
            <p:nvPr/>
          </p:nvSpPr>
          <p:spPr bwMode="auto">
            <a:xfrm>
              <a:off x="3053582" y="1622445"/>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2" name="Oval 46"/>
            <p:cNvSpPr>
              <a:spLocks noChangeAspect="1" noChangeArrowheads="1"/>
            </p:cNvSpPr>
            <p:nvPr/>
          </p:nvSpPr>
          <p:spPr bwMode="auto">
            <a:xfrm>
              <a:off x="3165333" y="1622445"/>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3" name="Oval 47"/>
            <p:cNvSpPr>
              <a:spLocks noChangeAspect="1" noChangeArrowheads="1"/>
            </p:cNvSpPr>
            <p:nvPr/>
          </p:nvSpPr>
          <p:spPr bwMode="auto">
            <a:xfrm>
              <a:off x="3278594" y="162244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4" name="Oval 48"/>
            <p:cNvSpPr>
              <a:spLocks noChangeAspect="1" noChangeArrowheads="1"/>
            </p:cNvSpPr>
            <p:nvPr/>
          </p:nvSpPr>
          <p:spPr bwMode="auto">
            <a:xfrm>
              <a:off x="3503606" y="1622445"/>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5" name="Oval 49"/>
            <p:cNvSpPr>
              <a:spLocks noChangeAspect="1" noChangeArrowheads="1"/>
            </p:cNvSpPr>
            <p:nvPr/>
          </p:nvSpPr>
          <p:spPr bwMode="auto">
            <a:xfrm>
              <a:off x="3615357" y="1622445"/>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6" name="Oval 50"/>
            <p:cNvSpPr>
              <a:spLocks noChangeAspect="1" noChangeArrowheads="1"/>
            </p:cNvSpPr>
            <p:nvPr/>
          </p:nvSpPr>
          <p:spPr bwMode="auto">
            <a:xfrm>
              <a:off x="3728618" y="162244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7" name="Oval 51"/>
            <p:cNvSpPr>
              <a:spLocks noChangeAspect="1" noChangeArrowheads="1"/>
            </p:cNvSpPr>
            <p:nvPr/>
          </p:nvSpPr>
          <p:spPr bwMode="auto">
            <a:xfrm>
              <a:off x="3840369" y="162244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8" name="Oval 52"/>
            <p:cNvSpPr>
              <a:spLocks noChangeAspect="1" noChangeArrowheads="1"/>
            </p:cNvSpPr>
            <p:nvPr/>
          </p:nvSpPr>
          <p:spPr bwMode="auto">
            <a:xfrm>
              <a:off x="4065380" y="1622445"/>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9" name="Oval 53"/>
            <p:cNvSpPr>
              <a:spLocks noChangeAspect="1" noChangeArrowheads="1"/>
            </p:cNvSpPr>
            <p:nvPr/>
          </p:nvSpPr>
          <p:spPr bwMode="auto">
            <a:xfrm>
              <a:off x="4178642" y="162244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0" name="Oval 54"/>
            <p:cNvSpPr>
              <a:spLocks noChangeAspect="1" noChangeArrowheads="1"/>
            </p:cNvSpPr>
            <p:nvPr/>
          </p:nvSpPr>
          <p:spPr bwMode="auto">
            <a:xfrm>
              <a:off x="4290393" y="162244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1" name="Oval 55"/>
            <p:cNvSpPr>
              <a:spLocks noChangeAspect="1" noChangeArrowheads="1"/>
            </p:cNvSpPr>
            <p:nvPr/>
          </p:nvSpPr>
          <p:spPr bwMode="auto">
            <a:xfrm>
              <a:off x="4403653" y="1622445"/>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2" name="Oval 56"/>
            <p:cNvSpPr>
              <a:spLocks noChangeAspect="1" noChangeArrowheads="1"/>
            </p:cNvSpPr>
            <p:nvPr/>
          </p:nvSpPr>
          <p:spPr bwMode="auto">
            <a:xfrm>
              <a:off x="4516914" y="162244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3" name="Oval 57"/>
            <p:cNvSpPr>
              <a:spLocks noChangeAspect="1" noChangeArrowheads="1"/>
            </p:cNvSpPr>
            <p:nvPr/>
          </p:nvSpPr>
          <p:spPr bwMode="auto">
            <a:xfrm>
              <a:off x="4628665" y="162244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4" name="Oval 58"/>
            <p:cNvSpPr>
              <a:spLocks noChangeAspect="1" noChangeArrowheads="1"/>
            </p:cNvSpPr>
            <p:nvPr/>
          </p:nvSpPr>
          <p:spPr bwMode="auto">
            <a:xfrm>
              <a:off x="4741926" y="1622445"/>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5" name="Oval 59"/>
            <p:cNvSpPr>
              <a:spLocks noChangeAspect="1" noChangeArrowheads="1"/>
            </p:cNvSpPr>
            <p:nvPr/>
          </p:nvSpPr>
          <p:spPr bwMode="auto">
            <a:xfrm>
              <a:off x="4853676" y="1622445"/>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6" name="Oval 60"/>
            <p:cNvSpPr>
              <a:spLocks noChangeAspect="1" noChangeArrowheads="1"/>
            </p:cNvSpPr>
            <p:nvPr/>
          </p:nvSpPr>
          <p:spPr bwMode="auto">
            <a:xfrm>
              <a:off x="4966938" y="162244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7" name="Oval 61"/>
            <p:cNvSpPr>
              <a:spLocks noChangeAspect="1" noChangeArrowheads="1"/>
            </p:cNvSpPr>
            <p:nvPr/>
          </p:nvSpPr>
          <p:spPr bwMode="auto">
            <a:xfrm>
              <a:off x="5078688" y="162244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8" name="Oval 62"/>
            <p:cNvSpPr>
              <a:spLocks noChangeAspect="1" noChangeArrowheads="1"/>
            </p:cNvSpPr>
            <p:nvPr/>
          </p:nvSpPr>
          <p:spPr bwMode="auto">
            <a:xfrm>
              <a:off x="5978735" y="162244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9" name="Oval 63"/>
            <p:cNvSpPr>
              <a:spLocks noChangeAspect="1" noChangeArrowheads="1"/>
            </p:cNvSpPr>
            <p:nvPr/>
          </p:nvSpPr>
          <p:spPr bwMode="auto">
            <a:xfrm>
              <a:off x="8005351" y="162244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0" name="Oval 64"/>
            <p:cNvSpPr>
              <a:spLocks noChangeAspect="1" noChangeArrowheads="1"/>
            </p:cNvSpPr>
            <p:nvPr/>
          </p:nvSpPr>
          <p:spPr bwMode="auto">
            <a:xfrm>
              <a:off x="8117102" y="162244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1" name="Oval 65"/>
            <p:cNvSpPr>
              <a:spLocks noChangeAspect="1" noChangeArrowheads="1"/>
            </p:cNvSpPr>
            <p:nvPr/>
          </p:nvSpPr>
          <p:spPr bwMode="auto">
            <a:xfrm>
              <a:off x="2715309" y="172727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2" name="Oval 66"/>
            <p:cNvSpPr>
              <a:spLocks noChangeAspect="1" noChangeArrowheads="1"/>
            </p:cNvSpPr>
            <p:nvPr/>
          </p:nvSpPr>
          <p:spPr bwMode="auto">
            <a:xfrm>
              <a:off x="2828571" y="172727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3" name="Oval 67"/>
            <p:cNvSpPr>
              <a:spLocks noChangeAspect="1" noChangeArrowheads="1"/>
            </p:cNvSpPr>
            <p:nvPr/>
          </p:nvSpPr>
          <p:spPr bwMode="auto">
            <a:xfrm>
              <a:off x="2940322" y="172727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4" name="Oval 68"/>
            <p:cNvSpPr>
              <a:spLocks noChangeAspect="1" noChangeArrowheads="1"/>
            </p:cNvSpPr>
            <p:nvPr/>
          </p:nvSpPr>
          <p:spPr bwMode="auto">
            <a:xfrm>
              <a:off x="3053582" y="172727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5" name="Oval 69"/>
            <p:cNvSpPr>
              <a:spLocks noChangeAspect="1" noChangeArrowheads="1"/>
            </p:cNvSpPr>
            <p:nvPr/>
          </p:nvSpPr>
          <p:spPr bwMode="auto">
            <a:xfrm>
              <a:off x="3165333" y="172727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6" name="Oval 70"/>
            <p:cNvSpPr>
              <a:spLocks noChangeAspect="1" noChangeArrowheads="1"/>
            </p:cNvSpPr>
            <p:nvPr/>
          </p:nvSpPr>
          <p:spPr bwMode="auto">
            <a:xfrm>
              <a:off x="3278594" y="172727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7" name="Oval 71"/>
            <p:cNvSpPr>
              <a:spLocks noChangeAspect="1" noChangeArrowheads="1"/>
            </p:cNvSpPr>
            <p:nvPr/>
          </p:nvSpPr>
          <p:spPr bwMode="auto">
            <a:xfrm>
              <a:off x="3390345" y="172727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8" name="Oval 72"/>
            <p:cNvSpPr>
              <a:spLocks noChangeAspect="1" noChangeArrowheads="1"/>
            </p:cNvSpPr>
            <p:nvPr/>
          </p:nvSpPr>
          <p:spPr bwMode="auto">
            <a:xfrm>
              <a:off x="3503606" y="172727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9" name="Oval 73"/>
            <p:cNvSpPr>
              <a:spLocks noChangeAspect="1" noChangeArrowheads="1"/>
            </p:cNvSpPr>
            <p:nvPr/>
          </p:nvSpPr>
          <p:spPr bwMode="auto">
            <a:xfrm>
              <a:off x="3615357" y="172727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0" name="Oval 74"/>
            <p:cNvSpPr>
              <a:spLocks noChangeAspect="1" noChangeArrowheads="1"/>
            </p:cNvSpPr>
            <p:nvPr/>
          </p:nvSpPr>
          <p:spPr bwMode="auto">
            <a:xfrm>
              <a:off x="3728618" y="172727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1" name="Oval 75"/>
            <p:cNvSpPr>
              <a:spLocks noChangeAspect="1" noChangeArrowheads="1"/>
            </p:cNvSpPr>
            <p:nvPr/>
          </p:nvSpPr>
          <p:spPr bwMode="auto">
            <a:xfrm>
              <a:off x="4065380" y="172727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2" name="Oval 76"/>
            <p:cNvSpPr>
              <a:spLocks noChangeAspect="1" noChangeArrowheads="1"/>
            </p:cNvSpPr>
            <p:nvPr/>
          </p:nvSpPr>
          <p:spPr bwMode="auto">
            <a:xfrm>
              <a:off x="4178642" y="172727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3" name="Oval 77"/>
            <p:cNvSpPr>
              <a:spLocks noChangeAspect="1" noChangeArrowheads="1"/>
            </p:cNvSpPr>
            <p:nvPr/>
          </p:nvSpPr>
          <p:spPr bwMode="auto">
            <a:xfrm>
              <a:off x="4290393" y="172727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4" name="Oval 78"/>
            <p:cNvSpPr>
              <a:spLocks noChangeAspect="1" noChangeArrowheads="1"/>
            </p:cNvSpPr>
            <p:nvPr/>
          </p:nvSpPr>
          <p:spPr bwMode="auto">
            <a:xfrm>
              <a:off x="4403653" y="172727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5" name="Oval 79"/>
            <p:cNvSpPr>
              <a:spLocks noChangeAspect="1" noChangeArrowheads="1"/>
            </p:cNvSpPr>
            <p:nvPr/>
          </p:nvSpPr>
          <p:spPr bwMode="auto">
            <a:xfrm>
              <a:off x="4516914" y="172727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6" name="Oval 80"/>
            <p:cNvSpPr>
              <a:spLocks noChangeAspect="1" noChangeArrowheads="1"/>
            </p:cNvSpPr>
            <p:nvPr/>
          </p:nvSpPr>
          <p:spPr bwMode="auto">
            <a:xfrm>
              <a:off x="4628665" y="172727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7" name="Oval 81"/>
            <p:cNvSpPr>
              <a:spLocks noChangeAspect="1" noChangeArrowheads="1"/>
            </p:cNvSpPr>
            <p:nvPr/>
          </p:nvSpPr>
          <p:spPr bwMode="auto">
            <a:xfrm>
              <a:off x="4741926" y="172727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8" name="Oval 82"/>
            <p:cNvSpPr>
              <a:spLocks noChangeAspect="1" noChangeArrowheads="1"/>
            </p:cNvSpPr>
            <p:nvPr/>
          </p:nvSpPr>
          <p:spPr bwMode="auto">
            <a:xfrm>
              <a:off x="4853676" y="172727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9" name="Oval 83"/>
            <p:cNvSpPr>
              <a:spLocks noChangeAspect="1" noChangeArrowheads="1"/>
            </p:cNvSpPr>
            <p:nvPr/>
          </p:nvSpPr>
          <p:spPr bwMode="auto">
            <a:xfrm>
              <a:off x="4966938" y="172727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0" name="Oval 84"/>
            <p:cNvSpPr>
              <a:spLocks noChangeAspect="1" noChangeArrowheads="1"/>
            </p:cNvSpPr>
            <p:nvPr/>
          </p:nvSpPr>
          <p:spPr bwMode="auto">
            <a:xfrm>
              <a:off x="5078688" y="172727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1" name="Oval 85"/>
            <p:cNvSpPr>
              <a:spLocks noChangeAspect="1" noChangeArrowheads="1"/>
            </p:cNvSpPr>
            <p:nvPr/>
          </p:nvSpPr>
          <p:spPr bwMode="auto">
            <a:xfrm>
              <a:off x="7103793" y="172727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2" name="Oval 86"/>
            <p:cNvSpPr>
              <a:spLocks noChangeAspect="1" noChangeArrowheads="1"/>
            </p:cNvSpPr>
            <p:nvPr/>
          </p:nvSpPr>
          <p:spPr bwMode="auto">
            <a:xfrm>
              <a:off x="7217055" y="172727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3" name="Oval 87"/>
            <p:cNvSpPr>
              <a:spLocks noChangeAspect="1" noChangeArrowheads="1"/>
            </p:cNvSpPr>
            <p:nvPr/>
          </p:nvSpPr>
          <p:spPr bwMode="auto">
            <a:xfrm>
              <a:off x="7892089" y="172727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4" name="Oval 88"/>
            <p:cNvSpPr>
              <a:spLocks noChangeAspect="1" noChangeArrowheads="1"/>
            </p:cNvSpPr>
            <p:nvPr/>
          </p:nvSpPr>
          <p:spPr bwMode="auto">
            <a:xfrm>
              <a:off x="8005351" y="172727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5" name="Oval 89"/>
            <p:cNvSpPr>
              <a:spLocks noChangeAspect="1" noChangeArrowheads="1"/>
            </p:cNvSpPr>
            <p:nvPr/>
          </p:nvSpPr>
          <p:spPr bwMode="auto">
            <a:xfrm>
              <a:off x="8117102" y="172727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6" name="Oval 90"/>
            <p:cNvSpPr>
              <a:spLocks noChangeAspect="1" noChangeArrowheads="1"/>
            </p:cNvSpPr>
            <p:nvPr/>
          </p:nvSpPr>
          <p:spPr bwMode="auto">
            <a:xfrm>
              <a:off x="8230362" y="172727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7" name="Oval 91"/>
            <p:cNvSpPr>
              <a:spLocks noChangeAspect="1" noChangeArrowheads="1"/>
            </p:cNvSpPr>
            <p:nvPr/>
          </p:nvSpPr>
          <p:spPr bwMode="auto">
            <a:xfrm>
              <a:off x="8905398" y="172727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8" name="Oval 92"/>
            <p:cNvSpPr>
              <a:spLocks noChangeAspect="1" noChangeArrowheads="1"/>
            </p:cNvSpPr>
            <p:nvPr/>
          </p:nvSpPr>
          <p:spPr bwMode="auto">
            <a:xfrm>
              <a:off x="9017149" y="172727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9" name="Oval 93"/>
            <p:cNvSpPr>
              <a:spLocks noChangeAspect="1" noChangeArrowheads="1"/>
            </p:cNvSpPr>
            <p:nvPr/>
          </p:nvSpPr>
          <p:spPr bwMode="auto">
            <a:xfrm>
              <a:off x="9130409" y="172727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0" name="Oval 94"/>
            <p:cNvSpPr>
              <a:spLocks noChangeAspect="1" noChangeArrowheads="1"/>
            </p:cNvSpPr>
            <p:nvPr/>
          </p:nvSpPr>
          <p:spPr bwMode="auto">
            <a:xfrm>
              <a:off x="2715309" y="183211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1" name="Oval 95"/>
            <p:cNvSpPr>
              <a:spLocks noChangeAspect="1" noChangeArrowheads="1"/>
            </p:cNvSpPr>
            <p:nvPr/>
          </p:nvSpPr>
          <p:spPr bwMode="auto">
            <a:xfrm>
              <a:off x="2828571" y="183211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2" name="Oval 96"/>
            <p:cNvSpPr>
              <a:spLocks noChangeAspect="1" noChangeArrowheads="1"/>
            </p:cNvSpPr>
            <p:nvPr/>
          </p:nvSpPr>
          <p:spPr bwMode="auto">
            <a:xfrm>
              <a:off x="2940322" y="183211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3" name="Oval 97"/>
            <p:cNvSpPr>
              <a:spLocks noChangeAspect="1" noChangeArrowheads="1"/>
            </p:cNvSpPr>
            <p:nvPr/>
          </p:nvSpPr>
          <p:spPr bwMode="auto">
            <a:xfrm>
              <a:off x="3053582" y="183211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4" name="Oval 98"/>
            <p:cNvSpPr>
              <a:spLocks noChangeAspect="1" noChangeArrowheads="1"/>
            </p:cNvSpPr>
            <p:nvPr/>
          </p:nvSpPr>
          <p:spPr bwMode="auto">
            <a:xfrm>
              <a:off x="3165333" y="183211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5" name="Oval 99"/>
            <p:cNvSpPr>
              <a:spLocks noChangeAspect="1" noChangeArrowheads="1"/>
            </p:cNvSpPr>
            <p:nvPr/>
          </p:nvSpPr>
          <p:spPr bwMode="auto">
            <a:xfrm>
              <a:off x="3278594" y="183211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6" name="Oval 100"/>
            <p:cNvSpPr>
              <a:spLocks noChangeAspect="1" noChangeArrowheads="1"/>
            </p:cNvSpPr>
            <p:nvPr/>
          </p:nvSpPr>
          <p:spPr bwMode="auto">
            <a:xfrm>
              <a:off x="3390345" y="183211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7" name="Oval 101"/>
            <p:cNvSpPr>
              <a:spLocks noChangeAspect="1" noChangeArrowheads="1"/>
            </p:cNvSpPr>
            <p:nvPr/>
          </p:nvSpPr>
          <p:spPr bwMode="auto">
            <a:xfrm>
              <a:off x="3503606" y="183211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8" name="Oval 102"/>
            <p:cNvSpPr>
              <a:spLocks noChangeAspect="1" noChangeArrowheads="1"/>
            </p:cNvSpPr>
            <p:nvPr/>
          </p:nvSpPr>
          <p:spPr bwMode="auto">
            <a:xfrm>
              <a:off x="3615357" y="183211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9" name="Oval 103"/>
            <p:cNvSpPr>
              <a:spLocks noChangeAspect="1" noChangeArrowheads="1"/>
            </p:cNvSpPr>
            <p:nvPr/>
          </p:nvSpPr>
          <p:spPr bwMode="auto">
            <a:xfrm>
              <a:off x="3728618" y="183211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0" name="Oval 104"/>
            <p:cNvSpPr>
              <a:spLocks noChangeAspect="1" noChangeArrowheads="1"/>
            </p:cNvSpPr>
            <p:nvPr/>
          </p:nvSpPr>
          <p:spPr bwMode="auto">
            <a:xfrm>
              <a:off x="4403653" y="183211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1" name="Oval 105"/>
            <p:cNvSpPr>
              <a:spLocks noChangeAspect="1" noChangeArrowheads="1"/>
            </p:cNvSpPr>
            <p:nvPr/>
          </p:nvSpPr>
          <p:spPr bwMode="auto">
            <a:xfrm>
              <a:off x="4516914" y="183211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2" name="Oval 106"/>
            <p:cNvSpPr>
              <a:spLocks noChangeAspect="1" noChangeArrowheads="1"/>
            </p:cNvSpPr>
            <p:nvPr/>
          </p:nvSpPr>
          <p:spPr bwMode="auto">
            <a:xfrm>
              <a:off x="4628665" y="183211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3" name="Oval 107"/>
            <p:cNvSpPr>
              <a:spLocks noChangeAspect="1" noChangeArrowheads="1"/>
            </p:cNvSpPr>
            <p:nvPr/>
          </p:nvSpPr>
          <p:spPr bwMode="auto">
            <a:xfrm>
              <a:off x="4741926" y="183211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4" name="Oval 108"/>
            <p:cNvSpPr>
              <a:spLocks noChangeAspect="1" noChangeArrowheads="1"/>
            </p:cNvSpPr>
            <p:nvPr/>
          </p:nvSpPr>
          <p:spPr bwMode="auto">
            <a:xfrm>
              <a:off x="4853676" y="183211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5" name="Oval 109"/>
            <p:cNvSpPr>
              <a:spLocks noChangeAspect="1" noChangeArrowheads="1"/>
            </p:cNvSpPr>
            <p:nvPr/>
          </p:nvSpPr>
          <p:spPr bwMode="auto">
            <a:xfrm>
              <a:off x="4966938" y="183211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6" name="Oval 110"/>
            <p:cNvSpPr>
              <a:spLocks noChangeAspect="1" noChangeArrowheads="1"/>
            </p:cNvSpPr>
            <p:nvPr/>
          </p:nvSpPr>
          <p:spPr bwMode="auto">
            <a:xfrm>
              <a:off x="5078688" y="183211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7" name="Oval 111"/>
            <p:cNvSpPr>
              <a:spLocks noChangeAspect="1" noChangeArrowheads="1"/>
            </p:cNvSpPr>
            <p:nvPr/>
          </p:nvSpPr>
          <p:spPr bwMode="auto">
            <a:xfrm>
              <a:off x="6992043" y="183211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8" name="Oval 112"/>
            <p:cNvSpPr>
              <a:spLocks noChangeAspect="1" noChangeArrowheads="1"/>
            </p:cNvSpPr>
            <p:nvPr/>
          </p:nvSpPr>
          <p:spPr bwMode="auto">
            <a:xfrm>
              <a:off x="7555328" y="183211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9" name="Oval 113"/>
            <p:cNvSpPr>
              <a:spLocks noChangeAspect="1" noChangeArrowheads="1"/>
            </p:cNvSpPr>
            <p:nvPr/>
          </p:nvSpPr>
          <p:spPr bwMode="auto">
            <a:xfrm>
              <a:off x="7667078" y="183211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0" name="Oval 114"/>
            <p:cNvSpPr>
              <a:spLocks noChangeAspect="1" noChangeArrowheads="1"/>
            </p:cNvSpPr>
            <p:nvPr/>
          </p:nvSpPr>
          <p:spPr bwMode="auto">
            <a:xfrm>
              <a:off x="7780338" y="183211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1" name="Oval 115"/>
            <p:cNvSpPr>
              <a:spLocks noChangeAspect="1" noChangeArrowheads="1"/>
            </p:cNvSpPr>
            <p:nvPr/>
          </p:nvSpPr>
          <p:spPr bwMode="auto">
            <a:xfrm>
              <a:off x="7892089" y="183211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2" name="Oval 116"/>
            <p:cNvSpPr>
              <a:spLocks noChangeAspect="1" noChangeArrowheads="1"/>
            </p:cNvSpPr>
            <p:nvPr/>
          </p:nvSpPr>
          <p:spPr bwMode="auto">
            <a:xfrm>
              <a:off x="8005351" y="183211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3" name="Oval 117"/>
            <p:cNvSpPr>
              <a:spLocks noChangeAspect="1" noChangeArrowheads="1"/>
            </p:cNvSpPr>
            <p:nvPr/>
          </p:nvSpPr>
          <p:spPr bwMode="auto">
            <a:xfrm>
              <a:off x="8117102" y="183211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4" name="Oval 118"/>
            <p:cNvSpPr>
              <a:spLocks noChangeAspect="1" noChangeArrowheads="1"/>
            </p:cNvSpPr>
            <p:nvPr/>
          </p:nvSpPr>
          <p:spPr bwMode="auto">
            <a:xfrm>
              <a:off x="8230362" y="183211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5" name="Oval 119"/>
            <p:cNvSpPr>
              <a:spLocks noChangeAspect="1" noChangeArrowheads="1"/>
            </p:cNvSpPr>
            <p:nvPr/>
          </p:nvSpPr>
          <p:spPr bwMode="auto">
            <a:xfrm>
              <a:off x="8342113" y="183211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6" name="Oval 120"/>
            <p:cNvSpPr>
              <a:spLocks noChangeAspect="1" noChangeArrowheads="1"/>
            </p:cNvSpPr>
            <p:nvPr/>
          </p:nvSpPr>
          <p:spPr bwMode="auto">
            <a:xfrm>
              <a:off x="8455374" y="183211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7" name="Oval 121"/>
            <p:cNvSpPr>
              <a:spLocks noChangeAspect="1" noChangeArrowheads="1"/>
            </p:cNvSpPr>
            <p:nvPr/>
          </p:nvSpPr>
          <p:spPr bwMode="auto">
            <a:xfrm>
              <a:off x="8567125" y="183211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8" name="Oval 122"/>
            <p:cNvSpPr>
              <a:spLocks noChangeAspect="1" noChangeArrowheads="1"/>
            </p:cNvSpPr>
            <p:nvPr/>
          </p:nvSpPr>
          <p:spPr bwMode="auto">
            <a:xfrm>
              <a:off x="8905398" y="183211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9" name="Oval 123"/>
            <p:cNvSpPr>
              <a:spLocks noChangeAspect="1" noChangeArrowheads="1"/>
            </p:cNvSpPr>
            <p:nvPr/>
          </p:nvSpPr>
          <p:spPr bwMode="auto">
            <a:xfrm>
              <a:off x="2715309" y="193542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0" name="Oval 124"/>
            <p:cNvSpPr>
              <a:spLocks noChangeAspect="1" noChangeArrowheads="1"/>
            </p:cNvSpPr>
            <p:nvPr/>
          </p:nvSpPr>
          <p:spPr bwMode="auto">
            <a:xfrm>
              <a:off x="2828571" y="193542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1" name="Oval 125"/>
            <p:cNvSpPr>
              <a:spLocks noChangeAspect="1" noChangeArrowheads="1"/>
            </p:cNvSpPr>
            <p:nvPr/>
          </p:nvSpPr>
          <p:spPr bwMode="auto">
            <a:xfrm>
              <a:off x="2940322" y="193542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2" name="Oval 126"/>
            <p:cNvSpPr>
              <a:spLocks noChangeAspect="1" noChangeArrowheads="1"/>
            </p:cNvSpPr>
            <p:nvPr/>
          </p:nvSpPr>
          <p:spPr bwMode="auto">
            <a:xfrm>
              <a:off x="3053582" y="193542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3" name="Oval 127"/>
            <p:cNvSpPr>
              <a:spLocks noChangeAspect="1" noChangeArrowheads="1"/>
            </p:cNvSpPr>
            <p:nvPr/>
          </p:nvSpPr>
          <p:spPr bwMode="auto">
            <a:xfrm>
              <a:off x="3165333" y="193542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4" name="Oval 128"/>
            <p:cNvSpPr>
              <a:spLocks noChangeAspect="1" noChangeArrowheads="1"/>
            </p:cNvSpPr>
            <p:nvPr/>
          </p:nvSpPr>
          <p:spPr bwMode="auto">
            <a:xfrm>
              <a:off x="3278594" y="193542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5" name="Oval 129"/>
            <p:cNvSpPr>
              <a:spLocks noChangeAspect="1" noChangeArrowheads="1"/>
            </p:cNvSpPr>
            <p:nvPr/>
          </p:nvSpPr>
          <p:spPr bwMode="auto">
            <a:xfrm>
              <a:off x="3390345" y="193542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6" name="Oval 130"/>
            <p:cNvSpPr>
              <a:spLocks noChangeAspect="1" noChangeArrowheads="1"/>
            </p:cNvSpPr>
            <p:nvPr/>
          </p:nvSpPr>
          <p:spPr bwMode="auto">
            <a:xfrm>
              <a:off x="3503606" y="193542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7" name="Oval 131"/>
            <p:cNvSpPr>
              <a:spLocks noChangeAspect="1" noChangeArrowheads="1"/>
            </p:cNvSpPr>
            <p:nvPr/>
          </p:nvSpPr>
          <p:spPr bwMode="auto">
            <a:xfrm>
              <a:off x="3615357" y="193542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8" name="Oval 132"/>
            <p:cNvSpPr>
              <a:spLocks noChangeAspect="1" noChangeArrowheads="1"/>
            </p:cNvSpPr>
            <p:nvPr/>
          </p:nvSpPr>
          <p:spPr bwMode="auto">
            <a:xfrm>
              <a:off x="3728618" y="193542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9" name="Oval 133"/>
            <p:cNvSpPr>
              <a:spLocks noChangeAspect="1" noChangeArrowheads="1"/>
            </p:cNvSpPr>
            <p:nvPr/>
          </p:nvSpPr>
          <p:spPr bwMode="auto">
            <a:xfrm>
              <a:off x="3840369" y="193542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30" name="Oval 134"/>
            <p:cNvSpPr>
              <a:spLocks noChangeAspect="1" noChangeArrowheads="1"/>
            </p:cNvSpPr>
            <p:nvPr/>
          </p:nvSpPr>
          <p:spPr bwMode="auto">
            <a:xfrm>
              <a:off x="4403653" y="193542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31" name="Oval 135"/>
            <p:cNvSpPr>
              <a:spLocks noChangeAspect="1" noChangeArrowheads="1"/>
            </p:cNvSpPr>
            <p:nvPr/>
          </p:nvSpPr>
          <p:spPr bwMode="auto">
            <a:xfrm>
              <a:off x="4516914" y="193542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32" name="Oval 136"/>
            <p:cNvSpPr>
              <a:spLocks noChangeAspect="1" noChangeArrowheads="1"/>
            </p:cNvSpPr>
            <p:nvPr/>
          </p:nvSpPr>
          <p:spPr bwMode="auto">
            <a:xfrm>
              <a:off x="4628665" y="193542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33" name="Oval 137"/>
            <p:cNvSpPr>
              <a:spLocks noChangeAspect="1" noChangeArrowheads="1"/>
            </p:cNvSpPr>
            <p:nvPr/>
          </p:nvSpPr>
          <p:spPr bwMode="auto">
            <a:xfrm>
              <a:off x="4741926" y="193542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34" name="Oval 138"/>
            <p:cNvSpPr>
              <a:spLocks noChangeAspect="1" noChangeArrowheads="1"/>
            </p:cNvSpPr>
            <p:nvPr/>
          </p:nvSpPr>
          <p:spPr bwMode="auto">
            <a:xfrm>
              <a:off x="4853676" y="193542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35" name="Oval 139"/>
            <p:cNvSpPr>
              <a:spLocks noChangeAspect="1" noChangeArrowheads="1"/>
            </p:cNvSpPr>
            <p:nvPr/>
          </p:nvSpPr>
          <p:spPr bwMode="auto">
            <a:xfrm>
              <a:off x="4966938" y="193542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36" name="Oval 140"/>
            <p:cNvSpPr>
              <a:spLocks noChangeAspect="1" noChangeArrowheads="1"/>
            </p:cNvSpPr>
            <p:nvPr/>
          </p:nvSpPr>
          <p:spPr bwMode="auto">
            <a:xfrm>
              <a:off x="5078688" y="193542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37" name="Oval 141"/>
            <p:cNvSpPr>
              <a:spLocks noChangeAspect="1" noChangeArrowheads="1"/>
            </p:cNvSpPr>
            <p:nvPr/>
          </p:nvSpPr>
          <p:spPr bwMode="auto">
            <a:xfrm>
              <a:off x="6091996" y="193542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38" name="Oval 142"/>
            <p:cNvSpPr>
              <a:spLocks noChangeAspect="1" noChangeArrowheads="1"/>
            </p:cNvSpPr>
            <p:nvPr/>
          </p:nvSpPr>
          <p:spPr bwMode="auto">
            <a:xfrm>
              <a:off x="6203747" y="193542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39" name="Oval 143"/>
            <p:cNvSpPr>
              <a:spLocks noChangeAspect="1" noChangeArrowheads="1"/>
            </p:cNvSpPr>
            <p:nvPr/>
          </p:nvSpPr>
          <p:spPr bwMode="auto">
            <a:xfrm>
              <a:off x="6317008" y="193542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40" name="Oval 144"/>
            <p:cNvSpPr>
              <a:spLocks noChangeAspect="1" noChangeArrowheads="1"/>
            </p:cNvSpPr>
            <p:nvPr/>
          </p:nvSpPr>
          <p:spPr bwMode="auto">
            <a:xfrm>
              <a:off x="6878783" y="193542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41" name="Oval 145"/>
            <p:cNvSpPr>
              <a:spLocks noChangeAspect="1" noChangeArrowheads="1"/>
            </p:cNvSpPr>
            <p:nvPr/>
          </p:nvSpPr>
          <p:spPr bwMode="auto">
            <a:xfrm>
              <a:off x="7330316" y="193542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42" name="Oval 146"/>
            <p:cNvSpPr>
              <a:spLocks noChangeAspect="1" noChangeArrowheads="1"/>
            </p:cNvSpPr>
            <p:nvPr/>
          </p:nvSpPr>
          <p:spPr bwMode="auto">
            <a:xfrm>
              <a:off x="7442066" y="193542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43" name="Oval 147"/>
            <p:cNvSpPr>
              <a:spLocks noChangeAspect="1" noChangeArrowheads="1"/>
            </p:cNvSpPr>
            <p:nvPr/>
          </p:nvSpPr>
          <p:spPr bwMode="auto">
            <a:xfrm>
              <a:off x="7555328" y="193542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44" name="Oval 148"/>
            <p:cNvSpPr>
              <a:spLocks noChangeAspect="1" noChangeArrowheads="1"/>
            </p:cNvSpPr>
            <p:nvPr/>
          </p:nvSpPr>
          <p:spPr bwMode="auto">
            <a:xfrm>
              <a:off x="7667078" y="193542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45" name="Oval 149"/>
            <p:cNvSpPr>
              <a:spLocks noChangeAspect="1" noChangeArrowheads="1"/>
            </p:cNvSpPr>
            <p:nvPr/>
          </p:nvSpPr>
          <p:spPr bwMode="auto">
            <a:xfrm>
              <a:off x="7780338" y="193542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46" name="Oval 150"/>
            <p:cNvSpPr>
              <a:spLocks noChangeAspect="1" noChangeArrowheads="1"/>
            </p:cNvSpPr>
            <p:nvPr/>
          </p:nvSpPr>
          <p:spPr bwMode="auto">
            <a:xfrm>
              <a:off x="7892089" y="193542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47" name="Oval 151"/>
            <p:cNvSpPr>
              <a:spLocks noChangeAspect="1" noChangeArrowheads="1"/>
            </p:cNvSpPr>
            <p:nvPr/>
          </p:nvSpPr>
          <p:spPr bwMode="auto">
            <a:xfrm>
              <a:off x="8005351" y="193542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48" name="Oval 152"/>
            <p:cNvSpPr>
              <a:spLocks noChangeAspect="1" noChangeArrowheads="1"/>
            </p:cNvSpPr>
            <p:nvPr/>
          </p:nvSpPr>
          <p:spPr bwMode="auto">
            <a:xfrm>
              <a:off x="8117102" y="193542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49" name="Oval 153"/>
            <p:cNvSpPr>
              <a:spLocks noChangeAspect="1" noChangeArrowheads="1"/>
            </p:cNvSpPr>
            <p:nvPr/>
          </p:nvSpPr>
          <p:spPr bwMode="auto">
            <a:xfrm>
              <a:off x="8230362" y="193542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50" name="Oval 154"/>
            <p:cNvSpPr>
              <a:spLocks noChangeAspect="1" noChangeArrowheads="1"/>
            </p:cNvSpPr>
            <p:nvPr/>
          </p:nvSpPr>
          <p:spPr bwMode="auto">
            <a:xfrm>
              <a:off x="8342113" y="193542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51" name="Oval 155"/>
            <p:cNvSpPr>
              <a:spLocks noChangeAspect="1" noChangeArrowheads="1"/>
            </p:cNvSpPr>
            <p:nvPr/>
          </p:nvSpPr>
          <p:spPr bwMode="auto">
            <a:xfrm>
              <a:off x="8455374" y="193542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52" name="Oval 156"/>
            <p:cNvSpPr>
              <a:spLocks noChangeAspect="1" noChangeArrowheads="1"/>
            </p:cNvSpPr>
            <p:nvPr/>
          </p:nvSpPr>
          <p:spPr bwMode="auto">
            <a:xfrm>
              <a:off x="8567125" y="193542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53" name="Oval 157"/>
            <p:cNvSpPr>
              <a:spLocks noChangeAspect="1" noChangeArrowheads="1"/>
            </p:cNvSpPr>
            <p:nvPr/>
          </p:nvSpPr>
          <p:spPr bwMode="auto">
            <a:xfrm>
              <a:off x="8680386" y="193542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54" name="Oval 158"/>
            <p:cNvSpPr>
              <a:spLocks noChangeAspect="1" noChangeArrowheads="1"/>
            </p:cNvSpPr>
            <p:nvPr/>
          </p:nvSpPr>
          <p:spPr bwMode="auto">
            <a:xfrm>
              <a:off x="8792137" y="193542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55" name="Oval 159"/>
            <p:cNvSpPr>
              <a:spLocks noChangeAspect="1" noChangeArrowheads="1"/>
            </p:cNvSpPr>
            <p:nvPr/>
          </p:nvSpPr>
          <p:spPr bwMode="auto">
            <a:xfrm>
              <a:off x="8905398" y="193542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56" name="Oval 160"/>
            <p:cNvSpPr>
              <a:spLocks noChangeAspect="1" noChangeArrowheads="1"/>
            </p:cNvSpPr>
            <p:nvPr/>
          </p:nvSpPr>
          <p:spPr bwMode="auto">
            <a:xfrm>
              <a:off x="9017149" y="193542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57" name="Oval 161"/>
            <p:cNvSpPr>
              <a:spLocks noChangeAspect="1" noChangeArrowheads="1"/>
            </p:cNvSpPr>
            <p:nvPr/>
          </p:nvSpPr>
          <p:spPr bwMode="auto">
            <a:xfrm>
              <a:off x="9130409" y="193542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58" name="Oval 162"/>
            <p:cNvSpPr>
              <a:spLocks noChangeAspect="1" noChangeArrowheads="1"/>
            </p:cNvSpPr>
            <p:nvPr/>
          </p:nvSpPr>
          <p:spPr bwMode="auto">
            <a:xfrm>
              <a:off x="2153536"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59" name="Oval 163"/>
            <p:cNvSpPr>
              <a:spLocks noChangeAspect="1" noChangeArrowheads="1"/>
            </p:cNvSpPr>
            <p:nvPr/>
          </p:nvSpPr>
          <p:spPr bwMode="auto">
            <a:xfrm>
              <a:off x="2265287"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60" name="Oval 164"/>
            <p:cNvSpPr>
              <a:spLocks noChangeAspect="1" noChangeArrowheads="1"/>
            </p:cNvSpPr>
            <p:nvPr/>
          </p:nvSpPr>
          <p:spPr bwMode="auto">
            <a:xfrm>
              <a:off x="2378548"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61" name="Oval 165"/>
            <p:cNvSpPr>
              <a:spLocks noChangeAspect="1" noChangeArrowheads="1"/>
            </p:cNvSpPr>
            <p:nvPr/>
          </p:nvSpPr>
          <p:spPr bwMode="auto">
            <a:xfrm>
              <a:off x="2490298"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62" name="Oval 166"/>
            <p:cNvSpPr>
              <a:spLocks noChangeAspect="1" noChangeArrowheads="1"/>
            </p:cNvSpPr>
            <p:nvPr/>
          </p:nvSpPr>
          <p:spPr bwMode="auto">
            <a:xfrm>
              <a:off x="2603559"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63" name="Oval 167"/>
            <p:cNvSpPr>
              <a:spLocks noChangeAspect="1" noChangeArrowheads="1"/>
            </p:cNvSpPr>
            <p:nvPr/>
          </p:nvSpPr>
          <p:spPr bwMode="auto">
            <a:xfrm>
              <a:off x="2715309"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64" name="Oval 168"/>
            <p:cNvSpPr>
              <a:spLocks noChangeAspect="1" noChangeArrowheads="1"/>
            </p:cNvSpPr>
            <p:nvPr/>
          </p:nvSpPr>
          <p:spPr bwMode="auto">
            <a:xfrm>
              <a:off x="2828571"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65" name="Oval 169"/>
            <p:cNvSpPr>
              <a:spLocks noChangeAspect="1" noChangeArrowheads="1"/>
            </p:cNvSpPr>
            <p:nvPr/>
          </p:nvSpPr>
          <p:spPr bwMode="auto">
            <a:xfrm>
              <a:off x="2940322"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66" name="Oval 170"/>
            <p:cNvSpPr>
              <a:spLocks noChangeAspect="1" noChangeArrowheads="1"/>
            </p:cNvSpPr>
            <p:nvPr/>
          </p:nvSpPr>
          <p:spPr bwMode="auto">
            <a:xfrm>
              <a:off x="3053582"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67" name="Oval 171"/>
            <p:cNvSpPr>
              <a:spLocks noChangeAspect="1" noChangeArrowheads="1"/>
            </p:cNvSpPr>
            <p:nvPr/>
          </p:nvSpPr>
          <p:spPr bwMode="auto">
            <a:xfrm>
              <a:off x="3165333"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68" name="Oval 172"/>
            <p:cNvSpPr>
              <a:spLocks noChangeAspect="1" noChangeArrowheads="1"/>
            </p:cNvSpPr>
            <p:nvPr/>
          </p:nvSpPr>
          <p:spPr bwMode="auto">
            <a:xfrm>
              <a:off x="3278594"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69" name="Oval 173"/>
            <p:cNvSpPr>
              <a:spLocks noChangeAspect="1" noChangeArrowheads="1"/>
            </p:cNvSpPr>
            <p:nvPr/>
          </p:nvSpPr>
          <p:spPr bwMode="auto">
            <a:xfrm>
              <a:off x="3390345"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70" name="Oval 174"/>
            <p:cNvSpPr>
              <a:spLocks noChangeAspect="1" noChangeArrowheads="1"/>
            </p:cNvSpPr>
            <p:nvPr/>
          </p:nvSpPr>
          <p:spPr bwMode="auto">
            <a:xfrm>
              <a:off x="3503606"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71" name="Oval 175"/>
            <p:cNvSpPr>
              <a:spLocks noChangeAspect="1" noChangeArrowheads="1"/>
            </p:cNvSpPr>
            <p:nvPr/>
          </p:nvSpPr>
          <p:spPr bwMode="auto">
            <a:xfrm>
              <a:off x="3615357"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72" name="Oval 176"/>
            <p:cNvSpPr>
              <a:spLocks noChangeAspect="1" noChangeArrowheads="1"/>
            </p:cNvSpPr>
            <p:nvPr/>
          </p:nvSpPr>
          <p:spPr bwMode="auto">
            <a:xfrm>
              <a:off x="3728618"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73" name="Oval 177"/>
            <p:cNvSpPr>
              <a:spLocks noChangeAspect="1" noChangeArrowheads="1"/>
            </p:cNvSpPr>
            <p:nvPr/>
          </p:nvSpPr>
          <p:spPr bwMode="auto">
            <a:xfrm>
              <a:off x="3840369"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74" name="Oval 178"/>
            <p:cNvSpPr>
              <a:spLocks noChangeAspect="1" noChangeArrowheads="1"/>
            </p:cNvSpPr>
            <p:nvPr/>
          </p:nvSpPr>
          <p:spPr bwMode="auto">
            <a:xfrm>
              <a:off x="3953629"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75" name="Oval 179"/>
            <p:cNvSpPr>
              <a:spLocks noChangeAspect="1" noChangeArrowheads="1"/>
            </p:cNvSpPr>
            <p:nvPr/>
          </p:nvSpPr>
          <p:spPr bwMode="auto">
            <a:xfrm>
              <a:off x="4065380"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76" name="Oval 180"/>
            <p:cNvSpPr>
              <a:spLocks noChangeAspect="1" noChangeArrowheads="1"/>
            </p:cNvSpPr>
            <p:nvPr/>
          </p:nvSpPr>
          <p:spPr bwMode="auto">
            <a:xfrm>
              <a:off x="4516914"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77" name="Oval 181"/>
            <p:cNvSpPr>
              <a:spLocks noChangeAspect="1" noChangeArrowheads="1"/>
            </p:cNvSpPr>
            <p:nvPr/>
          </p:nvSpPr>
          <p:spPr bwMode="auto">
            <a:xfrm>
              <a:off x="4628665"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78" name="Oval 182"/>
            <p:cNvSpPr>
              <a:spLocks noChangeAspect="1" noChangeArrowheads="1"/>
            </p:cNvSpPr>
            <p:nvPr/>
          </p:nvSpPr>
          <p:spPr bwMode="auto">
            <a:xfrm>
              <a:off x="4741926"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79" name="Oval 183"/>
            <p:cNvSpPr>
              <a:spLocks noChangeAspect="1" noChangeArrowheads="1"/>
            </p:cNvSpPr>
            <p:nvPr/>
          </p:nvSpPr>
          <p:spPr bwMode="auto">
            <a:xfrm>
              <a:off x="4853676"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80" name="Oval 184"/>
            <p:cNvSpPr>
              <a:spLocks noChangeAspect="1" noChangeArrowheads="1"/>
            </p:cNvSpPr>
            <p:nvPr/>
          </p:nvSpPr>
          <p:spPr bwMode="auto">
            <a:xfrm>
              <a:off x="4966938"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81" name="Oval 185"/>
            <p:cNvSpPr>
              <a:spLocks noChangeAspect="1" noChangeArrowheads="1"/>
            </p:cNvSpPr>
            <p:nvPr/>
          </p:nvSpPr>
          <p:spPr bwMode="auto">
            <a:xfrm>
              <a:off x="5978735"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82" name="Oval 186"/>
            <p:cNvSpPr>
              <a:spLocks noChangeAspect="1" noChangeArrowheads="1"/>
            </p:cNvSpPr>
            <p:nvPr/>
          </p:nvSpPr>
          <p:spPr bwMode="auto">
            <a:xfrm>
              <a:off x="6091996"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83" name="Oval 187"/>
            <p:cNvSpPr>
              <a:spLocks noChangeAspect="1" noChangeArrowheads="1"/>
            </p:cNvSpPr>
            <p:nvPr/>
          </p:nvSpPr>
          <p:spPr bwMode="auto">
            <a:xfrm>
              <a:off x="6203747"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84" name="Oval 188"/>
            <p:cNvSpPr>
              <a:spLocks noChangeAspect="1" noChangeArrowheads="1"/>
            </p:cNvSpPr>
            <p:nvPr/>
          </p:nvSpPr>
          <p:spPr bwMode="auto">
            <a:xfrm>
              <a:off x="6317008"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85" name="Oval 189"/>
            <p:cNvSpPr>
              <a:spLocks noChangeAspect="1" noChangeArrowheads="1"/>
            </p:cNvSpPr>
            <p:nvPr/>
          </p:nvSpPr>
          <p:spPr bwMode="auto">
            <a:xfrm>
              <a:off x="6428759"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86" name="Oval 190"/>
            <p:cNvSpPr>
              <a:spLocks noChangeAspect="1" noChangeArrowheads="1"/>
            </p:cNvSpPr>
            <p:nvPr/>
          </p:nvSpPr>
          <p:spPr bwMode="auto">
            <a:xfrm>
              <a:off x="6878783"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87" name="Oval 191"/>
            <p:cNvSpPr>
              <a:spLocks noChangeAspect="1" noChangeArrowheads="1"/>
            </p:cNvSpPr>
            <p:nvPr/>
          </p:nvSpPr>
          <p:spPr bwMode="auto">
            <a:xfrm>
              <a:off x="6992043"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88" name="Oval 192"/>
            <p:cNvSpPr>
              <a:spLocks noChangeAspect="1" noChangeArrowheads="1"/>
            </p:cNvSpPr>
            <p:nvPr/>
          </p:nvSpPr>
          <p:spPr bwMode="auto">
            <a:xfrm>
              <a:off x="7103793"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89" name="Oval 193"/>
            <p:cNvSpPr>
              <a:spLocks noChangeAspect="1" noChangeArrowheads="1"/>
            </p:cNvSpPr>
            <p:nvPr/>
          </p:nvSpPr>
          <p:spPr bwMode="auto">
            <a:xfrm>
              <a:off x="7217055"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90" name="Oval 194"/>
            <p:cNvSpPr>
              <a:spLocks noChangeAspect="1" noChangeArrowheads="1"/>
            </p:cNvSpPr>
            <p:nvPr/>
          </p:nvSpPr>
          <p:spPr bwMode="auto">
            <a:xfrm>
              <a:off x="7330316"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91" name="Oval 195"/>
            <p:cNvSpPr>
              <a:spLocks noChangeAspect="1" noChangeArrowheads="1"/>
            </p:cNvSpPr>
            <p:nvPr/>
          </p:nvSpPr>
          <p:spPr bwMode="auto">
            <a:xfrm>
              <a:off x="7442066"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92" name="Oval 196"/>
            <p:cNvSpPr>
              <a:spLocks noChangeAspect="1" noChangeArrowheads="1"/>
            </p:cNvSpPr>
            <p:nvPr/>
          </p:nvSpPr>
          <p:spPr bwMode="auto">
            <a:xfrm>
              <a:off x="7555328"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93" name="Oval 197"/>
            <p:cNvSpPr>
              <a:spLocks noChangeAspect="1" noChangeArrowheads="1"/>
            </p:cNvSpPr>
            <p:nvPr/>
          </p:nvSpPr>
          <p:spPr bwMode="auto">
            <a:xfrm>
              <a:off x="7667078"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94" name="Oval 198"/>
            <p:cNvSpPr>
              <a:spLocks noChangeAspect="1" noChangeArrowheads="1"/>
            </p:cNvSpPr>
            <p:nvPr/>
          </p:nvSpPr>
          <p:spPr bwMode="auto">
            <a:xfrm>
              <a:off x="7780338"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95" name="Oval 199"/>
            <p:cNvSpPr>
              <a:spLocks noChangeAspect="1" noChangeArrowheads="1"/>
            </p:cNvSpPr>
            <p:nvPr/>
          </p:nvSpPr>
          <p:spPr bwMode="auto">
            <a:xfrm>
              <a:off x="7892089"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96" name="Oval 200"/>
            <p:cNvSpPr>
              <a:spLocks noChangeAspect="1" noChangeArrowheads="1"/>
            </p:cNvSpPr>
            <p:nvPr/>
          </p:nvSpPr>
          <p:spPr bwMode="auto">
            <a:xfrm>
              <a:off x="8005351"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97" name="Oval 201"/>
            <p:cNvSpPr>
              <a:spLocks noChangeAspect="1" noChangeArrowheads="1"/>
            </p:cNvSpPr>
            <p:nvPr/>
          </p:nvSpPr>
          <p:spPr bwMode="auto">
            <a:xfrm>
              <a:off x="8117102"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98" name="Oval 202"/>
            <p:cNvSpPr>
              <a:spLocks noChangeAspect="1" noChangeArrowheads="1"/>
            </p:cNvSpPr>
            <p:nvPr/>
          </p:nvSpPr>
          <p:spPr bwMode="auto">
            <a:xfrm>
              <a:off x="8230362"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99" name="Oval 203"/>
            <p:cNvSpPr>
              <a:spLocks noChangeAspect="1" noChangeArrowheads="1"/>
            </p:cNvSpPr>
            <p:nvPr/>
          </p:nvSpPr>
          <p:spPr bwMode="auto">
            <a:xfrm>
              <a:off x="8342113"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00" name="Oval 204"/>
            <p:cNvSpPr>
              <a:spLocks noChangeAspect="1" noChangeArrowheads="1"/>
            </p:cNvSpPr>
            <p:nvPr/>
          </p:nvSpPr>
          <p:spPr bwMode="auto">
            <a:xfrm>
              <a:off x="8455374"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01" name="Oval 205"/>
            <p:cNvSpPr>
              <a:spLocks noChangeAspect="1" noChangeArrowheads="1"/>
            </p:cNvSpPr>
            <p:nvPr/>
          </p:nvSpPr>
          <p:spPr bwMode="auto">
            <a:xfrm>
              <a:off x="8567125"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02" name="Oval 206"/>
            <p:cNvSpPr>
              <a:spLocks noChangeAspect="1" noChangeArrowheads="1"/>
            </p:cNvSpPr>
            <p:nvPr/>
          </p:nvSpPr>
          <p:spPr bwMode="auto">
            <a:xfrm>
              <a:off x="8680386"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03" name="Oval 207"/>
            <p:cNvSpPr>
              <a:spLocks noChangeAspect="1" noChangeArrowheads="1"/>
            </p:cNvSpPr>
            <p:nvPr/>
          </p:nvSpPr>
          <p:spPr bwMode="auto">
            <a:xfrm>
              <a:off x="8792137"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04" name="Oval 208"/>
            <p:cNvSpPr>
              <a:spLocks noChangeAspect="1" noChangeArrowheads="1"/>
            </p:cNvSpPr>
            <p:nvPr/>
          </p:nvSpPr>
          <p:spPr bwMode="auto">
            <a:xfrm>
              <a:off x="8905398"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05" name="Oval 209"/>
            <p:cNvSpPr>
              <a:spLocks noChangeAspect="1" noChangeArrowheads="1"/>
            </p:cNvSpPr>
            <p:nvPr/>
          </p:nvSpPr>
          <p:spPr bwMode="auto">
            <a:xfrm>
              <a:off x="9017149"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06" name="Oval 210"/>
            <p:cNvSpPr>
              <a:spLocks noChangeAspect="1" noChangeArrowheads="1"/>
            </p:cNvSpPr>
            <p:nvPr/>
          </p:nvSpPr>
          <p:spPr bwMode="auto">
            <a:xfrm>
              <a:off x="9130409"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07" name="Oval 211"/>
            <p:cNvSpPr>
              <a:spLocks noChangeAspect="1" noChangeArrowheads="1"/>
            </p:cNvSpPr>
            <p:nvPr/>
          </p:nvSpPr>
          <p:spPr bwMode="auto">
            <a:xfrm>
              <a:off x="9242160"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08" name="Oval 212"/>
            <p:cNvSpPr>
              <a:spLocks noChangeAspect="1" noChangeArrowheads="1"/>
            </p:cNvSpPr>
            <p:nvPr/>
          </p:nvSpPr>
          <p:spPr bwMode="auto">
            <a:xfrm>
              <a:off x="9355422"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09" name="Oval 213"/>
            <p:cNvSpPr>
              <a:spLocks noChangeAspect="1" noChangeArrowheads="1"/>
            </p:cNvSpPr>
            <p:nvPr/>
          </p:nvSpPr>
          <p:spPr bwMode="auto">
            <a:xfrm>
              <a:off x="9467172"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10" name="Oval 214"/>
            <p:cNvSpPr>
              <a:spLocks noChangeAspect="1" noChangeArrowheads="1"/>
            </p:cNvSpPr>
            <p:nvPr/>
          </p:nvSpPr>
          <p:spPr bwMode="auto">
            <a:xfrm>
              <a:off x="9580433"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11" name="Oval 215"/>
            <p:cNvSpPr>
              <a:spLocks noChangeAspect="1" noChangeArrowheads="1"/>
            </p:cNvSpPr>
            <p:nvPr/>
          </p:nvSpPr>
          <p:spPr bwMode="auto">
            <a:xfrm>
              <a:off x="9692183"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12" name="Oval 216"/>
            <p:cNvSpPr>
              <a:spLocks noChangeAspect="1" noChangeArrowheads="1"/>
            </p:cNvSpPr>
            <p:nvPr/>
          </p:nvSpPr>
          <p:spPr bwMode="auto">
            <a:xfrm>
              <a:off x="9805444"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13" name="Oval 217"/>
            <p:cNvSpPr>
              <a:spLocks noChangeAspect="1" noChangeArrowheads="1"/>
            </p:cNvSpPr>
            <p:nvPr/>
          </p:nvSpPr>
          <p:spPr bwMode="auto">
            <a:xfrm>
              <a:off x="9917195"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14" name="Oval 218"/>
            <p:cNvSpPr>
              <a:spLocks noChangeAspect="1" noChangeArrowheads="1"/>
            </p:cNvSpPr>
            <p:nvPr/>
          </p:nvSpPr>
          <p:spPr bwMode="auto">
            <a:xfrm>
              <a:off x="1815263" y="204026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15" name="Oval 219"/>
            <p:cNvSpPr>
              <a:spLocks noChangeAspect="1" noChangeArrowheads="1"/>
            </p:cNvSpPr>
            <p:nvPr/>
          </p:nvSpPr>
          <p:spPr bwMode="auto">
            <a:xfrm>
              <a:off x="1928524"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16" name="Oval 220"/>
            <p:cNvSpPr>
              <a:spLocks noChangeAspect="1" noChangeArrowheads="1"/>
            </p:cNvSpPr>
            <p:nvPr/>
          </p:nvSpPr>
          <p:spPr bwMode="auto">
            <a:xfrm>
              <a:off x="2040275" y="204026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17" name="Oval 221"/>
            <p:cNvSpPr>
              <a:spLocks noChangeAspect="1" noChangeArrowheads="1"/>
            </p:cNvSpPr>
            <p:nvPr/>
          </p:nvSpPr>
          <p:spPr bwMode="auto">
            <a:xfrm>
              <a:off x="2153536"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18" name="Oval 222"/>
            <p:cNvSpPr>
              <a:spLocks noChangeAspect="1" noChangeArrowheads="1"/>
            </p:cNvSpPr>
            <p:nvPr/>
          </p:nvSpPr>
          <p:spPr bwMode="auto">
            <a:xfrm>
              <a:off x="2265287"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19" name="Oval 223"/>
            <p:cNvSpPr>
              <a:spLocks noChangeAspect="1" noChangeArrowheads="1"/>
            </p:cNvSpPr>
            <p:nvPr/>
          </p:nvSpPr>
          <p:spPr bwMode="auto">
            <a:xfrm>
              <a:off x="2378548"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20" name="Oval 224"/>
            <p:cNvSpPr>
              <a:spLocks noChangeAspect="1" noChangeArrowheads="1"/>
            </p:cNvSpPr>
            <p:nvPr/>
          </p:nvSpPr>
          <p:spPr bwMode="auto">
            <a:xfrm>
              <a:off x="2490298"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21" name="Oval 225"/>
            <p:cNvSpPr>
              <a:spLocks noChangeAspect="1" noChangeArrowheads="1"/>
            </p:cNvSpPr>
            <p:nvPr/>
          </p:nvSpPr>
          <p:spPr bwMode="auto">
            <a:xfrm>
              <a:off x="2603559"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22" name="Oval 226"/>
            <p:cNvSpPr>
              <a:spLocks noChangeAspect="1" noChangeArrowheads="1"/>
            </p:cNvSpPr>
            <p:nvPr/>
          </p:nvSpPr>
          <p:spPr bwMode="auto">
            <a:xfrm>
              <a:off x="2715309"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23" name="Oval 227"/>
            <p:cNvSpPr>
              <a:spLocks noChangeAspect="1" noChangeArrowheads="1"/>
            </p:cNvSpPr>
            <p:nvPr/>
          </p:nvSpPr>
          <p:spPr bwMode="auto">
            <a:xfrm>
              <a:off x="2828571"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24" name="Oval 228"/>
            <p:cNvSpPr>
              <a:spLocks noChangeAspect="1" noChangeArrowheads="1"/>
            </p:cNvSpPr>
            <p:nvPr/>
          </p:nvSpPr>
          <p:spPr bwMode="auto">
            <a:xfrm>
              <a:off x="2940322"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25" name="Oval 229"/>
            <p:cNvSpPr>
              <a:spLocks noChangeAspect="1" noChangeArrowheads="1"/>
            </p:cNvSpPr>
            <p:nvPr/>
          </p:nvSpPr>
          <p:spPr bwMode="auto">
            <a:xfrm>
              <a:off x="3053582"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26" name="Oval 230"/>
            <p:cNvSpPr>
              <a:spLocks noChangeAspect="1" noChangeArrowheads="1"/>
            </p:cNvSpPr>
            <p:nvPr/>
          </p:nvSpPr>
          <p:spPr bwMode="auto">
            <a:xfrm>
              <a:off x="3165333"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27" name="Oval 231"/>
            <p:cNvSpPr>
              <a:spLocks noChangeAspect="1" noChangeArrowheads="1"/>
            </p:cNvSpPr>
            <p:nvPr/>
          </p:nvSpPr>
          <p:spPr bwMode="auto">
            <a:xfrm>
              <a:off x="3278594"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28" name="Oval 232"/>
            <p:cNvSpPr>
              <a:spLocks noChangeAspect="1" noChangeArrowheads="1"/>
            </p:cNvSpPr>
            <p:nvPr/>
          </p:nvSpPr>
          <p:spPr bwMode="auto">
            <a:xfrm>
              <a:off x="3390345"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29" name="Oval 233"/>
            <p:cNvSpPr>
              <a:spLocks noChangeAspect="1" noChangeArrowheads="1"/>
            </p:cNvSpPr>
            <p:nvPr/>
          </p:nvSpPr>
          <p:spPr bwMode="auto">
            <a:xfrm>
              <a:off x="3503606"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30" name="Oval 234"/>
            <p:cNvSpPr>
              <a:spLocks noChangeAspect="1" noChangeArrowheads="1"/>
            </p:cNvSpPr>
            <p:nvPr/>
          </p:nvSpPr>
          <p:spPr bwMode="auto">
            <a:xfrm>
              <a:off x="3615357"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31" name="Oval 235"/>
            <p:cNvSpPr>
              <a:spLocks noChangeAspect="1" noChangeArrowheads="1"/>
            </p:cNvSpPr>
            <p:nvPr/>
          </p:nvSpPr>
          <p:spPr bwMode="auto">
            <a:xfrm>
              <a:off x="3840369"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32" name="Oval 236"/>
            <p:cNvSpPr>
              <a:spLocks noChangeAspect="1" noChangeArrowheads="1"/>
            </p:cNvSpPr>
            <p:nvPr/>
          </p:nvSpPr>
          <p:spPr bwMode="auto">
            <a:xfrm>
              <a:off x="3953629"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33" name="Oval 237"/>
            <p:cNvSpPr>
              <a:spLocks noChangeAspect="1" noChangeArrowheads="1"/>
            </p:cNvSpPr>
            <p:nvPr/>
          </p:nvSpPr>
          <p:spPr bwMode="auto">
            <a:xfrm>
              <a:off x="4065380"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34" name="Oval 238"/>
            <p:cNvSpPr>
              <a:spLocks noChangeAspect="1" noChangeArrowheads="1"/>
            </p:cNvSpPr>
            <p:nvPr/>
          </p:nvSpPr>
          <p:spPr bwMode="auto">
            <a:xfrm>
              <a:off x="4516914"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35" name="Oval 239"/>
            <p:cNvSpPr>
              <a:spLocks noChangeAspect="1" noChangeArrowheads="1"/>
            </p:cNvSpPr>
            <p:nvPr/>
          </p:nvSpPr>
          <p:spPr bwMode="auto">
            <a:xfrm>
              <a:off x="4628665"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36" name="Oval 240"/>
            <p:cNvSpPr>
              <a:spLocks noChangeAspect="1" noChangeArrowheads="1"/>
            </p:cNvSpPr>
            <p:nvPr/>
          </p:nvSpPr>
          <p:spPr bwMode="auto">
            <a:xfrm>
              <a:off x="4741926"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37" name="Oval 241"/>
            <p:cNvSpPr>
              <a:spLocks noChangeAspect="1" noChangeArrowheads="1"/>
            </p:cNvSpPr>
            <p:nvPr/>
          </p:nvSpPr>
          <p:spPr bwMode="auto">
            <a:xfrm>
              <a:off x="5191949"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38" name="Oval 242"/>
            <p:cNvSpPr>
              <a:spLocks noChangeAspect="1" noChangeArrowheads="1"/>
            </p:cNvSpPr>
            <p:nvPr/>
          </p:nvSpPr>
          <p:spPr bwMode="auto">
            <a:xfrm>
              <a:off x="5978735"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39" name="Oval 243"/>
            <p:cNvSpPr>
              <a:spLocks noChangeAspect="1" noChangeArrowheads="1"/>
            </p:cNvSpPr>
            <p:nvPr/>
          </p:nvSpPr>
          <p:spPr bwMode="auto">
            <a:xfrm>
              <a:off x="6091996"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40" name="Oval 244"/>
            <p:cNvSpPr>
              <a:spLocks noChangeAspect="1" noChangeArrowheads="1"/>
            </p:cNvSpPr>
            <p:nvPr/>
          </p:nvSpPr>
          <p:spPr bwMode="auto">
            <a:xfrm>
              <a:off x="6203747"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41" name="Oval 245"/>
            <p:cNvSpPr>
              <a:spLocks noChangeAspect="1" noChangeArrowheads="1"/>
            </p:cNvSpPr>
            <p:nvPr/>
          </p:nvSpPr>
          <p:spPr bwMode="auto">
            <a:xfrm>
              <a:off x="6317008"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42" name="Oval 246"/>
            <p:cNvSpPr>
              <a:spLocks noChangeAspect="1" noChangeArrowheads="1"/>
            </p:cNvSpPr>
            <p:nvPr/>
          </p:nvSpPr>
          <p:spPr bwMode="auto">
            <a:xfrm>
              <a:off x="6428759"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43" name="Oval 247"/>
            <p:cNvSpPr>
              <a:spLocks noChangeAspect="1" noChangeArrowheads="1"/>
            </p:cNvSpPr>
            <p:nvPr/>
          </p:nvSpPr>
          <p:spPr bwMode="auto">
            <a:xfrm>
              <a:off x="6542019"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44" name="Oval 248"/>
            <p:cNvSpPr>
              <a:spLocks noChangeAspect="1" noChangeArrowheads="1"/>
            </p:cNvSpPr>
            <p:nvPr/>
          </p:nvSpPr>
          <p:spPr bwMode="auto">
            <a:xfrm>
              <a:off x="6653770"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45" name="Oval 249"/>
            <p:cNvSpPr>
              <a:spLocks noChangeAspect="1" noChangeArrowheads="1"/>
            </p:cNvSpPr>
            <p:nvPr/>
          </p:nvSpPr>
          <p:spPr bwMode="auto">
            <a:xfrm>
              <a:off x="6767032"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46" name="Oval 250"/>
            <p:cNvSpPr>
              <a:spLocks noChangeAspect="1" noChangeArrowheads="1"/>
            </p:cNvSpPr>
            <p:nvPr/>
          </p:nvSpPr>
          <p:spPr bwMode="auto">
            <a:xfrm>
              <a:off x="6878783"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47" name="Oval 251"/>
            <p:cNvSpPr>
              <a:spLocks noChangeAspect="1" noChangeArrowheads="1"/>
            </p:cNvSpPr>
            <p:nvPr/>
          </p:nvSpPr>
          <p:spPr bwMode="auto">
            <a:xfrm>
              <a:off x="6992043"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48" name="Oval 252"/>
            <p:cNvSpPr>
              <a:spLocks noChangeAspect="1" noChangeArrowheads="1"/>
            </p:cNvSpPr>
            <p:nvPr/>
          </p:nvSpPr>
          <p:spPr bwMode="auto">
            <a:xfrm>
              <a:off x="7103793"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49" name="Oval 253"/>
            <p:cNvSpPr>
              <a:spLocks noChangeAspect="1" noChangeArrowheads="1"/>
            </p:cNvSpPr>
            <p:nvPr/>
          </p:nvSpPr>
          <p:spPr bwMode="auto">
            <a:xfrm>
              <a:off x="7217055"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50" name="Oval 254"/>
            <p:cNvSpPr>
              <a:spLocks noChangeAspect="1" noChangeArrowheads="1"/>
            </p:cNvSpPr>
            <p:nvPr/>
          </p:nvSpPr>
          <p:spPr bwMode="auto">
            <a:xfrm>
              <a:off x="7330316"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51" name="Oval 255"/>
            <p:cNvSpPr>
              <a:spLocks noChangeAspect="1" noChangeArrowheads="1"/>
            </p:cNvSpPr>
            <p:nvPr/>
          </p:nvSpPr>
          <p:spPr bwMode="auto">
            <a:xfrm>
              <a:off x="7442066"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52" name="Oval 256"/>
            <p:cNvSpPr>
              <a:spLocks noChangeAspect="1" noChangeArrowheads="1"/>
            </p:cNvSpPr>
            <p:nvPr/>
          </p:nvSpPr>
          <p:spPr bwMode="auto">
            <a:xfrm>
              <a:off x="7555328"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53" name="Oval 257"/>
            <p:cNvSpPr>
              <a:spLocks noChangeAspect="1" noChangeArrowheads="1"/>
            </p:cNvSpPr>
            <p:nvPr/>
          </p:nvSpPr>
          <p:spPr bwMode="auto">
            <a:xfrm>
              <a:off x="7667078"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54" name="Oval 258"/>
            <p:cNvSpPr>
              <a:spLocks noChangeAspect="1" noChangeArrowheads="1"/>
            </p:cNvSpPr>
            <p:nvPr/>
          </p:nvSpPr>
          <p:spPr bwMode="auto">
            <a:xfrm>
              <a:off x="7780338"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55" name="Oval 259"/>
            <p:cNvSpPr>
              <a:spLocks noChangeAspect="1" noChangeArrowheads="1"/>
            </p:cNvSpPr>
            <p:nvPr/>
          </p:nvSpPr>
          <p:spPr bwMode="auto">
            <a:xfrm>
              <a:off x="7892089"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56" name="Oval 260"/>
            <p:cNvSpPr>
              <a:spLocks noChangeAspect="1" noChangeArrowheads="1"/>
            </p:cNvSpPr>
            <p:nvPr/>
          </p:nvSpPr>
          <p:spPr bwMode="auto">
            <a:xfrm>
              <a:off x="8005351"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57" name="Oval 261"/>
            <p:cNvSpPr>
              <a:spLocks noChangeAspect="1" noChangeArrowheads="1"/>
            </p:cNvSpPr>
            <p:nvPr/>
          </p:nvSpPr>
          <p:spPr bwMode="auto">
            <a:xfrm>
              <a:off x="8117102"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58" name="Oval 262"/>
            <p:cNvSpPr>
              <a:spLocks noChangeAspect="1" noChangeArrowheads="1"/>
            </p:cNvSpPr>
            <p:nvPr/>
          </p:nvSpPr>
          <p:spPr bwMode="auto">
            <a:xfrm>
              <a:off x="8230362"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59" name="Oval 263"/>
            <p:cNvSpPr>
              <a:spLocks noChangeAspect="1" noChangeArrowheads="1"/>
            </p:cNvSpPr>
            <p:nvPr/>
          </p:nvSpPr>
          <p:spPr bwMode="auto">
            <a:xfrm>
              <a:off x="8342113"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60" name="Oval 264"/>
            <p:cNvSpPr>
              <a:spLocks noChangeAspect="1" noChangeArrowheads="1"/>
            </p:cNvSpPr>
            <p:nvPr/>
          </p:nvSpPr>
          <p:spPr bwMode="auto">
            <a:xfrm>
              <a:off x="8455374"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61" name="Oval 265"/>
            <p:cNvSpPr>
              <a:spLocks noChangeAspect="1" noChangeArrowheads="1"/>
            </p:cNvSpPr>
            <p:nvPr/>
          </p:nvSpPr>
          <p:spPr bwMode="auto">
            <a:xfrm>
              <a:off x="8567125"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62" name="Oval 266"/>
            <p:cNvSpPr>
              <a:spLocks noChangeAspect="1" noChangeArrowheads="1"/>
            </p:cNvSpPr>
            <p:nvPr/>
          </p:nvSpPr>
          <p:spPr bwMode="auto">
            <a:xfrm>
              <a:off x="8680386"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63" name="Oval 267"/>
            <p:cNvSpPr>
              <a:spLocks noChangeAspect="1" noChangeArrowheads="1"/>
            </p:cNvSpPr>
            <p:nvPr/>
          </p:nvSpPr>
          <p:spPr bwMode="auto">
            <a:xfrm>
              <a:off x="8792137"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64" name="Oval 268"/>
            <p:cNvSpPr>
              <a:spLocks noChangeAspect="1" noChangeArrowheads="1"/>
            </p:cNvSpPr>
            <p:nvPr/>
          </p:nvSpPr>
          <p:spPr bwMode="auto">
            <a:xfrm>
              <a:off x="8905398"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65" name="Oval 269"/>
            <p:cNvSpPr>
              <a:spLocks noChangeAspect="1" noChangeArrowheads="1"/>
            </p:cNvSpPr>
            <p:nvPr/>
          </p:nvSpPr>
          <p:spPr bwMode="auto">
            <a:xfrm>
              <a:off x="9017149"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66" name="Oval 270"/>
            <p:cNvSpPr>
              <a:spLocks noChangeAspect="1" noChangeArrowheads="1"/>
            </p:cNvSpPr>
            <p:nvPr/>
          </p:nvSpPr>
          <p:spPr bwMode="auto">
            <a:xfrm>
              <a:off x="9130409"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67" name="Oval 271"/>
            <p:cNvSpPr>
              <a:spLocks noChangeAspect="1" noChangeArrowheads="1"/>
            </p:cNvSpPr>
            <p:nvPr/>
          </p:nvSpPr>
          <p:spPr bwMode="auto">
            <a:xfrm>
              <a:off x="9242160"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68" name="Oval 272"/>
            <p:cNvSpPr>
              <a:spLocks noChangeAspect="1" noChangeArrowheads="1"/>
            </p:cNvSpPr>
            <p:nvPr/>
          </p:nvSpPr>
          <p:spPr bwMode="auto">
            <a:xfrm>
              <a:off x="9355422"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69" name="Oval 273"/>
            <p:cNvSpPr>
              <a:spLocks noChangeAspect="1" noChangeArrowheads="1"/>
            </p:cNvSpPr>
            <p:nvPr/>
          </p:nvSpPr>
          <p:spPr bwMode="auto">
            <a:xfrm>
              <a:off x="9467172"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70" name="Oval 274"/>
            <p:cNvSpPr>
              <a:spLocks noChangeAspect="1" noChangeArrowheads="1"/>
            </p:cNvSpPr>
            <p:nvPr/>
          </p:nvSpPr>
          <p:spPr bwMode="auto">
            <a:xfrm>
              <a:off x="9580433"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71" name="Oval 275"/>
            <p:cNvSpPr>
              <a:spLocks noChangeAspect="1" noChangeArrowheads="1"/>
            </p:cNvSpPr>
            <p:nvPr/>
          </p:nvSpPr>
          <p:spPr bwMode="auto">
            <a:xfrm>
              <a:off x="9692183"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72" name="Oval 276"/>
            <p:cNvSpPr>
              <a:spLocks noChangeAspect="1" noChangeArrowheads="1"/>
            </p:cNvSpPr>
            <p:nvPr/>
          </p:nvSpPr>
          <p:spPr bwMode="auto">
            <a:xfrm>
              <a:off x="9805444"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73" name="Oval 277"/>
            <p:cNvSpPr>
              <a:spLocks noChangeAspect="1" noChangeArrowheads="1"/>
            </p:cNvSpPr>
            <p:nvPr/>
          </p:nvSpPr>
          <p:spPr bwMode="auto">
            <a:xfrm>
              <a:off x="9917195"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74" name="Oval 278"/>
            <p:cNvSpPr>
              <a:spLocks noChangeAspect="1" noChangeArrowheads="1"/>
            </p:cNvSpPr>
            <p:nvPr/>
          </p:nvSpPr>
          <p:spPr bwMode="auto">
            <a:xfrm>
              <a:off x="10030456"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75" name="Oval 279"/>
            <p:cNvSpPr>
              <a:spLocks noChangeAspect="1" noChangeArrowheads="1"/>
            </p:cNvSpPr>
            <p:nvPr/>
          </p:nvSpPr>
          <p:spPr bwMode="auto">
            <a:xfrm>
              <a:off x="1815263" y="2145098"/>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76" name="Oval 280"/>
            <p:cNvSpPr>
              <a:spLocks noChangeAspect="1" noChangeArrowheads="1"/>
            </p:cNvSpPr>
            <p:nvPr/>
          </p:nvSpPr>
          <p:spPr bwMode="auto">
            <a:xfrm>
              <a:off x="1928524"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77" name="Oval 281"/>
            <p:cNvSpPr>
              <a:spLocks noChangeAspect="1" noChangeArrowheads="1"/>
            </p:cNvSpPr>
            <p:nvPr/>
          </p:nvSpPr>
          <p:spPr bwMode="auto">
            <a:xfrm>
              <a:off x="2040275" y="2145098"/>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78" name="Oval 282"/>
            <p:cNvSpPr>
              <a:spLocks noChangeAspect="1" noChangeArrowheads="1"/>
            </p:cNvSpPr>
            <p:nvPr/>
          </p:nvSpPr>
          <p:spPr bwMode="auto">
            <a:xfrm>
              <a:off x="2153536"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79" name="Oval 283"/>
            <p:cNvSpPr>
              <a:spLocks noChangeAspect="1" noChangeArrowheads="1"/>
            </p:cNvSpPr>
            <p:nvPr/>
          </p:nvSpPr>
          <p:spPr bwMode="auto">
            <a:xfrm>
              <a:off x="2265287"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80" name="Oval 284"/>
            <p:cNvSpPr>
              <a:spLocks noChangeAspect="1" noChangeArrowheads="1"/>
            </p:cNvSpPr>
            <p:nvPr/>
          </p:nvSpPr>
          <p:spPr bwMode="auto">
            <a:xfrm>
              <a:off x="2378548"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81" name="Oval 285"/>
            <p:cNvSpPr>
              <a:spLocks noChangeAspect="1" noChangeArrowheads="1"/>
            </p:cNvSpPr>
            <p:nvPr/>
          </p:nvSpPr>
          <p:spPr bwMode="auto">
            <a:xfrm>
              <a:off x="2490298"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82" name="Oval 286"/>
            <p:cNvSpPr>
              <a:spLocks noChangeAspect="1" noChangeArrowheads="1"/>
            </p:cNvSpPr>
            <p:nvPr/>
          </p:nvSpPr>
          <p:spPr bwMode="auto">
            <a:xfrm>
              <a:off x="2603559"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83" name="Oval 287"/>
            <p:cNvSpPr>
              <a:spLocks noChangeAspect="1" noChangeArrowheads="1"/>
            </p:cNvSpPr>
            <p:nvPr/>
          </p:nvSpPr>
          <p:spPr bwMode="auto">
            <a:xfrm>
              <a:off x="2715309"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84" name="Oval 288"/>
            <p:cNvSpPr>
              <a:spLocks noChangeAspect="1" noChangeArrowheads="1"/>
            </p:cNvSpPr>
            <p:nvPr/>
          </p:nvSpPr>
          <p:spPr bwMode="auto">
            <a:xfrm>
              <a:off x="2828571"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85" name="Oval 289"/>
            <p:cNvSpPr>
              <a:spLocks noChangeAspect="1" noChangeArrowheads="1"/>
            </p:cNvSpPr>
            <p:nvPr/>
          </p:nvSpPr>
          <p:spPr bwMode="auto">
            <a:xfrm>
              <a:off x="2940322"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86" name="Oval 290"/>
            <p:cNvSpPr>
              <a:spLocks noChangeAspect="1" noChangeArrowheads="1"/>
            </p:cNvSpPr>
            <p:nvPr/>
          </p:nvSpPr>
          <p:spPr bwMode="auto">
            <a:xfrm>
              <a:off x="3053582"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87" name="Oval 291"/>
            <p:cNvSpPr>
              <a:spLocks noChangeAspect="1" noChangeArrowheads="1"/>
            </p:cNvSpPr>
            <p:nvPr/>
          </p:nvSpPr>
          <p:spPr bwMode="auto">
            <a:xfrm>
              <a:off x="3165333"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88" name="Oval 292"/>
            <p:cNvSpPr>
              <a:spLocks noChangeAspect="1" noChangeArrowheads="1"/>
            </p:cNvSpPr>
            <p:nvPr/>
          </p:nvSpPr>
          <p:spPr bwMode="auto">
            <a:xfrm>
              <a:off x="3278594"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89" name="Oval 293"/>
            <p:cNvSpPr>
              <a:spLocks noChangeAspect="1" noChangeArrowheads="1"/>
            </p:cNvSpPr>
            <p:nvPr/>
          </p:nvSpPr>
          <p:spPr bwMode="auto">
            <a:xfrm>
              <a:off x="3390345"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90" name="Oval 294"/>
            <p:cNvSpPr>
              <a:spLocks noChangeAspect="1" noChangeArrowheads="1"/>
            </p:cNvSpPr>
            <p:nvPr/>
          </p:nvSpPr>
          <p:spPr bwMode="auto">
            <a:xfrm>
              <a:off x="3503606"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91" name="Oval 295"/>
            <p:cNvSpPr>
              <a:spLocks noChangeAspect="1" noChangeArrowheads="1"/>
            </p:cNvSpPr>
            <p:nvPr/>
          </p:nvSpPr>
          <p:spPr bwMode="auto">
            <a:xfrm>
              <a:off x="3615357"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92" name="Oval 296"/>
            <p:cNvSpPr>
              <a:spLocks noChangeAspect="1" noChangeArrowheads="1"/>
            </p:cNvSpPr>
            <p:nvPr/>
          </p:nvSpPr>
          <p:spPr bwMode="auto">
            <a:xfrm>
              <a:off x="3953629"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93" name="Oval 297"/>
            <p:cNvSpPr>
              <a:spLocks noChangeAspect="1" noChangeArrowheads="1"/>
            </p:cNvSpPr>
            <p:nvPr/>
          </p:nvSpPr>
          <p:spPr bwMode="auto">
            <a:xfrm>
              <a:off x="4065380"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94" name="Oval 298"/>
            <p:cNvSpPr>
              <a:spLocks noChangeAspect="1" noChangeArrowheads="1"/>
            </p:cNvSpPr>
            <p:nvPr/>
          </p:nvSpPr>
          <p:spPr bwMode="auto">
            <a:xfrm>
              <a:off x="4516914"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95" name="Oval 299"/>
            <p:cNvSpPr>
              <a:spLocks noChangeAspect="1" noChangeArrowheads="1"/>
            </p:cNvSpPr>
            <p:nvPr/>
          </p:nvSpPr>
          <p:spPr bwMode="auto">
            <a:xfrm>
              <a:off x="4628665"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96" name="Oval 300"/>
            <p:cNvSpPr>
              <a:spLocks noChangeAspect="1" noChangeArrowheads="1"/>
            </p:cNvSpPr>
            <p:nvPr/>
          </p:nvSpPr>
          <p:spPr bwMode="auto">
            <a:xfrm>
              <a:off x="5191949"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97" name="Oval 301"/>
            <p:cNvSpPr>
              <a:spLocks noChangeAspect="1" noChangeArrowheads="1"/>
            </p:cNvSpPr>
            <p:nvPr/>
          </p:nvSpPr>
          <p:spPr bwMode="auto">
            <a:xfrm>
              <a:off x="5303699"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98" name="Oval 302"/>
            <p:cNvSpPr>
              <a:spLocks noChangeAspect="1" noChangeArrowheads="1"/>
            </p:cNvSpPr>
            <p:nvPr/>
          </p:nvSpPr>
          <p:spPr bwMode="auto">
            <a:xfrm>
              <a:off x="5866984"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299" name="Oval 303"/>
            <p:cNvSpPr>
              <a:spLocks noChangeAspect="1" noChangeArrowheads="1"/>
            </p:cNvSpPr>
            <p:nvPr/>
          </p:nvSpPr>
          <p:spPr bwMode="auto">
            <a:xfrm>
              <a:off x="5978735"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00" name="Oval 304"/>
            <p:cNvSpPr>
              <a:spLocks noChangeAspect="1" noChangeArrowheads="1"/>
            </p:cNvSpPr>
            <p:nvPr/>
          </p:nvSpPr>
          <p:spPr bwMode="auto">
            <a:xfrm>
              <a:off x="6091996"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01" name="Oval 305"/>
            <p:cNvSpPr>
              <a:spLocks noChangeAspect="1" noChangeArrowheads="1"/>
            </p:cNvSpPr>
            <p:nvPr/>
          </p:nvSpPr>
          <p:spPr bwMode="auto">
            <a:xfrm>
              <a:off x="6203747"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02" name="Oval 306"/>
            <p:cNvSpPr>
              <a:spLocks noChangeAspect="1" noChangeArrowheads="1"/>
            </p:cNvSpPr>
            <p:nvPr/>
          </p:nvSpPr>
          <p:spPr bwMode="auto">
            <a:xfrm>
              <a:off x="6317008"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03" name="Oval 307"/>
            <p:cNvSpPr>
              <a:spLocks noChangeAspect="1" noChangeArrowheads="1"/>
            </p:cNvSpPr>
            <p:nvPr/>
          </p:nvSpPr>
          <p:spPr bwMode="auto">
            <a:xfrm>
              <a:off x="6428759"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04" name="Oval 308"/>
            <p:cNvSpPr>
              <a:spLocks noChangeAspect="1" noChangeArrowheads="1"/>
            </p:cNvSpPr>
            <p:nvPr/>
          </p:nvSpPr>
          <p:spPr bwMode="auto">
            <a:xfrm>
              <a:off x="6542019"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05" name="Oval 309"/>
            <p:cNvSpPr>
              <a:spLocks noChangeAspect="1" noChangeArrowheads="1"/>
            </p:cNvSpPr>
            <p:nvPr/>
          </p:nvSpPr>
          <p:spPr bwMode="auto">
            <a:xfrm>
              <a:off x="6653770"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06" name="Oval 310"/>
            <p:cNvSpPr>
              <a:spLocks noChangeAspect="1" noChangeArrowheads="1"/>
            </p:cNvSpPr>
            <p:nvPr/>
          </p:nvSpPr>
          <p:spPr bwMode="auto">
            <a:xfrm>
              <a:off x="6767032"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07" name="Oval 311"/>
            <p:cNvSpPr>
              <a:spLocks noChangeAspect="1" noChangeArrowheads="1"/>
            </p:cNvSpPr>
            <p:nvPr/>
          </p:nvSpPr>
          <p:spPr bwMode="auto">
            <a:xfrm>
              <a:off x="6878783"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08" name="Oval 312"/>
            <p:cNvSpPr>
              <a:spLocks noChangeAspect="1" noChangeArrowheads="1"/>
            </p:cNvSpPr>
            <p:nvPr/>
          </p:nvSpPr>
          <p:spPr bwMode="auto">
            <a:xfrm>
              <a:off x="6992043"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09" name="Oval 313"/>
            <p:cNvSpPr>
              <a:spLocks noChangeAspect="1" noChangeArrowheads="1"/>
            </p:cNvSpPr>
            <p:nvPr/>
          </p:nvSpPr>
          <p:spPr bwMode="auto">
            <a:xfrm>
              <a:off x="7103793"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10" name="Oval 314"/>
            <p:cNvSpPr>
              <a:spLocks noChangeAspect="1" noChangeArrowheads="1"/>
            </p:cNvSpPr>
            <p:nvPr/>
          </p:nvSpPr>
          <p:spPr bwMode="auto">
            <a:xfrm>
              <a:off x="7217055"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11" name="Oval 315"/>
            <p:cNvSpPr>
              <a:spLocks noChangeAspect="1" noChangeArrowheads="1"/>
            </p:cNvSpPr>
            <p:nvPr/>
          </p:nvSpPr>
          <p:spPr bwMode="auto">
            <a:xfrm>
              <a:off x="7330316"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12" name="Oval 316"/>
            <p:cNvSpPr>
              <a:spLocks noChangeAspect="1" noChangeArrowheads="1"/>
            </p:cNvSpPr>
            <p:nvPr/>
          </p:nvSpPr>
          <p:spPr bwMode="auto">
            <a:xfrm>
              <a:off x="7442066"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13" name="Oval 317"/>
            <p:cNvSpPr>
              <a:spLocks noChangeAspect="1" noChangeArrowheads="1"/>
            </p:cNvSpPr>
            <p:nvPr/>
          </p:nvSpPr>
          <p:spPr bwMode="auto">
            <a:xfrm>
              <a:off x="7555328"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14" name="Oval 318"/>
            <p:cNvSpPr>
              <a:spLocks noChangeAspect="1" noChangeArrowheads="1"/>
            </p:cNvSpPr>
            <p:nvPr/>
          </p:nvSpPr>
          <p:spPr bwMode="auto">
            <a:xfrm>
              <a:off x="7667078"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15" name="Oval 319"/>
            <p:cNvSpPr>
              <a:spLocks noChangeAspect="1" noChangeArrowheads="1"/>
            </p:cNvSpPr>
            <p:nvPr/>
          </p:nvSpPr>
          <p:spPr bwMode="auto">
            <a:xfrm>
              <a:off x="7780338"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16" name="Oval 320"/>
            <p:cNvSpPr>
              <a:spLocks noChangeAspect="1" noChangeArrowheads="1"/>
            </p:cNvSpPr>
            <p:nvPr/>
          </p:nvSpPr>
          <p:spPr bwMode="auto">
            <a:xfrm>
              <a:off x="7892089"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17" name="Oval 321"/>
            <p:cNvSpPr>
              <a:spLocks noChangeAspect="1" noChangeArrowheads="1"/>
            </p:cNvSpPr>
            <p:nvPr/>
          </p:nvSpPr>
          <p:spPr bwMode="auto">
            <a:xfrm>
              <a:off x="8005351"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18" name="Oval 322"/>
            <p:cNvSpPr>
              <a:spLocks noChangeAspect="1" noChangeArrowheads="1"/>
            </p:cNvSpPr>
            <p:nvPr/>
          </p:nvSpPr>
          <p:spPr bwMode="auto">
            <a:xfrm>
              <a:off x="8117102"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19" name="Oval 323"/>
            <p:cNvSpPr>
              <a:spLocks noChangeAspect="1" noChangeArrowheads="1"/>
            </p:cNvSpPr>
            <p:nvPr/>
          </p:nvSpPr>
          <p:spPr bwMode="auto">
            <a:xfrm>
              <a:off x="8230362"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20" name="Oval 324"/>
            <p:cNvSpPr>
              <a:spLocks noChangeAspect="1" noChangeArrowheads="1"/>
            </p:cNvSpPr>
            <p:nvPr/>
          </p:nvSpPr>
          <p:spPr bwMode="auto">
            <a:xfrm>
              <a:off x="8342113"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21" name="Oval 325"/>
            <p:cNvSpPr>
              <a:spLocks noChangeAspect="1" noChangeArrowheads="1"/>
            </p:cNvSpPr>
            <p:nvPr/>
          </p:nvSpPr>
          <p:spPr bwMode="auto">
            <a:xfrm>
              <a:off x="8455374"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22" name="Oval 326"/>
            <p:cNvSpPr>
              <a:spLocks noChangeAspect="1" noChangeArrowheads="1"/>
            </p:cNvSpPr>
            <p:nvPr/>
          </p:nvSpPr>
          <p:spPr bwMode="auto">
            <a:xfrm>
              <a:off x="8567125"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23" name="Oval 327"/>
            <p:cNvSpPr>
              <a:spLocks noChangeAspect="1" noChangeArrowheads="1"/>
            </p:cNvSpPr>
            <p:nvPr/>
          </p:nvSpPr>
          <p:spPr bwMode="auto">
            <a:xfrm>
              <a:off x="8680386"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24" name="Oval 328"/>
            <p:cNvSpPr>
              <a:spLocks noChangeAspect="1" noChangeArrowheads="1"/>
            </p:cNvSpPr>
            <p:nvPr/>
          </p:nvSpPr>
          <p:spPr bwMode="auto">
            <a:xfrm>
              <a:off x="8792137"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25" name="Oval 329"/>
            <p:cNvSpPr>
              <a:spLocks noChangeAspect="1" noChangeArrowheads="1"/>
            </p:cNvSpPr>
            <p:nvPr/>
          </p:nvSpPr>
          <p:spPr bwMode="auto">
            <a:xfrm>
              <a:off x="8905398"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26" name="Oval 330"/>
            <p:cNvSpPr>
              <a:spLocks noChangeAspect="1" noChangeArrowheads="1"/>
            </p:cNvSpPr>
            <p:nvPr/>
          </p:nvSpPr>
          <p:spPr bwMode="auto">
            <a:xfrm>
              <a:off x="9017149"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27" name="Oval 331"/>
            <p:cNvSpPr>
              <a:spLocks noChangeAspect="1" noChangeArrowheads="1"/>
            </p:cNvSpPr>
            <p:nvPr/>
          </p:nvSpPr>
          <p:spPr bwMode="auto">
            <a:xfrm>
              <a:off x="9130409"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28" name="Oval 332"/>
            <p:cNvSpPr>
              <a:spLocks noChangeAspect="1" noChangeArrowheads="1"/>
            </p:cNvSpPr>
            <p:nvPr/>
          </p:nvSpPr>
          <p:spPr bwMode="auto">
            <a:xfrm>
              <a:off x="9242160"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29" name="Oval 333"/>
            <p:cNvSpPr>
              <a:spLocks noChangeAspect="1" noChangeArrowheads="1"/>
            </p:cNvSpPr>
            <p:nvPr/>
          </p:nvSpPr>
          <p:spPr bwMode="auto">
            <a:xfrm>
              <a:off x="9355422"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30" name="Oval 334"/>
            <p:cNvSpPr>
              <a:spLocks noChangeAspect="1" noChangeArrowheads="1"/>
            </p:cNvSpPr>
            <p:nvPr/>
          </p:nvSpPr>
          <p:spPr bwMode="auto">
            <a:xfrm>
              <a:off x="9467172"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31" name="Oval 335"/>
            <p:cNvSpPr>
              <a:spLocks noChangeAspect="1" noChangeArrowheads="1"/>
            </p:cNvSpPr>
            <p:nvPr/>
          </p:nvSpPr>
          <p:spPr bwMode="auto">
            <a:xfrm>
              <a:off x="9580433"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32" name="Oval 336"/>
            <p:cNvSpPr>
              <a:spLocks noChangeAspect="1" noChangeArrowheads="1"/>
            </p:cNvSpPr>
            <p:nvPr/>
          </p:nvSpPr>
          <p:spPr bwMode="auto">
            <a:xfrm>
              <a:off x="9692183"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33" name="Oval 337"/>
            <p:cNvSpPr>
              <a:spLocks noChangeAspect="1" noChangeArrowheads="1"/>
            </p:cNvSpPr>
            <p:nvPr/>
          </p:nvSpPr>
          <p:spPr bwMode="auto">
            <a:xfrm>
              <a:off x="9805444"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34" name="Oval 338"/>
            <p:cNvSpPr>
              <a:spLocks noChangeAspect="1" noChangeArrowheads="1"/>
            </p:cNvSpPr>
            <p:nvPr/>
          </p:nvSpPr>
          <p:spPr bwMode="auto">
            <a:xfrm>
              <a:off x="1703512"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35" name="Oval 339"/>
            <p:cNvSpPr>
              <a:spLocks noChangeAspect="1" noChangeArrowheads="1"/>
            </p:cNvSpPr>
            <p:nvPr/>
          </p:nvSpPr>
          <p:spPr bwMode="auto">
            <a:xfrm>
              <a:off x="1815263" y="224993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36" name="Oval 340"/>
            <p:cNvSpPr>
              <a:spLocks noChangeAspect="1" noChangeArrowheads="1"/>
            </p:cNvSpPr>
            <p:nvPr/>
          </p:nvSpPr>
          <p:spPr bwMode="auto">
            <a:xfrm>
              <a:off x="1928524"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37" name="Oval 341"/>
            <p:cNvSpPr>
              <a:spLocks noChangeAspect="1" noChangeArrowheads="1"/>
            </p:cNvSpPr>
            <p:nvPr/>
          </p:nvSpPr>
          <p:spPr bwMode="auto">
            <a:xfrm>
              <a:off x="2040275"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38" name="Oval 342"/>
            <p:cNvSpPr>
              <a:spLocks noChangeAspect="1" noChangeArrowheads="1"/>
            </p:cNvSpPr>
            <p:nvPr/>
          </p:nvSpPr>
          <p:spPr bwMode="auto">
            <a:xfrm>
              <a:off x="2153536" y="235476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39" name="Oval 343"/>
            <p:cNvSpPr>
              <a:spLocks noChangeAspect="1" noChangeArrowheads="1"/>
            </p:cNvSpPr>
            <p:nvPr/>
          </p:nvSpPr>
          <p:spPr bwMode="auto">
            <a:xfrm>
              <a:off x="2265287" y="235476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40" name="Oval 344"/>
            <p:cNvSpPr>
              <a:spLocks noChangeAspect="1" noChangeArrowheads="1"/>
            </p:cNvSpPr>
            <p:nvPr/>
          </p:nvSpPr>
          <p:spPr bwMode="auto">
            <a:xfrm>
              <a:off x="2378548" y="235476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41" name="Oval 345"/>
            <p:cNvSpPr>
              <a:spLocks noChangeAspect="1" noChangeArrowheads="1"/>
            </p:cNvSpPr>
            <p:nvPr/>
          </p:nvSpPr>
          <p:spPr bwMode="auto">
            <a:xfrm>
              <a:off x="2490298" y="235476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42" name="Oval 346"/>
            <p:cNvSpPr>
              <a:spLocks noChangeAspect="1" noChangeArrowheads="1"/>
            </p:cNvSpPr>
            <p:nvPr/>
          </p:nvSpPr>
          <p:spPr bwMode="auto">
            <a:xfrm>
              <a:off x="2603559" y="235476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43" name="Oval 347"/>
            <p:cNvSpPr>
              <a:spLocks noChangeAspect="1" noChangeArrowheads="1"/>
            </p:cNvSpPr>
            <p:nvPr/>
          </p:nvSpPr>
          <p:spPr bwMode="auto">
            <a:xfrm>
              <a:off x="2715309" y="235476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44" name="Oval 348"/>
            <p:cNvSpPr>
              <a:spLocks noChangeAspect="1" noChangeArrowheads="1"/>
            </p:cNvSpPr>
            <p:nvPr/>
          </p:nvSpPr>
          <p:spPr bwMode="auto">
            <a:xfrm>
              <a:off x="2828571" y="235476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45" name="Oval 349"/>
            <p:cNvSpPr>
              <a:spLocks noChangeAspect="1" noChangeArrowheads="1"/>
            </p:cNvSpPr>
            <p:nvPr/>
          </p:nvSpPr>
          <p:spPr bwMode="auto">
            <a:xfrm>
              <a:off x="2940322" y="235476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46" name="Oval 350"/>
            <p:cNvSpPr>
              <a:spLocks noChangeAspect="1" noChangeArrowheads="1"/>
            </p:cNvSpPr>
            <p:nvPr/>
          </p:nvSpPr>
          <p:spPr bwMode="auto">
            <a:xfrm>
              <a:off x="3053582" y="235476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47" name="Oval 351"/>
            <p:cNvSpPr>
              <a:spLocks noChangeAspect="1" noChangeArrowheads="1"/>
            </p:cNvSpPr>
            <p:nvPr/>
          </p:nvSpPr>
          <p:spPr bwMode="auto">
            <a:xfrm>
              <a:off x="3165333" y="235476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48" name="Oval 352"/>
            <p:cNvSpPr>
              <a:spLocks noChangeAspect="1" noChangeArrowheads="1"/>
            </p:cNvSpPr>
            <p:nvPr/>
          </p:nvSpPr>
          <p:spPr bwMode="auto">
            <a:xfrm>
              <a:off x="3278594" y="235476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49" name="Oval 353"/>
            <p:cNvSpPr>
              <a:spLocks noChangeAspect="1" noChangeArrowheads="1"/>
            </p:cNvSpPr>
            <p:nvPr/>
          </p:nvSpPr>
          <p:spPr bwMode="auto">
            <a:xfrm>
              <a:off x="3390345" y="235476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50" name="Oval 354"/>
            <p:cNvSpPr>
              <a:spLocks noChangeAspect="1" noChangeArrowheads="1"/>
            </p:cNvSpPr>
            <p:nvPr/>
          </p:nvSpPr>
          <p:spPr bwMode="auto">
            <a:xfrm>
              <a:off x="3840369" y="235476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51" name="Oval 355"/>
            <p:cNvSpPr>
              <a:spLocks noChangeAspect="1" noChangeArrowheads="1"/>
            </p:cNvSpPr>
            <p:nvPr/>
          </p:nvSpPr>
          <p:spPr bwMode="auto">
            <a:xfrm>
              <a:off x="4628665" y="235476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52" name="Oval 356"/>
            <p:cNvSpPr>
              <a:spLocks noChangeAspect="1" noChangeArrowheads="1"/>
            </p:cNvSpPr>
            <p:nvPr/>
          </p:nvSpPr>
          <p:spPr bwMode="auto">
            <a:xfrm>
              <a:off x="5078688" y="224993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53" name="Oval 357"/>
            <p:cNvSpPr>
              <a:spLocks noChangeAspect="1" noChangeArrowheads="1"/>
            </p:cNvSpPr>
            <p:nvPr/>
          </p:nvSpPr>
          <p:spPr bwMode="auto">
            <a:xfrm>
              <a:off x="5753723" y="235476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54" name="Oval 358"/>
            <p:cNvSpPr>
              <a:spLocks noChangeAspect="1" noChangeArrowheads="1"/>
            </p:cNvSpPr>
            <p:nvPr/>
          </p:nvSpPr>
          <p:spPr bwMode="auto">
            <a:xfrm>
              <a:off x="5866984" y="235476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55" name="Oval 359"/>
            <p:cNvSpPr>
              <a:spLocks noChangeAspect="1" noChangeArrowheads="1"/>
            </p:cNvSpPr>
            <p:nvPr/>
          </p:nvSpPr>
          <p:spPr bwMode="auto">
            <a:xfrm>
              <a:off x="5978735" y="2354767"/>
              <a:ext cx="86078" cy="86602"/>
            </a:xfrm>
            <a:prstGeom prst="ellipse">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p:txBody>
        </p:sp>
        <p:sp>
          <p:nvSpPr>
            <p:cNvPr id="356" name="Oval 360"/>
            <p:cNvSpPr>
              <a:spLocks noChangeAspect="1" noChangeArrowheads="1"/>
            </p:cNvSpPr>
            <p:nvPr/>
          </p:nvSpPr>
          <p:spPr bwMode="auto">
            <a:xfrm>
              <a:off x="6203747" y="235476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57" name="Oval 361"/>
            <p:cNvSpPr>
              <a:spLocks noChangeAspect="1" noChangeArrowheads="1"/>
            </p:cNvSpPr>
            <p:nvPr/>
          </p:nvSpPr>
          <p:spPr bwMode="auto">
            <a:xfrm>
              <a:off x="6317008" y="235476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58" name="Oval 362"/>
            <p:cNvSpPr>
              <a:spLocks noChangeAspect="1" noChangeArrowheads="1"/>
            </p:cNvSpPr>
            <p:nvPr/>
          </p:nvSpPr>
          <p:spPr bwMode="auto">
            <a:xfrm>
              <a:off x="6428759" y="235476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59" name="Oval 363"/>
            <p:cNvSpPr>
              <a:spLocks noChangeAspect="1" noChangeArrowheads="1"/>
            </p:cNvSpPr>
            <p:nvPr/>
          </p:nvSpPr>
          <p:spPr bwMode="auto">
            <a:xfrm>
              <a:off x="6542019" y="2354767"/>
              <a:ext cx="86079" cy="86602"/>
            </a:xfrm>
            <a:prstGeom prst="ellipse">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60" name="Oval 364"/>
            <p:cNvSpPr>
              <a:spLocks noChangeAspect="1" noChangeArrowheads="1"/>
            </p:cNvSpPr>
            <p:nvPr/>
          </p:nvSpPr>
          <p:spPr bwMode="auto">
            <a:xfrm>
              <a:off x="6653770" y="235476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61" name="Oval 365"/>
            <p:cNvSpPr>
              <a:spLocks noChangeAspect="1" noChangeArrowheads="1"/>
            </p:cNvSpPr>
            <p:nvPr/>
          </p:nvSpPr>
          <p:spPr bwMode="auto">
            <a:xfrm>
              <a:off x="6767032" y="235476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62" name="Oval 366"/>
            <p:cNvSpPr>
              <a:spLocks noChangeAspect="1" noChangeArrowheads="1"/>
            </p:cNvSpPr>
            <p:nvPr/>
          </p:nvSpPr>
          <p:spPr bwMode="auto">
            <a:xfrm>
              <a:off x="6878783" y="235476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63" name="Oval 367"/>
            <p:cNvSpPr>
              <a:spLocks noChangeAspect="1" noChangeArrowheads="1"/>
            </p:cNvSpPr>
            <p:nvPr/>
          </p:nvSpPr>
          <p:spPr bwMode="auto">
            <a:xfrm>
              <a:off x="6992043" y="235476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64" name="Oval 368"/>
            <p:cNvSpPr>
              <a:spLocks noChangeAspect="1" noChangeArrowheads="1"/>
            </p:cNvSpPr>
            <p:nvPr/>
          </p:nvSpPr>
          <p:spPr bwMode="auto">
            <a:xfrm>
              <a:off x="7103793" y="235476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65" name="Oval 369"/>
            <p:cNvSpPr>
              <a:spLocks noChangeAspect="1" noChangeArrowheads="1"/>
            </p:cNvSpPr>
            <p:nvPr/>
          </p:nvSpPr>
          <p:spPr bwMode="auto">
            <a:xfrm>
              <a:off x="7217055" y="235476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66" name="Oval 370"/>
            <p:cNvSpPr>
              <a:spLocks noChangeAspect="1" noChangeArrowheads="1"/>
            </p:cNvSpPr>
            <p:nvPr/>
          </p:nvSpPr>
          <p:spPr bwMode="auto">
            <a:xfrm>
              <a:off x="7330316" y="235476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67" name="Oval 371"/>
            <p:cNvSpPr>
              <a:spLocks noChangeAspect="1" noChangeArrowheads="1"/>
            </p:cNvSpPr>
            <p:nvPr/>
          </p:nvSpPr>
          <p:spPr bwMode="auto">
            <a:xfrm>
              <a:off x="7442066" y="235476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68" name="Oval 372"/>
            <p:cNvSpPr>
              <a:spLocks noChangeAspect="1" noChangeArrowheads="1"/>
            </p:cNvSpPr>
            <p:nvPr/>
          </p:nvSpPr>
          <p:spPr bwMode="auto">
            <a:xfrm>
              <a:off x="7555328" y="235476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69" name="Oval 373"/>
            <p:cNvSpPr>
              <a:spLocks noChangeAspect="1" noChangeArrowheads="1"/>
            </p:cNvSpPr>
            <p:nvPr/>
          </p:nvSpPr>
          <p:spPr bwMode="auto">
            <a:xfrm>
              <a:off x="7667078" y="235476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70" name="Oval 374"/>
            <p:cNvSpPr>
              <a:spLocks noChangeAspect="1" noChangeArrowheads="1"/>
            </p:cNvSpPr>
            <p:nvPr/>
          </p:nvSpPr>
          <p:spPr bwMode="auto">
            <a:xfrm>
              <a:off x="7780338" y="235476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71" name="Oval 375"/>
            <p:cNvSpPr>
              <a:spLocks noChangeAspect="1" noChangeArrowheads="1"/>
            </p:cNvSpPr>
            <p:nvPr/>
          </p:nvSpPr>
          <p:spPr bwMode="auto">
            <a:xfrm>
              <a:off x="7892089" y="235476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72" name="Oval 376"/>
            <p:cNvSpPr>
              <a:spLocks noChangeAspect="1" noChangeArrowheads="1"/>
            </p:cNvSpPr>
            <p:nvPr/>
          </p:nvSpPr>
          <p:spPr bwMode="auto">
            <a:xfrm>
              <a:off x="8005351" y="235476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73" name="Oval 377"/>
            <p:cNvSpPr>
              <a:spLocks noChangeAspect="1" noChangeArrowheads="1"/>
            </p:cNvSpPr>
            <p:nvPr/>
          </p:nvSpPr>
          <p:spPr bwMode="auto">
            <a:xfrm>
              <a:off x="8117102" y="235476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74" name="Oval 378"/>
            <p:cNvSpPr>
              <a:spLocks noChangeAspect="1" noChangeArrowheads="1"/>
            </p:cNvSpPr>
            <p:nvPr/>
          </p:nvSpPr>
          <p:spPr bwMode="auto">
            <a:xfrm>
              <a:off x="8230362" y="235476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75" name="Oval 379"/>
            <p:cNvSpPr>
              <a:spLocks noChangeAspect="1" noChangeArrowheads="1"/>
            </p:cNvSpPr>
            <p:nvPr/>
          </p:nvSpPr>
          <p:spPr bwMode="auto">
            <a:xfrm>
              <a:off x="8342113" y="235476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76" name="Oval 380"/>
            <p:cNvSpPr>
              <a:spLocks noChangeAspect="1" noChangeArrowheads="1"/>
            </p:cNvSpPr>
            <p:nvPr/>
          </p:nvSpPr>
          <p:spPr bwMode="auto">
            <a:xfrm>
              <a:off x="8455374" y="235476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77" name="Oval 381"/>
            <p:cNvSpPr>
              <a:spLocks noChangeAspect="1" noChangeArrowheads="1"/>
            </p:cNvSpPr>
            <p:nvPr/>
          </p:nvSpPr>
          <p:spPr bwMode="auto">
            <a:xfrm>
              <a:off x="8567125" y="235476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78" name="Oval 382"/>
            <p:cNvSpPr>
              <a:spLocks noChangeAspect="1" noChangeArrowheads="1"/>
            </p:cNvSpPr>
            <p:nvPr/>
          </p:nvSpPr>
          <p:spPr bwMode="auto">
            <a:xfrm>
              <a:off x="8680386" y="235476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79" name="Oval 383"/>
            <p:cNvSpPr>
              <a:spLocks noChangeAspect="1" noChangeArrowheads="1"/>
            </p:cNvSpPr>
            <p:nvPr/>
          </p:nvSpPr>
          <p:spPr bwMode="auto">
            <a:xfrm>
              <a:off x="8792137" y="235476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80" name="Oval 384"/>
            <p:cNvSpPr>
              <a:spLocks noChangeAspect="1" noChangeArrowheads="1"/>
            </p:cNvSpPr>
            <p:nvPr/>
          </p:nvSpPr>
          <p:spPr bwMode="auto">
            <a:xfrm>
              <a:off x="8905398" y="235476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81" name="Oval 385"/>
            <p:cNvSpPr>
              <a:spLocks noChangeAspect="1" noChangeArrowheads="1"/>
            </p:cNvSpPr>
            <p:nvPr/>
          </p:nvSpPr>
          <p:spPr bwMode="auto">
            <a:xfrm>
              <a:off x="9017149" y="235476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82" name="Oval 386"/>
            <p:cNvSpPr>
              <a:spLocks noChangeAspect="1" noChangeArrowheads="1"/>
            </p:cNvSpPr>
            <p:nvPr/>
          </p:nvSpPr>
          <p:spPr bwMode="auto">
            <a:xfrm>
              <a:off x="9130409" y="235476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83" name="Oval 387"/>
            <p:cNvSpPr>
              <a:spLocks noChangeAspect="1" noChangeArrowheads="1"/>
            </p:cNvSpPr>
            <p:nvPr/>
          </p:nvSpPr>
          <p:spPr bwMode="auto">
            <a:xfrm>
              <a:off x="9242160" y="235476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84" name="Oval 388"/>
            <p:cNvSpPr>
              <a:spLocks noChangeAspect="1" noChangeArrowheads="1"/>
            </p:cNvSpPr>
            <p:nvPr/>
          </p:nvSpPr>
          <p:spPr bwMode="auto">
            <a:xfrm>
              <a:off x="9355422" y="235476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85" name="Oval 389"/>
            <p:cNvSpPr>
              <a:spLocks noChangeAspect="1" noChangeArrowheads="1"/>
            </p:cNvSpPr>
            <p:nvPr/>
          </p:nvSpPr>
          <p:spPr bwMode="auto">
            <a:xfrm>
              <a:off x="9467172" y="235476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86" name="Oval 390"/>
            <p:cNvSpPr>
              <a:spLocks noChangeAspect="1" noChangeArrowheads="1"/>
            </p:cNvSpPr>
            <p:nvPr/>
          </p:nvSpPr>
          <p:spPr bwMode="auto">
            <a:xfrm>
              <a:off x="9580433" y="235476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87" name="Oval 391"/>
            <p:cNvSpPr>
              <a:spLocks noChangeAspect="1" noChangeArrowheads="1"/>
            </p:cNvSpPr>
            <p:nvPr/>
          </p:nvSpPr>
          <p:spPr bwMode="auto">
            <a:xfrm>
              <a:off x="9692183" y="235476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88" name="Oval 392"/>
            <p:cNvSpPr>
              <a:spLocks noChangeAspect="1" noChangeArrowheads="1"/>
            </p:cNvSpPr>
            <p:nvPr/>
          </p:nvSpPr>
          <p:spPr bwMode="auto">
            <a:xfrm>
              <a:off x="1703512" y="235476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89" name="Oval 393"/>
            <p:cNvSpPr>
              <a:spLocks noChangeAspect="1" noChangeArrowheads="1"/>
            </p:cNvSpPr>
            <p:nvPr/>
          </p:nvSpPr>
          <p:spPr bwMode="auto">
            <a:xfrm>
              <a:off x="1815263" y="235476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90" name="Oval 394"/>
            <p:cNvSpPr>
              <a:spLocks noChangeAspect="1" noChangeArrowheads="1"/>
            </p:cNvSpPr>
            <p:nvPr/>
          </p:nvSpPr>
          <p:spPr bwMode="auto">
            <a:xfrm>
              <a:off x="1928524" y="235476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91" name="Oval 395"/>
            <p:cNvSpPr>
              <a:spLocks noChangeAspect="1" noChangeArrowheads="1"/>
            </p:cNvSpPr>
            <p:nvPr/>
          </p:nvSpPr>
          <p:spPr bwMode="auto">
            <a:xfrm>
              <a:off x="2040275" y="235476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92" name="Oval 396"/>
            <p:cNvSpPr>
              <a:spLocks noChangeAspect="1" noChangeArrowheads="1"/>
            </p:cNvSpPr>
            <p:nvPr/>
          </p:nvSpPr>
          <p:spPr bwMode="auto">
            <a:xfrm>
              <a:off x="2490298" y="245960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93" name="Oval 397"/>
            <p:cNvSpPr>
              <a:spLocks noChangeAspect="1" noChangeArrowheads="1"/>
            </p:cNvSpPr>
            <p:nvPr/>
          </p:nvSpPr>
          <p:spPr bwMode="auto">
            <a:xfrm>
              <a:off x="2603559" y="2459601"/>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94" name="Oval 398"/>
            <p:cNvSpPr>
              <a:spLocks noChangeAspect="1" noChangeArrowheads="1"/>
            </p:cNvSpPr>
            <p:nvPr/>
          </p:nvSpPr>
          <p:spPr bwMode="auto">
            <a:xfrm>
              <a:off x="2715309" y="2459601"/>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95" name="Oval 399"/>
            <p:cNvSpPr>
              <a:spLocks noChangeAspect="1" noChangeArrowheads="1"/>
            </p:cNvSpPr>
            <p:nvPr/>
          </p:nvSpPr>
          <p:spPr bwMode="auto">
            <a:xfrm>
              <a:off x="2828571" y="245960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96" name="Oval 400"/>
            <p:cNvSpPr>
              <a:spLocks noChangeAspect="1" noChangeArrowheads="1"/>
            </p:cNvSpPr>
            <p:nvPr/>
          </p:nvSpPr>
          <p:spPr bwMode="auto">
            <a:xfrm>
              <a:off x="2940322" y="245960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97" name="Oval 401"/>
            <p:cNvSpPr>
              <a:spLocks noChangeAspect="1" noChangeArrowheads="1"/>
            </p:cNvSpPr>
            <p:nvPr/>
          </p:nvSpPr>
          <p:spPr bwMode="auto">
            <a:xfrm>
              <a:off x="3053582" y="2459601"/>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98" name="Oval 402"/>
            <p:cNvSpPr>
              <a:spLocks noChangeAspect="1" noChangeArrowheads="1"/>
            </p:cNvSpPr>
            <p:nvPr/>
          </p:nvSpPr>
          <p:spPr bwMode="auto">
            <a:xfrm>
              <a:off x="3165333" y="2459601"/>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399" name="Oval 403"/>
            <p:cNvSpPr>
              <a:spLocks noChangeAspect="1" noChangeArrowheads="1"/>
            </p:cNvSpPr>
            <p:nvPr/>
          </p:nvSpPr>
          <p:spPr bwMode="auto">
            <a:xfrm>
              <a:off x="3278594" y="245960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00" name="Oval 404"/>
            <p:cNvSpPr>
              <a:spLocks noChangeAspect="1" noChangeArrowheads="1"/>
            </p:cNvSpPr>
            <p:nvPr/>
          </p:nvSpPr>
          <p:spPr bwMode="auto">
            <a:xfrm>
              <a:off x="3390345" y="245960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01" name="Oval 405"/>
            <p:cNvSpPr>
              <a:spLocks noChangeAspect="1" noChangeArrowheads="1"/>
            </p:cNvSpPr>
            <p:nvPr/>
          </p:nvSpPr>
          <p:spPr bwMode="auto">
            <a:xfrm>
              <a:off x="3840369" y="245960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02" name="Oval 406"/>
            <p:cNvSpPr>
              <a:spLocks noChangeAspect="1" noChangeArrowheads="1"/>
            </p:cNvSpPr>
            <p:nvPr/>
          </p:nvSpPr>
          <p:spPr bwMode="auto">
            <a:xfrm>
              <a:off x="3953629" y="2459601"/>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03" name="Oval 407"/>
            <p:cNvSpPr>
              <a:spLocks noChangeAspect="1" noChangeArrowheads="1"/>
            </p:cNvSpPr>
            <p:nvPr/>
          </p:nvSpPr>
          <p:spPr bwMode="auto">
            <a:xfrm>
              <a:off x="4065380" y="2459601"/>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04" name="Oval 408"/>
            <p:cNvSpPr>
              <a:spLocks noChangeAspect="1" noChangeArrowheads="1"/>
            </p:cNvSpPr>
            <p:nvPr/>
          </p:nvSpPr>
          <p:spPr bwMode="auto">
            <a:xfrm>
              <a:off x="5528712" y="2459601"/>
              <a:ext cx="86078" cy="86603"/>
            </a:xfrm>
            <a:prstGeom prst="ellipse">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mn-lt"/>
                <a:ea typeface="+mn-ea"/>
                <a:cs typeface="+mn-cs"/>
              </a:endParaRPr>
            </a:p>
          </p:txBody>
        </p:sp>
        <p:sp>
          <p:nvSpPr>
            <p:cNvPr id="405" name="Oval 409"/>
            <p:cNvSpPr>
              <a:spLocks noChangeAspect="1" noChangeArrowheads="1"/>
            </p:cNvSpPr>
            <p:nvPr/>
          </p:nvSpPr>
          <p:spPr bwMode="auto">
            <a:xfrm>
              <a:off x="5753723" y="2459601"/>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06" name="Oval 410"/>
            <p:cNvSpPr>
              <a:spLocks noChangeAspect="1" noChangeArrowheads="1"/>
            </p:cNvSpPr>
            <p:nvPr/>
          </p:nvSpPr>
          <p:spPr bwMode="auto">
            <a:xfrm>
              <a:off x="5866984" y="245960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07" name="Oval 411"/>
            <p:cNvSpPr>
              <a:spLocks noChangeAspect="1" noChangeArrowheads="1"/>
            </p:cNvSpPr>
            <p:nvPr/>
          </p:nvSpPr>
          <p:spPr bwMode="auto">
            <a:xfrm>
              <a:off x="5978735" y="245960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08" name="Oval 412"/>
            <p:cNvSpPr>
              <a:spLocks noChangeAspect="1" noChangeArrowheads="1"/>
            </p:cNvSpPr>
            <p:nvPr/>
          </p:nvSpPr>
          <p:spPr bwMode="auto">
            <a:xfrm>
              <a:off x="6203747" y="2459601"/>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09" name="Oval 413"/>
            <p:cNvSpPr>
              <a:spLocks noChangeAspect="1" noChangeArrowheads="1"/>
            </p:cNvSpPr>
            <p:nvPr/>
          </p:nvSpPr>
          <p:spPr bwMode="auto">
            <a:xfrm>
              <a:off x="6317008" y="245960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10" name="Oval 414"/>
            <p:cNvSpPr>
              <a:spLocks noChangeAspect="1" noChangeArrowheads="1"/>
            </p:cNvSpPr>
            <p:nvPr/>
          </p:nvSpPr>
          <p:spPr bwMode="auto">
            <a:xfrm>
              <a:off x="6428759" y="245960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11" name="Oval 415"/>
            <p:cNvSpPr>
              <a:spLocks noChangeAspect="1" noChangeArrowheads="1"/>
            </p:cNvSpPr>
            <p:nvPr/>
          </p:nvSpPr>
          <p:spPr bwMode="auto">
            <a:xfrm>
              <a:off x="6542019" y="2459601"/>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12" name="Oval 416"/>
            <p:cNvSpPr>
              <a:spLocks noChangeAspect="1" noChangeArrowheads="1"/>
            </p:cNvSpPr>
            <p:nvPr/>
          </p:nvSpPr>
          <p:spPr bwMode="auto">
            <a:xfrm>
              <a:off x="6653770" y="2459601"/>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13" name="Oval 417"/>
            <p:cNvSpPr>
              <a:spLocks noChangeAspect="1" noChangeArrowheads="1"/>
            </p:cNvSpPr>
            <p:nvPr/>
          </p:nvSpPr>
          <p:spPr bwMode="auto">
            <a:xfrm>
              <a:off x="6767032" y="245960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14" name="Oval 418"/>
            <p:cNvSpPr>
              <a:spLocks noChangeAspect="1" noChangeArrowheads="1"/>
            </p:cNvSpPr>
            <p:nvPr/>
          </p:nvSpPr>
          <p:spPr bwMode="auto">
            <a:xfrm>
              <a:off x="6878783" y="245960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15" name="Oval 419"/>
            <p:cNvSpPr>
              <a:spLocks noChangeAspect="1" noChangeArrowheads="1"/>
            </p:cNvSpPr>
            <p:nvPr/>
          </p:nvSpPr>
          <p:spPr bwMode="auto">
            <a:xfrm>
              <a:off x="6992043" y="2459601"/>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16" name="Oval 420"/>
            <p:cNvSpPr>
              <a:spLocks noChangeAspect="1" noChangeArrowheads="1"/>
            </p:cNvSpPr>
            <p:nvPr/>
          </p:nvSpPr>
          <p:spPr bwMode="auto">
            <a:xfrm>
              <a:off x="7103793" y="2459601"/>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17" name="Oval 421"/>
            <p:cNvSpPr>
              <a:spLocks noChangeAspect="1" noChangeArrowheads="1"/>
            </p:cNvSpPr>
            <p:nvPr/>
          </p:nvSpPr>
          <p:spPr bwMode="auto">
            <a:xfrm>
              <a:off x="7217055" y="245960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18" name="Oval 422"/>
            <p:cNvSpPr>
              <a:spLocks noChangeAspect="1" noChangeArrowheads="1"/>
            </p:cNvSpPr>
            <p:nvPr/>
          </p:nvSpPr>
          <p:spPr bwMode="auto">
            <a:xfrm>
              <a:off x="7330316" y="2459601"/>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19" name="Oval 423"/>
            <p:cNvSpPr>
              <a:spLocks noChangeAspect="1" noChangeArrowheads="1"/>
            </p:cNvSpPr>
            <p:nvPr/>
          </p:nvSpPr>
          <p:spPr bwMode="auto">
            <a:xfrm>
              <a:off x="7442066" y="2459601"/>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20" name="Oval 424"/>
            <p:cNvSpPr>
              <a:spLocks noChangeAspect="1" noChangeArrowheads="1"/>
            </p:cNvSpPr>
            <p:nvPr/>
          </p:nvSpPr>
          <p:spPr bwMode="auto">
            <a:xfrm>
              <a:off x="7555328" y="245960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21" name="Oval 425"/>
            <p:cNvSpPr>
              <a:spLocks noChangeAspect="1" noChangeArrowheads="1"/>
            </p:cNvSpPr>
            <p:nvPr/>
          </p:nvSpPr>
          <p:spPr bwMode="auto">
            <a:xfrm>
              <a:off x="7667078" y="245960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22" name="Oval 426"/>
            <p:cNvSpPr>
              <a:spLocks noChangeAspect="1" noChangeArrowheads="1"/>
            </p:cNvSpPr>
            <p:nvPr/>
          </p:nvSpPr>
          <p:spPr bwMode="auto">
            <a:xfrm>
              <a:off x="7780338" y="2459601"/>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23" name="Oval 427"/>
            <p:cNvSpPr>
              <a:spLocks noChangeAspect="1" noChangeArrowheads="1"/>
            </p:cNvSpPr>
            <p:nvPr/>
          </p:nvSpPr>
          <p:spPr bwMode="auto">
            <a:xfrm>
              <a:off x="7892089" y="2459601"/>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24" name="Oval 428"/>
            <p:cNvSpPr>
              <a:spLocks noChangeAspect="1" noChangeArrowheads="1"/>
            </p:cNvSpPr>
            <p:nvPr/>
          </p:nvSpPr>
          <p:spPr bwMode="auto">
            <a:xfrm>
              <a:off x="8005351" y="245960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25" name="Oval 429"/>
            <p:cNvSpPr>
              <a:spLocks noChangeAspect="1" noChangeArrowheads="1"/>
            </p:cNvSpPr>
            <p:nvPr/>
          </p:nvSpPr>
          <p:spPr bwMode="auto">
            <a:xfrm>
              <a:off x="8117102" y="245960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26" name="Oval 430"/>
            <p:cNvSpPr>
              <a:spLocks noChangeAspect="1" noChangeArrowheads="1"/>
            </p:cNvSpPr>
            <p:nvPr/>
          </p:nvSpPr>
          <p:spPr bwMode="auto">
            <a:xfrm>
              <a:off x="8230362" y="2459601"/>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27" name="Oval 431"/>
            <p:cNvSpPr>
              <a:spLocks noChangeAspect="1" noChangeArrowheads="1"/>
            </p:cNvSpPr>
            <p:nvPr/>
          </p:nvSpPr>
          <p:spPr bwMode="auto">
            <a:xfrm>
              <a:off x="8342113" y="2459601"/>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28" name="Oval 432"/>
            <p:cNvSpPr>
              <a:spLocks noChangeAspect="1" noChangeArrowheads="1"/>
            </p:cNvSpPr>
            <p:nvPr/>
          </p:nvSpPr>
          <p:spPr bwMode="auto">
            <a:xfrm>
              <a:off x="8455374" y="245960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29" name="Oval 433"/>
            <p:cNvSpPr>
              <a:spLocks noChangeAspect="1" noChangeArrowheads="1"/>
            </p:cNvSpPr>
            <p:nvPr/>
          </p:nvSpPr>
          <p:spPr bwMode="auto">
            <a:xfrm>
              <a:off x="8567125" y="245960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30" name="Oval 434"/>
            <p:cNvSpPr>
              <a:spLocks noChangeAspect="1" noChangeArrowheads="1"/>
            </p:cNvSpPr>
            <p:nvPr/>
          </p:nvSpPr>
          <p:spPr bwMode="auto">
            <a:xfrm>
              <a:off x="8680386" y="2459601"/>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31" name="Oval 435"/>
            <p:cNvSpPr>
              <a:spLocks noChangeAspect="1" noChangeArrowheads="1"/>
            </p:cNvSpPr>
            <p:nvPr/>
          </p:nvSpPr>
          <p:spPr bwMode="auto">
            <a:xfrm>
              <a:off x="8792137" y="2459601"/>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32" name="Oval 436"/>
            <p:cNvSpPr>
              <a:spLocks noChangeAspect="1" noChangeArrowheads="1"/>
            </p:cNvSpPr>
            <p:nvPr/>
          </p:nvSpPr>
          <p:spPr bwMode="auto">
            <a:xfrm>
              <a:off x="8905398" y="245960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33" name="Oval 437"/>
            <p:cNvSpPr>
              <a:spLocks noChangeAspect="1" noChangeArrowheads="1"/>
            </p:cNvSpPr>
            <p:nvPr/>
          </p:nvSpPr>
          <p:spPr bwMode="auto">
            <a:xfrm>
              <a:off x="9355422" y="245960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34" name="Oval 438"/>
            <p:cNvSpPr>
              <a:spLocks noChangeAspect="1" noChangeArrowheads="1"/>
            </p:cNvSpPr>
            <p:nvPr/>
          </p:nvSpPr>
          <p:spPr bwMode="auto">
            <a:xfrm>
              <a:off x="9467172" y="245960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35" name="Oval 439"/>
            <p:cNvSpPr>
              <a:spLocks noChangeAspect="1" noChangeArrowheads="1"/>
            </p:cNvSpPr>
            <p:nvPr/>
          </p:nvSpPr>
          <p:spPr bwMode="auto">
            <a:xfrm>
              <a:off x="1815263" y="2459601"/>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36" name="Oval 440"/>
            <p:cNvSpPr>
              <a:spLocks noChangeAspect="1" noChangeArrowheads="1"/>
            </p:cNvSpPr>
            <p:nvPr/>
          </p:nvSpPr>
          <p:spPr bwMode="auto">
            <a:xfrm>
              <a:off x="1928524" y="245960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37" name="Oval 441"/>
            <p:cNvSpPr>
              <a:spLocks noChangeAspect="1" noChangeArrowheads="1"/>
            </p:cNvSpPr>
            <p:nvPr/>
          </p:nvSpPr>
          <p:spPr bwMode="auto">
            <a:xfrm>
              <a:off x="2040275" y="245960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38" name="Oval 442"/>
            <p:cNvSpPr>
              <a:spLocks noChangeAspect="1" noChangeArrowheads="1"/>
            </p:cNvSpPr>
            <p:nvPr/>
          </p:nvSpPr>
          <p:spPr bwMode="auto">
            <a:xfrm>
              <a:off x="2490298" y="256291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39" name="Oval 443"/>
            <p:cNvSpPr>
              <a:spLocks noChangeAspect="1" noChangeArrowheads="1"/>
            </p:cNvSpPr>
            <p:nvPr/>
          </p:nvSpPr>
          <p:spPr bwMode="auto">
            <a:xfrm>
              <a:off x="2603559" y="256291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40" name="Oval 444"/>
            <p:cNvSpPr>
              <a:spLocks noChangeAspect="1" noChangeArrowheads="1"/>
            </p:cNvSpPr>
            <p:nvPr/>
          </p:nvSpPr>
          <p:spPr bwMode="auto">
            <a:xfrm>
              <a:off x="2715309" y="256291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41" name="Oval 445"/>
            <p:cNvSpPr>
              <a:spLocks noChangeAspect="1" noChangeArrowheads="1"/>
            </p:cNvSpPr>
            <p:nvPr/>
          </p:nvSpPr>
          <p:spPr bwMode="auto">
            <a:xfrm>
              <a:off x="2828571" y="256291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42" name="Oval 446"/>
            <p:cNvSpPr>
              <a:spLocks noChangeAspect="1" noChangeArrowheads="1"/>
            </p:cNvSpPr>
            <p:nvPr/>
          </p:nvSpPr>
          <p:spPr bwMode="auto">
            <a:xfrm>
              <a:off x="2940322" y="256291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43" name="Oval 447"/>
            <p:cNvSpPr>
              <a:spLocks noChangeAspect="1" noChangeArrowheads="1"/>
            </p:cNvSpPr>
            <p:nvPr/>
          </p:nvSpPr>
          <p:spPr bwMode="auto">
            <a:xfrm>
              <a:off x="3053582" y="256291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44" name="Oval 448"/>
            <p:cNvSpPr>
              <a:spLocks noChangeAspect="1" noChangeArrowheads="1"/>
            </p:cNvSpPr>
            <p:nvPr/>
          </p:nvSpPr>
          <p:spPr bwMode="auto">
            <a:xfrm>
              <a:off x="3165333" y="256291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45" name="Oval 449"/>
            <p:cNvSpPr>
              <a:spLocks noChangeAspect="1" noChangeArrowheads="1"/>
            </p:cNvSpPr>
            <p:nvPr/>
          </p:nvSpPr>
          <p:spPr bwMode="auto">
            <a:xfrm>
              <a:off x="3278594" y="256291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46" name="Oval 450"/>
            <p:cNvSpPr>
              <a:spLocks noChangeAspect="1" noChangeArrowheads="1"/>
            </p:cNvSpPr>
            <p:nvPr/>
          </p:nvSpPr>
          <p:spPr bwMode="auto">
            <a:xfrm>
              <a:off x="3390345" y="256291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47" name="Oval 451"/>
            <p:cNvSpPr>
              <a:spLocks noChangeAspect="1" noChangeArrowheads="1"/>
            </p:cNvSpPr>
            <p:nvPr/>
          </p:nvSpPr>
          <p:spPr bwMode="auto">
            <a:xfrm>
              <a:off x="3503606" y="256291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48" name="Oval 452"/>
            <p:cNvSpPr>
              <a:spLocks noChangeAspect="1" noChangeArrowheads="1"/>
            </p:cNvSpPr>
            <p:nvPr/>
          </p:nvSpPr>
          <p:spPr bwMode="auto">
            <a:xfrm>
              <a:off x="3840369" y="256291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49" name="Oval 453"/>
            <p:cNvSpPr>
              <a:spLocks noChangeAspect="1" noChangeArrowheads="1"/>
            </p:cNvSpPr>
            <p:nvPr/>
          </p:nvSpPr>
          <p:spPr bwMode="auto">
            <a:xfrm>
              <a:off x="3953629" y="256291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50" name="Oval 454"/>
            <p:cNvSpPr>
              <a:spLocks noChangeAspect="1" noChangeArrowheads="1"/>
            </p:cNvSpPr>
            <p:nvPr/>
          </p:nvSpPr>
          <p:spPr bwMode="auto">
            <a:xfrm>
              <a:off x="4065380" y="256291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51" name="Oval 455"/>
            <p:cNvSpPr>
              <a:spLocks noChangeAspect="1" noChangeArrowheads="1"/>
            </p:cNvSpPr>
            <p:nvPr/>
          </p:nvSpPr>
          <p:spPr bwMode="auto">
            <a:xfrm>
              <a:off x="4178642" y="256291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52" name="Oval 456"/>
            <p:cNvSpPr>
              <a:spLocks noChangeAspect="1" noChangeArrowheads="1"/>
            </p:cNvSpPr>
            <p:nvPr/>
          </p:nvSpPr>
          <p:spPr bwMode="auto">
            <a:xfrm>
              <a:off x="5528712" y="256291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53" name="Oval 457"/>
            <p:cNvSpPr>
              <a:spLocks noChangeAspect="1" noChangeArrowheads="1"/>
            </p:cNvSpPr>
            <p:nvPr/>
          </p:nvSpPr>
          <p:spPr bwMode="auto">
            <a:xfrm>
              <a:off x="5866984" y="256291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54" name="Oval 458"/>
            <p:cNvSpPr>
              <a:spLocks noChangeAspect="1" noChangeArrowheads="1"/>
            </p:cNvSpPr>
            <p:nvPr/>
          </p:nvSpPr>
          <p:spPr bwMode="auto">
            <a:xfrm>
              <a:off x="6203747" y="256291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55" name="Oval 459"/>
            <p:cNvSpPr>
              <a:spLocks noChangeAspect="1" noChangeArrowheads="1"/>
            </p:cNvSpPr>
            <p:nvPr/>
          </p:nvSpPr>
          <p:spPr bwMode="auto">
            <a:xfrm>
              <a:off x="6317008" y="256291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56" name="Oval 460"/>
            <p:cNvSpPr>
              <a:spLocks noChangeAspect="1" noChangeArrowheads="1"/>
            </p:cNvSpPr>
            <p:nvPr/>
          </p:nvSpPr>
          <p:spPr bwMode="auto">
            <a:xfrm>
              <a:off x="6428759" y="256291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57" name="Oval 461"/>
            <p:cNvSpPr>
              <a:spLocks noChangeAspect="1" noChangeArrowheads="1"/>
            </p:cNvSpPr>
            <p:nvPr/>
          </p:nvSpPr>
          <p:spPr bwMode="auto">
            <a:xfrm>
              <a:off x="6542019" y="256291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58" name="Oval 462"/>
            <p:cNvSpPr>
              <a:spLocks noChangeAspect="1" noChangeArrowheads="1"/>
            </p:cNvSpPr>
            <p:nvPr/>
          </p:nvSpPr>
          <p:spPr bwMode="auto">
            <a:xfrm>
              <a:off x="6653770" y="256291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59" name="Oval 463"/>
            <p:cNvSpPr>
              <a:spLocks noChangeAspect="1" noChangeArrowheads="1"/>
            </p:cNvSpPr>
            <p:nvPr/>
          </p:nvSpPr>
          <p:spPr bwMode="auto">
            <a:xfrm>
              <a:off x="6767032" y="256291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60" name="Oval 464"/>
            <p:cNvSpPr>
              <a:spLocks noChangeAspect="1" noChangeArrowheads="1"/>
            </p:cNvSpPr>
            <p:nvPr/>
          </p:nvSpPr>
          <p:spPr bwMode="auto">
            <a:xfrm>
              <a:off x="6878783" y="256291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61" name="Oval 465"/>
            <p:cNvSpPr>
              <a:spLocks noChangeAspect="1" noChangeArrowheads="1"/>
            </p:cNvSpPr>
            <p:nvPr/>
          </p:nvSpPr>
          <p:spPr bwMode="auto">
            <a:xfrm>
              <a:off x="6992043" y="256291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62" name="Oval 466"/>
            <p:cNvSpPr>
              <a:spLocks noChangeAspect="1" noChangeArrowheads="1"/>
            </p:cNvSpPr>
            <p:nvPr/>
          </p:nvSpPr>
          <p:spPr bwMode="auto">
            <a:xfrm>
              <a:off x="7103793" y="256291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63" name="Oval 467"/>
            <p:cNvSpPr>
              <a:spLocks noChangeAspect="1" noChangeArrowheads="1"/>
            </p:cNvSpPr>
            <p:nvPr/>
          </p:nvSpPr>
          <p:spPr bwMode="auto">
            <a:xfrm>
              <a:off x="7217055" y="256291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64" name="Oval 468"/>
            <p:cNvSpPr>
              <a:spLocks noChangeAspect="1" noChangeArrowheads="1"/>
            </p:cNvSpPr>
            <p:nvPr/>
          </p:nvSpPr>
          <p:spPr bwMode="auto">
            <a:xfrm>
              <a:off x="7330316" y="256291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65" name="Oval 469"/>
            <p:cNvSpPr>
              <a:spLocks noChangeAspect="1" noChangeArrowheads="1"/>
            </p:cNvSpPr>
            <p:nvPr/>
          </p:nvSpPr>
          <p:spPr bwMode="auto">
            <a:xfrm>
              <a:off x="7442066" y="256291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66" name="Oval 470"/>
            <p:cNvSpPr>
              <a:spLocks noChangeAspect="1" noChangeArrowheads="1"/>
            </p:cNvSpPr>
            <p:nvPr/>
          </p:nvSpPr>
          <p:spPr bwMode="auto">
            <a:xfrm>
              <a:off x="7555328" y="256291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67" name="Oval 471"/>
            <p:cNvSpPr>
              <a:spLocks noChangeAspect="1" noChangeArrowheads="1"/>
            </p:cNvSpPr>
            <p:nvPr/>
          </p:nvSpPr>
          <p:spPr bwMode="auto">
            <a:xfrm>
              <a:off x="7667078" y="256291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68" name="Oval 472"/>
            <p:cNvSpPr>
              <a:spLocks noChangeAspect="1" noChangeArrowheads="1"/>
            </p:cNvSpPr>
            <p:nvPr/>
          </p:nvSpPr>
          <p:spPr bwMode="auto">
            <a:xfrm>
              <a:off x="7780338" y="256291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69" name="Oval 473"/>
            <p:cNvSpPr>
              <a:spLocks noChangeAspect="1" noChangeArrowheads="1"/>
            </p:cNvSpPr>
            <p:nvPr/>
          </p:nvSpPr>
          <p:spPr bwMode="auto">
            <a:xfrm>
              <a:off x="7892089" y="256291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70" name="Oval 474"/>
            <p:cNvSpPr>
              <a:spLocks noChangeAspect="1" noChangeArrowheads="1"/>
            </p:cNvSpPr>
            <p:nvPr/>
          </p:nvSpPr>
          <p:spPr bwMode="auto">
            <a:xfrm>
              <a:off x="8005351" y="256291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71" name="Oval 475"/>
            <p:cNvSpPr>
              <a:spLocks noChangeAspect="1" noChangeArrowheads="1"/>
            </p:cNvSpPr>
            <p:nvPr/>
          </p:nvSpPr>
          <p:spPr bwMode="auto">
            <a:xfrm>
              <a:off x="8117102" y="256291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72" name="Oval 476"/>
            <p:cNvSpPr>
              <a:spLocks noChangeAspect="1" noChangeArrowheads="1"/>
            </p:cNvSpPr>
            <p:nvPr/>
          </p:nvSpPr>
          <p:spPr bwMode="auto">
            <a:xfrm>
              <a:off x="8230362" y="256291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73" name="Oval 477"/>
            <p:cNvSpPr>
              <a:spLocks noChangeAspect="1" noChangeArrowheads="1"/>
            </p:cNvSpPr>
            <p:nvPr/>
          </p:nvSpPr>
          <p:spPr bwMode="auto">
            <a:xfrm>
              <a:off x="8342113" y="256291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74" name="Oval 478"/>
            <p:cNvSpPr>
              <a:spLocks noChangeAspect="1" noChangeArrowheads="1"/>
            </p:cNvSpPr>
            <p:nvPr/>
          </p:nvSpPr>
          <p:spPr bwMode="auto">
            <a:xfrm>
              <a:off x="8455374" y="256291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75" name="Oval 479"/>
            <p:cNvSpPr>
              <a:spLocks noChangeAspect="1" noChangeArrowheads="1"/>
            </p:cNvSpPr>
            <p:nvPr/>
          </p:nvSpPr>
          <p:spPr bwMode="auto">
            <a:xfrm>
              <a:off x="8567125" y="256291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76" name="Oval 480"/>
            <p:cNvSpPr>
              <a:spLocks noChangeAspect="1" noChangeArrowheads="1"/>
            </p:cNvSpPr>
            <p:nvPr/>
          </p:nvSpPr>
          <p:spPr bwMode="auto">
            <a:xfrm>
              <a:off x="8680386" y="256291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77" name="Oval 481"/>
            <p:cNvSpPr>
              <a:spLocks noChangeAspect="1" noChangeArrowheads="1"/>
            </p:cNvSpPr>
            <p:nvPr/>
          </p:nvSpPr>
          <p:spPr bwMode="auto">
            <a:xfrm>
              <a:off x="8792137" y="256291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78" name="Oval 482"/>
            <p:cNvSpPr>
              <a:spLocks noChangeAspect="1" noChangeArrowheads="1"/>
            </p:cNvSpPr>
            <p:nvPr/>
          </p:nvSpPr>
          <p:spPr bwMode="auto">
            <a:xfrm>
              <a:off x="9355422" y="256291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79" name="Oval 483"/>
            <p:cNvSpPr>
              <a:spLocks noChangeAspect="1" noChangeArrowheads="1"/>
            </p:cNvSpPr>
            <p:nvPr/>
          </p:nvSpPr>
          <p:spPr bwMode="auto">
            <a:xfrm>
              <a:off x="9467172" y="256291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80" name="Oval 484"/>
            <p:cNvSpPr>
              <a:spLocks noChangeAspect="1" noChangeArrowheads="1"/>
            </p:cNvSpPr>
            <p:nvPr/>
          </p:nvSpPr>
          <p:spPr bwMode="auto">
            <a:xfrm>
              <a:off x="1815263" y="256291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81" name="Oval 485"/>
            <p:cNvSpPr>
              <a:spLocks noChangeAspect="1" noChangeArrowheads="1"/>
            </p:cNvSpPr>
            <p:nvPr/>
          </p:nvSpPr>
          <p:spPr bwMode="auto">
            <a:xfrm>
              <a:off x="2490298" y="266775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82" name="Oval 486"/>
            <p:cNvSpPr>
              <a:spLocks noChangeAspect="1" noChangeArrowheads="1"/>
            </p:cNvSpPr>
            <p:nvPr/>
          </p:nvSpPr>
          <p:spPr bwMode="auto">
            <a:xfrm>
              <a:off x="2603559" y="266775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83" name="Oval 487"/>
            <p:cNvSpPr>
              <a:spLocks noChangeAspect="1" noChangeArrowheads="1"/>
            </p:cNvSpPr>
            <p:nvPr/>
          </p:nvSpPr>
          <p:spPr bwMode="auto">
            <a:xfrm>
              <a:off x="2715309" y="266775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84" name="Oval 488"/>
            <p:cNvSpPr>
              <a:spLocks noChangeAspect="1" noChangeArrowheads="1"/>
            </p:cNvSpPr>
            <p:nvPr/>
          </p:nvSpPr>
          <p:spPr bwMode="auto">
            <a:xfrm>
              <a:off x="2828571" y="266775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85" name="Oval 489"/>
            <p:cNvSpPr>
              <a:spLocks noChangeAspect="1" noChangeArrowheads="1"/>
            </p:cNvSpPr>
            <p:nvPr/>
          </p:nvSpPr>
          <p:spPr bwMode="auto">
            <a:xfrm>
              <a:off x="2940322" y="266775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86" name="Oval 490"/>
            <p:cNvSpPr>
              <a:spLocks noChangeAspect="1" noChangeArrowheads="1"/>
            </p:cNvSpPr>
            <p:nvPr/>
          </p:nvSpPr>
          <p:spPr bwMode="auto">
            <a:xfrm>
              <a:off x="3053582" y="266775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87" name="Oval 491"/>
            <p:cNvSpPr>
              <a:spLocks noChangeAspect="1" noChangeArrowheads="1"/>
            </p:cNvSpPr>
            <p:nvPr/>
          </p:nvSpPr>
          <p:spPr bwMode="auto">
            <a:xfrm>
              <a:off x="3165333" y="266775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88" name="Oval 492"/>
            <p:cNvSpPr>
              <a:spLocks noChangeAspect="1" noChangeArrowheads="1"/>
            </p:cNvSpPr>
            <p:nvPr/>
          </p:nvSpPr>
          <p:spPr bwMode="auto">
            <a:xfrm>
              <a:off x="3278594" y="266775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89" name="Oval 493"/>
            <p:cNvSpPr>
              <a:spLocks noChangeAspect="1" noChangeArrowheads="1"/>
            </p:cNvSpPr>
            <p:nvPr/>
          </p:nvSpPr>
          <p:spPr bwMode="auto">
            <a:xfrm>
              <a:off x="3390345" y="266775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90" name="Oval 494"/>
            <p:cNvSpPr>
              <a:spLocks noChangeAspect="1" noChangeArrowheads="1"/>
            </p:cNvSpPr>
            <p:nvPr/>
          </p:nvSpPr>
          <p:spPr bwMode="auto">
            <a:xfrm>
              <a:off x="3503606" y="266775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91" name="Oval 495"/>
            <p:cNvSpPr>
              <a:spLocks noChangeAspect="1" noChangeArrowheads="1"/>
            </p:cNvSpPr>
            <p:nvPr/>
          </p:nvSpPr>
          <p:spPr bwMode="auto">
            <a:xfrm>
              <a:off x="3615357" y="266775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92" name="Oval 496"/>
            <p:cNvSpPr>
              <a:spLocks noChangeAspect="1" noChangeArrowheads="1"/>
            </p:cNvSpPr>
            <p:nvPr/>
          </p:nvSpPr>
          <p:spPr bwMode="auto">
            <a:xfrm>
              <a:off x="3728618" y="266775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93" name="Oval 497"/>
            <p:cNvSpPr>
              <a:spLocks noChangeAspect="1" noChangeArrowheads="1"/>
            </p:cNvSpPr>
            <p:nvPr/>
          </p:nvSpPr>
          <p:spPr bwMode="auto">
            <a:xfrm>
              <a:off x="3840369" y="266775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94" name="Oval 498"/>
            <p:cNvSpPr>
              <a:spLocks noChangeAspect="1" noChangeArrowheads="1"/>
            </p:cNvSpPr>
            <p:nvPr/>
          </p:nvSpPr>
          <p:spPr bwMode="auto">
            <a:xfrm>
              <a:off x="3953629" y="266775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95" name="Oval 499"/>
            <p:cNvSpPr>
              <a:spLocks noChangeAspect="1" noChangeArrowheads="1"/>
            </p:cNvSpPr>
            <p:nvPr/>
          </p:nvSpPr>
          <p:spPr bwMode="auto">
            <a:xfrm>
              <a:off x="4065380" y="266775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96" name="Oval 500"/>
            <p:cNvSpPr>
              <a:spLocks noChangeAspect="1" noChangeArrowheads="1"/>
            </p:cNvSpPr>
            <p:nvPr/>
          </p:nvSpPr>
          <p:spPr bwMode="auto">
            <a:xfrm>
              <a:off x="4178642" y="266775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97" name="Oval 501"/>
            <p:cNvSpPr>
              <a:spLocks noChangeAspect="1" noChangeArrowheads="1"/>
            </p:cNvSpPr>
            <p:nvPr/>
          </p:nvSpPr>
          <p:spPr bwMode="auto">
            <a:xfrm>
              <a:off x="4290393" y="266775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98" name="Oval 502"/>
            <p:cNvSpPr>
              <a:spLocks noChangeAspect="1" noChangeArrowheads="1"/>
            </p:cNvSpPr>
            <p:nvPr/>
          </p:nvSpPr>
          <p:spPr bwMode="auto">
            <a:xfrm>
              <a:off x="5416961" y="266775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99" name="Oval 503"/>
            <p:cNvSpPr>
              <a:spLocks noChangeAspect="1" noChangeArrowheads="1"/>
            </p:cNvSpPr>
            <p:nvPr/>
          </p:nvSpPr>
          <p:spPr bwMode="auto">
            <a:xfrm>
              <a:off x="5528712" y="266775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00" name="Oval 504"/>
            <p:cNvSpPr>
              <a:spLocks noChangeAspect="1" noChangeArrowheads="1"/>
            </p:cNvSpPr>
            <p:nvPr/>
          </p:nvSpPr>
          <p:spPr bwMode="auto">
            <a:xfrm>
              <a:off x="5641972" y="266775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01" name="Oval 505"/>
            <p:cNvSpPr>
              <a:spLocks noChangeAspect="1" noChangeArrowheads="1"/>
            </p:cNvSpPr>
            <p:nvPr/>
          </p:nvSpPr>
          <p:spPr bwMode="auto">
            <a:xfrm>
              <a:off x="5753723" y="266775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02" name="Oval 506"/>
            <p:cNvSpPr>
              <a:spLocks noChangeAspect="1" noChangeArrowheads="1"/>
            </p:cNvSpPr>
            <p:nvPr/>
          </p:nvSpPr>
          <p:spPr bwMode="auto">
            <a:xfrm>
              <a:off x="5866984" y="266775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03" name="Oval 507"/>
            <p:cNvSpPr>
              <a:spLocks noChangeAspect="1" noChangeArrowheads="1"/>
            </p:cNvSpPr>
            <p:nvPr/>
          </p:nvSpPr>
          <p:spPr bwMode="auto">
            <a:xfrm>
              <a:off x="5978735" y="266775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04" name="Oval 508"/>
            <p:cNvSpPr>
              <a:spLocks noChangeAspect="1" noChangeArrowheads="1"/>
            </p:cNvSpPr>
            <p:nvPr/>
          </p:nvSpPr>
          <p:spPr bwMode="auto">
            <a:xfrm>
              <a:off x="6091996" y="266775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05" name="Oval 509"/>
            <p:cNvSpPr>
              <a:spLocks noChangeAspect="1" noChangeArrowheads="1"/>
            </p:cNvSpPr>
            <p:nvPr/>
          </p:nvSpPr>
          <p:spPr bwMode="auto">
            <a:xfrm>
              <a:off x="6203747" y="2667751"/>
              <a:ext cx="86079" cy="86602"/>
            </a:xfrm>
            <a:prstGeom prst="ellipse">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06" name="Oval 510"/>
            <p:cNvSpPr>
              <a:spLocks noChangeAspect="1" noChangeArrowheads="1"/>
            </p:cNvSpPr>
            <p:nvPr/>
          </p:nvSpPr>
          <p:spPr bwMode="auto">
            <a:xfrm>
              <a:off x="6317008" y="266775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07" name="Oval 511"/>
            <p:cNvSpPr>
              <a:spLocks noChangeAspect="1" noChangeArrowheads="1"/>
            </p:cNvSpPr>
            <p:nvPr/>
          </p:nvSpPr>
          <p:spPr bwMode="auto">
            <a:xfrm>
              <a:off x="6428759" y="266775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08" name="Oval 512"/>
            <p:cNvSpPr>
              <a:spLocks noChangeAspect="1" noChangeArrowheads="1"/>
            </p:cNvSpPr>
            <p:nvPr/>
          </p:nvSpPr>
          <p:spPr bwMode="auto">
            <a:xfrm>
              <a:off x="6542019" y="266775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09" name="Oval 513"/>
            <p:cNvSpPr>
              <a:spLocks noChangeAspect="1" noChangeArrowheads="1"/>
            </p:cNvSpPr>
            <p:nvPr/>
          </p:nvSpPr>
          <p:spPr bwMode="auto">
            <a:xfrm>
              <a:off x="6653770" y="266775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10" name="Oval 514"/>
            <p:cNvSpPr>
              <a:spLocks noChangeAspect="1" noChangeArrowheads="1"/>
            </p:cNvSpPr>
            <p:nvPr/>
          </p:nvSpPr>
          <p:spPr bwMode="auto">
            <a:xfrm>
              <a:off x="6767032" y="266775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11" name="Oval 515"/>
            <p:cNvSpPr>
              <a:spLocks noChangeAspect="1" noChangeArrowheads="1"/>
            </p:cNvSpPr>
            <p:nvPr/>
          </p:nvSpPr>
          <p:spPr bwMode="auto">
            <a:xfrm>
              <a:off x="6878783" y="266775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12" name="Oval 516"/>
            <p:cNvSpPr>
              <a:spLocks noChangeAspect="1" noChangeArrowheads="1"/>
            </p:cNvSpPr>
            <p:nvPr/>
          </p:nvSpPr>
          <p:spPr bwMode="auto">
            <a:xfrm>
              <a:off x="6992043" y="266775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13" name="Oval 517"/>
            <p:cNvSpPr>
              <a:spLocks noChangeAspect="1" noChangeArrowheads="1"/>
            </p:cNvSpPr>
            <p:nvPr/>
          </p:nvSpPr>
          <p:spPr bwMode="auto">
            <a:xfrm>
              <a:off x="7103793" y="266775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14" name="Oval 518"/>
            <p:cNvSpPr>
              <a:spLocks noChangeAspect="1" noChangeArrowheads="1"/>
            </p:cNvSpPr>
            <p:nvPr/>
          </p:nvSpPr>
          <p:spPr bwMode="auto">
            <a:xfrm>
              <a:off x="7217055" y="266775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15" name="Oval 519"/>
            <p:cNvSpPr>
              <a:spLocks noChangeAspect="1" noChangeArrowheads="1"/>
            </p:cNvSpPr>
            <p:nvPr/>
          </p:nvSpPr>
          <p:spPr bwMode="auto">
            <a:xfrm>
              <a:off x="7330316" y="266775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16" name="Oval 520"/>
            <p:cNvSpPr>
              <a:spLocks noChangeAspect="1" noChangeArrowheads="1"/>
            </p:cNvSpPr>
            <p:nvPr/>
          </p:nvSpPr>
          <p:spPr bwMode="auto">
            <a:xfrm>
              <a:off x="7442066" y="266775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17" name="Oval 521"/>
            <p:cNvSpPr>
              <a:spLocks noChangeAspect="1" noChangeArrowheads="1"/>
            </p:cNvSpPr>
            <p:nvPr/>
          </p:nvSpPr>
          <p:spPr bwMode="auto">
            <a:xfrm>
              <a:off x="7555328" y="266775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18" name="Oval 522"/>
            <p:cNvSpPr>
              <a:spLocks noChangeAspect="1" noChangeArrowheads="1"/>
            </p:cNvSpPr>
            <p:nvPr/>
          </p:nvSpPr>
          <p:spPr bwMode="auto">
            <a:xfrm>
              <a:off x="7667078" y="266775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19" name="Oval 523"/>
            <p:cNvSpPr>
              <a:spLocks noChangeAspect="1" noChangeArrowheads="1"/>
            </p:cNvSpPr>
            <p:nvPr/>
          </p:nvSpPr>
          <p:spPr bwMode="auto">
            <a:xfrm>
              <a:off x="7780338" y="266775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20" name="Oval 524"/>
            <p:cNvSpPr>
              <a:spLocks noChangeAspect="1" noChangeArrowheads="1"/>
            </p:cNvSpPr>
            <p:nvPr/>
          </p:nvSpPr>
          <p:spPr bwMode="auto">
            <a:xfrm>
              <a:off x="7892089" y="266775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21" name="Oval 525"/>
            <p:cNvSpPr>
              <a:spLocks noChangeAspect="1" noChangeArrowheads="1"/>
            </p:cNvSpPr>
            <p:nvPr/>
          </p:nvSpPr>
          <p:spPr bwMode="auto">
            <a:xfrm>
              <a:off x="8005351" y="266775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22" name="Oval 526"/>
            <p:cNvSpPr>
              <a:spLocks noChangeAspect="1" noChangeArrowheads="1"/>
            </p:cNvSpPr>
            <p:nvPr/>
          </p:nvSpPr>
          <p:spPr bwMode="auto">
            <a:xfrm>
              <a:off x="8117102" y="266775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23" name="Oval 527"/>
            <p:cNvSpPr>
              <a:spLocks noChangeAspect="1" noChangeArrowheads="1"/>
            </p:cNvSpPr>
            <p:nvPr/>
          </p:nvSpPr>
          <p:spPr bwMode="auto">
            <a:xfrm>
              <a:off x="8230362" y="266775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24" name="Oval 528"/>
            <p:cNvSpPr>
              <a:spLocks noChangeAspect="1" noChangeArrowheads="1"/>
            </p:cNvSpPr>
            <p:nvPr/>
          </p:nvSpPr>
          <p:spPr bwMode="auto">
            <a:xfrm>
              <a:off x="8342113" y="266775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25" name="Oval 529"/>
            <p:cNvSpPr>
              <a:spLocks noChangeAspect="1" noChangeArrowheads="1"/>
            </p:cNvSpPr>
            <p:nvPr/>
          </p:nvSpPr>
          <p:spPr bwMode="auto">
            <a:xfrm>
              <a:off x="8455374" y="266775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26" name="Oval 530"/>
            <p:cNvSpPr>
              <a:spLocks noChangeAspect="1" noChangeArrowheads="1"/>
            </p:cNvSpPr>
            <p:nvPr/>
          </p:nvSpPr>
          <p:spPr bwMode="auto">
            <a:xfrm>
              <a:off x="8567125" y="266775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27" name="Oval 531"/>
            <p:cNvSpPr>
              <a:spLocks noChangeAspect="1" noChangeArrowheads="1"/>
            </p:cNvSpPr>
            <p:nvPr/>
          </p:nvSpPr>
          <p:spPr bwMode="auto">
            <a:xfrm>
              <a:off x="8680386" y="266775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28" name="Oval 532"/>
            <p:cNvSpPr>
              <a:spLocks noChangeAspect="1" noChangeArrowheads="1"/>
            </p:cNvSpPr>
            <p:nvPr/>
          </p:nvSpPr>
          <p:spPr bwMode="auto">
            <a:xfrm>
              <a:off x="8792137" y="266775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29" name="Oval 533"/>
            <p:cNvSpPr>
              <a:spLocks noChangeAspect="1" noChangeArrowheads="1"/>
            </p:cNvSpPr>
            <p:nvPr/>
          </p:nvSpPr>
          <p:spPr bwMode="auto">
            <a:xfrm>
              <a:off x="8905398" y="266775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30" name="Oval 534"/>
            <p:cNvSpPr>
              <a:spLocks noChangeAspect="1" noChangeArrowheads="1"/>
            </p:cNvSpPr>
            <p:nvPr/>
          </p:nvSpPr>
          <p:spPr bwMode="auto">
            <a:xfrm>
              <a:off x="9017149" y="266775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31" name="Oval 535"/>
            <p:cNvSpPr>
              <a:spLocks noChangeAspect="1" noChangeArrowheads="1"/>
            </p:cNvSpPr>
            <p:nvPr/>
          </p:nvSpPr>
          <p:spPr bwMode="auto">
            <a:xfrm>
              <a:off x="9355422" y="266775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32" name="Oval 536"/>
            <p:cNvSpPr>
              <a:spLocks noChangeAspect="1" noChangeArrowheads="1"/>
            </p:cNvSpPr>
            <p:nvPr/>
          </p:nvSpPr>
          <p:spPr bwMode="auto">
            <a:xfrm>
              <a:off x="2715309" y="277258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33" name="Oval 537"/>
            <p:cNvSpPr>
              <a:spLocks noChangeAspect="1" noChangeArrowheads="1"/>
            </p:cNvSpPr>
            <p:nvPr/>
          </p:nvSpPr>
          <p:spPr bwMode="auto">
            <a:xfrm>
              <a:off x="2828571" y="277258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34" name="Oval 538"/>
            <p:cNvSpPr>
              <a:spLocks noChangeAspect="1" noChangeArrowheads="1"/>
            </p:cNvSpPr>
            <p:nvPr/>
          </p:nvSpPr>
          <p:spPr bwMode="auto">
            <a:xfrm>
              <a:off x="2940322" y="277258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35" name="Oval 539"/>
            <p:cNvSpPr>
              <a:spLocks noChangeAspect="1" noChangeArrowheads="1"/>
            </p:cNvSpPr>
            <p:nvPr/>
          </p:nvSpPr>
          <p:spPr bwMode="auto">
            <a:xfrm>
              <a:off x="3053582" y="277258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36" name="Oval 540"/>
            <p:cNvSpPr>
              <a:spLocks noChangeAspect="1" noChangeArrowheads="1"/>
            </p:cNvSpPr>
            <p:nvPr/>
          </p:nvSpPr>
          <p:spPr bwMode="auto">
            <a:xfrm>
              <a:off x="3165333" y="277258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37" name="Oval 541"/>
            <p:cNvSpPr>
              <a:spLocks noChangeAspect="1" noChangeArrowheads="1"/>
            </p:cNvSpPr>
            <p:nvPr/>
          </p:nvSpPr>
          <p:spPr bwMode="auto">
            <a:xfrm>
              <a:off x="3278594" y="277258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38" name="Oval 542"/>
            <p:cNvSpPr>
              <a:spLocks noChangeAspect="1" noChangeArrowheads="1"/>
            </p:cNvSpPr>
            <p:nvPr/>
          </p:nvSpPr>
          <p:spPr bwMode="auto">
            <a:xfrm>
              <a:off x="3390345" y="277258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39" name="Oval 543"/>
            <p:cNvSpPr>
              <a:spLocks noChangeAspect="1" noChangeArrowheads="1"/>
            </p:cNvSpPr>
            <p:nvPr/>
          </p:nvSpPr>
          <p:spPr bwMode="auto">
            <a:xfrm>
              <a:off x="3503606" y="277258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40" name="Oval 544"/>
            <p:cNvSpPr>
              <a:spLocks noChangeAspect="1" noChangeArrowheads="1"/>
            </p:cNvSpPr>
            <p:nvPr/>
          </p:nvSpPr>
          <p:spPr bwMode="auto">
            <a:xfrm>
              <a:off x="3615357" y="277258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41" name="Oval 545"/>
            <p:cNvSpPr>
              <a:spLocks noChangeAspect="1" noChangeArrowheads="1"/>
            </p:cNvSpPr>
            <p:nvPr/>
          </p:nvSpPr>
          <p:spPr bwMode="auto">
            <a:xfrm>
              <a:off x="3728618" y="277258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42" name="Oval 546"/>
            <p:cNvSpPr>
              <a:spLocks noChangeAspect="1" noChangeArrowheads="1"/>
            </p:cNvSpPr>
            <p:nvPr/>
          </p:nvSpPr>
          <p:spPr bwMode="auto">
            <a:xfrm>
              <a:off x="3840369" y="277258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43" name="Oval 547"/>
            <p:cNvSpPr>
              <a:spLocks noChangeAspect="1" noChangeArrowheads="1"/>
            </p:cNvSpPr>
            <p:nvPr/>
          </p:nvSpPr>
          <p:spPr bwMode="auto">
            <a:xfrm>
              <a:off x="3953629" y="277258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44" name="Oval 548"/>
            <p:cNvSpPr>
              <a:spLocks noChangeAspect="1" noChangeArrowheads="1"/>
            </p:cNvSpPr>
            <p:nvPr/>
          </p:nvSpPr>
          <p:spPr bwMode="auto">
            <a:xfrm>
              <a:off x="4065380" y="277258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45" name="Oval 549"/>
            <p:cNvSpPr>
              <a:spLocks noChangeAspect="1" noChangeArrowheads="1"/>
            </p:cNvSpPr>
            <p:nvPr/>
          </p:nvSpPr>
          <p:spPr bwMode="auto">
            <a:xfrm>
              <a:off x="4178642" y="277258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46" name="Oval 550"/>
            <p:cNvSpPr>
              <a:spLocks noChangeAspect="1" noChangeArrowheads="1"/>
            </p:cNvSpPr>
            <p:nvPr/>
          </p:nvSpPr>
          <p:spPr bwMode="auto">
            <a:xfrm>
              <a:off x="4290393" y="277258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47" name="Oval 551"/>
            <p:cNvSpPr>
              <a:spLocks noChangeAspect="1" noChangeArrowheads="1"/>
            </p:cNvSpPr>
            <p:nvPr/>
          </p:nvSpPr>
          <p:spPr bwMode="auto">
            <a:xfrm>
              <a:off x="5528712" y="277258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48" name="Oval 552"/>
            <p:cNvSpPr>
              <a:spLocks noChangeAspect="1" noChangeArrowheads="1"/>
            </p:cNvSpPr>
            <p:nvPr/>
          </p:nvSpPr>
          <p:spPr bwMode="auto">
            <a:xfrm>
              <a:off x="5641972" y="2772585"/>
              <a:ext cx="86079" cy="86603"/>
            </a:xfrm>
            <a:prstGeom prst="ellipse">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49" name="Oval 553"/>
            <p:cNvSpPr>
              <a:spLocks noChangeAspect="1" noChangeArrowheads="1"/>
            </p:cNvSpPr>
            <p:nvPr/>
          </p:nvSpPr>
          <p:spPr bwMode="auto">
            <a:xfrm>
              <a:off x="5753723" y="277258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50" name="Oval 554"/>
            <p:cNvSpPr>
              <a:spLocks noChangeAspect="1" noChangeArrowheads="1"/>
            </p:cNvSpPr>
            <p:nvPr/>
          </p:nvSpPr>
          <p:spPr bwMode="auto">
            <a:xfrm>
              <a:off x="5866984" y="277258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51" name="Oval 555"/>
            <p:cNvSpPr>
              <a:spLocks noChangeAspect="1" noChangeArrowheads="1"/>
            </p:cNvSpPr>
            <p:nvPr/>
          </p:nvSpPr>
          <p:spPr bwMode="auto">
            <a:xfrm>
              <a:off x="5978735" y="277258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52" name="Oval 556"/>
            <p:cNvSpPr>
              <a:spLocks noChangeAspect="1" noChangeArrowheads="1"/>
            </p:cNvSpPr>
            <p:nvPr/>
          </p:nvSpPr>
          <p:spPr bwMode="auto">
            <a:xfrm>
              <a:off x="6091996" y="277258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53" name="Oval 557"/>
            <p:cNvSpPr>
              <a:spLocks noChangeAspect="1" noChangeArrowheads="1"/>
            </p:cNvSpPr>
            <p:nvPr/>
          </p:nvSpPr>
          <p:spPr bwMode="auto">
            <a:xfrm>
              <a:off x="6203747" y="277258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54" name="Oval 558"/>
            <p:cNvSpPr>
              <a:spLocks noChangeAspect="1" noChangeArrowheads="1"/>
            </p:cNvSpPr>
            <p:nvPr/>
          </p:nvSpPr>
          <p:spPr bwMode="auto">
            <a:xfrm>
              <a:off x="6317008" y="277258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55" name="Oval 559"/>
            <p:cNvSpPr>
              <a:spLocks noChangeAspect="1" noChangeArrowheads="1"/>
            </p:cNvSpPr>
            <p:nvPr/>
          </p:nvSpPr>
          <p:spPr bwMode="auto">
            <a:xfrm>
              <a:off x="6428759" y="277258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56" name="Oval 560"/>
            <p:cNvSpPr>
              <a:spLocks noChangeAspect="1" noChangeArrowheads="1"/>
            </p:cNvSpPr>
            <p:nvPr/>
          </p:nvSpPr>
          <p:spPr bwMode="auto">
            <a:xfrm>
              <a:off x="6542019" y="277258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57" name="Oval 561"/>
            <p:cNvSpPr>
              <a:spLocks noChangeAspect="1" noChangeArrowheads="1"/>
            </p:cNvSpPr>
            <p:nvPr/>
          </p:nvSpPr>
          <p:spPr bwMode="auto">
            <a:xfrm>
              <a:off x="6653770" y="277258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58" name="Oval 562"/>
            <p:cNvSpPr>
              <a:spLocks noChangeAspect="1" noChangeArrowheads="1"/>
            </p:cNvSpPr>
            <p:nvPr/>
          </p:nvSpPr>
          <p:spPr bwMode="auto">
            <a:xfrm>
              <a:off x="6767032" y="277258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59" name="Oval 563"/>
            <p:cNvSpPr>
              <a:spLocks noChangeAspect="1" noChangeArrowheads="1"/>
            </p:cNvSpPr>
            <p:nvPr/>
          </p:nvSpPr>
          <p:spPr bwMode="auto">
            <a:xfrm>
              <a:off x="6878783" y="277258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60" name="Oval 564"/>
            <p:cNvSpPr>
              <a:spLocks noChangeAspect="1" noChangeArrowheads="1"/>
            </p:cNvSpPr>
            <p:nvPr/>
          </p:nvSpPr>
          <p:spPr bwMode="auto">
            <a:xfrm>
              <a:off x="6992043" y="277258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61" name="Oval 565"/>
            <p:cNvSpPr>
              <a:spLocks noChangeAspect="1" noChangeArrowheads="1"/>
            </p:cNvSpPr>
            <p:nvPr/>
          </p:nvSpPr>
          <p:spPr bwMode="auto">
            <a:xfrm>
              <a:off x="7103793" y="277258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62" name="Oval 566"/>
            <p:cNvSpPr>
              <a:spLocks noChangeAspect="1" noChangeArrowheads="1"/>
            </p:cNvSpPr>
            <p:nvPr/>
          </p:nvSpPr>
          <p:spPr bwMode="auto">
            <a:xfrm>
              <a:off x="7217055" y="277258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63" name="Oval 567"/>
            <p:cNvSpPr>
              <a:spLocks noChangeAspect="1" noChangeArrowheads="1"/>
            </p:cNvSpPr>
            <p:nvPr/>
          </p:nvSpPr>
          <p:spPr bwMode="auto">
            <a:xfrm>
              <a:off x="7330316" y="277258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64" name="Oval 568"/>
            <p:cNvSpPr>
              <a:spLocks noChangeAspect="1" noChangeArrowheads="1"/>
            </p:cNvSpPr>
            <p:nvPr/>
          </p:nvSpPr>
          <p:spPr bwMode="auto">
            <a:xfrm>
              <a:off x="7442066" y="277258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65" name="Oval 569"/>
            <p:cNvSpPr>
              <a:spLocks noChangeAspect="1" noChangeArrowheads="1"/>
            </p:cNvSpPr>
            <p:nvPr/>
          </p:nvSpPr>
          <p:spPr bwMode="auto">
            <a:xfrm>
              <a:off x="7555328" y="277258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66" name="Oval 570"/>
            <p:cNvSpPr>
              <a:spLocks noChangeAspect="1" noChangeArrowheads="1"/>
            </p:cNvSpPr>
            <p:nvPr/>
          </p:nvSpPr>
          <p:spPr bwMode="auto">
            <a:xfrm>
              <a:off x="7667078" y="277258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67" name="Oval 571"/>
            <p:cNvSpPr>
              <a:spLocks noChangeAspect="1" noChangeArrowheads="1"/>
            </p:cNvSpPr>
            <p:nvPr/>
          </p:nvSpPr>
          <p:spPr bwMode="auto">
            <a:xfrm>
              <a:off x="7780338" y="277258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68" name="Oval 572"/>
            <p:cNvSpPr>
              <a:spLocks noChangeAspect="1" noChangeArrowheads="1"/>
            </p:cNvSpPr>
            <p:nvPr/>
          </p:nvSpPr>
          <p:spPr bwMode="auto">
            <a:xfrm>
              <a:off x="7892089" y="277258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69" name="Oval 573"/>
            <p:cNvSpPr>
              <a:spLocks noChangeAspect="1" noChangeArrowheads="1"/>
            </p:cNvSpPr>
            <p:nvPr/>
          </p:nvSpPr>
          <p:spPr bwMode="auto">
            <a:xfrm>
              <a:off x="8005351" y="277258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70" name="Oval 574"/>
            <p:cNvSpPr>
              <a:spLocks noChangeAspect="1" noChangeArrowheads="1"/>
            </p:cNvSpPr>
            <p:nvPr/>
          </p:nvSpPr>
          <p:spPr bwMode="auto">
            <a:xfrm>
              <a:off x="8117102" y="277258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71" name="Oval 575"/>
            <p:cNvSpPr>
              <a:spLocks noChangeAspect="1" noChangeArrowheads="1"/>
            </p:cNvSpPr>
            <p:nvPr/>
          </p:nvSpPr>
          <p:spPr bwMode="auto">
            <a:xfrm>
              <a:off x="8230362" y="277258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72" name="Oval 576"/>
            <p:cNvSpPr>
              <a:spLocks noChangeAspect="1" noChangeArrowheads="1"/>
            </p:cNvSpPr>
            <p:nvPr/>
          </p:nvSpPr>
          <p:spPr bwMode="auto">
            <a:xfrm>
              <a:off x="8342113" y="277258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73" name="Oval 577"/>
            <p:cNvSpPr>
              <a:spLocks noChangeAspect="1" noChangeArrowheads="1"/>
            </p:cNvSpPr>
            <p:nvPr/>
          </p:nvSpPr>
          <p:spPr bwMode="auto">
            <a:xfrm>
              <a:off x="8455374" y="277258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74" name="Oval 578"/>
            <p:cNvSpPr>
              <a:spLocks noChangeAspect="1" noChangeArrowheads="1"/>
            </p:cNvSpPr>
            <p:nvPr/>
          </p:nvSpPr>
          <p:spPr bwMode="auto">
            <a:xfrm>
              <a:off x="8567125" y="277258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75" name="Oval 579"/>
            <p:cNvSpPr>
              <a:spLocks noChangeAspect="1" noChangeArrowheads="1"/>
            </p:cNvSpPr>
            <p:nvPr/>
          </p:nvSpPr>
          <p:spPr bwMode="auto">
            <a:xfrm>
              <a:off x="8680386" y="277258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76" name="Oval 580"/>
            <p:cNvSpPr>
              <a:spLocks noChangeAspect="1" noChangeArrowheads="1"/>
            </p:cNvSpPr>
            <p:nvPr/>
          </p:nvSpPr>
          <p:spPr bwMode="auto">
            <a:xfrm>
              <a:off x="8792137" y="277258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77" name="Oval 581"/>
            <p:cNvSpPr>
              <a:spLocks noChangeAspect="1" noChangeArrowheads="1"/>
            </p:cNvSpPr>
            <p:nvPr/>
          </p:nvSpPr>
          <p:spPr bwMode="auto">
            <a:xfrm>
              <a:off x="8905398" y="277258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78" name="Oval 582"/>
            <p:cNvSpPr>
              <a:spLocks noChangeAspect="1" noChangeArrowheads="1"/>
            </p:cNvSpPr>
            <p:nvPr/>
          </p:nvSpPr>
          <p:spPr bwMode="auto">
            <a:xfrm>
              <a:off x="9017149" y="277258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79" name="Oval 583"/>
            <p:cNvSpPr>
              <a:spLocks noChangeAspect="1" noChangeArrowheads="1"/>
            </p:cNvSpPr>
            <p:nvPr/>
          </p:nvSpPr>
          <p:spPr bwMode="auto">
            <a:xfrm>
              <a:off x="9355422" y="277258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80" name="Oval 584"/>
            <p:cNvSpPr>
              <a:spLocks noChangeAspect="1" noChangeArrowheads="1"/>
            </p:cNvSpPr>
            <p:nvPr/>
          </p:nvSpPr>
          <p:spPr bwMode="auto">
            <a:xfrm>
              <a:off x="2715309" y="287742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81" name="Oval 585"/>
            <p:cNvSpPr>
              <a:spLocks noChangeAspect="1" noChangeArrowheads="1"/>
            </p:cNvSpPr>
            <p:nvPr/>
          </p:nvSpPr>
          <p:spPr bwMode="auto">
            <a:xfrm>
              <a:off x="2828571" y="287742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82" name="Oval 586"/>
            <p:cNvSpPr>
              <a:spLocks noChangeAspect="1" noChangeArrowheads="1"/>
            </p:cNvSpPr>
            <p:nvPr/>
          </p:nvSpPr>
          <p:spPr bwMode="auto">
            <a:xfrm>
              <a:off x="2940322" y="287742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83" name="Oval 587"/>
            <p:cNvSpPr>
              <a:spLocks noChangeAspect="1" noChangeArrowheads="1"/>
            </p:cNvSpPr>
            <p:nvPr/>
          </p:nvSpPr>
          <p:spPr bwMode="auto">
            <a:xfrm>
              <a:off x="3053582" y="287742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84" name="Oval 588"/>
            <p:cNvSpPr>
              <a:spLocks noChangeAspect="1" noChangeArrowheads="1"/>
            </p:cNvSpPr>
            <p:nvPr/>
          </p:nvSpPr>
          <p:spPr bwMode="auto">
            <a:xfrm>
              <a:off x="3165333" y="287742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85" name="Oval 589"/>
            <p:cNvSpPr>
              <a:spLocks noChangeAspect="1" noChangeArrowheads="1"/>
            </p:cNvSpPr>
            <p:nvPr/>
          </p:nvSpPr>
          <p:spPr bwMode="auto">
            <a:xfrm>
              <a:off x="3278594" y="287742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86" name="Oval 590"/>
            <p:cNvSpPr>
              <a:spLocks noChangeAspect="1" noChangeArrowheads="1"/>
            </p:cNvSpPr>
            <p:nvPr/>
          </p:nvSpPr>
          <p:spPr bwMode="auto">
            <a:xfrm>
              <a:off x="3390345" y="287742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87" name="Oval 591"/>
            <p:cNvSpPr>
              <a:spLocks noChangeAspect="1" noChangeArrowheads="1"/>
            </p:cNvSpPr>
            <p:nvPr/>
          </p:nvSpPr>
          <p:spPr bwMode="auto">
            <a:xfrm>
              <a:off x="3503606" y="287742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88" name="Oval 592"/>
            <p:cNvSpPr>
              <a:spLocks noChangeAspect="1" noChangeArrowheads="1"/>
            </p:cNvSpPr>
            <p:nvPr/>
          </p:nvSpPr>
          <p:spPr bwMode="auto">
            <a:xfrm>
              <a:off x="3615357" y="287742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89" name="Oval 593"/>
            <p:cNvSpPr>
              <a:spLocks noChangeAspect="1" noChangeArrowheads="1"/>
            </p:cNvSpPr>
            <p:nvPr/>
          </p:nvSpPr>
          <p:spPr bwMode="auto">
            <a:xfrm>
              <a:off x="3728618" y="287742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90" name="Oval 594"/>
            <p:cNvSpPr>
              <a:spLocks noChangeAspect="1" noChangeArrowheads="1"/>
            </p:cNvSpPr>
            <p:nvPr/>
          </p:nvSpPr>
          <p:spPr bwMode="auto">
            <a:xfrm>
              <a:off x="3840369" y="287742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91" name="Oval 595"/>
            <p:cNvSpPr>
              <a:spLocks noChangeAspect="1" noChangeArrowheads="1"/>
            </p:cNvSpPr>
            <p:nvPr/>
          </p:nvSpPr>
          <p:spPr bwMode="auto">
            <a:xfrm>
              <a:off x="3953629" y="287742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92" name="Oval 596"/>
            <p:cNvSpPr>
              <a:spLocks noChangeAspect="1" noChangeArrowheads="1"/>
            </p:cNvSpPr>
            <p:nvPr/>
          </p:nvSpPr>
          <p:spPr bwMode="auto">
            <a:xfrm>
              <a:off x="4065380" y="287742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93" name="Oval 597"/>
            <p:cNvSpPr>
              <a:spLocks noChangeAspect="1" noChangeArrowheads="1"/>
            </p:cNvSpPr>
            <p:nvPr/>
          </p:nvSpPr>
          <p:spPr bwMode="auto">
            <a:xfrm>
              <a:off x="4178642" y="287742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94" name="Oval 598"/>
            <p:cNvSpPr>
              <a:spLocks noChangeAspect="1" noChangeArrowheads="1"/>
            </p:cNvSpPr>
            <p:nvPr/>
          </p:nvSpPr>
          <p:spPr bwMode="auto">
            <a:xfrm>
              <a:off x="4290393" y="287742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95" name="Oval 599"/>
            <p:cNvSpPr>
              <a:spLocks noChangeAspect="1" noChangeArrowheads="1"/>
            </p:cNvSpPr>
            <p:nvPr/>
          </p:nvSpPr>
          <p:spPr bwMode="auto">
            <a:xfrm>
              <a:off x="5641972" y="287742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96" name="Oval 600"/>
            <p:cNvSpPr>
              <a:spLocks noChangeAspect="1" noChangeArrowheads="1"/>
            </p:cNvSpPr>
            <p:nvPr/>
          </p:nvSpPr>
          <p:spPr bwMode="auto">
            <a:xfrm>
              <a:off x="5753723" y="287742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97" name="Oval 601"/>
            <p:cNvSpPr>
              <a:spLocks noChangeAspect="1" noChangeArrowheads="1"/>
            </p:cNvSpPr>
            <p:nvPr/>
          </p:nvSpPr>
          <p:spPr bwMode="auto">
            <a:xfrm>
              <a:off x="5866984" y="287742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98" name="Oval 602"/>
            <p:cNvSpPr>
              <a:spLocks noChangeAspect="1" noChangeArrowheads="1"/>
            </p:cNvSpPr>
            <p:nvPr/>
          </p:nvSpPr>
          <p:spPr bwMode="auto">
            <a:xfrm>
              <a:off x="5978735" y="287742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599" name="Oval 603"/>
            <p:cNvSpPr>
              <a:spLocks noChangeAspect="1" noChangeArrowheads="1"/>
            </p:cNvSpPr>
            <p:nvPr/>
          </p:nvSpPr>
          <p:spPr bwMode="auto">
            <a:xfrm>
              <a:off x="6091996" y="2877420"/>
              <a:ext cx="86079" cy="86602"/>
            </a:xfrm>
            <a:prstGeom prst="ellipse">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00" name="Oval 604"/>
            <p:cNvSpPr>
              <a:spLocks noChangeAspect="1" noChangeArrowheads="1"/>
            </p:cNvSpPr>
            <p:nvPr/>
          </p:nvSpPr>
          <p:spPr bwMode="auto">
            <a:xfrm>
              <a:off x="6203747" y="287742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01" name="Oval 605"/>
            <p:cNvSpPr>
              <a:spLocks noChangeAspect="1" noChangeArrowheads="1"/>
            </p:cNvSpPr>
            <p:nvPr/>
          </p:nvSpPr>
          <p:spPr bwMode="auto">
            <a:xfrm>
              <a:off x="6317008" y="287742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02" name="Oval 606"/>
            <p:cNvSpPr>
              <a:spLocks noChangeAspect="1" noChangeArrowheads="1"/>
            </p:cNvSpPr>
            <p:nvPr/>
          </p:nvSpPr>
          <p:spPr bwMode="auto">
            <a:xfrm>
              <a:off x="6428759" y="287742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03" name="Oval 607"/>
            <p:cNvSpPr>
              <a:spLocks noChangeAspect="1" noChangeArrowheads="1"/>
            </p:cNvSpPr>
            <p:nvPr/>
          </p:nvSpPr>
          <p:spPr bwMode="auto">
            <a:xfrm>
              <a:off x="6542019" y="287742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04" name="Oval 608"/>
            <p:cNvSpPr>
              <a:spLocks noChangeAspect="1" noChangeArrowheads="1"/>
            </p:cNvSpPr>
            <p:nvPr/>
          </p:nvSpPr>
          <p:spPr bwMode="auto">
            <a:xfrm>
              <a:off x="6653770" y="287742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05" name="Oval 609"/>
            <p:cNvSpPr>
              <a:spLocks noChangeAspect="1" noChangeArrowheads="1"/>
            </p:cNvSpPr>
            <p:nvPr/>
          </p:nvSpPr>
          <p:spPr bwMode="auto">
            <a:xfrm>
              <a:off x="6767032" y="287742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06" name="Oval 610"/>
            <p:cNvSpPr>
              <a:spLocks noChangeAspect="1" noChangeArrowheads="1"/>
            </p:cNvSpPr>
            <p:nvPr/>
          </p:nvSpPr>
          <p:spPr bwMode="auto">
            <a:xfrm>
              <a:off x="6878783" y="287742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07" name="Oval 611"/>
            <p:cNvSpPr>
              <a:spLocks noChangeAspect="1" noChangeArrowheads="1"/>
            </p:cNvSpPr>
            <p:nvPr/>
          </p:nvSpPr>
          <p:spPr bwMode="auto">
            <a:xfrm>
              <a:off x="6992043" y="287742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08" name="Oval 612"/>
            <p:cNvSpPr>
              <a:spLocks noChangeAspect="1" noChangeArrowheads="1"/>
            </p:cNvSpPr>
            <p:nvPr/>
          </p:nvSpPr>
          <p:spPr bwMode="auto">
            <a:xfrm>
              <a:off x="7103793" y="287742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09" name="Oval 613"/>
            <p:cNvSpPr>
              <a:spLocks noChangeAspect="1" noChangeArrowheads="1"/>
            </p:cNvSpPr>
            <p:nvPr/>
          </p:nvSpPr>
          <p:spPr bwMode="auto">
            <a:xfrm>
              <a:off x="7217055" y="287742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10" name="Oval 614"/>
            <p:cNvSpPr>
              <a:spLocks noChangeAspect="1" noChangeArrowheads="1"/>
            </p:cNvSpPr>
            <p:nvPr/>
          </p:nvSpPr>
          <p:spPr bwMode="auto">
            <a:xfrm>
              <a:off x="7330316" y="287742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11" name="Oval 615"/>
            <p:cNvSpPr>
              <a:spLocks noChangeAspect="1" noChangeArrowheads="1"/>
            </p:cNvSpPr>
            <p:nvPr/>
          </p:nvSpPr>
          <p:spPr bwMode="auto">
            <a:xfrm>
              <a:off x="7442066" y="287742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12" name="Oval 616"/>
            <p:cNvSpPr>
              <a:spLocks noChangeAspect="1" noChangeArrowheads="1"/>
            </p:cNvSpPr>
            <p:nvPr/>
          </p:nvSpPr>
          <p:spPr bwMode="auto">
            <a:xfrm>
              <a:off x="7555328" y="287742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13" name="Oval 617"/>
            <p:cNvSpPr>
              <a:spLocks noChangeAspect="1" noChangeArrowheads="1"/>
            </p:cNvSpPr>
            <p:nvPr/>
          </p:nvSpPr>
          <p:spPr bwMode="auto">
            <a:xfrm>
              <a:off x="7667078" y="287742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14" name="Oval 618"/>
            <p:cNvSpPr>
              <a:spLocks noChangeAspect="1" noChangeArrowheads="1"/>
            </p:cNvSpPr>
            <p:nvPr/>
          </p:nvSpPr>
          <p:spPr bwMode="auto">
            <a:xfrm>
              <a:off x="7780338" y="287742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15" name="Oval 619"/>
            <p:cNvSpPr>
              <a:spLocks noChangeAspect="1" noChangeArrowheads="1"/>
            </p:cNvSpPr>
            <p:nvPr/>
          </p:nvSpPr>
          <p:spPr bwMode="auto">
            <a:xfrm>
              <a:off x="7892089" y="287742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16" name="Oval 620"/>
            <p:cNvSpPr>
              <a:spLocks noChangeAspect="1" noChangeArrowheads="1"/>
            </p:cNvSpPr>
            <p:nvPr/>
          </p:nvSpPr>
          <p:spPr bwMode="auto">
            <a:xfrm>
              <a:off x="8005351" y="287742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17" name="Oval 621"/>
            <p:cNvSpPr>
              <a:spLocks noChangeAspect="1" noChangeArrowheads="1"/>
            </p:cNvSpPr>
            <p:nvPr/>
          </p:nvSpPr>
          <p:spPr bwMode="auto">
            <a:xfrm>
              <a:off x="8117102" y="287742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18" name="Oval 622"/>
            <p:cNvSpPr>
              <a:spLocks noChangeAspect="1" noChangeArrowheads="1"/>
            </p:cNvSpPr>
            <p:nvPr/>
          </p:nvSpPr>
          <p:spPr bwMode="auto">
            <a:xfrm>
              <a:off x="8230362" y="287742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19" name="Oval 623"/>
            <p:cNvSpPr>
              <a:spLocks noChangeAspect="1" noChangeArrowheads="1"/>
            </p:cNvSpPr>
            <p:nvPr/>
          </p:nvSpPr>
          <p:spPr bwMode="auto">
            <a:xfrm>
              <a:off x="8342113" y="287742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20" name="Oval 624"/>
            <p:cNvSpPr>
              <a:spLocks noChangeAspect="1" noChangeArrowheads="1"/>
            </p:cNvSpPr>
            <p:nvPr/>
          </p:nvSpPr>
          <p:spPr bwMode="auto">
            <a:xfrm>
              <a:off x="8455374" y="287742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21" name="Oval 625"/>
            <p:cNvSpPr>
              <a:spLocks noChangeAspect="1" noChangeArrowheads="1"/>
            </p:cNvSpPr>
            <p:nvPr/>
          </p:nvSpPr>
          <p:spPr bwMode="auto">
            <a:xfrm>
              <a:off x="8567125" y="287742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22" name="Oval 626"/>
            <p:cNvSpPr>
              <a:spLocks noChangeAspect="1" noChangeArrowheads="1"/>
            </p:cNvSpPr>
            <p:nvPr/>
          </p:nvSpPr>
          <p:spPr bwMode="auto">
            <a:xfrm>
              <a:off x="8680386" y="287742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23" name="Oval 627"/>
            <p:cNvSpPr>
              <a:spLocks noChangeAspect="1" noChangeArrowheads="1"/>
            </p:cNvSpPr>
            <p:nvPr/>
          </p:nvSpPr>
          <p:spPr bwMode="auto">
            <a:xfrm>
              <a:off x="8792137" y="287742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24" name="Oval 628"/>
            <p:cNvSpPr>
              <a:spLocks noChangeAspect="1" noChangeArrowheads="1"/>
            </p:cNvSpPr>
            <p:nvPr/>
          </p:nvSpPr>
          <p:spPr bwMode="auto">
            <a:xfrm>
              <a:off x="8905398" y="287742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25" name="Oval 629"/>
            <p:cNvSpPr>
              <a:spLocks noChangeAspect="1" noChangeArrowheads="1"/>
            </p:cNvSpPr>
            <p:nvPr/>
          </p:nvSpPr>
          <p:spPr bwMode="auto">
            <a:xfrm>
              <a:off x="9017149" y="287742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26" name="Oval 630"/>
            <p:cNvSpPr>
              <a:spLocks noChangeAspect="1" noChangeArrowheads="1"/>
            </p:cNvSpPr>
            <p:nvPr/>
          </p:nvSpPr>
          <p:spPr bwMode="auto">
            <a:xfrm>
              <a:off x="9130409" y="2877420"/>
              <a:ext cx="86079" cy="86602"/>
            </a:xfrm>
            <a:prstGeom prst="ellipse">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27" name="Oval 631"/>
            <p:cNvSpPr>
              <a:spLocks noChangeAspect="1" noChangeArrowheads="1"/>
            </p:cNvSpPr>
            <p:nvPr/>
          </p:nvSpPr>
          <p:spPr bwMode="auto">
            <a:xfrm>
              <a:off x="2715309" y="298225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28" name="Oval 632"/>
            <p:cNvSpPr>
              <a:spLocks noChangeAspect="1" noChangeArrowheads="1"/>
            </p:cNvSpPr>
            <p:nvPr/>
          </p:nvSpPr>
          <p:spPr bwMode="auto">
            <a:xfrm>
              <a:off x="2828571" y="298225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29" name="Oval 633"/>
            <p:cNvSpPr>
              <a:spLocks noChangeAspect="1" noChangeArrowheads="1"/>
            </p:cNvSpPr>
            <p:nvPr/>
          </p:nvSpPr>
          <p:spPr bwMode="auto">
            <a:xfrm>
              <a:off x="2940322" y="298225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30" name="Oval 634"/>
            <p:cNvSpPr>
              <a:spLocks noChangeAspect="1" noChangeArrowheads="1"/>
            </p:cNvSpPr>
            <p:nvPr/>
          </p:nvSpPr>
          <p:spPr bwMode="auto">
            <a:xfrm>
              <a:off x="3053582" y="298225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31" name="Oval 635"/>
            <p:cNvSpPr>
              <a:spLocks noChangeAspect="1" noChangeArrowheads="1"/>
            </p:cNvSpPr>
            <p:nvPr/>
          </p:nvSpPr>
          <p:spPr bwMode="auto">
            <a:xfrm>
              <a:off x="3165333" y="298225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32" name="Oval 636"/>
            <p:cNvSpPr>
              <a:spLocks noChangeAspect="1" noChangeArrowheads="1"/>
            </p:cNvSpPr>
            <p:nvPr/>
          </p:nvSpPr>
          <p:spPr bwMode="auto">
            <a:xfrm>
              <a:off x="3278594" y="298225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33" name="Oval 637"/>
            <p:cNvSpPr>
              <a:spLocks noChangeAspect="1" noChangeArrowheads="1"/>
            </p:cNvSpPr>
            <p:nvPr/>
          </p:nvSpPr>
          <p:spPr bwMode="auto">
            <a:xfrm>
              <a:off x="3390345" y="298225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34" name="Oval 638"/>
            <p:cNvSpPr>
              <a:spLocks noChangeAspect="1" noChangeArrowheads="1"/>
            </p:cNvSpPr>
            <p:nvPr/>
          </p:nvSpPr>
          <p:spPr bwMode="auto">
            <a:xfrm>
              <a:off x="3503606" y="298225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35" name="Oval 639"/>
            <p:cNvSpPr>
              <a:spLocks noChangeAspect="1" noChangeArrowheads="1"/>
            </p:cNvSpPr>
            <p:nvPr/>
          </p:nvSpPr>
          <p:spPr bwMode="auto">
            <a:xfrm>
              <a:off x="3615357" y="298225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36" name="Oval 640"/>
            <p:cNvSpPr>
              <a:spLocks noChangeAspect="1" noChangeArrowheads="1"/>
            </p:cNvSpPr>
            <p:nvPr/>
          </p:nvSpPr>
          <p:spPr bwMode="auto">
            <a:xfrm>
              <a:off x="3728618" y="298225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37" name="Oval 641"/>
            <p:cNvSpPr>
              <a:spLocks noChangeAspect="1" noChangeArrowheads="1"/>
            </p:cNvSpPr>
            <p:nvPr/>
          </p:nvSpPr>
          <p:spPr bwMode="auto">
            <a:xfrm>
              <a:off x="3840369" y="298225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38" name="Oval 642"/>
            <p:cNvSpPr>
              <a:spLocks noChangeAspect="1" noChangeArrowheads="1"/>
            </p:cNvSpPr>
            <p:nvPr/>
          </p:nvSpPr>
          <p:spPr bwMode="auto">
            <a:xfrm>
              <a:off x="3953629" y="298225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39" name="Oval 643"/>
            <p:cNvSpPr>
              <a:spLocks noChangeAspect="1" noChangeArrowheads="1"/>
            </p:cNvSpPr>
            <p:nvPr/>
          </p:nvSpPr>
          <p:spPr bwMode="auto">
            <a:xfrm>
              <a:off x="4065380" y="298225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40" name="Oval 644"/>
            <p:cNvSpPr>
              <a:spLocks noChangeAspect="1" noChangeArrowheads="1"/>
            </p:cNvSpPr>
            <p:nvPr/>
          </p:nvSpPr>
          <p:spPr bwMode="auto">
            <a:xfrm>
              <a:off x="5641972" y="298225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41" name="Oval 645"/>
            <p:cNvSpPr>
              <a:spLocks noChangeAspect="1" noChangeArrowheads="1"/>
            </p:cNvSpPr>
            <p:nvPr/>
          </p:nvSpPr>
          <p:spPr bwMode="auto">
            <a:xfrm>
              <a:off x="5753723" y="298225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42" name="Oval 646"/>
            <p:cNvSpPr>
              <a:spLocks noChangeAspect="1" noChangeArrowheads="1"/>
            </p:cNvSpPr>
            <p:nvPr/>
          </p:nvSpPr>
          <p:spPr bwMode="auto">
            <a:xfrm>
              <a:off x="5866984" y="298225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43" name="Oval 647"/>
            <p:cNvSpPr>
              <a:spLocks noChangeAspect="1" noChangeArrowheads="1"/>
            </p:cNvSpPr>
            <p:nvPr/>
          </p:nvSpPr>
          <p:spPr bwMode="auto">
            <a:xfrm>
              <a:off x="5978735" y="298225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44" name="Oval 648"/>
            <p:cNvSpPr>
              <a:spLocks noChangeAspect="1" noChangeArrowheads="1"/>
            </p:cNvSpPr>
            <p:nvPr/>
          </p:nvSpPr>
          <p:spPr bwMode="auto">
            <a:xfrm>
              <a:off x="6091996" y="298225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45" name="Oval 649"/>
            <p:cNvSpPr>
              <a:spLocks noChangeAspect="1" noChangeArrowheads="1"/>
            </p:cNvSpPr>
            <p:nvPr/>
          </p:nvSpPr>
          <p:spPr bwMode="auto">
            <a:xfrm>
              <a:off x="6203747" y="298225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46" name="Oval 650"/>
            <p:cNvSpPr>
              <a:spLocks noChangeAspect="1" noChangeArrowheads="1"/>
            </p:cNvSpPr>
            <p:nvPr/>
          </p:nvSpPr>
          <p:spPr bwMode="auto">
            <a:xfrm>
              <a:off x="6317008" y="298225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47" name="Oval 651"/>
            <p:cNvSpPr>
              <a:spLocks noChangeAspect="1" noChangeArrowheads="1"/>
            </p:cNvSpPr>
            <p:nvPr/>
          </p:nvSpPr>
          <p:spPr bwMode="auto">
            <a:xfrm>
              <a:off x="6542019" y="298225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48" name="Oval 652"/>
            <p:cNvSpPr>
              <a:spLocks noChangeAspect="1" noChangeArrowheads="1"/>
            </p:cNvSpPr>
            <p:nvPr/>
          </p:nvSpPr>
          <p:spPr bwMode="auto">
            <a:xfrm>
              <a:off x="6653770" y="298225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49" name="Oval 653"/>
            <p:cNvSpPr>
              <a:spLocks noChangeAspect="1" noChangeArrowheads="1"/>
            </p:cNvSpPr>
            <p:nvPr/>
          </p:nvSpPr>
          <p:spPr bwMode="auto">
            <a:xfrm>
              <a:off x="6767032" y="298225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50" name="Oval 654"/>
            <p:cNvSpPr>
              <a:spLocks noChangeAspect="1" noChangeArrowheads="1"/>
            </p:cNvSpPr>
            <p:nvPr/>
          </p:nvSpPr>
          <p:spPr bwMode="auto">
            <a:xfrm>
              <a:off x="6878783" y="298225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51" name="Oval 655"/>
            <p:cNvSpPr>
              <a:spLocks noChangeAspect="1" noChangeArrowheads="1"/>
            </p:cNvSpPr>
            <p:nvPr/>
          </p:nvSpPr>
          <p:spPr bwMode="auto">
            <a:xfrm>
              <a:off x="6992043" y="298225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52" name="Oval 656"/>
            <p:cNvSpPr>
              <a:spLocks noChangeAspect="1" noChangeArrowheads="1"/>
            </p:cNvSpPr>
            <p:nvPr/>
          </p:nvSpPr>
          <p:spPr bwMode="auto">
            <a:xfrm>
              <a:off x="7217055" y="298225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53" name="Oval 657"/>
            <p:cNvSpPr>
              <a:spLocks noChangeAspect="1" noChangeArrowheads="1"/>
            </p:cNvSpPr>
            <p:nvPr/>
          </p:nvSpPr>
          <p:spPr bwMode="auto">
            <a:xfrm>
              <a:off x="7330316" y="298225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54" name="Oval 658"/>
            <p:cNvSpPr>
              <a:spLocks noChangeAspect="1" noChangeArrowheads="1"/>
            </p:cNvSpPr>
            <p:nvPr/>
          </p:nvSpPr>
          <p:spPr bwMode="auto">
            <a:xfrm>
              <a:off x="7442066" y="298225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55" name="Oval 659"/>
            <p:cNvSpPr>
              <a:spLocks noChangeAspect="1" noChangeArrowheads="1"/>
            </p:cNvSpPr>
            <p:nvPr/>
          </p:nvSpPr>
          <p:spPr bwMode="auto">
            <a:xfrm>
              <a:off x="7555328" y="298225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56" name="Oval 660"/>
            <p:cNvSpPr>
              <a:spLocks noChangeAspect="1" noChangeArrowheads="1"/>
            </p:cNvSpPr>
            <p:nvPr/>
          </p:nvSpPr>
          <p:spPr bwMode="auto">
            <a:xfrm>
              <a:off x="7667078" y="298225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57" name="Oval 661"/>
            <p:cNvSpPr>
              <a:spLocks noChangeAspect="1" noChangeArrowheads="1"/>
            </p:cNvSpPr>
            <p:nvPr/>
          </p:nvSpPr>
          <p:spPr bwMode="auto">
            <a:xfrm>
              <a:off x="7780338" y="298225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58" name="Oval 662"/>
            <p:cNvSpPr>
              <a:spLocks noChangeAspect="1" noChangeArrowheads="1"/>
            </p:cNvSpPr>
            <p:nvPr/>
          </p:nvSpPr>
          <p:spPr bwMode="auto">
            <a:xfrm>
              <a:off x="7892089" y="298225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59" name="Oval 663"/>
            <p:cNvSpPr>
              <a:spLocks noChangeAspect="1" noChangeArrowheads="1"/>
            </p:cNvSpPr>
            <p:nvPr/>
          </p:nvSpPr>
          <p:spPr bwMode="auto">
            <a:xfrm>
              <a:off x="8005351" y="298225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60" name="Oval 664"/>
            <p:cNvSpPr>
              <a:spLocks noChangeAspect="1" noChangeArrowheads="1"/>
            </p:cNvSpPr>
            <p:nvPr/>
          </p:nvSpPr>
          <p:spPr bwMode="auto">
            <a:xfrm>
              <a:off x="8117102" y="298225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61" name="Oval 665"/>
            <p:cNvSpPr>
              <a:spLocks noChangeAspect="1" noChangeArrowheads="1"/>
            </p:cNvSpPr>
            <p:nvPr/>
          </p:nvSpPr>
          <p:spPr bwMode="auto">
            <a:xfrm>
              <a:off x="8230362" y="298225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62" name="Oval 666"/>
            <p:cNvSpPr>
              <a:spLocks noChangeAspect="1" noChangeArrowheads="1"/>
            </p:cNvSpPr>
            <p:nvPr/>
          </p:nvSpPr>
          <p:spPr bwMode="auto">
            <a:xfrm>
              <a:off x="8342113" y="298225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63" name="Oval 667"/>
            <p:cNvSpPr>
              <a:spLocks noChangeAspect="1" noChangeArrowheads="1"/>
            </p:cNvSpPr>
            <p:nvPr/>
          </p:nvSpPr>
          <p:spPr bwMode="auto">
            <a:xfrm>
              <a:off x="8455374" y="298225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64" name="Oval 668"/>
            <p:cNvSpPr>
              <a:spLocks noChangeAspect="1" noChangeArrowheads="1"/>
            </p:cNvSpPr>
            <p:nvPr/>
          </p:nvSpPr>
          <p:spPr bwMode="auto">
            <a:xfrm>
              <a:off x="8567125" y="298225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65" name="Oval 669"/>
            <p:cNvSpPr>
              <a:spLocks noChangeAspect="1" noChangeArrowheads="1"/>
            </p:cNvSpPr>
            <p:nvPr/>
          </p:nvSpPr>
          <p:spPr bwMode="auto">
            <a:xfrm>
              <a:off x="8680386" y="298225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66" name="Oval 670"/>
            <p:cNvSpPr>
              <a:spLocks noChangeAspect="1" noChangeArrowheads="1"/>
            </p:cNvSpPr>
            <p:nvPr/>
          </p:nvSpPr>
          <p:spPr bwMode="auto">
            <a:xfrm>
              <a:off x="8792137" y="298225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67" name="Oval 671"/>
            <p:cNvSpPr>
              <a:spLocks noChangeAspect="1" noChangeArrowheads="1"/>
            </p:cNvSpPr>
            <p:nvPr/>
          </p:nvSpPr>
          <p:spPr bwMode="auto">
            <a:xfrm>
              <a:off x="2715309" y="308556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68" name="Oval 672"/>
            <p:cNvSpPr>
              <a:spLocks noChangeAspect="1" noChangeArrowheads="1"/>
            </p:cNvSpPr>
            <p:nvPr/>
          </p:nvSpPr>
          <p:spPr bwMode="auto">
            <a:xfrm>
              <a:off x="2828571" y="308556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69" name="Oval 673"/>
            <p:cNvSpPr>
              <a:spLocks noChangeAspect="1" noChangeArrowheads="1"/>
            </p:cNvSpPr>
            <p:nvPr/>
          </p:nvSpPr>
          <p:spPr bwMode="auto">
            <a:xfrm>
              <a:off x="2940322" y="308556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70" name="Oval 674"/>
            <p:cNvSpPr>
              <a:spLocks noChangeAspect="1" noChangeArrowheads="1"/>
            </p:cNvSpPr>
            <p:nvPr/>
          </p:nvSpPr>
          <p:spPr bwMode="auto">
            <a:xfrm>
              <a:off x="3053582" y="308556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71" name="Oval 675"/>
            <p:cNvSpPr>
              <a:spLocks noChangeAspect="1" noChangeArrowheads="1"/>
            </p:cNvSpPr>
            <p:nvPr/>
          </p:nvSpPr>
          <p:spPr bwMode="auto">
            <a:xfrm>
              <a:off x="3165333" y="308556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72" name="Oval 676"/>
            <p:cNvSpPr>
              <a:spLocks noChangeAspect="1" noChangeArrowheads="1"/>
            </p:cNvSpPr>
            <p:nvPr/>
          </p:nvSpPr>
          <p:spPr bwMode="auto">
            <a:xfrm>
              <a:off x="3278594" y="308556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73" name="Oval 677"/>
            <p:cNvSpPr>
              <a:spLocks noChangeAspect="1" noChangeArrowheads="1"/>
            </p:cNvSpPr>
            <p:nvPr/>
          </p:nvSpPr>
          <p:spPr bwMode="auto">
            <a:xfrm>
              <a:off x="3390345" y="308556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74" name="Oval 678"/>
            <p:cNvSpPr>
              <a:spLocks noChangeAspect="1" noChangeArrowheads="1"/>
            </p:cNvSpPr>
            <p:nvPr/>
          </p:nvSpPr>
          <p:spPr bwMode="auto">
            <a:xfrm>
              <a:off x="3503606" y="308556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75" name="Oval 679"/>
            <p:cNvSpPr>
              <a:spLocks noChangeAspect="1" noChangeArrowheads="1"/>
            </p:cNvSpPr>
            <p:nvPr/>
          </p:nvSpPr>
          <p:spPr bwMode="auto">
            <a:xfrm>
              <a:off x="3615357" y="308556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76" name="Oval 680"/>
            <p:cNvSpPr>
              <a:spLocks noChangeAspect="1" noChangeArrowheads="1"/>
            </p:cNvSpPr>
            <p:nvPr/>
          </p:nvSpPr>
          <p:spPr bwMode="auto">
            <a:xfrm>
              <a:off x="3728618" y="308556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77" name="Oval 681"/>
            <p:cNvSpPr>
              <a:spLocks noChangeAspect="1" noChangeArrowheads="1"/>
            </p:cNvSpPr>
            <p:nvPr/>
          </p:nvSpPr>
          <p:spPr bwMode="auto">
            <a:xfrm>
              <a:off x="3840369" y="308556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78" name="Oval 682"/>
            <p:cNvSpPr>
              <a:spLocks noChangeAspect="1" noChangeArrowheads="1"/>
            </p:cNvSpPr>
            <p:nvPr/>
          </p:nvSpPr>
          <p:spPr bwMode="auto">
            <a:xfrm>
              <a:off x="3953629" y="308556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79" name="Oval 683"/>
            <p:cNvSpPr>
              <a:spLocks noChangeAspect="1" noChangeArrowheads="1"/>
            </p:cNvSpPr>
            <p:nvPr/>
          </p:nvSpPr>
          <p:spPr bwMode="auto">
            <a:xfrm>
              <a:off x="5416961" y="308556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80" name="Oval 684"/>
            <p:cNvSpPr>
              <a:spLocks noChangeAspect="1" noChangeArrowheads="1"/>
            </p:cNvSpPr>
            <p:nvPr/>
          </p:nvSpPr>
          <p:spPr bwMode="auto">
            <a:xfrm>
              <a:off x="5528712" y="308556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81" name="Oval 685"/>
            <p:cNvSpPr>
              <a:spLocks noChangeAspect="1" noChangeArrowheads="1"/>
            </p:cNvSpPr>
            <p:nvPr/>
          </p:nvSpPr>
          <p:spPr bwMode="auto">
            <a:xfrm>
              <a:off x="5641972" y="308556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82" name="Oval 686"/>
            <p:cNvSpPr>
              <a:spLocks noChangeAspect="1" noChangeArrowheads="1"/>
            </p:cNvSpPr>
            <p:nvPr/>
          </p:nvSpPr>
          <p:spPr bwMode="auto">
            <a:xfrm>
              <a:off x="5978735" y="308556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83" name="Oval 687"/>
            <p:cNvSpPr>
              <a:spLocks noChangeAspect="1" noChangeArrowheads="1"/>
            </p:cNvSpPr>
            <p:nvPr/>
          </p:nvSpPr>
          <p:spPr bwMode="auto">
            <a:xfrm>
              <a:off x="6091996" y="308556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84" name="Oval 688"/>
            <p:cNvSpPr>
              <a:spLocks noChangeAspect="1" noChangeArrowheads="1"/>
            </p:cNvSpPr>
            <p:nvPr/>
          </p:nvSpPr>
          <p:spPr bwMode="auto">
            <a:xfrm>
              <a:off x="6203747" y="308556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85" name="Oval 689"/>
            <p:cNvSpPr>
              <a:spLocks noChangeAspect="1" noChangeArrowheads="1"/>
            </p:cNvSpPr>
            <p:nvPr/>
          </p:nvSpPr>
          <p:spPr bwMode="auto">
            <a:xfrm>
              <a:off x="6317008" y="308556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86" name="Oval 690"/>
            <p:cNvSpPr>
              <a:spLocks noChangeAspect="1" noChangeArrowheads="1"/>
            </p:cNvSpPr>
            <p:nvPr/>
          </p:nvSpPr>
          <p:spPr bwMode="auto">
            <a:xfrm>
              <a:off x="6428759" y="308556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87" name="Oval 691"/>
            <p:cNvSpPr>
              <a:spLocks noChangeAspect="1" noChangeArrowheads="1"/>
            </p:cNvSpPr>
            <p:nvPr/>
          </p:nvSpPr>
          <p:spPr bwMode="auto">
            <a:xfrm>
              <a:off x="6542019" y="308556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88" name="Oval 692"/>
            <p:cNvSpPr>
              <a:spLocks noChangeAspect="1" noChangeArrowheads="1"/>
            </p:cNvSpPr>
            <p:nvPr/>
          </p:nvSpPr>
          <p:spPr bwMode="auto">
            <a:xfrm>
              <a:off x="6653770" y="308556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89" name="Oval 693"/>
            <p:cNvSpPr>
              <a:spLocks noChangeAspect="1" noChangeArrowheads="1"/>
            </p:cNvSpPr>
            <p:nvPr/>
          </p:nvSpPr>
          <p:spPr bwMode="auto">
            <a:xfrm>
              <a:off x="6767032" y="308556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90" name="Oval 694"/>
            <p:cNvSpPr>
              <a:spLocks noChangeAspect="1" noChangeArrowheads="1"/>
            </p:cNvSpPr>
            <p:nvPr/>
          </p:nvSpPr>
          <p:spPr bwMode="auto">
            <a:xfrm>
              <a:off x="6992043" y="308556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91" name="Oval 695"/>
            <p:cNvSpPr>
              <a:spLocks noChangeAspect="1" noChangeArrowheads="1"/>
            </p:cNvSpPr>
            <p:nvPr/>
          </p:nvSpPr>
          <p:spPr bwMode="auto">
            <a:xfrm>
              <a:off x="7103793" y="308556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92" name="Oval 696"/>
            <p:cNvSpPr>
              <a:spLocks noChangeAspect="1" noChangeArrowheads="1"/>
            </p:cNvSpPr>
            <p:nvPr/>
          </p:nvSpPr>
          <p:spPr bwMode="auto">
            <a:xfrm>
              <a:off x="7217055" y="308556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93" name="Oval 697"/>
            <p:cNvSpPr>
              <a:spLocks noChangeAspect="1" noChangeArrowheads="1"/>
            </p:cNvSpPr>
            <p:nvPr/>
          </p:nvSpPr>
          <p:spPr bwMode="auto">
            <a:xfrm>
              <a:off x="7330316" y="308556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94" name="Oval 698"/>
            <p:cNvSpPr>
              <a:spLocks noChangeAspect="1" noChangeArrowheads="1"/>
            </p:cNvSpPr>
            <p:nvPr/>
          </p:nvSpPr>
          <p:spPr bwMode="auto">
            <a:xfrm>
              <a:off x="7442066" y="308556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95" name="Oval 699"/>
            <p:cNvSpPr>
              <a:spLocks noChangeAspect="1" noChangeArrowheads="1"/>
            </p:cNvSpPr>
            <p:nvPr/>
          </p:nvSpPr>
          <p:spPr bwMode="auto">
            <a:xfrm>
              <a:off x="7555328" y="308556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96" name="Oval 700"/>
            <p:cNvSpPr>
              <a:spLocks noChangeAspect="1" noChangeArrowheads="1"/>
            </p:cNvSpPr>
            <p:nvPr/>
          </p:nvSpPr>
          <p:spPr bwMode="auto">
            <a:xfrm>
              <a:off x="7667078" y="308556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97" name="Oval 701"/>
            <p:cNvSpPr>
              <a:spLocks noChangeAspect="1" noChangeArrowheads="1"/>
            </p:cNvSpPr>
            <p:nvPr/>
          </p:nvSpPr>
          <p:spPr bwMode="auto">
            <a:xfrm>
              <a:off x="7780338" y="308556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98" name="Oval 702"/>
            <p:cNvSpPr>
              <a:spLocks noChangeAspect="1" noChangeArrowheads="1"/>
            </p:cNvSpPr>
            <p:nvPr/>
          </p:nvSpPr>
          <p:spPr bwMode="auto">
            <a:xfrm>
              <a:off x="7892089" y="308556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699" name="Oval 703"/>
            <p:cNvSpPr>
              <a:spLocks noChangeAspect="1" noChangeArrowheads="1"/>
            </p:cNvSpPr>
            <p:nvPr/>
          </p:nvSpPr>
          <p:spPr bwMode="auto">
            <a:xfrm>
              <a:off x="8005351" y="308556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00" name="Oval 704"/>
            <p:cNvSpPr>
              <a:spLocks noChangeAspect="1" noChangeArrowheads="1"/>
            </p:cNvSpPr>
            <p:nvPr/>
          </p:nvSpPr>
          <p:spPr bwMode="auto">
            <a:xfrm>
              <a:off x="8117102" y="308556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01" name="Oval 705"/>
            <p:cNvSpPr>
              <a:spLocks noChangeAspect="1" noChangeArrowheads="1"/>
            </p:cNvSpPr>
            <p:nvPr/>
          </p:nvSpPr>
          <p:spPr bwMode="auto">
            <a:xfrm>
              <a:off x="8230362" y="308556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02" name="Oval 706"/>
            <p:cNvSpPr>
              <a:spLocks noChangeAspect="1" noChangeArrowheads="1"/>
            </p:cNvSpPr>
            <p:nvPr/>
          </p:nvSpPr>
          <p:spPr bwMode="auto">
            <a:xfrm>
              <a:off x="8342113" y="308556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03" name="Oval 707"/>
            <p:cNvSpPr>
              <a:spLocks noChangeAspect="1" noChangeArrowheads="1"/>
            </p:cNvSpPr>
            <p:nvPr/>
          </p:nvSpPr>
          <p:spPr bwMode="auto">
            <a:xfrm>
              <a:off x="8455374" y="308556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04" name="Oval 708"/>
            <p:cNvSpPr>
              <a:spLocks noChangeAspect="1" noChangeArrowheads="1"/>
            </p:cNvSpPr>
            <p:nvPr/>
          </p:nvSpPr>
          <p:spPr bwMode="auto">
            <a:xfrm>
              <a:off x="8567125" y="308556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05" name="Oval 709"/>
            <p:cNvSpPr>
              <a:spLocks noChangeAspect="1" noChangeArrowheads="1"/>
            </p:cNvSpPr>
            <p:nvPr/>
          </p:nvSpPr>
          <p:spPr bwMode="auto">
            <a:xfrm>
              <a:off x="8680386" y="3085569"/>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06" name="Oval 710"/>
            <p:cNvSpPr>
              <a:spLocks noChangeAspect="1" noChangeArrowheads="1"/>
            </p:cNvSpPr>
            <p:nvPr/>
          </p:nvSpPr>
          <p:spPr bwMode="auto">
            <a:xfrm>
              <a:off x="8905398" y="3085569"/>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07" name="Oval 711"/>
            <p:cNvSpPr>
              <a:spLocks noChangeAspect="1" noChangeArrowheads="1"/>
            </p:cNvSpPr>
            <p:nvPr/>
          </p:nvSpPr>
          <p:spPr bwMode="auto">
            <a:xfrm>
              <a:off x="2715309" y="3190405"/>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08" name="Oval 712"/>
            <p:cNvSpPr>
              <a:spLocks noChangeAspect="1" noChangeArrowheads="1"/>
            </p:cNvSpPr>
            <p:nvPr/>
          </p:nvSpPr>
          <p:spPr bwMode="auto">
            <a:xfrm>
              <a:off x="2828571" y="319040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09" name="Oval 713"/>
            <p:cNvSpPr>
              <a:spLocks noChangeAspect="1" noChangeArrowheads="1"/>
            </p:cNvSpPr>
            <p:nvPr/>
          </p:nvSpPr>
          <p:spPr bwMode="auto">
            <a:xfrm>
              <a:off x="2940322" y="319040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10" name="Oval 714"/>
            <p:cNvSpPr>
              <a:spLocks noChangeAspect="1" noChangeArrowheads="1"/>
            </p:cNvSpPr>
            <p:nvPr/>
          </p:nvSpPr>
          <p:spPr bwMode="auto">
            <a:xfrm>
              <a:off x="3053582" y="3190405"/>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11" name="Oval 715"/>
            <p:cNvSpPr>
              <a:spLocks noChangeAspect="1" noChangeArrowheads="1"/>
            </p:cNvSpPr>
            <p:nvPr/>
          </p:nvSpPr>
          <p:spPr bwMode="auto">
            <a:xfrm>
              <a:off x="3165333" y="3190405"/>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12" name="Oval 716"/>
            <p:cNvSpPr>
              <a:spLocks noChangeAspect="1" noChangeArrowheads="1"/>
            </p:cNvSpPr>
            <p:nvPr/>
          </p:nvSpPr>
          <p:spPr bwMode="auto">
            <a:xfrm>
              <a:off x="3278594" y="319040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13" name="Oval 717"/>
            <p:cNvSpPr>
              <a:spLocks noChangeAspect="1" noChangeArrowheads="1"/>
            </p:cNvSpPr>
            <p:nvPr/>
          </p:nvSpPr>
          <p:spPr bwMode="auto">
            <a:xfrm>
              <a:off x="3390345" y="319040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14" name="Oval 718"/>
            <p:cNvSpPr>
              <a:spLocks noChangeAspect="1" noChangeArrowheads="1"/>
            </p:cNvSpPr>
            <p:nvPr/>
          </p:nvSpPr>
          <p:spPr bwMode="auto">
            <a:xfrm>
              <a:off x="3503606" y="3190405"/>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15" name="Oval 719"/>
            <p:cNvSpPr>
              <a:spLocks noChangeAspect="1" noChangeArrowheads="1"/>
            </p:cNvSpPr>
            <p:nvPr/>
          </p:nvSpPr>
          <p:spPr bwMode="auto">
            <a:xfrm>
              <a:off x="3615357" y="3190405"/>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16" name="Oval 720"/>
            <p:cNvSpPr>
              <a:spLocks noChangeAspect="1" noChangeArrowheads="1"/>
            </p:cNvSpPr>
            <p:nvPr/>
          </p:nvSpPr>
          <p:spPr bwMode="auto">
            <a:xfrm>
              <a:off x="3728618" y="319040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17" name="Oval 721"/>
            <p:cNvSpPr>
              <a:spLocks noChangeAspect="1" noChangeArrowheads="1"/>
            </p:cNvSpPr>
            <p:nvPr/>
          </p:nvSpPr>
          <p:spPr bwMode="auto">
            <a:xfrm>
              <a:off x="3840369" y="319040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18" name="Oval 722"/>
            <p:cNvSpPr>
              <a:spLocks noChangeAspect="1" noChangeArrowheads="1"/>
            </p:cNvSpPr>
            <p:nvPr/>
          </p:nvSpPr>
          <p:spPr bwMode="auto">
            <a:xfrm>
              <a:off x="5416961" y="319040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19" name="Oval 723"/>
            <p:cNvSpPr>
              <a:spLocks noChangeAspect="1" noChangeArrowheads="1"/>
            </p:cNvSpPr>
            <p:nvPr/>
          </p:nvSpPr>
          <p:spPr bwMode="auto">
            <a:xfrm>
              <a:off x="5528712" y="319040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20" name="Oval 724"/>
            <p:cNvSpPr>
              <a:spLocks noChangeAspect="1" noChangeArrowheads="1"/>
            </p:cNvSpPr>
            <p:nvPr/>
          </p:nvSpPr>
          <p:spPr bwMode="auto">
            <a:xfrm>
              <a:off x="5978735" y="319040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21" name="Oval 725"/>
            <p:cNvSpPr>
              <a:spLocks noChangeAspect="1" noChangeArrowheads="1"/>
            </p:cNvSpPr>
            <p:nvPr/>
          </p:nvSpPr>
          <p:spPr bwMode="auto">
            <a:xfrm>
              <a:off x="6203747" y="3190405"/>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22" name="Oval 726"/>
            <p:cNvSpPr>
              <a:spLocks noChangeAspect="1" noChangeArrowheads="1"/>
            </p:cNvSpPr>
            <p:nvPr/>
          </p:nvSpPr>
          <p:spPr bwMode="auto">
            <a:xfrm>
              <a:off x="6317008" y="319040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23" name="Oval 727"/>
            <p:cNvSpPr>
              <a:spLocks noChangeAspect="1" noChangeArrowheads="1"/>
            </p:cNvSpPr>
            <p:nvPr/>
          </p:nvSpPr>
          <p:spPr bwMode="auto">
            <a:xfrm>
              <a:off x="6428759" y="3190405"/>
              <a:ext cx="86078" cy="86602"/>
            </a:xfrm>
            <a:prstGeom prst="ellipse">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24" name="Oval 728"/>
            <p:cNvSpPr>
              <a:spLocks noChangeAspect="1" noChangeArrowheads="1"/>
            </p:cNvSpPr>
            <p:nvPr/>
          </p:nvSpPr>
          <p:spPr bwMode="auto">
            <a:xfrm>
              <a:off x="6542019" y="3190405"/>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25" name="Oval 729"/>
            <p:cNvSpPr>
              <a:spLocks noChangeAspect="1" noChangeArrowheads="1"/>
            </p:cNvSpPr>
            <p:nvPr/>
          </p:nvSpPr>
          <p:spPr bwMode="auto">
            <a:xfrm>
              <a:off x="6653770" y="3190405"/>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26" name="Oval 730"/>
            <p:cNvSpPr>
              <a:spLocks noChangeAspect="1" noChangeArrowheads="1"/>
            </p:cNvSpPr>
            <p:nvPr/>
          </p:nvSpPr>
          <p:spPr bwMode="auto">
            <a:xfrm>
              <a:off x="6767032" y="319040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27" name="Oval 731"/>
            <p:cNvSpPr>
              <a:spLocks noChangeAspect="1" noChangeArrowheads="1"/>
            </p:cNvSpPr>
            <p:nvPr/>
          </p:nvSpPr>
          <p:spPr bwMode="auto">
            <a:xfrm>
              <a:off x="6992043" y="3190405"/>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28" name="Oval 732"/>
            <p:cNvSpPr>
              <a:spLocks noChangeAspect="1" noChangeArrowheads="1"/>
            </p:cNvSpPr>
            <p:nvPr/>
          </p:nvSpPr>
          <p:spPr bwMode="auto">
            <a:xfrm>
              <a:off x="7103793" y="3190405"/>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29" name="Oval 733"/>
            <p:cNvSpPr>
              <a:spLocks noChangeAspect="1" noChangeArrowheads="1"/>
            </p:cNvSpPr>
            <p:nvPr/>
          </p:nvSpPr>
          <p:spPr bwMode="auto">
            <a:xfrm>
              <a:off x="7217055" y="319040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30" name="Oval 734"/>
            <p:cNvSpPr>
              <a:spLocks noChangeAspect="1" noChangeArrowheads="1"/>
            </p:cNvSpPr>
            <p:nvPr/>
          </p:nvSpPr>
          <p:spPr bwMode="auto">
            <a:xfrm>
              <a:off x="7330316" y="3190405"/>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31" name="Oval 735"/>
            <p:cNvSpPr>
              <a:spLocks noChangeAspect="1" noChangeArrowheads="1"/>
            </p:cNvSpPr>
            <p:nvPr/>
          </p:nvSpPr>
          <p:spPr bwMode="auto">
            <a:xfrm>
              <a:off x="7442066" y="3190405"/>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32" name="Oval 736"/>
            <p:cNvSpPr>
              <a:spLocks noChangeAspect="1" noChangeArrowheads="1"/>
            </p:cNvSpPr>
            <p:nvPr/>
          </p:nvSpPr>
          <p:spPr bwMode="auto">
            <a:xfrm>
              <a:off x="7555328" y="319040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33" name="Oval 737"/>
            <p:cNvSpPr>
              <a:spLocks noChangeAspect="1" noChangeArrowheads="1"/>
            </p:cNvSpPr>
            <p:nvPr/>
          </p:nvSpPr>
          <p:spPr bwMode="auto">
            <a:xfrm>
              <a:off x="7667078" y="319040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34" name="Oval 738"/>
            <p:cNvSpPr>
              <a:spLocks noChangeAspect="1" noChangeArrowheads="1"/>
            </p:cNvSpPr>
            <p:nvPr/>
          </p:nvSpPr>
          <p:spPr bwMode="auto">
            <a:xfrm>
              <a:off x="7780338" y="3190405"/>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35" name="Oval 739"/>
            <p:cNvSpPr>
              <a:spLocks noChangeAspect="1" noChangeArrowheads="1"/>
            </p:cNvSpPr>
            <p:nvPr/>
          </p:nvSpPr>
          <p:spPr bwMode="auto">
            <a:xfrm>
              <a:off x="7892089" y="3190405"/>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36" name="Oval 740"/>
            <p:cNvSpPr>
              <a:spLocks noChangeAspect="1" noChangeArrowheads="1"/>
            </p:cNvSpPr>
            <p:nvPr/>
          </p:nvSpPr>
          <p:spPr bwMode="auto">
            <a:xfrm>
              <a:off x="8005351" y="319040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37" name="Oval 741"/>
            <p:cNvSpPr>
              <a:spLocks noChangeAspect="1" noChangeArrowheads="1"/>
            </p:cNvSpPr>
            <p:nvPr/>
          </p:nvSpPr>
          <p:spPr bwMode="auto">
            <a:xfrm>
              <a:off x="8117102" y="319040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38" name="Oval 742"/>
            <p:cNvSpPr>
              <a:spLocks noChangeAspect="1" noChangeArrowheads="1"/>
            </p:cNvSpPr>
            <p:nvPr/>
          </p:nvSpPr>
          <p:spPr bwMode="auto">
            <a:xfrm>
              <a:off x="8230362" y="3190405"/>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39" name="Oval 743"/>
            <p:cNvSpPr>
              <a:spLocks noChangeAspect="1" noChangeArrowheads="1"/>
            </p:cNvSpPr>
            <p:nvPr/>
          </p:nvSpPr>
          <p:spPr bwMode="auto">
            <a:xfrm>
              <a:off x="8342113" y="3190405"/>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40" name="Oval 744"/>
            <p:cNvSpPr>
              <a:spLocks noChangeAspect="1" noChangeArrowheads="1"/>
            </p:cNvSpPr>
            <p:nvPr/>
          </p:nvSpPr>
          <p:spPr bwMode="auto">
            <a:xfrm>
              <a:off x="8455374" y="3190405"/>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41" name="Oval 745"/>
            <p:cNvSpPr>
              <a:spLocks noChangeAspect="1" noChangeArrowheads="1"/>
            </p:cNvSpPr>
            <p:nvPr/>
          </p:nvSpPr>
          <p:spPr bwMode="auto">
            <a:xfrm>
              <a:off x="8680386" y="3190405"/>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42" name="Oval 746"/>
            <p:cNvSpPr>
              <a:spLocks noChangeAspect="1" noChangeArrowheads="1"/>
            </p:cNvSpPr>
            <p:nvPr/>
          </p:nvSpPr>
          <p:spPr bwMode="auto">
            <a:xfrm>
              <a:off x="8905398" y="3190405"/>
              <a:ext cx="86078" cy="86602"/>
            </a:xfrm>
            <a:prstGeom prst="ellipse">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43" name="Oval 747"/>
            <p:cNvSpPr>
              <a:spLocks noChangeAspect="1" noChangeArrowheads="1"/>
            </p:cNvSpPr>
            <p:nvPr/>
          </p:nvSpPr>
          <p:spPr bwMode="auto">
            <a:xfrm>
              <a:off x="2828571" y="3295238"/>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44" name="Oval 748"/>
            <p:cNvSpPr>
              <a:spLocks noChangeAspect="1" noChangeArrowheads="1"/>
            </p:cNvSpPr>
            <p:nvPr/>
          </p:nvSpPr>
          <p:spPr bwMode="auto">
            <a:xfrm>
              <a:off x="2940322" y="3295238"/>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45" name="Oval 749"/>
            <p:cNvSpPr>
              <a:spLocks noChangeAspect="1" noChangeArrowheads="1"/>
            </p:cNvSpPr>
            <p:nvPr/>
          </p:nvSpPr>
          <p:spPr bwMode="auto">
            <a:xfrm>
              <a:off x="3053582" y="3295238"/>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46" name="Oval 750"/>
            <p:cNvSpPr>
              <a:spLocks noChangeAspect="1" noChangeArrowheads="1"/>
            </p:cNvSpPr>
            <p:nvPr/>
          </p:nvSpPr>
          <p:spPr bwMode="auto">
            <a:xfrm>
              <a:off x="3165333" y="3295238"/>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47" name="Oval 751"/>
            <p:cNvSpPr>
              <a:spLocks noChangeAspect="1" noChangeArrowheads="1"/>
            </p:cNvSpPr>
            <p:nvPr/>
          </p:nvSpPr>
          <p:spPr bwMode="auto">
            <a:xfrm>
              <a:off x="3278594" y="3295238"/>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48" name="Oval 752"/>
            <p:cNvSpPr>
              <a:spLocks noChangeAspect="1" noChangeArrowheads="1"/>
            </p:cNvSpPr>
            <p:nvPr/>
          </p:nvSpPr>
          <p:spPr bwMode="auto">
            <a:xfrm>
              <a:off x="3390345" y="3295238"/>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49" name="Oval 753"/>
            <p:cNvSpPr>
              <a:spLocks noChangeAspect="1" noChangeArrowheads="1"/>
            </p:cNvSpPr>
            <p:nvPr/>
          </p:nvSpPr>
          <p:spPr bwMode="auto">
            <a:xfrm>
              <a:off x="3503606" y="3295238"/>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50" name="Oval 754"/>
            <p:cNvSpPr>
              <a:spLocks noChangeAspect="1" noChangeArrowheads="1"/>
            </p:cNvSpPr>
            <p:nvPr/>
          </p:nvSpPr>
          <p:spPr bwMode="auto">
            <a:xfrm>
              <a:off x="3615357" y="3295238"/>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51" name="Oval 755"/>
            <p:cNvSpPr>
              <a:spLocks noChangeAspect="1" noChangeArrowheads="1"/>
            </p:cNvSpPr>
            <p:nvPr/>
          </p:nvSpPr>
          <p:spPr bwMode="auto">
            <a:xfrm>
              <a:off x="3728618" y="3295238"/>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52" name="Oval 756"/>
            <p:cNvSpPr>
              <a:spLocks noChangeAspect="1" noChangeArrowheads="1"/>
            </p:cNvSpPr>
            <p:nvPr/>
          </p:nvSpPr>
          <p:spPr bwMode="auto">
            <a:xfrm>
              <a:off x="5528712" y="3295238"/>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53" name="Oval 757"/>
            <p:cNvSpPr>
              <a:spLocks noChangeAspect="1" noChangeArrowheads="1"/>
            </p:cNvSpPr>
            <p:nvPr/>
          </p:nvSpPr>
          <p:spPr bwMode="auto">
            <a:xfrm>
              <a:off x="5641972" y="3295238"/>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54" name="Oval 758"/>
            <p:cNvSpPr>
              <a:spLocks noChangeAspect="1" noChangeArrowheads="1"/>
            </p:cNvSpPr>
            <p:nvPr/>
          </p:nvSpPr>
          <p:spPr bwMode="auto">
            <a:xfrm>
              <a:off x="5753723" y="3295238"/>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55" name="Oval 759"/>
            <p:cNvSpPr>
              <a:spLocks noChangeAspect="1" noChangeArrowheads="1"/>
            </p:cNvSpPr>
            <p:nvPr/>
          </p:nvSpPr>
          <p:spPr bwMode="auto">
            <a:xfrm>
              <a:off x="5866984" y="3295238"/>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56" name="Oval 760"/>
            <p:cNvSpPr>
              <a:spLocks noChangeAspect="1" noChangeArrowheads="1"/>
            </p:cNvSpPr>
            <p:nvPr/>
          </p:nvSpPr>
          <p:spPr bwMode="auto">
            <a:xfrm>
              <a:off x="6542019" y="3295238"/>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57" name="Oval 761"/>
            <p:cNvSpPr>
              <a:spLocks noChangeAspect="1" noChangeArrowheads="1"/>
            </p:cNvSpPr>
            <p:nvPr/>
          </p:nvSpPr>
          <p:spPr bwMode="auto">
            <a:xfrm>
              <a:off x="6653770" y="3295238"/>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58" name="Oval 762"/>
            <p:cNvSpPr>
              <a:spLocks noChangeAspect="1" noChangeArrowheads="1"/>
            </p:cNvSpPr>
            <p:nvPr/>
          </p:nvSpPr>
          <p:spPr bwMode="auto">
            <a:xfrm>
              <a:off x="6767032" y="3295238"/>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59" name="Oval 763"/>
            <p:cNvSpPr>
              <a:spLocks noChangeAspect="1" noChangeArrowheads="1"/>
            </p:cNvSpPr>
            <p:nvPr/>
          </p:nvSpPr>
          <p:spPr bwMode="auto">
            <a:xfrm>
              <a:off x="6878783" y="3295238"/>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60" name="Oval 764"/>
            <p:cNvSpPr>
              <a:spLocks noChangeAspect="1" noChangeArrowheads="1"/>
            </p:cNvSpPr>
            <p:nvPr/>
          </p:nvSpPr>
          <p:spPr bwMode="auto">
            <a:xfrm>
              <a:off x="6992043" y="3295238"/>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61" name="Oval 765"/>
            <p:cNvSpPr>
              <a:spLocks noChangeAspect="1" noChangeArrowheads="1"/>
            </p:cNvSpPr>
            <p:nvPr/>
          </p:nvSpPr>
          <p:spPr bwMode="auto">
            <a:xfrm>
              <a:off x="7103793" y="3295238"/>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62" name="Oval 766"/>
            <p:cNvSpPr>
              <a:spLocks noChangeAspect="1" noChangeArrowheads="1"/>
            </p:cNvSpPr>
            <p:nvPr/>
          </p:nvSpPr>
          <p:spPr bwMode="auto">
            <a:xfrm>
              <a:off x="7217055" y="3295238"/>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63" name="Oval 767"/>
            <p:cNvSpPr>
              <a:spLocks noChangeAspect="1" noChangeArrowheads="1"/>
            </p:cNvSpPr>
            <p:nvPr/>
          </p:nvSpPr>
          <p:spPr bwMode="auto">
            <a:xfrm>
              <a:off x="7330316" y="3295238"/>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64" name="Oval 768"/>
            <p:cNvSpPr>
              <a:spLocks noChangeAspect="1" noChangeArrowheads="1"/>
            </p:cNvSpPr>
            <p:nvPr/>
          </p:nvSpPr>
          <p:spPr bwMode="auto">
            <a:xfrm>
              <a:off x="7442066" y="3295238"/>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65" name="Oval 769"/>
            <p:cNvSpPr>
              <a:spLocks noChangeAspect="1" noChangeArrowheads="1"/>
            </p:cNvSpPr>
            <p:nvPr/>
          </p:nvSpPr>
          <p:spPr bwMode="auto">
            <a:xfrm>
              <a:off x="7555328" y="3295238"/>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66" name="Oval 770"/>
            <p:cNvSpPr>
              <a:spLocks noChangeAspect="1" noChangeArrowheads="1"/>
            </p:cNvSpPr>
            <p:nvPr/>
          </p:nvSpPr>
          <p:spPr bwMode="auto">
            <a:xfrm>
              <a:off x="7667078" y="3295238"/>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67" name="Oval 771"/>
            <p:cNvSpPr>
              <a:spLocks noChangeAspect="1" noChangeArrowheads="1"/>
            </p:cNvSpPr>
            <p:nvPr/>
          </p:nvSpPr>
          <p:spPr bwMode="auto">
            <a:xfrm>
              <a:off x="7780338" y="3295238"/>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68" name="Oval 772"/>
            <p:cNvSpPr>
              <a:spLocks noChangeAspect="1" noChangeArrowheads="1"/>
            </p:cNvSpPr>
            <p:nvPr/>
          </p:nvSpPr>
          <p:spPr bwMode="auto">
            <a:xfrm>
              <a:off x="7892089" y="3295238"/>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69" name="Oval 773"/>
            <p:cNvSpPr>
              <a:spLocks noChangeAspect="1" noChangeArrowheads="1"/>
            </p:cNvSpPr>
            <p:nvPr/>
          </p:nvSpPr>
          <p:spPr bwMode="auto">
            <a:xfrm>
              <a:off x="8005351" y="3295238"/>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70" name="Oval 774"/>
            <p:cNvSpPr>
              <a:spLocks noChangeAspect="1" noChangeArrowheads="1"/>
            </p:cNvSpPr>
            <p:nvPr/>
          </p:nvSpPr>
          <p:spPr bwMode="auto">
            <a:xfrm>
              <a:off x="8117102" y="3295238"/>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71" name="Oval 775"/>
            <p:cNvSpPr>
              <a:spLocks noChangeAspect="1" noChangeArrowheads="1"/>
            </p:cNvSpPr>
            <p:nvPr/>
          </p:nvSpPr>
          <p:spPr bwMode="auto">
            <a:xfrm>
              <a:off x="8230362" y="3295238"/>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72" name="Oval 776"/>
            <p:cNvSpPr>
              <a:spLocks noChangeAspect="1" noChangeArrowheads="1"/>
            </p:cNvSpPr>
            <p:nvPr/>
          </p:nvSpPr>
          <p:spPr bwMode="auto">
            <a:xfrm>
              <a:off x="8342113" y="3295238"/>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73" name="Oval 777"/>
            <p:cNvSpPr>
              <a:spLocks noChangeAspect="1" noChangeArrowheads="1"/>
            </p:cNvSpPr>
            <p:nvPr/>
          </p:nvSpPr>
          <p:spPr bwMode="auto">
            <a:xfrm>
              <a:off x="8455374" y="3295238"/>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74" name="Oval 778"/>
            <p:cNvSpPr>
              <a:spLocks noChangeAspect="1" noChangeArrowheads="1"/>
            </p:cNvSpPr>
            <p:nvPr/>
          </p:nvSpPr>
          <p:spPr bwMode="auto">
            <a:xfrm>
              <a:off x="8792137" y="3295238"/>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75" name="Oval 779"/>
            <p:cNvSpPr>
              <a:spLocks noChangeAspect="1" noChangeArrowheads="1"/>
            </p:cNvSpPr>
            <p:nvPr/>
          </p:nvSpPr>
          <p:spPr bwMode="auto">
            <a:xfrm>
              <a:off x="8905398" y="3295238"/>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76" name="Oval 780"/>
            <p:cNvSpPr>
              <a:spLocks noChangeAspect="1" noChangeArrowheads="1"/>
            </p:cNvSpPr>
            <p:nvPr/>
          </p:nvSpPr>
          <p:spPr bwMode="auto">
            <a:xfrm>
              <a:off x="2940322" y="340007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77" name="Oval 781"/>
            <p:cNvSpPr>
              <a:spLocks noChangeAspect="1" noChangeArrowheads="1"/>
            </p:cNvSpPr>
            <p:nvPr/>
          </p:nvSpPr>
          <p:spPr bwMode="auto">
            <a:xfrm>
              <a:off x="3053582" y="340007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78" name="Oval 782"/>
            <p:cNvSpPr>
              <a:spLocks noChangeAspect="1" noChangeArrowheads="1"/>
            </p:cNvSpPr>
            <p:nvPr/>
          </p:nvSpPr>
          <p:spPr bwMode="auto">
            <a:xfrm>
              <a:off x="3165333" y="340007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79" name="Oval 783"/>
            <p:cNvSpPr>
              <a:spLocks noChangeAspect="1" noChangeArrowheads="1"/>
            </p:cNvSpPr>
            <p:nvPr/>
          </p:nvSpPr>
          <p:spPr bwMode="auto">
            <a:xfrm>
              <a:off x="3278594" y="340007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80" name="Oval 784"/>
            <p:cNvSpPr>
              <a:spLocks noChangeAspect="1" noChangeArrowheads="1"/>
            </p:cNvSpPr>
            <p:nvPr/>
          </p:nvSpPr>
          <p:spPr bwMode="auto">
            <a:xfrm>
              <a:off x="3390345" y="340007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81" name="Oval 785"/>
            <p:cNvSpPr>
              <a:spLocks noChangeAspect="1" noChangeArrowheads="1"/>
            </p:cNvSpPr>
            <p:nvPr/>
          </p:nvSpPr>
          <p:spPr bwMode="auto">
            <a:xfrm>
              <a:off x="3503606" y="340007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82" name="Oval 786"/>
            <p:cNvSpPr>
              <a:spLocks noChangeAspect="1" noChangeArrowheads="1"/>
            </p:cNvSpPr>
            <p:nvPr/>
          </p:nvSpPr>
          <p:spPr bwMode="auto">
            <a:xfrm>
              <a:off x="3615357" y="340007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83" name="Oval 787"/>
            <p:cNvSpPr>
              <a:spLocks noChangeAspect="1" noChangeArrowheads="1"/>
            </p:cNvSpPr>
            <p:nvPr/>
          </p:nvSpPr>
          <p:spPr bwMode="auto">
            <a:xfrm>
              <a:off x="3728618" y="340007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84" name="Oval 788"/>
            <p:cNvSpPr>
              <a:spLocks noChangeAspect="1" noChangeArrowheads="1"/>
            </p:cNvSpPr>
            <p:nvPr/>
          </p:nvSpPr>
          <p:spPr bwMode="auto">
            <a:xfrm>
              <a:off x="5416961" y="340007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85" name="Oval 789"/>
            <p:cNvSpPr>
              <a:spLocks noChangeAspect="1" noChangeArrowheads="1"/>
            </p:cNvSpPr>
            <p:nvPr/>
          </p:nvSpPr>
          <p:spPr bwMode="auto">
            <a:xfrm>
              <a:off x="5528712" y="340007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86" name="Oval 790"/>
            <p:cNvSpPr>
              <a:spLocks noChangeAspect="1" noChangeArrowheads="1"/>
            </p:cNvSpPr>
            <p:nvPr/>
          </p:nvSpPr>
          <p:spPr bwMode="auto">
            <a:xfrm>
              <a:off x="5641972" y="340007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87" name="Oval 791"/>
            <p:cNvSpPr>
              <a:spLocks noChangeAspect="1" noChangeArrowheads="1"/>
            </p:cNvSpPr>
            <p:nvPr/>
          </p:nvSpPr>
          <p:spPr bwMode="auto">
            <a:xfrm>
              <a:off x="5753723" y="340007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88" name="Oval 792"/>
            <p:cNvSpPr>
              <a:spLocks noChangeAspect="1" noChangeArrowheads="1"/>
            </p:cNvSpPr>
            <p:nvPr/>
          </p:nvSpPr>
          <p:spPr bwMode="auto">
            <a:xfrm>
              <a:off x="5866984" y="340007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89" name="Oval 793"/>
            <p:cNvSpPr>
              <a:spLocks noChangeAspect="1" noChangeArrowheads="1"/>
            </p:cNvSpPr>
            <p:nvPr/>
          </p:nvSpPr>
          <p:spPr bwMode="auto">
            <a:xfrm>
              <a:off x="5978735" y="340007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90" name="Oval 794"/>
            <p:cNvSpPr>
              <a:spLocks noChangeAspect="1" noChangeArrowheads="1"/>
            </p:cNvSpPr>
            <p:nvPr/>
          </p:nvSpPr>
          <p:spPr bwMode="auto">
            <a:xfrm>
              <a:off x="6091996" y="340007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91" name="Oval 795"/>
            <p:cNvSpPr>
              <a:spLocks noChangeAspect="1" noChangeArrowheads="1"/>
            </p:cNvSpPr>
            <p:nvPr/>
          </p:nvSpPr>
          <p:spPr bwMode="auto">
            <a:xfrm>
              <a:off x="6203747" y="340007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92" name="Oval 796"/>
            <p:cNvSpPr>
              <a:spLocks noChangeAspect="1" noChangeArrowheads="1"/>
            </p:cNvSpPr>
            <p:nvPr/>
          </p:nvSpPr>
          <p:spPr bwMode="auto">
            <a:xfrm>
              <a:off x="6317008" y="340007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93" name="Oval 797"/>
            <p:cNvSpPr>
              <a:spLocks noChangeAspect="1" noChangeArrowheads="1"/>
            </p:cNvSpPr>
            <p:nvPr/>
          </p:nvSpPr>
          <p:spPr bwMode="auto">
            <a:xfrm>
              <a:off x="6542019" y="340007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94" name="Oval 798"/>
            <p:cNvSpPr>
              <a:spLocks noChangeAspect="1" noChangeArrowheads="1"/>
            </p:cNvSpPr>
            <p:nvPr/>
          </p:nvSpPr>
          <p:spPr bwMode="auto">
            <a:xfrm>
              <a:off x="6653770" y="340007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95" name="Oval 799"/>
            <p:cNvSpPr>
              <a:spLocks noChangeAspect="1" noChangeArrowheads="1"/>
            </p:cNvSpPr>
            <p:nvPr/>
          </p:nvSpPr>
          <p:spPr bwMode="auto">
            <a:xfrm>
              <a:off x="6767032" y="340007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96" name="Oval 800"/>
            <p:cNvSpPr>
              <a:spLocks noChangeAspect="1" noChangeArrowheads="1"/>
            </p:cNvSpPr>
            <p:nvPr/>
          </p:nvSpPr>
          <p:spPr bwMode="auto">
            <a:xfrm>
              <a:off x="6878783" y="340007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97" name="Oval 801"/>
            <p:cNvSpPr>
              <a:spLocks noChangeAspect="1" noChangeArrowheads="1"/>
            </p:cNvSpPr>
            <p:nvPr/>
          </p:nvSpPr>
          <p:spPr bwMode="auto">
            <a:xfrm>
              <a:off x="6992043" y="340007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98" name="Oval 802"/>
            <p:cNvSpPr>
              <a:spLocks noChangeAspect="1" noChangeArrowheads="1"/>
            </p:cNvSpPr>
            <p:nvPr/>
          </p:nvSpPr>
          <p:spPr bwMode="auto">
            <a:xfrm>
              <a:off x="7103793" y="340007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99" name="Oval 803"/>
            <p:cNvSpPr>
              <a:spLocks noChangeAspect="1" noChangeArrowheads="1"/>
            </p:cNvSpPr>
            <p:nvPr/>
          </p:nvSpPr>
          <p:spPr bwMode="auto">
            <a:xfrm>
              <a:off x="7217055" y="340007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00" name="Oval 804"/>
            <p:cNvSpPr>
              <a:spLocks noChangeAspect="1" noChangeArrowheads="1"/>
            </p:cNvSpPr>
            <p:nvPr/>
          </p:nvSpPr>
          <p:spPr bwMode="auto">
            <a:xfrm>
              <a:off x="7330316" y="340007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01" name="Oval 805"/>
            <p:cNvSpPr>
              <a:spLocks noChangeAspect="1" noChangeArrowheads="1"/>
            </p:cNvSpPr>
            <p:nvPr/>
          </p:nvSpPr>
          <p:spPr bwMode="auto">
            <a:xfrm>
              <a:off x="7442066" y="340007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02" name="Oval 806"/>
            <p:cNvSpPr>
              <a:spLocks noChangeAspect="1" noChangeArrowheads="1"/>
            </p:cNvSpPr>
            <p:nvPr/>
          </p:nvSpPr>
          <p:spPr bwMode="auto">
            <a:xfrm>
              <a:off x="7555328" y="340007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03" name="Oval 807"/>
            <p:cNvSpPr>
              <a:spLocks noChangeAspect="1" noChangeArrowheads="1"/>
            </p:cNvSpPr>
            <p:nvPr/>
          </p:nvSpPr>
          <p:spPr bwMode="auto">
            <a:xfrm>
              <a:off x="7667078" y="340007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04" name="Oval 808"/>
            <p:cNvSpPr>
              <a:spLocks noChangeAspect="1" noChangeArrowheads="1"/>
            </p:cNvSpPr>
            <p:nvPr/>
          </p:nvSpPr>
          <p:spPr bwMode="auto">
            <a:xfrm>
              <a:off x="7780338" y="340007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05" name="Oval 809"/>
            <p:cNvSpPr>
              <a:spLocks noChangeAspect="1" noChangeArrowheads="1"/>
            </p:cNvSpPr>
            <p:nvPr/>
          </p:nvSpPr>
          <p:spPr bwMode="auto">
            <a:xfrm>
              <a:off x="7892089" y="340007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06" name="Oval 810"/>
            <p:cNvSpPr>
              <a:spLocks noChangeAspect="1" noChangeArrowheads="1"/>
            </p:cNvSpPr>
            <p:nvPr/>
          </p:nvSpPr>
          <p:spPr bwMode="auto">
            <a:xfrm>
              <a:off x="8005351" y="340007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07" name="Oval 811"/>
            <p:cNvSpPr>
              <a:spLocks noChangeAspect="1" noChangeArrowheads="1"/>
            </p:cNvSpPr>
            <p:nvPr/>
          </p:nvSpPr>
          <p:spPr bwMode="auto">
            <a:xfrm>
              <a:off x="8117102" y="340007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08" name="Oval 812"/>
            <p:cNvSpPr>
              <a:spLocks noChangeAspect="1" noChangeArrowheads="1"/>
            </p:cNvSpPr>
            <p:nvPr/>
          </p:nvSpPr>
          <p:spPr bwMode="auto">
            <a:xfrm>
              <a:off x="8230362" y="340007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09" name="Oval 813"/>
            <p:cNvSpPr>
              <a:spLocks noChangeAspect="1" noChangeArrowheads="1"/>
            </p:cNvSpPr>
            <p:nvPr/>
          </p:nvSpPr>
          <p:spPr bwMode="auto">
            <a:xfrm>
              <a:off x="8342113" y="340007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10" name="Oval 814"/>
            <p:cNvSpPr>
              <a:spLocks noChangeAspect="1" noChangeArrowheads="1"/>
            </p:cNvSpPr>
            <p:nvPr/>
          </p:nvSpPr>
          <p:spPr bwMode="auto">
            <a:xfrm>
              <a:off x="8455374" y="340007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11" name="Oval 815"/>
            <p:cNvSpPr>
              <a:spLocks noChangeAspect="1" noChangeArrowheads="1"/>
            </p:cNvSpPr>
            <p:nvPr/>
          </p:nvSpPr>
          <p:spPr bwMode="auto">
            <a:xfrm>
              <a:off x="2940322" y="3504907"/>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12" name="Oval 816"/>
            <p:cNvSpPr>
              <a:spLocks noChangeAspect="1" noChangeArrowheads="1"/>
            </p:cNvSpPr>
            <p:nvPr/>
          </p:nvSpPr>
          <p:spPr bwMode="auto">
            <a:xfrm>
              <a:off x="3053582" y="3504907"/>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13" name="Oval 817"/>
            <p:cNvSpPr>
              <a:spLocks noChangeAspect="1" noChangeArrowheads="1"/>
            </p:cNvSpPr>
            <p:nvPr/>
          </p:nvSpPr>
          <p:spPr bwMode="auto">
            <a:xfrm>
              <a:off x="3165333" y="3504907"/>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14" name="Oval 818"/>
            <p:cNvSpPr>
              <a:spLocks noChangeAspect="1" noChangeArrowheads="1"/>
            </p:cNvSpPr>
            <p:nvPr/>
          </p:nvSpPr>
          <p:spPr bwMode="auto">
            <a:xfrm>
              <a:off x="3278594" y="3504907"/>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15" name="Oval 819"/>
            <p:cNvSpPr>
              <a:spLocks noChangeAspect="1" noChangeArrowheads="1"/>
            </p:cNvSpPr>
            <p:nvPr/>
          </p:nvSpPr>
          <p:spPr bwMode="auto">
            <a:xfrm>
              <a:off x="3728618" y="3504907"/>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16" name="Oval 820"/>
            <p:cNvSpPr>
              <a:spLocks noChangeAspect="1" noChangeArrowheads="1"/>
            </p:cNvSpPr>
            <p:nvPr/>
          </p:nvSpPr>
          <p:spPr bwMode="auto">
            <a:xfrm>
              <a:off x="5416961" y="3504907"/>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17" name="Oval 821"/>
            <p:cNvSpPr>
              <a:spLocks noChangeAspect="1" noChangeArrowheads="1"/>
            </p:cNvSpPr>
            <p:nvPr/>
          </p:nvSpPr>
          <p:spPr bwMode="auto">
            <a:xfrm>
              <a:off x="5528712" y="3504907"/>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18" name="Oval 822"/>
            <p:cNvSpPr>
              <a:spLocks noChangeAspect="1" noChangeArrowheads="1"/>
            </p:cNvSpPr>
            <p:nvPr/>
          </p:nvSpPr>
          <p:spPr bwMode="auto">
            <a:xfrm>
              <a:off x="5641972" y="3504907"/>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19" name="Oval 823"/>
            <p:cNvSpPr>
              <a:spLocks noChangeAspect="1" noChangeArrowheads="1"/>
            </p:cNvSpPr>
            <p:nvPr/>
          </p:nvSpPr>
          <p:spPr bwMode="auto">
            <a:xfrm>
              <a:off x="5753723" y="3504907"/>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20" name="Oval 824"/>
            <p:cNvSpPr>
              <a:spLocks noChangeAspect="1" noChangeArrowheads="1"/>
            </p:cNvSpPr>
            <p:nvPr/>
          </p:nvSpPr>
          <p:spPr bwMode="auto">
            <a:xfrm>
              <a:off x="5866984" y="3504907"/>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21" name="Oval 825"/>
            <p:cNvSpPr>
              <a:spLocks noChangeAspect="1" noChangeArrowheads="1"/>
            </p:cNvSpPr>
            <p:nvPr/>
          </p:nvSpPr>
          <p:spPr bwMode="auto">
            <a:xfrm>
              <a:off x="5978735" y="3504907"/>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22" name="Oval 826"/>
            <p:cNvSpPr>
              <a:spLocks noChangeAspect="1" noChangeArrowheads="1"/>
            </p:cNvSpPr>
            <p:nvPr/>
          </p:nvSpPr>
          <p:spPr bwMode="auto">
            <a:xfrm>
              <a:off x="6091996" y="3504907"/>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23" name="Oval 827"/>
            <p:cNvSpPr>
              <a:spLocks noChangeAspect="1" noChangeArrowheads="1"/>
            </p:cNvSpPr>
            <p:nvPr/>
          </p:nvSpPr>
          <p:spPr bwMode="auto">
            <a:xfrm>
              <a:off x="6203747" y="3504907"/>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24" name="Oval 828"/>
            <p:cNvSpPr>
              <a:spLocks noChangeAspect="1" noChangeArrowheads="1"/>
            </p:cNvSpPr>
            <p:nvPr/>
          </p:nvSpPr>
          <p:spPr bwMode="auto">
            <a:xfrm>
              <a:off x="6317008" y="3504907"/>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25" name="Oval 829"/>
            <p:cNvSpPr>
              <a:spLocks noChangeAspect="1" noChangeArrowheads="1"/>
            </p:cNvSpPr>
            <p:nvPr/>
          </p:nvSpPr>
          <p:spPr bwMode="auto">
            <a:xfrm>
              <a:off x="6428759" y="3504907"/>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26" name="Oval 830"/>
            <p:cNvSpPr>
              <a:spLocks noChangeAspect="1" noChangeArrowheads="1"/>
            </p:cNvSpPr>
            <p:nvPr/>
          </p:nvSpPr>
          <p:spPr bwMode="auto">
            <a:xfrm>
              <a:off x="6542019" y="3504907"/>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27" name="Oval 831"/>
            <p:cNvSpPr>
              <a:spLocks noChangeAspect="1" noChangeArrowheads="1"/>
            </p:cNvSpPr>
            <p:nvPr/>
          </p:nvSpPr>
          <p:spPr bwMode="auto">
            <a:xfrm>
              <a:off x="6653770" y="3504907"/>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28" name="Oval 832"/>
            <p:cNvSpPr>
              <a:spLocks noChangeAspect="1" noChangeArrowheads="1"/>
            </p:cNvSpPr>
            <p:nvPr/>
          </p:nvSpPr>
          <p:spPr bwMode="auto">
            <a:xfrm>
              <a:off x="6767032" y="3504907"/>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29" name="Oval 833"/>
            <p:cNvSpPr>
              <a:spLocks noChangeAspect="1" noChangeArrowheads="1"/>
            </p:cNvSpPr>
            <p:nvPr/>
          </p:nvSpPr>
          <p:spPr bwMode="auto">
            <a:xfrm>
              <a:off x="6878783" y="3504907"/>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30" name="Oval 834"/>
            <p:cNvSpPr>
              <a:spLocks noChangeAspect="1" noChangeArrowheads="1"/>
            </p:cNvSpPr>
            <p:nvPr/>
          </p:nvSpPr>
          <p:spPr bwMode="auto">
            <a:xfrm>
              <a:off x="6992043" y="3504907"/>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31" name="Oval 835"/>
            <p:cNvSpPr>
              <a:spLocks noChangeAspect="1" noChangeArrowheads="1"/>
            </p:cNvSpPr>
            <p:nvPr/>
          </p:nvSpPr>
          <p:spPr bwMode="auto">
            <a:xfrm>
              <a:off x="7103793" y="3504907"/>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32" name="Oval 836"/>
            <p:cNvSpPr>
              <a:spLocks noChangeAspect="1" noChangeArrowheads="1"/>
            </p:cNvSpPr>
            <p:nvPr/>
          </p:nvSpPr>
          <p:spPr bwMode="auto">
            <a:xfrm>
              <a:off x="7217055" y="3504907"/>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33" name="Oval 837"/>
            <p:cNvSpPr>
              <a:spLocks noChangeAspect="1" noChangeArrowheads="1"/>
            </p:cNvSpPr>
            <p:nvPr/>
          </p:nvSpPr>
          <p:spPr bwMode="auto">
            <a:xfrm>
              <a:off x="7330316" y="3504907"/>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34" name="Oval 838"/>
            <p:cNvSpPr>
              <a:spLocks noChangeAspect="1" noChangeArrowheads="1"/>
            </p:cNvSpPr>
            <p:nvPr/>
          </p:nvSpPr>
          <p:spPr bwMode="auto">
            <a:xfrm>
              <a:off x="7442066" y="3504907"/>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35" name="Oval 839"/>
            <p:cNvSpPr>
              <a:spLocks noChangeAspect="1" noChangeArrowheads="1"/>
            </p:cNvSpPr>
            <p:nvPr/>
          </p:nvSpPr>
          <p:spPr bwMode="auto">
            <a:xfrm>
              <a:off x="7555328" y="3504907"/>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36" name="Oval 840"/>
            <p:cNvSpPr>
              <a:spLocks noChangeAspect="1" noChangeArrowheads="1"/>
            </p:cNvSpPr>
            <p:nvPr/>
          </p:nvSpPr>
          <p:spPr bwMode="auto">
            <a:xfrm>
              <a:off x="7667078" y="3504907"/>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37" name="Oval 841"/>
            <p:cNvSpPr>
              <a:spLocks noChangeAspect="1" noChangeArrowheads="1"/>
            </p:cNvSpPr>
            <p:nvPr/>
          </p:nvSpPr>
          <p:spPr bwMode="auto">
            <a:xfrm>
              <a:off x="7780338" y="3504907"/>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38" name="Oval 842"/>
            <p:cNvSpPr>
              <a:spLocks noChangeAspect="1" noChangeArrowheads="1"/>
            </p:cNvSpPr>
            <p:nvPr/>
          </p:nvSpPr>
          <p:spPr bwMode="auto">
            <a:xfrm>
              <a:off x="7892089" y="3504907"/>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39" name="Oval 843"/>
            <p:cNvSpPr>
              <a:spLocks noChangeAspect="1" noChangeArrowheads="1"/>
            </p:cNvSpPr>
            <p:nvPr/>
          </p:nvSpPr>
          <p:spPr bwMode="auto">
            <a:xfrm>
              <a:off x="8005351" y="3504907"/>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40" name="Oval 844"/>
            <p:cNvSpPr>
              <a:spLocks noChangeAspect="1" noChangeArrowheads="1"/>
            </p:cNvSpPr>
            <p:nvPr/>
          </p:nvSpPr>
          <p:spPr bwMode="auto">
            <a:xfrm>
              <a:off x="8117102" y="3504907"/>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41" name="Oval 845"/>
            <p:cNvSpPr>
              <a:spLocks noChangeAspect="1" noChangeArrowheads="1"/>
            </p:cNvSpPr>
            <p:nvPr/>
          </p:nvSpPr>
          <p:spPr bwMode="auto">
            <a:xfrm>
              <a:off x="8230362" y="3504907"/>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42" name="Oval 846"/>
            <p:cNvSpPr>
              <a:spLocks noChangeAspect="1" noChangeArrowheads="1"/>
            </p:cNvSpPr>
            <p:nvPr/>
          </p:nvSpPr>
          <p:spPr bwMode="auto">
            <a:xfrm>
              <a:off x="8342113" y="3504907"/>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43" name="Oval 847"/>
            <p:cNvSpPr>
              <a:spLocks noChangeAspect="1" noChangeArrowheads="1"/>
            </p:cNvSpPr>
            <p:nvPr/>
          </p:nvSpPr>
          <p:spPr bwMode="auto">
            <a:xfrm>
              <a:off x="8455374" y="3504907"/>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44" name="Oval 848"/>
            <p:cNvSpPr>
              <a:spLocks noChangeAspect="1" noChangeArrowheads="1"/>
            </p:cNvSpPr>
            <p:nvPr/>
          </p:nvSpPr>
          <p:spPr bwMode="auto">
            <a:xfrm>
              <a:off x="3053582" y="360822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45" name="Oval 849"/>
            <p:cNvSpPr>
              <a:spLocks noChangeAspect="1" noChangeArrowheads="1"/>
            </p:cNvSpPr>
            <p:nvPr/>
          </p:nvSpPr>
          <p:spPr bwMode="auto">
            <a:xfrm>
              <a:off x="3165333" y="360822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46" name="Oval 850"/>
            <p:cNvSpPr>
              <a:spLocks noChangeAspect="1" noChangeArrowheads="1"/>
            </p:cNvSpPr>
            <p:nvPr/>
          </p:nvSpPr>
          <p:spPr bwMode="auto">
            <a:xfrm>
              <a:off x="3278594" y="360822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47" name="Oval 851"/>
            <p:cNvSpPr>
              <a:spLocks noChangeAspect="1" noChangeArrowheads="1"/>
            </p:cNvSpPr>
            <p:nvPr/>
          </p:nvSpPr>
          <p:spPr bwMode="auto">
            <a:xfrm>
              <a:off x="5303699" y="360822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48" name="Oval 852"/>
            <p:cNvSpPr>
              <a:spLocks noChangeAspect="1" noChangeArrowheads="1"/>
            </p:cNvSpPr>
            <p:nvPr/>
          </p:nvSpPr>
          <p:spPr bwMode="auto">
            <a:xfrm>
              <a:off x="5416961" y="360822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49" name="Oval 853"/>
            <p:cNvSpPr>
              <a:spLocks noChangeAspect="1" noChangeArrowheads="1"/>
            </p:cNvSpPr>
            <p:nvPr/>
          </p:nvSpPr>
          <p:spPr bwMode="auto">
            <a:xfrm>
              <a:off x="5528712" y="360822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50" name="Oval 854"/>
            <p:cNvSpPr>
              <a:spLocks noChangeAspect="1" noChangeArrowheads="1"/>
            </p:cNvSpPr>
            <p:nvPr/>
          </p:nvSpPr>
          <p:spPr bwMode="auto">
            <a:xfrm>
              <a:off x="5641972" y="360822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51" name="Oval 855"/>
            <p:cNvSpPr>
              <a:spLocks noChangeAspect="1" noChangeArrowheads="1"/>
            </p:cNvSpPr>
            <p:nvPr/>
          </p:nvSpPr>
          <p:spPr bwMode="auto">
            <a:xfrm>
              <a:off x="5753723" y="360822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52" name="Oval 856"/>
            <p:cNvSpPr>
              <a:spLocks noChangeAspect="1" noChangeArrowheads="1"/>
            </p:cNvSpPr>
            <p:nvPr/>
          </p:nvSpPr>
          <p:spPr bwMode="auto">
            <a:xfrm>
              <a:off x="5866984" y="360822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53" name="Oval 857"/>
            <p:cNvSpPr>
              <a:spLocks noChangeAspect="1" noChangeArrowheads="1"/>
            </p:cNvSpPr>
            <p:nvPr/>
          </p:nvSpPr>
          <p:spPr bwMode="auto">
            <a:xfrm>
              <a:off x="5978735" y="360822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54" name="Oval 858"/>
            <p:cNvSpPr>
              <a:spLocks noChangeAspect="1" noChangeArrowheads="1"/>
            </p:cNvSpPr>
            <p:nvPr/>
          </p:nvSpPr>
          <p:spPr bwMode="auto">
            <a:xfrm>
              <a:off x="6091996" y="360822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55" name="Oval 859"/>
            <p:cNvSpPr>
              <a:spLocks noChangeAspect="1" noChangeArrowheads="1"/>
            </p:cNvSpPr>
            <p:nvPr/>
          </p:nvSpPr>
          <p:spPr bwMode="auto">
            <a:xfrm>
              <a:off x="6203747" y="360822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56" name="Oval 860"/>
            <p:cNvSpPr>
              <a:spLocks noChangeAspect="1" noChangeArrowheads="1"/>
            </p:cNvSpPr>
            <p:nvPr/>
          </p:nvSpPr>
          <p:spPr bwMode="auto">
            <a:xfrm>
              <a:off x="6317008" y="360822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57" name="Oval 861"/>
            <p:cNvSpPr>
              <a:spLocks noChangeAspect="1" noChangeArrowheads="1"/>
            </p:cNvSpPr>
            <p:nvPr/>
          </p:nvSpPr>
          <p:spPr bwMode="auto">
            <a:xfrm>
              <a:off x="6428759" y="360822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58" name="Oval 862"/>
            <p:cNvSpPr>
              <a:spLocks noChangeAspect="1" noChangeArrowheads="1"/>
            </p:cNvSpPr>
            <p:nvPr/>
          </p:nvSpPr>
          <p:spPr bwMode="auto">
            <a:xfrm>
              <a:off x="6542019" y="360822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59" name="Oval 863"/>
            <p:cNvSpPr>
              <a:spLocks noChangeAspect="1" noChangeArrowheads="1"/>
            </p:cNvSpPr>
            <p:nvPr/>
          </p:nvSpPr>
          <p:spPr bwMode="auto">
            <a:xfrm>
              <a:off x="6653770" y="360822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60" name="Oval 864"/>
            <p:cNvSpPr>
              <a:spLocks noChangeAspect="1" noChangeArrowheads="1"/>
            </p:cNvSpPr>
            <p:nvPr/>
          </p:nvSpPr>
          <p:spPr bwMode="auto">
            <a:xfrm>
              <a:off x="6767032" y="360822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61" name="Oval 865"/>
            <p:cNvSpPr>
              <a:spLocks noChangeAspect="1" noChangeArrowheads="1"/>
            </p:cNvSpPr>
            <p:nvPr/>
          </p:nvSpPr>
          <p:spPr bwMode="auto">
            <a:xfrm>
              <a:off x="6878783" y="360822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62" name="Oval 866"/>
            <p:cNvSpPr>
              <a:spLocks noChangeAspect="1" noChangeArrowheads="1"/>
            </p:cNvSpPr>
            <p:nvPr/>
          </p:nvSpPr>
          <p:spPr bwMode="auto">
            <a:xfrm>
              <a:off x="6992043" y="360822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63" name="Oval 867"/>
            <p:cNvSpPr>
              <a:spLocks noChangeAspect="1" noChangeArrowheads="1"/>
            </p:cNvSpPr>
            <p:nvPr/>
          </p:nvSpPr>
          <p:spPr bwMode="auto">
            <a:xfrm>
              <a:off x="7103793" y="360822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64" name="Oval 868"/>
            <p:cNvSpPr>
              <a:spLocks noChangeAspect="1" noChangeArrowheads="1"/>
            </p:cNvSpPr>
            <p:nvPr/>
          </p:nvSpPr>
          <p:spPr bwMode="auto">
            <a:xfrm>
              <a:off x="7217055" y="360822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65" name="Oval 869"/>
            <p:cNvSpPr>
              <a:spLocks noChangeAspect="1" noChangeArrowheads="1"/>
            </p:cNvSpPr>
            <p:nvPr/>
          </p:nvSpPr>
          <p:spPr bwMode="auto">
            <a:xfrm>
              <a:off x="7330316" y="360822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66" name="Oval 870"/>
            <p:cNvSpPr>
              <a:spLocks noChangeAspect="1" noChangeArrowheads="1"/>
            </p:cNvSpPr>
            <p:nvPr/>
          </p:nvSpPr>
          <p:spPr bwMode="auto">
            <a:xfrm>
              <a:off x="7442066" y="360822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67" name="Oval 871"/>
            <p:cNvSpPr>
              <a:spLocks noChangeAspect="1" noChangeArrowheads="1"/>
            </p:cNvSpPr>
            <p:nvPr/>
          </p:nvSpPr>
          <p:spPr bwMode="auto">
            <a:xfrm>
              <a:off x="7555328" y="360822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68" name="Oval 872"/>
            <p:cNvSpPr>
              <a:spLocks noChangeAspect="1" noChangeArrowheads="1"/>
            </p:cNvSpPr>
            <p:nvPr/>
          </p:nvSpPr>
          <p:spPr bwMode="auto">
            <a:xfrm>
              <a:off x="7667078" y="360822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69" name="Oval 873"/>
            <p:cNvSpPr>
              <a:spLocks noChangeAspect="1" noChangeArrowheads="1"/>
            </p:cNvSpPr>
            <p:nvPr/>
          </p:nvSpPr>
          <p:spPr bwMode="auto">
            <a:xfrm>
              <a:off x="7780338" y="360822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70" name="Oval 874"/>
            <p:cNvSpPr>
              <a:spLocks noChangeAspect="1" noChangeArrowheads="1"/>
            </p:cNvSpPr>
            <p:nvPr/>
          </p:nvSpPr>
          <p:spPr bwMode="auto">
            <a:xfrm>
              <a:off x="7892089" y="360822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71" name="Oval 875"/>
            <p:cNvSpPr>
              <a:spLocks noChangeAspect="1" noChangeArrowheads="1"/>
            </p:cNvSpPr>
            <p:nvPr/>
          </p:nvSpPr>
          <p:spPr bwMode="auto">
            <a:xfrm>
              <a:off x="8005351" y="360822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72" name="Oval 876"/>
            <p:cNvSpPr>
              <a:spLocks noChangeAspect="1" noChangeArrowheads="1"/>
            </p:cNvSpPr>
            <p:nvPr/>
          </p:nvSpPr>
          <p:spPr bwMode="auto">
            <a:xfrm>
              <a:off x="8117102" y="360822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73" name="Oval 877"/>
            <p:cNvSpPr>
              <a:spLocks noChangeAspect="1" noChangeArrowheads="1"/>
            </p:cNvSpPr>
            <p:nvPr/>
          </p:nvSpPr>
          <p:spPr bwMode="auto">
            <a:xfrm>
              <a:off x="8230362" y="360822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74" name="Oval 878"/>
            <p:cNvSpPr>
              <a:spLocks noChangeAspect="1" noChangeArrowheads="1"/>
            </p:cNvSpPr>
            <p:nvPr/>
          </p:nvSpPr>
          <p:spPr bwMode="auto">
            <a:xfrm>
              <a:off x="8342113" y="3608223"/>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75" name="Oval 879"/>
            <p:cNvSpPr>
              <a:spLocks noChangeAspect="1" noChangeArrowheads="1"/>
            </p:cNvSpPr>
            <p:nvPr/>
          </p:nvSpPr>
          <p:spPr bwMode="auto">
            <a:xfrm>
              <a:off x="8455374" y="3608223"/>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76" name="Oval 880"/>
            <p:cNvSpPr>
              <a:spLocks noChangeAspect="1" noChangeArrowheads="1"/>
            </p:cNvSpPr>
            <p:nvPr/>
          </p:nvSpPr>
          <p:spPr bwMode="auto">
            <a:xfrm>
              <a:off x="3165333" y="371305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77" name="Oval 881"/>
            <p:cNvSpPr>
              <a:spLocks noChangeAspect="1" noChangeArrowheads="1"/>
            </p:cNvSpPr>
            <p:nvPr/>
          </p:nvSpPr>
          <p:spPr bwMode="auto">
            <a:xfrm>
              <a:off x="3278594" y="371305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78" name="Oval 882"/>
            <p:cNvSpPr>
              <a:spLocks noChangeAspect="1" noChangeArrowheads="1"/>
            </p:cNvSpPr>
            <p:nvPr/>
          </p:nvSpPr>
          <p:spPr bwMode="auto">
            <a:xfrm>
              <a:off x="3503606" y="371305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79" name="Oval 883"/>
            <p:cNvSpPr>
              <a:spLocks noChangeAspect="1" noChangeArrowheads="1"/>
            </p:cNvSpPr>
            <p:nvPr/>
          </p:nvSpPr>
          <p:spPr bwMode="auto">
            <a:xfrm>
              <a:off x="3728618" y="371305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80" name="Oval 884"/>
            <p:cNvSpPr>
              <a:spLocks noChangeAspect="1" noChangeArrowheads="1"/>
            </p:cNvSpPr>
            <p:nvPr/>
          </p:nvSpPr>
          <p:spPr bwMode="auto">
            <a:xfrm>
              <a:off x="5303699" y="371305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81" name="Oval 885"/>
            <p:cNvSpPr>
              <a:spLocks noChangeAspect="1" noChangeArrowheads="1"/>
            </p:cNvSpPr>
            <p:nvPr/>
          </p:nvSpPr>
          <p:spPr bwMode="auto">
            <a:xfrm>
              <a:off x="5416961" y="371305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82" name="Oval 886"/>
            <p:cNvSpPr>
              <a:spLocks noChangeAspect="1" noChangeArrowheads="1"/>
            </p:cNvSpPr>
            <p:nvPr/>
          </p:nvSpPr>
          <p:spPr bwMode="auto">
            <a:xfrm>
              <a:off x="5528712" y="371305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83" name="Oval 887"/>
            <p:cNvSpPr>
              <a:spLocks noChangeAspect="1" noChangeArrowheads="1"/>
            </p:cNvSpPr>
            <p:nvPr/>
          </p:nvSpPr>
          <p:spPr bwMode="auto">
            <a:xfrm>
              <a:off x="5641972" y="371305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84" name="Oval 888"/>
            <p:cNvSpPr>
              <a:spLocks noChangeAspect="1" noChangeArrowheads="1"/>
            </p:cNvSpPr>
            <p:nvPr/>
          </p:nvSpPr>
          <p:spPr bwMode="auto">
            <a:xfrm>
              <a:off x="5753723" y="371305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85" name="Oval 889"/>
            <p:cNvSpPr>
              <a:spLocks noChangeAspect="1" noChangeArrowheads="1"/>
            </p:cNvSpPr>
            <p:nvPr/>
          </p:nvSpPr>
          <p:spPr bwMode="auto">
            <a:xfrm>
              <a:off x="5866984" y="371305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86" name="Oval 890"/>
            <p:cNvSpPr>
              <a:spLocks noChangeAspect="1" noChangeArrowheads="1"/>
            </p:cNvSpPr>
            <p:nvPr/>
          </p:nvSpPr>
          <p:spPr bwMode="auto">
            <a:xfrm>
              <a:off x="5978735" y="371305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87" name="Oval 891"/>
            <p:cNvSpPr>
              <a:spLocks noChangeAspect="1" noChangeArrowheads="1"/>
            </p:cNvSpPr>
            <p:nvPr/>
          </p:nvSpPr>
          <p:spPr bwMode="auto">
            <a:xfrm>
              <a:off x="6091996" y="371305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88" name="Oval 892"/>
            <p:cNvSpPr>
              <a:spLocks noChangeAspect="1" noChangeArrowheads="1"/>
            </p:cNvSpPr>
            <p:nvPr/>
          </p:nvSpPr>
          <p:spPr bwMode="auto">
            <a:xfrm>
              <a:off x="6203747" y="371305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89" name="Oval 893"/>
            <p:cNvSpPr>
              <a:spLocks noChangeAspect="1" noChangeArrowheads="1"/>
            </p:cNvSpPr>
            <p:nvPr/>
          </p:nvSpPr>
          <p:spPr bwMode="auto">
            <a:xfrm>
              <a:off x="6317008" y="371305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90" name="Oval 894"/>
            <p:cNvSpPr>
              <a:spLocks noChangeAspect="1" noChangeArrowheads="1"/>
            </p:cNvSpPr>
            <p:nvPr/>
          </p:nvSpPr>
          <p:spPr bwMode="auto">
            <a:xfrm>
              <a:off x="6428759" y="371305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91" name="Oval 895"/>
            <p:cNvSpPr>
              <a:spLocks noChangeAspect="1" noChangeArrowheads="1"/>
            </p:cNvSpPr>
            <p:nvPr/>
          </p:nvSpPr>
          <p:spPr bwMode="auto">
            <a:xfrm>
              <a:off x="6653770" y="371305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92" name="Oval 896"/>
            <p:cNvSpPr>
              <a:spLocks noChangeAspect="1" noChangeArrowheads="1"/>
            </p:cNvSpPr>
            <p:nvPr/>
          </p:nvSpPr>
          <p:spPr bwMode="auto">
            <a:xfrm>
              <a:off x="6767032" y="371305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93" name="Oval 897"/>
            <p:cNvSpPr>
              <a:spLocks noChangeAspect="1" noChangeArrowheads="1"/>
            </p:cNvSpPr>
            <p:nvPr/>
          </p:nvSpPr>
          <p:spPr bwMode="auto">
            <a:xfrm>
              <a:off x="6878783" y="371305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94" name="Oval 898"/>
            <p:cNvSpPr>
              <a:spLocks noChangeAspect="1" noChangeArrowheads="1"/>
            </p:cNvSpPr>
            <p:nvPr/>
          </p:nvSpPr>
          <p:spPr bwMode="auto">
            <a:xfrm>
              <a:off x="6992043" y="371305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95" name="Oval 899"/>
            <p:cNvSpPr>
              <a:spLocks noChangeAspect="1" noChangeArrowheads="1"/>
            </p:cNvSpPr>
            <p:nvPr/>
          </p:nvSpPr>
          <p:spPr bwMode="auto">
            <a:xfrm>
              <a:off x="7330316" y="371305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96" name="Oval 900"/>
            <p:cNvSpPr>
              <a:spLocks noChangeAspect="1" noChangeArrowheads="1"/>
            </p:cNvSpPr>
            <p:nvPr/>
          </p:nvSpPr>
          <p:spPr bwMode="auto">
            <a:xfrm>
              <a:off x="7442066" y="371305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97" name="Oval 901"/>
            <p:cNvSpPr>
              <a:spLocks noChangeAspect="1" noChangeArrowheads="1"/>
            </p:cNvSpPr>
            <p:nvPr/>
          </p:nvSpPr>
          <p:spPr bwMode="auto">
            <a:xfrm>
              <a:off x="7555328" y="371305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98" name="Oval 902"/>
            <p:cNvSpPr>
              <a:spLocks noChangeAspect="1" noChangeArrowheads="1"/>
            </p:cNvSpPr>
            <p:nvPr/>
          </p:nvSpPr>
          <p:spPr bwMode="auto">
            <a:xfrm>
              <a:off x="7667078" y="371305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899" name="Oval 903"/>
            <p:cNvSpPr>
              <a:spLocks noChangeAspect="1" noChangeArrowheads="1"/>
            </p:cNvSpPr>
            <p:nvPr/>
          </p:nvSpPr>
          <p:spPr bwMode="auto">
            <a:xfrm>
              <a:off x="7892089" y="371305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00" name="Oval 904"/>
            <p:cNvSpPr>
              <a:spLocks noChangeAspect="1" noChangeArrowheads="1"/>
            </p:cNvSpPr>
            <p:nvPr/>
          </p:nvSpPr>
          <p:spPr bwMode="auto">
            <a:xfrm>
              <a:off x="8005351" y="371305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01" name="Oval 905"/>
            <p:cNvSpPr>
              <a:spLocks noChangeAspect="1" noChangeArrowheads="1"/>
            </p:cNvSpPr>
            <p:nvPr/>
          </p:nvSpPr>
          <p:spPr bwMode="auto">
            <a:xfrm>
              <a:off x="8117102" y="371305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02" name="Oval 906"/>
            <p:cNvSpPr>
              <a:spLocks noChangeAspect="1" noChangeArrowheads="1"/>
            </p:cNvSpPr>
            <p:nvPr/>
          </p:nvSpPr>
          <p:spPr bwMode="auto">
            <a:xfrm>
              <a:off x="3165333" y="381789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03" name="Oval 907"/>
            <p:cNvSpPr>
              <a:spLocks noChangeAspect="1" noChangeArrowheads="1"/>
            </p:cNvSpPr>
            <p:nvPr/>
          </p:nvSpPr>
          <p:spPr bwMode="auto">
            <a:xfrm>
              <a:off x="3278594" y="381789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04" name="Oval 908"/>
            <p:cNvSpPr>
              <a:spLocks noChangeAspect="1" noChangeArrowheads="1"/>
            </p:cNvSpPr>
            <p:nvPr/>
          </p:nvSpPr>
          <p:spPr bwMode="auto">
            <a:xfrm>
              <a:off x="3390345" y="381789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05" name="Oval 909"/>
            <p:cNvSpPr>
              <a:spLocks noChangeAspect="1" noChangeArrowheads="1"/>
            </p:cNvSpPr>
            <p:nvPr/>
          </p:nvSpPr>
          <p:spPr bwMode="auto">
            <a:xfrm>
              <a:off x="3503606" y="381789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06" name="Oval 910"/>
            <p:cNvSpPr>
              <a:spLocks noChangeAspect="1" noChangeArrowheads="1"/>
            </p:cNvSpPr>
            <p:nvPr/>
          </p:nvSpPr>
          <p:spPr bwMode="auto">
            <a:xfrm>
              <a:off x="3953629" y="381789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07" name="Oval 911"/>
            <p:cNvSpPr>
              <a:spLocks noChangeAspect="1" noChangeArrowheads="1"/>
            </p:cNvSpPr>
            <p:nvPr/>
          </p:nvSpPr>
          <p:spPr bwMode="auto">
            <a:xfrm>
              <a:off x="5303699" y="381789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08" name="Oval 912"/>
            <p:cNvSpPr>
              <a:spLocks noChangeAspect="1" noChangeArrowheads="1"/>
            </p:cNvSpPr>
            <p:nvPr/>
          </p:nvSpPr>
          <p:spPr bwMode="auto">
            <a:xfrm>
              <a:off x="5416961" y="381789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09" name="Oval 913"/>
            <p:cNvSpPr>
              <a:spLocks noChangeAspect="1" noChangeArrowheads="1"/>
            </p:cNvSpPr>
            <p:nvPr/>
          </p:nvSpPr>
          <p:spPr bwMode="auto">
            <a:xfrm>
              <a:off x="5528712" y="381789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10" name="Oval 914"/>
            <p:cNvSpPr>
              <a:spLocks noChangeAspect="1" noChangeArrowheads="1"/>
            </p:cNvSpPr>
            <p:nvPr/>
          </p:nvSpPr>
          <p:spPr bwMode="auto">
            <a:xfrm>
              <a:off x="5641972" y="381789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11" name="Oval 915"/>
            <p:cNvSpPr>
              <a:spLocks noChangeAspect="1" noChangeArrowheads="1"/>
            </p:cNvSpPr>
            <p:nvPr/>
          </p:nvSpPr>
          <p:spPr bwMode="auto">
            <a:xfrm>
              <a:off x="5753723" y="381789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12" name="Oval 916"/>
            <p:cNvSpPr>
              <a:spLocks noChangeAspect="1" noChangeArrowheads="1"/>
            </p:cNvSpPr>
            <p:nvPr/>
          </p:nvSpPr>
          <p:spPr bwMode="auto">
            <a:xfrm>
              <a:off x="5866984" y="381789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13" name="Oval 917"/>
            <p:cNvSpPr>
              <a:spLocks noChangeAspect="1" noChangeArrowheads="1"/>
            </p:cNvSpPr>
            <p:nvPr/>
          </p:nvSpPr>
          <p:spPr bwMode="auto">
            <a:xfrm>
              <a:off x="5978735" y="381789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14" name="Oval 918"/>
            <p:cNvSpPr>
              <a:spLocks noChangeAspect="1" noChangeArrowheads="1"/>
            </p:cNvSpPr>
            <p:nvPr/>
          </p:nvSpPr>
          <p:spPr bwMode="auto">
            <a:xfrm>
              <a:off x="6091996" y="381789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15" name="Oval 919"/>
            <p:cNvSpPr>
              <a:spLocks noChangeAspect="1" noChangeArrowheads="1"/>
            </p:cNvSpPr>
            <p:nvPr/>
          </p:nvSpPr>
          <p:spPr bwMode="auto">
            <a:xfrm>
              <a:off x="6203747" y="381789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16" name="Oval 920"/>
            <p:cNvSpPr>
              <a:spLocks noChangeAspect="1" noChangeArrowheads="1"/>
            </p:cNvSpPr>
            <p:nvPr/>
          </p:nvSpPr>
          <p:spPr bwMode="auto">
            <a:xfrm>
              <a:off x="6317008" y="381789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17" name="Oval 921"/>
            <p:cNvSpPr>
              <a:spLocks noChangeAspect="1" noChangeArrowheads="1"/>
            </p:cNvSpPr>
            <p:nvPr/>
          </p:nvSpPr>
          <p:spPr bwMode="auto">
            <a:xfrm>
              <a:off x="6428759" y="381789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18" name="Oval 922"/>
            <p:cNvSpPr>
              <a:spLocks noChangeAspect="1" noChangeArrowheads="1"/>
            </p:cNvSpPr>
            <p:nvPr/>
          </p:nvSpPr>
          <p:spPr bwMode="auto">
            <a:xfrm>
              <a:off x="6653770" y="381789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19" name="Oval 923"/>
            <p:cNvSpPr>
              <a:spLocks noChangeAspect="1" noChangeArrowheads="1"/>
            </p:cNvSpPr>
            <p:nvPr/>
          </p:nvSpPr>
          <p:spPr bwMode="auto">
            <a:xfrm>
              <a:off x="6767032" y="381789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20" name="Oval 924"/>
            <p:cNvSpPr>
              <a:spLocks noChangeAspect="1" noChangeArrowheads="1"/>
            </p:cNvSpPr>
            <p:nvPr/>
          </p:nvSpPr>
          <p:spPr bwMode="auto">
            <a:xfrm>
              <a:off x="6878783" y="381789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21" name="Oval 925"/>
            <p:cNvSpPr>
              <a:spLocks noChangeAspect="1" noChangeArrowheads="1"/>
            </p:cNvSpPr>
            <p:nvPr/>
          </p:nvSpPr>
          <p:spPr bwMode="auto">
            <a:xfrm>
              <a:off x="7442066" y="381789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22" name="Oval 926"/>
            <p:cNvSpPr>
              <a:spLocks noChangeAspect="1" noChangeArrowheads="1"/>
            </p:cNvSpPr>
            <p:nvPr/>
          </p:nvSpPr>
          <p:spPr bwMode="auto">
            <a:xfrm>
              <a:off x="7555328" y="381789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23" name="Oval 927"/>
            <p:cNvSpPr>
              <a:spLocks noChangeAspect="1" noChangeArrowheads="1"/>
            </p:cNvSpPr>
            <p:nvPr/>
          </p:nvSpPr>
          <p:spPr bwMode="auto">
            <a:xfrm>
              <a:off x="7892089" y="381789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24" name="Oval 928"/>
            <p:cNvSpPr>
              <a:spLocks noChangeAspect="1" noChangeArrowheads="1"/>
            </p:cNvSpPr>
            <p:nvPr/>
          </p:nvSpPr>
          <p:spPr bwMode="auto">
            <a:xfrm>
              <a:off x="8005351" y="381789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25" name="Oval 929"/>
            <p:cNvSpPr>
              <a:spLocks noChangeAspect="1" noChangeArrowheads="1"/>
            </p:cNvSpPr>
            <p:nvPr/>
          </p:nvSpPr>
          <p:spPr bwMode="auto">
            <a:xfrm>
              <a:off x="8117102" y="381789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26" name="Oval 930"/>
            <p:cNvSpPr>
              <a:spLocks noChangeAspect="1" noChangeArrowheads="1"/>
            </p:cNvSpPr>
            <p:nvPr/>
          </p:nvSpPr>
          <p:spPr bwMode="auto">
            <a:xfrm>
              <a:off x="8230362" y="3817892"/>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27" name="Oval 931"/>
            <p:cNvSpPr>
              <a:spLocks noChangeAspect="1" noChangeArrowheads="1"/>
            </p:cNvSpPr>
            <p:nvPr/>
          </p:nvSpPr>
          <p:spPr bwMode="auto">
            <a:xfrm>
              <a:off x="8455374" y="3817892"/>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28" name="Oval 932"/>
            <p:cNvSpPr>
              <a:spLocks noChangeAspect="1" noChangeArrowheads="1"/>
            </p:cNvSpPr>
            <p:nvPr/>
          </p:nvSpPr>
          <p:spPr bwMode="auto">
            <a:xfrm>
              <a:off x="8567125" y="3817892"/>
              <a:ext cx="86078" cy="86603"/>
            </a:xfrm>
            <a:prstGeom prst="ellipse">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29" name="Oval 933"/>
            <p:cNvSpPr>
              <a:spLocks noChangeAspect="1" noChangeArrowheads="1"/>
            </p:cNvSpPr>
            <p:nvPr/>
          </p:nvSpPr>
          <p:spPr bwMode="auto">
            <a:xfrm>
              <a:off x="3503606" y="392272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30" name="Oval 934"/>
            <p:cNvSpPr>
              <a:spLocks noChangeAspect="1" noChangeArrowheads="1"/>
            </p:cNvSpPr>
            <p:nvPr/>
          </p:nvSpPr>
          <p:spPr bwMode="auto">
            <a:xfrm>
              <a:off x="3615357" y="392272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31" name="Oval 935"/>
            <p:cNvSpPr>
              <a:spLocks noChangeAspect="1" noChangeArrowheads="1"/>
            </p:cNvSpPr>
            <p:nvPr/>
          </p:nvSpPr>
          <p:spPr bwMode="auto">
            <a:xfrm>
              <a:off x="5303699" y="392272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32" name="Oval 936"/>
            <p:cNvSpPr>
              <a:spLocks noChangeAspect="1" noChangeArrowheads="1"/>
            </p:cNvSpPr>
            <p:nvPr/>
          </p:nvSpPr>
          <p:spPr bwMode="auto">
            <a:xfrm>
              <a:off x="5416961" y="392272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33" name="Oval 937"/>
            <p:cNvSpPr>
              <a:spLocks noChangeAspect="1" noChangeArrowheads="1"/>
            </p:cNvSpPr>
            <p:nvPr/>
          </p:nvSpPr>
          <p:spPr bwMode="auto">
            <a:xfrm>
              <a:off x="5528712" y="392272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34" name="Oval 938"/>
            <p:cNvSpPr>
              <a:spLocks noChangeAspect="1" noChangeArrowheads="1"/>
            </p:cNvSpPr>
            <p:nvPr/>
          </p:nvSpPr>
          <p:spPr bwMode="auto">
            <a:xfrm>
              <a:off x="5641972" y="392272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35" name="Oval 939"/>
            <p:cNvSpPr>
              <a:spLocks noChangeAspect="1" noChangeArrowheads="1"/>
            </p:cNvSpPr>
            <p:nvPr/>
          </p:nvSpPr>
          <p:spPr bwMode="auto">
            <a:xfrm>
              <a:off x="5753723" y="392272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36" name="Oval 940"/>
            <p:cNvSpPr>
              <a:spLocks noChangeAspect="1" noChangeArrowheads="1"/>
            </p:cNvSpPr>
            <p:nvPr/>
          </p:nvSpPr>
          <p:spPr bwMode="auto">
            <a:xfrm>
              <a:off x="5866984" y="392272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37" name="Oval 941"/>
            <p:cNvSpPr>
              <a:spLocks noChangeAspect="1" noChangeArrowheads="1"/>
            </p:cNvSpPr>
            <p:nvPr/>
          </p:nvSpPr>
          <p:spPr bwMode="auto">
            <a:xfrm>
              <a:off x="5978735" y="392272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38" name="Oval 942"/>
            <p:cNvSpPr>
              <a:spLocks noChangeAspect="1" noChangeArrowheads="1"/>
            </p:cNvSpPr>
            <p:nvPr/>
          </p:nvSpPr>
          <p:spPr bwMode="auto">
            <a:xfrm>
              <a:off x="6091996" y="392272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39" name="Oval 943"/>
            <p:cNvSpPr>
              <a:spLocks noChangeAspect="1" noChangeArrowheads="1"/>
            </p:cNvSpPr>
            <p:nvPr/>
          </p:nvSpPr>
          <p:spPr bwMode="auto">
            <a:xfrm>
              <a:off x="6203747" y="392272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40" name="Oval 944"/>
            <p:cNvSpPr>
              <a:spLocks noChangeAspect="1" noChangeArrowheads="1"/>
            </p:cNvSpPr>
            <p:nvPr/>
          </p:nvSpPr>
          <p:spPr bwMode="auto">
            <a:xfrm>
              <a:off x="6317008" y="392272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41" name="Oval 945"/>
            <p:cNvSpPr>
              <a:spLocks noChangeAspect="1" noChangeArrowheads="1"/>
            </p:cNvSpPr>
            <p:nvPr/>
          </p:nvSpPr>
          <p:spPr bwMode="auto">
            <a:xfrm>
              <a:off x="6428759" y="392272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42" name="Oval 946"/>
            <p:cNvSpPr>
              <a:spLocks noChangeAspect="1" noChangeArrowheads="1"/>
            </p:cNvSpPr>
            <p:nvPr/>
          </p:nvSpPr>
          <p:spPr bwMode="auto">
            <a:xfrm>
              <a:off x="6542019" y="392272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43" name="Oval 947"/>
            <p:cNvSpPr>
              <a:spLocks noChangeAspect="1" noChangeArrowheads="1"/>
            </p:cNvSpPr>
            <p:nvPr/>
          </p:nvSpPr>
          <p:spPr bwMode="auto">
            <a:xfrm>
              <a:off x="7442066" y="392272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44" name="Oval 948"/>
            <p:cNvSpPr>
              <a:spLocks noChangeAspect="1" noChangeArrowheads="1"/>
            </p:cNvSpPr>
            <p:nvPr/>
          </p:nvSpPr>
          <p:spPr bwMode="auto">
            <a:xfrm>
              <a:off x="7555328" y="392272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45" name="Oval 949"/>
            <p:cNvSpPr>
              <a:spLocks noChangeAspect="1" noChangeArrowheads="1"/>
            </p:cNvSpPr>
            <p:nvPr/>
          </p:nvSpPr>
          <p:spPr bwMode="auto">
            <a:xfrm>
              <a:off x="8005351" y="392272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46" name="Oval 950"/>
            <p:cNvSpPr>
              <a:spLocks noChangeAspect="1" noChangeArrowheads="1"/>
            </p:cNvSpPr>
            <p:nvPr/>
          </p:nvSpPr>
          <p:spPr bwMode="auto">
            <a:xfrm>
              <a:off x="8117102" y="392272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47" name="Oval 951"/>
            <p:cNvSpPr>
              <a:spLocks noChangeAspect="1" noChangeArrowheads="1"/>
            </p:cNvSpPr>
            <p:nvPr/>
          </p:nvSpPr>
          <p:spPr bwMode="auto">
            <a:xfrm>
              <a:off x="8567125" y="392272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48" name="Oval 952"/>
            <p:cNvSpPr>
              <a:spLocks noChangeAspect="1" noChangeArrowheads="1"/>
            </p:cNvSpPr>
            <p:nvPr/>
          </p:nvSpPr>
          <p:spPr bwMode="auto">
            <a:xfrm>
              <a:off x="3615357" y="4027560"/>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49" name="Oval 953"/>
            <p:cNvSpPr>
              <a:spLocks noChangeAspect="1" noChangeArrowheads="1"/>
            </p:cNvSpPr>
            <p:nvPr/>
          </p:nvSpPr>
          <p:spPr bwMode="auto">
            <a:xfrm>
              <a:off x="3728618" y="4027560"/>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50" name="Oval 954"/>
            <p:cNvSpPr>
              <a:spLocks noChangeAspect="1" noChangeArrowheads="1"/>
            </p:cNvSpPr>
            <p:nvPr/>
          </p:nvSpPr>
          <p:spPr bwMode="auto">
            <a:xfrm>
              <a:off x="3840369" y="4027560"/>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51" name="Oval 955"/>
            <p:cNvSpPr>
              <a:spLocks noChangeAspect="1" noChangeArrowheads="1"/>
            </p:cNvSpPr>
            <p:nvPr/>
          </p:nvSpPr>
          <p:spPr bwMode="auto">
            <a:xfrm>
              <a:off x="3953629" y="4027560"/>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52" name="Oval 956"/>
            <p:cNvSpPr>
              <a:spLocks noChangeAspect="1" noChangeArrowheads="1"/>
            </p:cNvSpPr>
            <p:nvPr/>
          </p:nvSpPr>
          <p:spPr bwMode="auto">
            <a:xfrm>
              <a:off x="4065380" y="4027560"/>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53" name="Oval 957"/>
            <p:cNvSpPr>
              <a:spLocks noChangeAspect="1" noChangeArrowheads="1"/>
            </p:cNvSpPr>
            <p:nvPr/>
          </p:nvSpPr>
          <p:spPr bwMode="auto">
            <a:xfrm>
              <a:off x="5303699" y="4027560"/>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54" name="Oval 958"/>
            <p:cNvSpPr>
              <a:spLocks noChangeAspect="1" noChangeArrowheads="1"/>
            </p:cNvSpPr>
            <p:nvPr/>
          </p:nvSpPr>
          <p:spPr bwMode="auto">
            <a:xfrm>
              <a:off x="5416961" y="4027560"/>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55" name="Oval 959"/>
            <p:cNvSpPr>
              <a:spLocks noChangeAspect="1" noChangeArrowheads="1"/>
            </p:cNvSpPr>
            <p:nvPr/>
          </p:nvSpPr>
          <p:spPr bwMode="auto">
            <a:xfrm>
              <a:off x="5528712" y="4027560"/>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56" name="Oval 960"/>
            <p:cNvSpPr>
              <a:spLocks noChangeAspect="1" noChangeArrowheads="1"/>
            </p:cNvSpPr>
            <p:nvPr/>
          </p:nvSpPr>
          <p:spPr bwMode="auto">
            <a:xfrm>
              <a:off x="5641972" y="4027560"/>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57" name="Oval 961"/>
            <p:cNvSpPr>
              <a:spLocks noChangeAspect="1" noChangeArrowheads="1"/>
            </p:cNvSpPr>
            <p:nvPr/>
          </p:nvSpPr>
          <p:spPr bwMode="auto">
            <a:xfrm>
              <a:off x="5753723" y="4027560"/>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58" name="Oval 962"/>
            <p:cNvSpPr>
              <a:spLocks noChangeAspect="1" noChangeArrowheads="1"/>
            </p:cNvSpPr>
            <p:nvPr/>
          </p:nvSpPr>
          <p:spPr bwMode="auto">
            <a:xfrm>
              <a:off x="5866984" y="4027560"/>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59" name="Oval 963"/>
            <p:cNvSpPr>
              <a:spLocks noChangeAspect="1" noChangeArrowheads="1"/>
            </p:cNvSpPr>
            <p:nvPr/>
          </p:nvSpPr>
          <p:spPr bwMode="auto">
            <a:xfrm>
              <a:off x="5978735" y="4027560"/>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60" name="Oval 964"/>
            <p:cNvSpPr>
              <a:spLocks noChangeAspect="1" noChangeArrowheads="1"/>
            </p:cNvSpPr>
            <p:nvPr/>
          </p:nvSpPr>
          <p:spPr bwMode="auto">
            <a:xfrm>
              <a:off x="6091996" y="4027560"/>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61" name="Oval 965"/>
            <p:cNvSpPr>
              <a:spLocks noChangeAspect="1" noChangeArrowheads="1"/>
            </p:cNvSpPr>
            <p:nvPr/>
          </p:nvSpPr>
          <p:spPr bwMode="auto">
            <a:xfrm>
              <a:off x="6203747" y="4027560"/>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62" name="Oval 966"/>
            <p:cNvSpPr>
              <a:spLocks noChangeAspect="1" noChangeArrowheads="1"/>
            </p:cNvSpPr>
            <p:nvPr/>
          </p:nvSpPr>
          <p:spPr bwMode="auto">
            <a:xfrm>
              <a:off x="6317008" y="4027560"/>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63" name="Oval 967"/>
            <p:cNvSpPr>
              <a:spLocks noChangeAspect="1" noChangeArrowheads="1"/>
            </p:cNvSpPr>
            <p:nvPr/>
          </p:nvSpPr>
          <p:spPr bwMode="auto">
            <a:xfrm>
              <a:off x="6428759" y="4027560"/>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64" name="Oval 968"/>
            <p:cNvSpPr>
              <a:spLocks noChangeAspect="1" noChangeArrowheads="1"/>
            </p:cNvSpPr>
            <p:nvPr/>
          </p:nvSpPr>
          <p:spPr bwMode="auto">
            <a:xfrm>
              <a:off x="6542019" y="4027560"/>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65" name="Oval 969"/>
            <p:cNvSpPr>
              <a:spLocks noChangeAspect="1" noChangeArrowheads="1"/>
            </p:cNvSpPr>
            <p:nvPr/>
          </p:nvSpPr>
          <p:spPr bwMode="auto">
            <a:xfrm>
              <a:off x="6653770" y="4027560"/>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66" name="Oval 970"/>
            <p:cNvSpPr>
              <a:spLocks noChangeAspect="1" noChangeArrowheads="1"/>
            </p:cNvSpPr>
            <p:nvPr/>
          </p:nvSpPr>
          <p:spPr bwMode="auto">
            <a:xfrm>
              <a:off x="6767032" y="4027560"/>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67" name="Oval 971"/>
            <p:cNvSpPr>
              <a:spLocks noChangeAspect="1" noChangeArrowheads="1"/>
            </p:cNvSpPr>
            <p:nvPr/>
          </p:nvSpPr>
          <p:spPr bwMode="auto">
            <a:xfrm>
              <a:off x="6878783" y="4027560"/>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68" name="Oval 972"/>
            <p:cNvSpPr>
              <a:spLocks noChangeAspect="1" noChangeArrowheads="1"/>
            </p:cNvSpPr>
            <p:nvPr/>
          </p:nvSpPr>
          <p:spPr bwMode="auto">
            <a:xfrm>
              <a:off x="7442066" y="4027560"/>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69" name="Oval 973"/>
            <p:cNvSpPr>
              <a:spLocks noChangeAspect="1" noChangeArrowheads="1"/>
            </p:cNvSpPr>
            <p:nvPr/>
          </p:nvSpPr>
          <p:spPr bwMode="auto">
            <a:xfrm>
              <a:off x="8005351" y="4027560"/>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70" name="Oval 974"/>
            <p:cNvSpPr>
              <a:spLocks noChangeAspect="1" noChangeArrowheads="1"/>
            </p:cNvSpPr>
            <p:nvPr/>
          </p:nvSpPr>
          <p:spPr bwMode="auto">
            <a:xfrm>
              <a:off x="8117102" y="4027560"/>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71" name="Oval 975"/>
            <p:cNvSpPr>
              <a:spLocks noChangeAspect="1" noChangeArrowheads="1"/>
            </p:cNvSpPr>
            <p:nvPr/>
          </p:nvSpPr>
          <p:spPr bwMode="auto">
            <a:xfrm>
              <a:off x="8567125" y="4027560"/>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72" name="Oval 976"/>
            <p:cNvSpPr>
              <a:spLocks noChangeAspect="1" noChangeArrowheads="1"/>
            </p:cNvSpPr>
            <p:nvPr/>
          </p:nvSpPr>
          <p:spPr bwMode="auto">
            <a:xfrm>
              <a:off x="3840369" y="413087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73" name="Oval 977"/>
            <p:cNvSpPr>
              <a:spLocks noChangeAspect="1" noChangeArrowheads="1"/>
            </p:cNvSpPr>
            <p:nvPr/>
          </p:nvSpPr>
          <p:spPr bwMode="auto">
            <a:xfrm>
              <a:off x="3953629" y="413087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74" name="Oval 978"/>
            <p:cNvSpPr>
              <a:spLocks noChangeAspect="1" noChangeArrowheads="1"/>
            </p:cNvSpPr>
            <p:nvPr/>
          </p:nvSpPr>
          <p:spPr bwMode="auto">
            <a:xfrm>
              <a:off x="4065380" y="413087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75" name="Oval 979"/>
            <p:cNvSpPr>
              <a:spLocks noChangeAspect="1" noChangeArrowheads="1"/>
            </p:cNvSpPr>
            <p:nvPr/>
          </p:nvSpPr>
          <p:spPr bwMode="auto">
            <a:xfrm>
              <a:off x="4178642" y="413087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76" name="Oval 980"/>
            <p:cNvSpPr>
              <a:spLocks noChangeAspect="1" noChangeArrowheads="1"/>
            </p:cNvSpPr>
            <p:nvPr/>
          </p:nvSpPr>
          <p:spPr bwMode="auto">
            <a:xfrm>
              <a:off x="5416961" y="413087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77" name="Oval 981"/>
            <p:cNvSpPr>
              <a:spLocks noChangeAspect="1" noChangeArrowheads="1"/>
            </p:cNvSpPr>
            <p:nvPr/>
          </p:nvSpPr>
          <p:spPr bwMode="auto">
            <a:xfrm>
              <a:off x="5528712" y="413087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78" name="Oval 982"/>
            <p:cNvSpPr>
              <a:spLocks noChangeAspect="1" noChangeArrowheads="1"/>
            </p:cNvSpPr>
            <p:nvPr/>
          </p:nvSpPr>
          <p:spPr bwMode="auto">
            <a:xfrm>
              <a:off x="5641972" y="413087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79" name="Oval 983"/>
            <p:cNvSpPr>
              <a:spLocks noChangeAspect="1" noChangeArrowheads="1"/>
            </p:cNvSpPr>
            <p:nvPr/>
          </p:nvSpPr>
          <p:spPr bwMode="auto">
            <a:xfrm>
              <a:off x="5753723" y="413087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80" name="Oval 984"/>
            <p:cNvSpPr>
              <a:spLocks noChangeAspect="1" noChangeArrowheads="1"/>
            </p:cNvSpPr>
            <p:nvPr/>
          </p:nvSpPr>
          <p:spPr bwMode="auto">
            <a:xfrm>
              <a:off x="5866984" y="413087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81" name="Oval 985"/>
            <p:cNvSpPr>
              <a:spLocks noChangeAspect="1" noChangeArrowheads="1"/>
            </p:cNvSpPr>
            <p:nvPr/>
          </p:nvSpPr>
          <p:spPr bwMode="auto">
            <a:xfrm>
              <a:off x="5978735" y="413087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82" name="Oval 986"/>
            <p:cNvSpPr>
              <a:spLocks noChangeAspect="1" noChangeArrowheads="1"/>
            </p:cNvSpPr>
            <p:nvPr/>
          </p:nvSpPr>
          <p:spPr bwMode="auto">
            <a:xfrm>
              <a:off x="6091996" y="413087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83" name="Oval 987"/>
            <p:cNvSpPr>
              <a:spLocks noChangeAspect="1" noChangeArrowheads="1"/>
            </p:cNvSpPr>
            <p:nvPr/>
          </p:nvSpPr>
          <p:spPr bwMode="auto">
            <a:xfrm>
              <a:off x="6203747" y="413087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84" name="Oval 988"/>
            <p:cNvSpPr>
              <a:spLocks noChangeAspect="1" noChangeArrowheads="1"/>
            </p:cNvSpPr>
            <p:nvPr/>
          </p:nvSpPr>
          <p:spPr bwMode="auto">
            <a:xfrm>
              <a:off x="6317008" y="413087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85" name="Oval 989"/>
            <p:cNvSpPr>
              <a:spLocks noChangeAspect="1" noChangeArrowheads="1"/>
            </p:cNvSpPr>
            <p:nvPr/>
          </p:nvSpPr>
          <p:spPr bwMode="auto">
            <a:xfrm>
              <a:off x="6428759" y="413087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86" name="Oval 990"/>
            <p:cNvSpPr>
              <a:spLocks noChangeAspect="1" noChangeArrowheads="1"/>
            </p:cNvSpPr>
            <p:nvPr/>
          </p:nvSpPr>
          <p:spPr bwMode="auto">
            <a:xfrm>
              <a:off x="6542019" y="413087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87" name="Oval 991"/>
            <p:cNvSpPr>
              <a:spLocks noChangeAspect="1" noChangeArrowheads="1"/>
            </p:cNvSpPr>
            <p:nvPr/>
          </p:nvSpPr>
          <p:spPr bwMode="auto">
            <a:xfrm>
              <a:off x="6653770" y="4130876"/>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88" name="Oval 992"/>
            <p:cNvSpPr>
              <a:spLocks noChangeAspect="1" noChangeArrowheads="1"/>
            </p:cNvSpPr>
            <p:nvPr/>
          </p:nvSpPr>
          <p:spPr bwMode="auto">
            <a:xfrm>
              <a:off x="6767032" y="413087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89" name="Oval 993"/>
            <p:cNvSpPr>
              <a:spLocks noChangeAspect="1" noChangeArrowheads="1"/>
            </p:cNvSpPr>
            <p:nvPr/>
          </p:nvSpPr>
          <p:spPr bwMode="auto">
            <a:xfrm>
              <a:off x="7555328" y="413087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90" name="Oval 994"/>
            <p:cNvSpPr>
              <a:spLocks noChangeAspect="1" noChangeArrowheads="1"/>
            </p:cNvSpPr>
            <p:nvPr/>
          </p:nvSpPr>
          <p:spPr bwMode="auto">
            <a:xfrm>
              <a:off x="8005351" y="413087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91" name="Oval 995"/>
            <p:cNvSpPr>
              <a:spLocks noChangeAspect="1" noChangeArrowheads="1"/>
            </p:cNvSpPr>
            <p:nvPr/>
          </p:nvSpPr>
          <p:spPr bwMode="auto">
            <a:xfrm>
              <a:off x="8567125" y="4130876"/>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92" name="Oval 996"/>
            <p:cNvSpPr>
              <a:spLocks noChangeAspect="1" noChangeArrowheads="1"/>
            </p:cNvSpPr>
            <p:nvPr/>
          </p:nvSpPr>
          <p:spPr bwMode="auto">
            <a:xfrm>
              <a:off x="3840369" y="423571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93" name="Oval 997"/>
            <p:cNvSpPr>
              <a:spLocks noChangeAspect="1" noChangeArrowheads="1"/>
            </p:cNvSpPr>
            <p:nvPr/>
          </p:nvSpPr>
          <p:spPr bwMode="auto">
            <a:xfrm>
              <a:off x="3953629" y="423571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94" name="Oval 998"/>
            <p:cNvSpPr>
              <a:spLocks noChangeAspect="1" noChangeArrowheads="1"/>
            </p:cNvSpPr>
            <p:nvPr/>
          </p:nvSpPr>
          <p:spPr bwMode="auto">
            <a:xfrm>
              <a:off x="4065380" y="423571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95" name="Oval 999"/>
            <p:cNvSpPr>
              <a:spLocks noChangeAspect="1" noChangeArrowheads="1"/>
            </p:cNvSpPr>
            <p:nvPr/>
          </p:nvSpPr>
          <p:spPr bwMode="auto">
            <a:xfrm>
              <a:off x="4178642" y="423571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96" name="Oval 1000"/>
            <p:cNvSpPr>
              <a:spLocks noChangeAspect="1" noChangeArrowheads="1"/>
            </p:cNvSpPr>
            <p:nvPr/>
          </p:nvSpPr>
          <p:spPr bwMode="auto">
            <a:xfrm>
              <a:off x="4290393" y="423571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97" name="Oval 1001"/>
            <p:cNvSpPr>
              <a:spLocks noChangeAspect="1" noChangeArrowheads="1"/>
            </p:cNvSpPr>
            <p:nvPr/>
          </p:nvSpPr>
          <p:spPr bwMode="auto">
            <a:xfrm>
              <a:off x="4403653" y="423571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98" name="Oval 1002"/>
            <p:cNvSpPr>
              <a:spLocks noChangeAspect="1" noChangeArrowheads="1"/>
            </p:cNvSpPr>
            <p:nvPr/>
          </p:nvSpPr>
          <p:spPr bwMode="auto">
            <a:xfrm>
              <a:off x="5866984" y="423571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99" name="Oval 1003"/>
            <p:cNvSpPr>
              <a:spLocks noChangeAspect="1" noChangeArrowheads="1"/>
            </p:cNvSpPr>
            <p:nvPr/>
          </p:nvSpPr>
          <p:spPr bwMode="auto">
            <a:xfrm>
              <a:off x="5978735" y="423571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00" name="Oval 1004"/>
            <p:cNvSpPr>
              <a:spLocks noChangeAspect="1" noChangeArrowheads="1"/>
            </p:cNvSpPr>
            <p:nvPr/>
          </p:nvSpPr>
          <p:spPr bwMode="auto">
            <a:xfrm>
              <a:off x="6091996" y="423571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01" name="Oval 1005"/>
            <p:cNvSpPr>
              <a:spLocks noChangeAspect="1" noChangeArrowheads="1"/>
            </p:cNvSpPr>
            <p:nvPr/>
          </p:nvSpPr>
          <p:spPr bwMode="auto">
            <a:xfrm>
              <a:off x="6203747" y="423571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02" name="Oval 1006"/>
            <p:cNvSpPr>
              <a:spLocks noChangeAspect="1" noChangeArrowheads="1"/>
            </p:cNvSpPr>
            <p:nvPr/>
          </p:nvSpPr>
          <p:spPr bwMode="auto">
            <a:xfrm>
              <a:off x="6317008" y="423571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03" name="Oval 1007"/>
            <p:cNvSpPr>
              <a:spLocks noChangeAspect="1" noChangeArrowheads="1"/>
            </p:cNvSpPr>
            <p:nvPr/>
          </p:nvSpPr>
          <p:spPr bwMode="auto">
            <a:xfrm>
              <a:off x="6428759" y="423571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04" name="Oval 1008"/>
            <p:cNvSpPr>
              <a:spLocks noChangeAspect="1" noChangeArrowheads="1"/>
            </p:cNvSpPr>
            <p:nvPr/>
          </p:nvSpPr>
          <p:spPr bwMode="auto">
            <a:xfrm>
              <a:off x="6542019" y="423571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05" name="Oval 1009"/>
            <p:cNvSpPr>
              <a:spLocks noChangeAspect="1" noChangeArrowheads="1"/>
            </p:cNvSpPr>
            <p:nvPr/>
          </p:nvSpPr>
          <p:spPr bwMode="auto">
            <a:xfrm>
              <a:off x="6653770" y="4235710"/>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06" name="Oval 1010"/>
            <p:cNvSpPr>
              <a:spLocks noChangeAspect="1" noChangeArrowheads="1"/>
            </p:cNvSpPr>
            <p:nvPr/>
          </p:nvSpPr>
          <p:spPr bwMode="auto">
            <a:xfrm>
              <a:off x="6767032" y="423571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07" name="Oval 1011"/>
            <p:cNvSpPr>
              <a:spLocks noChangeAspect="1" noChangeArrowheads="1"/>
            </p:cNvSpPr>
            <p:nvPr/>
          </p:nvSpPr>
          <p:spPr bwMode="auto">
            <a:xfrm>
              <a:off x="8005351" y="4235710"/>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08" name="Oval 1012"/>
            <p:cNvSpPr>
              <a:spLocks noChangeAspect="1" noChangeArrowheads="1"/>
            </p:cNvSpPr>
            <p:nvPr/>
          </p:nvSpPr>
          <p:spPr bwMode="auto">
            <a:xfrm>
              <a:off x="8342113" y="4235710"/>
              <a:ext cx="86079" cy="86602"/>
            </a:xfrm>
            <a:prstGeom prst="ellipse">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09" name="Oval 1013"/>
            <p:cNvSpPr>
              <a:spLocks noChangeAspect="1" noChangeArrowheads="1"/>
            </p:cNvSpPr>
            <p:nvPr/>
          </p:nvSpPr>
          <p:spPr bwMode="auto">
            <a:xfrm>
              <a:off x="3728618" y="434054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10" name="Oval 1014"/>
            <p:cNvSpPr>
              <a:spLocks noChangeAspect="1" noChangeArrowheads="1"/>
            </p:cNvSpPr>
            <p:nvPr/>
          </p:nvSpPr>
          <p:spPr bwMode="auto">
            <a:xfrm>
              <a:off x="3840369" y="434054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11" name="Oval 1015"/>
            <p:cNvSpPr>
              <a:spLocks noChangeAspect="1" noChangeArrowheads="1"/>
            </p:cNvSpPr>
            <p:nvPr/>
          </p:nvSpPr>
          <p:spPr bwMode="auto">
            <a:xfrm>
              <a:off x="3953629" y="434054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12" name="Oval 1016"/>
            <p:cNvSpPr>
              <a:spLocks noChangeAspect="1" noChangeArrowheads="1"/>
            </p:cNvSpPr>
            <p:nvPr/>
          </p:nvSpPr>
          <p:spPr bwMode="auto">
            <a:xfrm>
              <a:off x="4065380" y="434054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13" name="Oval 1017"/>
            <p:cNvSpPr>
              <a:spLocks noChangeAspect="1" noChangeArrowheads="1"/>
            </p:cNvSpPr>
            <p:nvPr/>
          </p:nvSpPr>
          <p:spPr bwMode="auto">
            <a:xfrm>
              <a:off x="4178642" y="434054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14" name="Oval 1018"/>
            <p:cNvSpPr>
              <a:spLocks noChangeAspect="1" noChangeArrowheads="1"/>
            </p:cNvSpPr>
            <p:nvPr/>
          </p:nvSpPr>
          <p:spPr bwMode="auto">
            <a:xfrm>
              <a:off x="4290393" y="434054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15" name="Oval 1019"/>
            <p:cNvSpPr>
              <a:spLocks noChangeAspect="1" noChangeArrowheads="1"/>
            </p:cNvSpPr>
            <p:nvPr/>
          </p:nvSpPr>
          <p:spPr bwMode="auto">
            <a:xfrm>
              <a:off x="4403653" y="434054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16" name="Oval 1020"/>
            <p:cNvSpPr>
              <a:spLocks noChangeAspect="1" noChangeArrowheads="1"/>
            </p:cNvSpPr>
            <p:nvPr/>
          </p:nvSpPr>
          <p:spPr bwMode="auto">
            <a:xfrm>
              <a:off x="4516914" y="434054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17" name="Oval 1021"/>
            <p:cNvSpPr>
              <a:spLocks noChangeAspect="1" noChangeArrowheads="1"/>
            </p:cNvSpPr>
            <p:nvPr/>
          </p:nvSpPr>
          <p:spPr bwMode="auto">
            <a:xfrm>
              <a:off x="5866984" y="434054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18" name="Oval 1022"/>
            <p:cNvSpPr>
              <a:spLocks noChangeAspect="1" noChangeArrowheads="1"/>
            </p:cNvSpPr>
            <p:nvPr/>
          </p:nvSpPr>
          <p:spPr bwMode="auto">
            <a:xfrm>
              <a:off x="5978735" y="434054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19" name="Oval 1023"/>
            <p:cNvSpPr>
              <a:spLocks noChangeAspect="1" noChangeArrowheads="1"/>
            </p:cNvSpPr>
            <p:nvPr/>
          </p:nvSpPr>
          <p:spPr bwMode="auto">
            <a:xfrm>
              <a:off x="6091996" y="434054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20" name="Oval 1024"/>
            <p:cNvSpPr>
              <a:spLocks noChangeAspect="1" noChangeArrowheads="1"/>
            </p:cNvSpPr>
            <p:nvPr/>
          </p:nvSpPr>
          <p:spPr bwMode="auto">
            <a:xfrm>
              <a:off x="6203747" y="434054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21" name="Oval 1025"/>
            <p:cNvSpPr>
              <a:spLocks noChangeAspect="1" noChangeArrowheads="1"/>
            </p:cNvSpPr>
            <p:nvPr/>
          </p:nvSpPr>
          <p:spPr bwMode="auto">
            <a:xfrm>
              <a:off x="6317008" y="434054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22" name="Oval 1026"/>
            <p:cNvSpPr>
              <a:spLocks noChangeAspect="1" noChangeArrowheads="1"/>
            </p:cNvSpPr>
            <p:nvPr/>
          </p:nvSpPr>
          <p:spPr bwMode="auto">
            <a:xfrm>
              <a:off x="6428759" y="434054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23" name="Oval 1027"/>
            <p:cNvSpPr>
              <a:spLocks noChangeAspect="1" noChangeArrowheads="1"/>
            </p:cNvSpPr>
            <p:nvPr/>
          </p:nvSpPr>
          <p:spPr bwMode="auto">
            <a:xfrm>
              <a:off x="6542019" y="434054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24" name="Oval 1028"/>
            <p:cNvSpPr>
              <a:spLocks noChangeAspect="1" noChangeArrowheads="1"/>
            </p:cNvSpPr>
            <p:nvPr/>
          </p:nvSpPr>
          <p:spPr bwMode="auto">
            <a:xfrm>
              <a:off x="6653770" y="434054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25" name="Oval 1029"/>
            <p:cNvSpPr>
              <a:spLocks noChangeAspect="1" noChangeArrowheads="1"/>
            </p:cNvSpPr>
            <p:nvPr/>
          </p:nvSpPr>
          <p:spPr bwMode="auto">
            <a:xfrm>
              <a:off x="8005351" y="434054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26" name="Oval 1030"/>
            <p:cNvSpPr>
              <a:spLocks noChangeAspect="1" noChangeArrowheads="1"/>
            </p:cNvSpPr>
            <p:nvPr/>
          </p:nvSpPr>
          <p:spPr bwMode="auto">
            <a:xfrm>
              <a:off x="8230362" y="434054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27" name="Oval 1031"/>
            <p:cNvSpPr>
              <a:spLocks noChangeAspect="1" noChangeArrowheads="1"/>
            </p:cNvSpPr>
            <p:nvPr/>
          </p:nvSpPr>
          <p:spPr bwMode="auto">
            <a:xfrm>
              <a:off x="8342113" y="4340545"/>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28" name="Oval 1032"/>
            <p:cNvSpPr>
              <a:spLocks noChangeAspect="1" noChangeArrowheads="1"/>
            </p:cNvSpPr>
            <p:nvPr/>
          </p:nvSpPr>
          <p:spPr bwMode="auto">
            <a:xfrm>
              <a:off x="8455374" y="434054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29" name="Oval 1033"/>
            <p:cNvSpPr>
              <a:spLocks noChangeAspect="1" noChangeArrowheads="1"/>
            </p:cNvSpPr>
            <p:nvPr/>
          </p:nvSpPr>
          <p:spPr bwMode="auto">
            <a:xfrm>
              <a:off x="3728618" y="444537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30" name="Oval 1034"/>
            <p:cNvSpPr>
              <a:spLocks noChangeAspect="1" noChangeArrowheads="1"/>
            </p:cNvSpPr>
            <p:nvPr/>
          </p:nvSpPr>
          <p:spPr bwMode="auto">
            <a:xfrm>
              <a:off x="3840369" y="444537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31" name="Oval 1035"/>
            <p:cNvSpPr>
              <a:spLocks noChangeAspect="1" noChangeArrowheads="1"/>
            </p:cNvSpPr>
            <p:nvPr/>
          </p:nvSpPr>
          <p:spPr bwMode="auto">
            <a:xfrm>
              <a:off x="3953629" y="444537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32" name="Oval 1036"/>
            <p:cNvSpPr>
              <a:spLocks noChangeAspect="1" noChangeArrowheads="1"/>
            </p:cNvSpPr>
            <p:nvPr/>
          </p:nvSpPr>
          <p:spPr bwMode="auto">
            <a:xfrm>
              <a:off x="4065380" y="444537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33" name="Oval 1037"/>
            <p:cNvSpPr>
              <a:spLocks noChangeAspect="1" noChangeArrowheads="1"/>
            </p:cNvSpPr>
            <p:nvPr/>
          </p:nvSpPr>
          <p:spPr bwMode="auto">
            <a:xfrm>
              <a:off x="4178642" y="444537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34" name="Oval 1038"/>
            <p:cNvSpPr>
              <a:spLocks noChangeAspect="1" noChangeArrowheads="1"/>
            </p:cNvSpPr>
            <p:nvPr/>
          </p:nvSpPr>
          <p:spPr bwMode="auto">
            <a:xfrm>
              <a:off x="4290393" y="444537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35" name="Oval 1039"/>
            <p:cNvSpPr>
              <a:spLocks noChangeAspect="1" noChangeArrowheads="1"/>
            </p:cNvSpPr>
            <p:nvPr/>
          </p:nvSpPr>
          <p:spPr bwMode="auto">
            <a:xfrm>
              <a:off x="4403653" y="444537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36" name="Oval 1040"/>
            <p:cNvSpPr>
              <a:spLocks noChangeAspect="1" noChangeArrowheads="1"/>
            </p:cNvSpPr>
            <p:nvPr/>
          </p:nvSpPr>
          <p:spPr bwMode="auto">
            <a:xfrm>
              <a:off x="4516914" y="444537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37" name="Oval 1041"/>
            <p:cNvSpPr>
              <a:spLocks noChangeAspect="1" noChangeArrowheads="1"/>
            </p:cNvSpPr>
            <p:nvPr/>
          </p:nvSpPr>
          <p:spPr bwMode="auto">
            <a:xfrm>
              <a:off x="4628665" y="444537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38" name="Oval 1042"/>
            <p:cNvSpPr>
              <a:spLocks noChangeAspect="1" noChangeArrowheads="1"/>
            </p:cNvSpPr>
            <p:nvPr/>
          </p:nvSpPr>
          <p:spPr bwMode="auto">
            <a:xfrm>
              <a:off x="4741926" y="444537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39" name="Oval 1043"/>
            <p:cNvSpPr>
              <a:spLocks noChangeAspect="1" noChangeArrowheads="1"/>
            </p:cNvSpPr>
            <p:nvPr/>
          </p:nvSpPr>
          <p:spPr bwMode="auto">
            <a:xfrm>
              <a:off x="5978735" y="444537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40" name="Oval 1044"/>
            <p:cNvSpPr>
              <a:spLocks noChangeAspect="1" noChangeArrowheads="1"/>
            </p:cNvSpPr>
            <p:nvPr/>
          </p:nvSpPr>
          <p:spPr bwMode="auto">
            <a:xfrm>
              <a:off x="6091996" y="444537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41" name="Oval 1045"/>
            <p:cNvSpPr>
              <a:spLocks noChangeAspect="1" noChangeArrowheads="1"/>
            </p:cNvSpPr>
            <p:nvPr/>
          </p:nvSpPr>
          <p:spPr bwMode="auto">
            <a:xfrm>
              <a:off x="6203747" y="444537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42" name="Oval 1046"/>
            <p:cNvSpPr>
              <a:spLocks noChangeAspect="1" noChangeArrowheads="1"/>
            </p:cNvSpPr>
            <p:nvPr/>
          </p:nvSpPr>
          <p:spPr bwMode="auto">
            <a:xfrm>
              <a:off x="6317008" y="444537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43" name="Oval 1047"/>
            <p:cNvSpPr>
              <a:spLocks noChangeAspect="1" noChangeArrowheads="1"/>
            </p:cNvSpPr>
            <p:nvPr/>
          </p:nvSpPr>
          <p:spPr bwMode="auto">
            <a:xfrm>
              <a:off x="6428759" y="444537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44" name="Oval 1048"/>
            <p:cNvSpPr>
              <a:spLocks noChangeAspect="1" noChangeArrowheads="1"/>
            </p:cNvSpPr>
            <p:nvPr/>
          </p:nvSpPr>
          <p:spPr bwMode="auto">
            <a:xfrm>
              <a:off x="6542019" y="444537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45" name="Oval 1049"/>
            <p:cNvSpPr>
              <a:spLocks noChangeAspect="1" noChangeArrowheads="1"/>
            </p:cNvSpPr>
            <p:nvPr/>
          </p:nvSpPr>
          <p:spPr bwMode="auto">
            <a:xfrm>
              <a:off x="8117102" y="444537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46" name="Oval 1050"/>
            <p:cNvSpPr>
              <a:spLocks noChangeAspect="1" noChangeArrowheads="1"/>
            </p:cNvSpPr>
            <p:nvPr/>
          </p:nvSpPr>
          <p:spPr bwMode="auto">
            <a:xfrm>
              <a:off x="8455374" y="444537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47" name="Oval 1051"/>
            <p:cNvSpPr>
              <a:spLocks noChangeAspect="1" noChangeArrowheads="1"/>
            </p:cNvSpPr>
            <p:nvPr/>
          </p:nvSpPr>
          <p:spPr bwMode="auto">
            <a:xfrm>
              <a:off x="8792137" y="444537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48" name="Oval 1052"/>
            <p:cNvSpPr>
              <a:spLocks noChangeAspect="1" noChangeArrowheads="1"/>
            </p:cNvSpPr>
            <p:nvPr/>
          </p:nvSpPr>
          <p:spPr bwMode="auto">
            <a:xfrm>
              <a:off x="8905398" y="444537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49" name="Oval 1053"/>
            <p:cNvSpPr>
              <a:spLocks noChangeAspect="1" noChangeArrowheads="1"/>
            </p:cNvSpPr>
            <p:nvPr/>
          </p:nvSpPr>
          <p:spPr bwMode="auto">
            <a:xfrm>
              <a:off x="9017149" y="444537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50" name="Oval 1054"/>
            <p:cNvSpPr>
              <a:spLocks noChangeAspect="1" noChangeArrowheads="1"/>
            </p:cNvSpPr>
            <p:nvPr/>
          </p:nvSpPr>
          <p:spPr bwMode="auto">
            <a:xfrm>
              <a:off x="3840369" y="4550214"/>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51" name="Oval 1055"/>
            <p:cNvSpPr>
              <a:spLocks noChangeAspect="1" noChangeArrowheads="1"/>
            </p:cNvSpPr>
            <p:nvPr/>
          </p:nvSpPr>
          <p:spPr bwMode="auto">
            <a:xfrm>
              <a:off x="3953629" y="4550214"/>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52" name="Oval 1056"/>
            <p:cNvSpPr>
              <a:spLocks noChangeAspect="1" noChangeArrowheads="1"/>
            </p:cNvSpPr>
            <p:nvPr/>
          </p:nvSpPr>
          <p:spPr bwMode="auto">
            <a:xfrm>
              <a:off x="4065380" y="4550214"/>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53" name="Oval 1057"/>
            <p:cNvSpPr>
              <a:spLocks noChangeAspect="1" noChangeArrowheads="1"/>
            </p:cNvSpPr>
            <p:nvPr/>
          </p:nvSpPr>
          <p:spPr bwMode="auto">
            <a:xfrm>
              <a:off x="4178642" y="4550214"/>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54" name="Oval 1058"/>
            <p:cNvSpPr>
              <a:spLocks noChangeAspect="1" noChangeArrowheads="1"/>
            </p:cNvSpPr>
            <p:nvPr/>
          </p:nvSpPr>
          <p:spPr bwMode="auto">
            <a:xfrm>
              <a:off x="4290393" y="4550214"/>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55" name="Oval 1059"/>
            <p:cNvSpPr>
              <a:spLocks noChangeAspect="1" noChangeArrowheads="1"/>
            </p:cNvSpPr>
            <p:nvPr/>
          </p:nvSpPr>
          <p:spPr bwMode="auto">
            <a:xfrm>
              <a:off x="4403653" y="4550214"/>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56" name="Oval 1060"/>
            <p:cNvSpPr>
              <a:spLocks noChangeAspect="1" noChangeArrowheads="1"/>
            </p:cNvSpPr>
            <p:nvPr/>
          </p:nvSpPr>
          <p:spPr bwMode="auto">
            <a:xfrm>
              <a:off x="4516914" y="4550214"/>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57" name="Oval 1061"/>
            <p:cNvSpPr>
              <a:spLocks noChangeAspect="1" noChangeArrowheads="1"/>
            </p:cNvSpPr>
            <p:nvPr/>
          </p:nvSpPr>
          <p:spPr bwMode="auto">
            <a:xfrm>
              <a:off x="4628665" y="4550214"/>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58" name="Oval 1062"/>
            <p:cNvSpPr>
              <a:spLocks noChangeAspect="1" noChangeArrowheads="1"/>
            </p:cNvSpPr>
            <p:nvPr/>
          </p:nvSpPr>
          <p:spPr bwMode="auto">
            <a:xfrm>
              <a:off x="4741926" y="4550214"/>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59" name="Oval 1063"/>
            <p:cNvSpPr>
              <a:spLocks noChangeAspect="1" noChangeArrowheads="1"/>
            </p:cNvSpPr>
            <p:nvPr/>
          </p:nvSpPr>
          <p:spPr bwMode="auto">
            <a:xfrm>
              <a:off x="5978735" y="4550214"/>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60" name="Oval 1064"/>
            <p:cNvSpPr>
              <a:spLocks noChangeAspect="1" noChangeArrowheads="1"/>
            </p:cNvSpPr>
            <p:nvPr/>
          </p:nvSpPr>
          <p:spPr bwMode="auto">
            <a:xfrm>
              <a:off x="6091996" y="4550214"/>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61" name="Oval 1065"/>
            <p:cNvSpPr>
              <a:spLocks noChangeAspect="1" noChangeArrowheads="1"/>
            </p:cNvSpPr>
            <p:nvPr/>
          </p:nvSpPr>
          <p:spPr bwMode="auto">
            <a:xfrm>
              <a:off x="6203747" y="4550214"/>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62" name="Oval 1066"/>
            <p:cNvSpPr>
              <a:spLocks noChangeAspect="1" noChangeArrowheads="1"/>
            </p:cNvSpPr>
            <p:nvPr/>
          </p:nvSpPr>
          <p:spPr bwMode="auto">
            <a:xfrm>
              <a:off x="6317008" y="4550214"/>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63" name="Oval 1067"/>
            <p:cNvSpPr>
              <a:spLocks noChangeAspect="1" noChangeArrowheads="1"/>
            </p:cNvSpPr>
            <p:nvPr/>
          </p:nvSpPr>
          <p:spPr bwMode="auto">
            <a:xfrm>
              <a:off x="6428759" y="4550214"/>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64" name="Oval 1068"/>
            <p:cNvSpPr>
              <a:spLocks noChangeAspect="1" noChangeArrowheads="1"/>
            </p:cNvSpPr>
            <p:nvPr/>
          </p:nvSpPr>
          <p:spPr bwMode="auto">
            <a:xfrm>
              <a:off x="6542019" y="4550214"/>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65" name="Oval 1069"/>
            <p:cNvSpPr>
              <a:spLocks noChangeAspect="1" noChangeArrowheads="1"/>
            </p:cNvSpPr>
            <p:nvPr/>
          </p:nvSpPr>
          <p:spPr bwMode="auto">
            <a:xfrm>
              <a:off x="8230362" y="4550214"/>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66" name="Oval 1070"/>
            <p:cNvSpPr>
              <a:spLocks noChangeAspect="1" noChangeArrowheads="1"/>
            </p:cNvSpPr>
            <p:nvPr/>
          </p:nvSpPr>
          <p:spPr bwMode="auto">
            <a:xfrm>
              <a:off x="8342113" y="4550214"/>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67" name="Oval 1071"/>
            <p:cNvSpPr>
              <a:spLocks noChangeAspect="1" noChangeArrowheads="1"/>
            </p:cNvSpPr>
            <p:nvPr/>
          </p:nvSpPr>
          <p:spPr bwMode="auto">
            <a:xfrm>
              <a:off x="9017149" y="4550214"/>
              <a:ext cx="86078" cy="86603"/>
            </a:xfrm>
            <a:prstGeom prst="ellipse">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68" name="Oval 1072"/>
            <p:cNvSpPr>
              <a:spLocks noChangeAspect="1" noChangeArrowheads="1"/>
            </p:cNvSpPr>
            <p:nvPr/>
          </p:nvSpPr>
          <p:spPr bwMode="auto">
            <a:xfrm>
              <a:off x="3840369" y="465504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69" name="Oval 1073"/>
            <p:cNvSpPr>
              <a:spLocks noChangeAspect="1" noChangeArrowheads="1"/>
            </p:cNvSpPr>
            <p:nvPr/>
          </p:nvSpPr>
          <p:spPr bwMode="auto">
            <a:xfrm>
              <a:off x="3953629" y="465504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70" name="Oval 1074"/>
            <p:cNvSpPr>
              <a:spLocks noChangeAspect="1" noChangeArrowheads="1"/>
            </p:cNvSpPr>
            <p:nvPr/>
          </p:nvSpPr>
          <p:spPr bwMode="auto">
            <a:xfrm>
              <a:off x="4065380" y="465504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71" name="Oval 1075"/>
            <p:cNvSpPr>
              <a:spLocks noChangeAspect="1" noChangeArrowheads="1"/>
            </p:cNvSpPr>
            <p:nvPr/>
          </p:nvSpPr>
          <p:spPr bwMode="auto">
            <a:xfrm>
              <a:off x="4178642" y="465504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72" name="Oval 1076"/>
            <p:cNvSpPr>
              <a:spLocks noChangeAspect="1" noChangeArrowheads="1"/>
            </p:cNvSpPr>
            <p:nvPr/>
          </p:nvSpPr>
          <p:spPr bwMode="auto">
            <a:xfrm>
              <a:off x="4290393" y="465504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73" name="Oval 1077"/>
            <p:cNvSpPr>
              <a:spLocks noChangeAspect="1" noChangeArrowheads="1"/>
            </p:cNvSpPr>
            <p:nvPr/>
          </p:nvSpPr>
          <p:spPr bwMode="auto">
            <a:xfrm>
              <a:off x="4403653" y="465504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74" name="Oval 1078"/>
            <p:cNvSpPr>
              <a:spLocks noChangeAspect="1" noChangeArrowheads="1"/>
            </p:cNvSpPr>
            <p:nvPr/>
          </p:nvSpPr>
          <p:spPr bwMode="auto">
            <a:xfrm>
              <a:off x="4516914" y="465504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75" name="Oval 1079"/>
            <p:cNvSpPr>
              <a:spLocks noChangeAspect="1" noChangeArrowheads="1"/>
            </p:cNvSpPr>
            <p:nvPr/>
          </p:nvSpPr>
          <p:spPr bwMode="auto">
            <a:xfrm>
              <a:off x="4628665" y="465504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76" name="Oval 1080"/>
            <p:cNvSpPr>
              <a:spLocks noChangeAspect="1" noChangeArrowheads="1"/>
            </p:cNvSpPr>
            <p:nvPr/>
          </p:nvSpPr>
          <p:spPr bwMode="auto">
            <a:xfrm>
              <a:off x="4741926" y="465504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77" name="Oval 1081"/>
            <p:cNvSpPr>
              <a:spLocks noChangeAspect="1" noChangeArrowheads="1"/>
            </p:cNvSpPr>
            <p:nvPr/>
          </p:nvSpPr>
          <p:spPr bwMode="auto">
            <a:xfrm>
              <a:off x="5978735" y="465504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78" name="Oval 1082"/>
            <p:cNvSpPr>
              <a:spLocks noChangeAspect="1" noChangeArrowheads="1"/>
            </p:cNvSpPr>
            <p:nvPr/>
          </p:nvSpPr>
          <p:spPr bwMode="auto">
            <a:xfrm>
              <a:off x="6091996" y="465504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79" name="Oval 1083"/>
            <p:cNvSpPr>
              <a:spLocks noChangeAspect="1" noChangeArrowheads="1"/>
            </p:cNvSpPr>
            <p:nvPr/>
          </p:nvSpPr>
          <p:spPr bwMode="auto">
            <a:xfrm>
              <a:off x="6203747" y="465504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80" name="Oval 1084"/>
            <p:cNvSpPr>
              <a:spLocks noChangeAspect="1" noChangeArrowheads="1"/>
            </p:cNvSpPr>
            <p:nvPr/>
          </p:nvSpPr>
          <p:spPr bwMode="auto">
            <a:xfrm>
              <a:off x="6317008" y="465504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81" name="Oval 1085"/>
            <p:cNvSpPr>
              <a:spLocks noChangeAspect="1" noChangeArrowheads="1"/>
            </p:cNvSpPr>
            <p:nvPr/>
          </p:nvSpPr>
          <p:spPr bwMode="auto">
            <a:xfrm>
              <a:off x="6428759" y="4655049"/>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82" name="Oval 1086"/>
            <p:cNvSpPr>
              <a:spLocks noChangeAspect="1" noChangeArrowheads="1"/>
            </p:cNvSpPr>
            <p:nvPr/>
          </p:nvSpPr>
          <p:spPr bwMode="auto">
            <a:xfrm>
              <a:off x="6542019" y="465504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83" name="Oval 1087"/>
            <p:cNvSpPr>
              <a:spLocks noChangeAspect="1" noChangeArrowheads="1"/>
            </p:cNvSpPr>
            <p:nvPr/>
          </p:nvSpPr>
          <p:spPr bwMode="auto">
            <a:xfrm>
              <a:off x="8792137" y="465504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84" name="Oval 1088"/>
            <p:cNvSpPr>
              <a:spLocks noChangeAspect="1" noChangeArrowheads="1"/>
            </p:cNvSpPr>
            <p:nvPr/>
          </p:nvSpPr>
          <p:spPr bwMode="auto">
            <a:xfrm>
              <a:off x="3953629" y="475836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85" name="Oval 1089"/>
            <p:cNvSpPr>
              <a:spLocks noChangeAspect="1" noChangeArrowheads="1"/>
            </p:cNvSpPr>
            <p:nvPr/>
          </p:nvSpPr>
          <p:spPr bwMode="auto">
            <a:xfrm>
              <a:off x="4065380" y="475836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86" name="Oval 1090"/>
            <p:cNvSpPr>
              <a:spLocks noChangeAspect="1" noChangeArrowheads="1"/>
            </p:cNvSpPr>
            <p:nvPr/>
          </p:nvSpPr>
          <p:spPr bwMode="auto">
            <a:xfrm>
              <a:off x="4178642" y="475836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87" name="Oval 1091"/>
            <p:cNvSpPr>
              <a:spLocks noChangeAspect="1" noChangeArrowheads="1"/>
            </p:cNvSpPr>
            <p:nvPr/>
          </p:nvSpPr>
          <p:spPr bwMode="auto">
            <a:xfrm>
              <a:off x="4290393" y="475836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88" name="Oval 1092"/>
            <p:cNvSpPr>
              <a:spLocks noChangeAspect="1" noChangeArrowheads="1"/>
            </p:cNvSpPr>
            <p:nvPr/>
          </p:nvSpPr>
          <p:spPr bwMode="auto">
            <a:xfrm>
              <a:off x="4403653" y="475836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89" name="Oval 1093"/>
            <p:cNvSpPr>
              <a:spLocks noChangeAspect="1" noChangeArrowheads="1"/>
            </p:cNvSpPr>
            <p:nvPr/>
          </p:nvSpPr>
          <p:spPr bwMode="auto">
            <a:xfrm>
              <a:off x="4516914" y="475836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90" name="Oval 1094"/>
            <p:cNvSpPr>
              <a:spLocks noChangeAspect="1" noChangeArrowheads="1"/>
            </p:cNvSpPr>
            <p:nvPr/>
          </p:nvSpPr>
          <p:spPr bwMode="auto">
            <a:xfrm>
              <a:off x="4628665" y="475836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91" name="Oval 1095"/>
            <p:cNvSpPr>
              <a:spLocks noChangeAspect="1" noChangeArrowheads="1"/>
            </p:cNvSpPr>
            <p:nvPr/>
          </p:nvSpPr>
          <p:spPr bwMode="auto">
            <a:xfrm>
              <a:off x="5978735" y="475836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92" name="Oval 1096"/>
            <p:cNvSpPr>
              <a:spLocks noChangeAspect="1" noChangeArrowheads="1"/>
            </p:cNvSpPr>
            <p:nvPr/>
          </p:nvSpPr>
          <p:spPr bwMode="auto">
            <a:xfrm>
              <a:off x="6091996" y="475836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93" name="Oval 1097"/>
            <p:cNvSpPr>
              <a:spLocks noChangeAspect="1" noChangeArrowheads="1"/>
            </p:cNvSpPr>
            <p:nvPr/>
          </p:nvSpPr>
          <p:spPr bwMode="auto">
            <a:xfrm>
              <a:off x="6203747" y="475836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94" name="Oval 1098"/>
            <p:cNvSpPr>
              <a:spLocks noChangeAspect="1" noChangeArrowheads="1"/>
            </p:cNvSpPr>
            <p:nvPr/>
          </p:nvSpPr>
          <p:spPr bwMode="auto">
            <a:xfrm>
              <a:off x="6317008" y="475836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95" name="Oval 1099"/>
            <p:cNvSpPr>
              <a:spLocks noChangeAspect="1" noChangeArrowheads="1"/>
            </p:cNvSpPr>
            <p:nvPr/>
          </p:nvSpPr>
          <p:spPr bwMode="auto">
            <a:xfrm>
              <a:off x="6428759" y="475836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96" name="Oval 1100"/>
            <p:cNvSpPr>
              <a:spLocks noChangeAspect="1" noChangeArrowheads="1"/>
            </p:cNvSpPr>
            <p:nvPr/>
          </p:nvSpPr>
          <p:spPr bwMode="auto">
            <a:xfrm>
              <a:off x="6542019" y="475836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97" name="Oval 1101"/>
            <p:cNvSpPr>
              <a:spLocks noChangeAspect="1" noChangeArrowheads="1"/>
            </p:cNvSpPr>
            <p:nvPr/>
          </p:nvSpPr>
          <p:spPr bwMode="auto">
            <a:xfrm>
              <a:off x="6767032" y="475836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98" name="Oval 1102"/>
            <p:cNvSpPr>
              <a:spLocks noChangeAspect="1" noChangeArrowheads="1"/>
            </p:cNvSpPr>
            <p:nvPr/>
          </p:nvSpPr>
          <p:spPr bwMode="auto">
            <a:xfrm>
              <a:off x="8680386" y="475836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099" name="Oval 1103"/>
            <p:cNvSpPr>
              <a:spLocks noChangeAspect="1" noChangeArrowheads="1"/>
            </p:cNvSpPr>
            <p:nvPr/>
          </p:nvSpPr>
          <p:spPr bwMode="auto">
            <a:xfrm>
              <a:off x="8792137" y="4758364"/>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00" name="Oval 1104"/>
            <p:cNvSpPr>
              <a:spLocks noChangeAspect="1" noChangeArrowheads="1"/>
            </p:cNvSpPr>
            <p:nvPr/>
          </p:nvSpPr>
          <p:spPr bwMode="auto">
            <a:xfrm>
              <a:off x="9017149" y="4758364"/>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01" name="Oval 1105"/>
            <p:cNvSpPr>
              <a:spLocks noChangeAspect="1" noChangeArrowheads="1"/>
            </p:cNvSpPr>
            <p:nvPr/>
          </p:nvSpPr>
          <p:spPr bwMode="auto">
            <a:xfrm>
              <a:off x="4065380" y="4863198"/>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02" name="Oval 1106"/>
            <p:cNvSpPr>
              <a:spLocks noChangeAspect="1" noChangeArrowheads="1"/>
            </p:cNvSpPr>
            <p:nvPr/>
          </p:nvSpPr>
          <p:spPr bwMode="auto">
            <a:xfrm>
              <a:off x="4178642" y="4863198"/>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03" name="Oval 1107"/>
            <p:cNvSpPr>
              <a:spLocks noChangeAspect="1" noChangeArrowheads="1"/>
            </p:cNvSpPr>
            <p:nvPr/>
          </p:nvSpPr>
          <p:spPr bwMode="auto">
            <a:xfrm>
              <a:off x="4290393" y="4863198"/>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04" name="Oval 1108"/>
            <p:cNvSpPr>
              <a:spLocks noChangeAspect="1" noChangeArrowheads="1"/>
            </p:cNvSpPr>
            <p:nvPr/>
          </p:nvSpPr>
          <p:spPr bwMode="auto">
            <a:xfrm>
              <a:off x="4403653" y="4863198"/>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05" name="Oval 1109"/>
            <p:cNvSpPr>
              <a:spLocks noChangeAspect="1" noChangeArrowheads="1"/>
            </p:cNvSpPr>
            <p:nvPr/>
          </p:nvSpPr>
          <p:spPr bwMode="auto">
            <a:xfrm>
              <a:off x="4516914" y="4863198"/>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06" name="Oval 1110"/>
            <p:cNvSpPr>
              <a:spLocks noChangeAspect="1" noChangeArrowheads="1"/>
            </p:cNvSpPr>
            <p:nvPr/>
          </p:nvSpPr>
          <p:spPr bwMode="auto">
            <a:xfrm>
              <a:off x="4628665" y="4863198"/>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07" name="Oval 1111"/>
            <p:cNvSpPr>
              <a:spLocks noChangeAspect="1" noChangeArrowheads="1"/>
            </p:cNvSpPr>
            <p:nvPr/>
          </p:nvSpPr>
          <p:spPr bwMode="auto">
            <a:xfrm>
              <a:off x="5978735" y="4863198"/>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08" name="Oval 1112"/>
            <p:cNvSpPr>
              <a:spLocks noChangeAspect="1" noChangeArrowheads="1"/>
            </p:cNvSpPr>
            <p:nvPr/>
          </p:nvSpPr>
          <p:spPr bwMode="auto">
            <a:xfrm>
              <a:off x="6091996" y="4863198"/>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09" name="Oval 1113"/>
            <p:cNvSpPr>
              <a:spLocks noChangeAspect="1" noChangeArrowheads="1"/>
            </p:cNvSpPr>
            <p:nvPr/>
          </p:nvSpPr>
          <p:spPr bwMode="auto">
            <a:xfrm>
              <a:off x="6203747" y="4863198"/>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10" name="Oval 1114"/>
            <p:cNvSpPr>
              <a:spLocks noChangeAspect="1" noChangeArrowheads="1"/>
            </p:cNvSpPr>
            <p:nvPr/>
          </p:nvSpPr>
          <p:spPr bwMode="auto">
            <a:xfrm>
              <a:off x="6317008" y="4863198"/>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11" name="Oval 1115"/>
            <p:cNvSpPr>
              <a:spLocks noChangeAspect="1" noChangeArrowheads="1"/>
            </p:cNvSpPr>
            <p:nvPr/>
          </p:nvSpPr>
          <p:spPr bwMode="auto">
            <a:xfrm>
              <a:off x="6428759" y="4863198"/>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12" name="Oval 1116"/>
            <p:cNvSpPr>
              <a:spLocks noChangeAspect="1" noChangeArrowheads="1"/>
            </p:cNvSpPr>
            <p:nvPr/>
          </p:nvSpPr>
          <p:spPr bwMode="auto">
            <a:xfrm>
              <a:off x="6542019" y="4863198"/>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13" name="Oval 1117"/>
            <p:cNvSpPr>
              <a:spLocks noChangeAspect="1" noChangeArrowheads="1"/>
            </p:cNvSpPr>
            <p:nvPr/>
          </p:nvSpPr>
          <p:spPr bwMode="auto">
            <a:xfrm>
              <a:off x="6767032" y="4863198"/>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14" name="Oval 1118"/>
            <p:cNvSpPr>
              <a:spLocks noChangeAspect="1" noChangeArrowheads="1"/>
            </p:cNvSpPr>
            <p:nvPr/>
          </p:nvSpPr>
          <p:spPr bwMode="auto">
            <a:xfrm>
              <a:off x="8567125" y="4863198"/>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15" name="Oval 1119"/>
            <p:cNvSpPr>
              <a:spLocks noChangeAspect="1" noChangeArrowheads="1"/>
            </p:cNvSpPr>
            <p:nvPr/>
          </p:nvSpPr>
          <p:spPr bwMode="auto">
            <a:xfrm>
              <a:off x="8680386" y="4863198"/>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16" name="Oval 1120"/>
            <p:cNvSpPr>
              <a:spLocks noChangeAspect="1" noChangeArrowheads="1"/>
            </p:cNvSpPr>
            <p:nvPr/>
          </p:nvSpPr>
          <p:spPr bwMode="auto">
            <a:xfrm>
              <a:off x="8792137" y="4863198"/>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17" name="Oval 1121"/>
            <p:cNvSpPr>
              <a:spLocks noChangeAspect="1" noChangeArrowheads="1"/>
            </p:cNvSpPr>
            <p:nvPr/>
          </p:nvSpPr>
          <p:spPr bwMode="auto">
            <a:xfrm>
              <a:off x="8905398" y="4863198"/>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18" name="Oval 1122"/>
            <p:cNvSpPr>
              <a:spLocks noChangeAspect="1" noChangeArrowheads="1"/>
            </p:cNvSpPr>
            <p:nvPr/>
          </p:nvSpPr>
          <p:spPr bwMode="auto">
            <a:xfrm>
              <a:off x="9017149" y="4863198"/>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19" name="Oval 1123"/>
            <p:cNvSpPr>
              <a:spLocks noChangeAspect="1" noChangeArrowheads="1"/>
            </p:cNvSpPr>
            <p:nvPr/>
          </p:nvSpPr>
          <p:spPr bwMode="auto">
            <a:xfrm>
              <a:off x="4065380" y="4968033"/>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20" name="Oval 1124"/>
            <p:cNvSpPr>
              <a:spLocks noChangeAspect="1" noChangeArrowheads="1"/>
            </p:cNvSpPr>
            <p:nvPr/>
          </p:nvSpPr>
          <p:spPr bwMode="auto">
            <a:xfrm>
              <a:off x="4178642" y="4968033"/>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21" name="Oval 1125"/>
            <p:cNvSpPr>
              <a:spLocks noChangeAspect="1" noChangeArrowheads="1"/>
            </p:cNvSpPr>
            <p:nvPr/>
          </p:nvSpPr>
          <p:spPr bwMode="auto">
            <a:xfrm>
              <a:off x="4290393" y="4968033"/>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22" name="Oval 1126"/>
            <p:cNvSpPr>
              <a:spLocks noChangeAspect="1" noChangeArrowheads="1"/>
            </p:cNvSpPr>
            <p:nvPr/>
          </p:nvSpPr>
          <p:spPr bwMode="auto">
            <a:xfrm>
              <a:off x="4403653" y="4968033"/>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23" name="Oval 1127"/>
            <p:cNvSpPr>
              <a:spLocks noChangeAspect="1" noChangeArrowheads="1"/>
            </p:cNvSpPr>
            <p:nvPr/>
          </p:nvSpPr>
          <p:spPr bwMode="auto">
            <a:xfrm>
              <a:off x="4516914" y="4968033"/>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24" name="Oval 1128"/>
            <p:cNvSpPr>
              <a:spLocks noChangeAspect="1" noChangeArrowheads="1"/>
            </p:cNvSpPr>
            <p:nvPr/>
          </p:nvSpPr>
          <p:spPr bwMode="auto">
            <a:xfrm>
              <a:off x="4628665" y="4968033"/>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25" name="Oval 1129"/>
            <p:cNvSpPr>
              <a:spLocks noChangeAspect="1" noChangeArrowheads="1"/>
            </p:cNvSpPr>
            <p:nvPr/>
          </p:nvSpPr>
          <p:spPr bwMode="auto">
            <a:xfrm>
              <a:off x="5978735" y="4968033"/>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26" name="Oval 1130"/>
            <p:cNvSpPr>
              <a:spLocks noChangeAspect="1" noChangeArrowheads="1"/>
            </p:cNvSpPr>
            <p:nvPr/>
          </p:nvSpPr>
          <p:spPr bwMode="auto">
            <a:xfrm>
              <a:off x="6091996" y="4968033"/>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27" name="Oval 1131"/>
            <p:cNvSpPr>
              <a:spLocks noChangeAspect="1" noChangeArrowheads="1"/>
            </p:cNvSpPr>
            <p:nvPr/>
          </p:nvSpPr>
          <p:spPr bwMode="auto">
            <a:xfrm>
              <a:off x="6203747" y="4968033"/>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28" name="Oval 1132"/>
            <p:cNvSpPr>
              <a:spLocks noChangeAspect="1" noChangeArrowheads="1"/>
            </p:cNvSpPr>
            <p:nvPr/>
          </p:nvSpPr>
          <p:spPr bwMode="auto">
            <a:xfrm>
              <a:off x="6317008" y="4968033"/>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29" name="Oval 1133"/>
            <p:cNvSpPr>
              <a:spLocks noChangeAspect="1" noChangeArrowheads="1"/>
            </p:cNvSpPr>
            <p:nvPr/>
          </p:nvSpPr>
          <p:spPr bwMode="auto">
            <a:xfrm>
              <a:off x="6428759" y="4968033"/>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30" name="Oval 1134"/>
            <p:cNvSpPr>
              <a:spLocks noChangeAspect="1" noChangeArrowheads="1"/>
            </p:cNvSpPr>
            <p:nvPr/>
          </p:nvSpPr>
          <p:spPr bwMode="auto">
            <a:xfrm>
              <a:off x="6767032" y="4968033"/>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31" name="Oval 1135"/>
            <p:cNvSpPr>
              <a:spLocks noChangeAspect="1" noChangeArrowheads="1"/>
            </p:cNvSpPr>
            <p:nvPr/>
          </p:nvSpPr>
          <p:spPr bwMode="auto">
            <a:xfrm>
              <a:off x="8455374" y="4968033"/>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32" name="Oval 1136"/>
            <p:cNvSpPr>
              <a:spLocks noChangeAspect="1" noChangeArrowheads="1"/>
            </p:cNvSpPr>
            <p:nvPr/>
          </p:nvSpPr>
          <p:spPr bwMode="auto">
            <a:xfrm>
              <a:off x="8567125" y="4968033"/>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33" name="Oval 1137"/>
            <p:cNvSpPr>
              <a:spLocks noChangeAspect="1" noChangeArrowheads="1"/>
            </p:cNvSpPr>
            <p:nvPr/>
          </p:nvSpPr>
          <p:spPr bwMode="auto">
            <a:xfrm>
              <a:off x="8680386" y="4968033"/>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34" name="Oval 1138"/>
            <p:cNvSpPr>
              <a:spLocks noChangeAspect="1" noChangeArrowheads="1"/>
            </p:cNvSpPr>
            <p:nvPr/>
          </p:nvSpPr>
          <p:spPr bwMode="auto">
            <a:xfrm>
              <a:off x="8792137" y="4968033"/>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35" name="Oval 1139"/>
            <p:cNvSpPr>
              <a:spLocks noChangeAspect="1" noChangeArrowheads="1"/>
            </p:cNvSpPr>
            <p:nvPr/>
          </p:nvSpPr>
          <p:spPr bwMode="auto">
            <a:xfrm>
              <a:off x="8905398" y="4968033"/>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36" name="Oval 1140"/>
            <p:cNvSpPr>
              <a:spLocks noChangeAspect="1" noChangeArrowheads="1"/>
            </p:cNvSpPr>
            <p:nvPr/>
          </p:nvSpPr>
          <p:spPr bwMode="auto">
            <a:xfrm>
              <a:off x="9017149" y="4968033"/>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37" name="Oval 1141"/>
            <p:cNvSpPr>
              <a:spLocks noChangeAspect="1" noChangeArrowheads="1"/>
            </p:cNvSpPr>
            <p:nvPr/>
          </p:nvSpPr>
          <p:spPr bwMode="auto">
            <a:xfrm>
              <a:off x="9130409" y="4968033"/>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38" name="Oval 1142"/>
            <p:cNvSpPr>
              <a:spLocks noChangeAspect="1" noChangeArrowheads="1"/>
            </p:cNvSpPr>
            <p:nvPr/>
          </p:nvSpPr>
          <p:spPr bwMode="auto">
            <a:xfrm>
              <a:off x="3953629" y="5072867"/>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39" name="Oval 1143"/>
            <p:cNvSpPr>
              <a:spLocks noChangeAspect="1" noChangeArrowheads="1"/>
            </p:cNvSpPr>
            <p:nvPr/>
          </p:nvSpPr>
          <p:spPr bwMode="auto">
            <a:xfrm>
              <a:off x="4065380" y="5072867"/>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40" name="Oval 1144"/>
            <p:cNvSpPr>
              <a:spLocks noChangeAspect="1" noChangeArrowheads="1"/>
            </p:cNvSpPr>
            <p:nvPr/>
          </p:nvSpPr>
          <p:spPr bwMode="auto">
            <a:xfrm>
              <a:off x="4178642" y="5072867"/>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41" name="Oval 1145"/>
            <p:cNvSpPr>
              <a:spLocks noChangeAspect="1" noChangeArrowheads="1"/>
            </p:cNvSpPr>
            <p:nvPr/>
          </p:nvSpPr>
          <p:spPr bwMode="auto">
            <a:xfrm>
              <a:off x="4290393" y="5072867"/>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42" name="Oval 1146"/>
            <p:cNvSpPr>
              <a:spLocks noChangeAspect="1" noChangeArrowheads="1"/>
            </p:cNvSpPr>
            <p:nvPr/>
          </p:nvSpPr>
          <p:spPr bwMode="auto">
            <a:xfrm>
              <a:off x="4403653" y="5072867"/>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43" name="Oval 1147"/>
            <p:cNvSpPr>
              <a:spLocks noChangeAspect="1" noChangeArrowheads="1"/>
            </p:cNvSpPr>
            <p:nvPr/>
          </p:nvSpPr>
          <p:spPr bwMode="auto">
            <a:xfrm>
              <a:off x="4516914" y="5072867"/>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44" name="Oval 1148"/>
            <p:cNvSpPr>
              <a:spLocks noChangeAspect="1" noChangeArrowheads="1"/>
            </p:cNvSpPr>
            <p:nvPr/>
          </p:nvSpPr>
          <p:spPr bwMode="auto">
            <a:xfrm>
              <a:off x="5978735" y="5072867"/>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45" name="Oval 1149"/>
            <p:cNvSpPr>
              <a:spLocks noChangeAspect="1" noChangeArrowheads="1"/>
            </p:cNvSpPr>
            <p:nvPr/>
          </p:nvSpPr>
          <p:spPr bwMode="auto">
            <a:xfrm>
              <a:off x="6091996" y="5072867"/>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46" name="Oval 1150"/>
            <p:cNvSpPr>
              <a:spLocks noChangeAspect="1" noChangeArrowheads="1"/>
            </p:cNvSpPr>
            <p:nvPr/>
          </p:nvSpPr>
          <p:spPr bwMode="auto">
            <a:xfrm>
              <a:off x="6203747" y="5072867"/>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47" name="Oval 1151"/>
            <p:cNvSpPr>
              <a:spLocks noChangeAspect="1" noChangeArrowheads="1"/>
            </p:cNvSpPr>
            <p:nvPr/>
          </p:nvSpPr>
          <p:spPr bwMode="auto">
            <a:xfrm>
              <a:off x="6317008" y="5072867"/>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48" name="Oval 1152"/>
            <p:cNvSpPr>
              <a:spLocks noChangeAspect="1" noChangeArrowheads="1"/>
            </p:cNvSpPr>
            <p:nvPr/>
          </p:nvSpPr>
          <p:spPr bwMode="auto">
            <a:xfrm>
              <a:off x="6428759" y="5072867"/>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49" name="Oval 1153"/>
            <p:cNvSpPr>
              <a:spLocks noChangeAspect="1" noChangeArrowheads="1"/>
            </p:cNvSpPr>
            <p:nvPr/>
          </p:nvSpPr>
          <p:spPr bwMode="auto">
            <a:xfrm>
              <a:off x="6767032" y="5072867"/>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50" name="Oval 1154"/>
            <p:cNvSpPr>
              <a:spLocks noChangeAspect="1" noChangeArrowheads="1"/>
            </p:cNvSpPr>
            <p:nvPr/>
          </p:nvSpPr>
          <p:spPr bwMode="auto">
            <a:xfrm>
              <a:off x="8342113" y="5072867"/>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51" name="Oval 1155"/>
            <p:cNvSpPr>
              <a:spLocks noChangeAspect="1" noChangeArrowheads="1"/>
            </p:cNvSpPr>
            <p:nvPr/>
          </p:nvSpPr>
          <p:spPr bwMode="auto">
            <a:xfrm>
              <a:off x="8455374" y="5072867"/>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52" name="Oval 1156"/>
            <p:cNvSpPr>
              <a:spLocks noChangeAspect="1" noChangeArrowheads="1"/>
            </p:cNvSpPr>
            <p:nvPr/>
          </p:nvSpPr>
          <p:spPr bwMode="auto">
            <a:xfrm>
              <a:off x="8567125" y="5072867"/>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53" name="Oval 1157"/>
            <p:cNvSpPr>
              <a:spLocks noChangeAspect="1" noChangeArrowheads="1"/>
            </p:cNvSpPr>
            <p:nvPr/>
          </p:nvSpPr>
          <p:spPr bwMode="auto">
            <a:xfrm>
              <a:off x="8680386" y="5072867"/>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54" name="Oval 1158"/>
            <p:cNvSpPr>
              <a:spLocks noChangeAspect="1" noChangeArrowheads="1"/>
            </p:cNvSpPr>
            <p:nvPr/>
          </p:nvSpPr>
          <p:spPr bwMode="auto">
            <a:xfrm>
              <a:off x="8792137" y="5072867"/>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55" name="Oval 1159"/>
            <p:cNvSpPr>
              <a:spLocks noChangeAspect="1" noChangeArrowheads="1"/>
            </p:cNvSpPr>
            <p:nvPr/>
          </p:nvSpPr>
          <p:spPr bwMode="auto">
            <a:xfrm>
              <a:off x="8905398" y="5072867"/>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56" name="Oval 1160"/>
            <p:cNvSpPr>
              <a:spLocks noChangeAspect="1" noChangeArrowheads="1"/>
            </p:cNvSpPr>
            <p:nvPr/>
          </p:nvSpPr>
          <p:spPr bwMode="auto">
            <a:xfrm>
              <a:off x="9017149" y="5072867"/>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57" name="Oval 1161"/>
            <p:cNvSpPr>
              <a:spLocks noChangeAspect="1" noChangeArrowheads="1"/>
            </p:cNvSpPr>
            <p:nvPr/>
          </p:nvSpPr>
          <p:spPr bwMode="auto">
            <a:xfrm>
              <a:off x="9130409" y="5072867"/>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58" name="Oval 1162"/>
            <p:cNvSpPr>
              <a:spLocks noChangeAspect="1" noChangeArrowheads="1"/>
            </p:cNvSpPr>
            <p:nvPr/>
          </p:nvSpPr>
          <p:spPr bwMode="auto">
            <a:xfrm>
              <a:off x="9242160" y="5072867"/>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59" name="Oval 1163"/>
            <p:cNvSpPr>
              <a:spLocks noChangeAspect="1" noChangeArrowheads="1"/>
            </p:cNvSpPr>
            <p:nvPr/>
          </p:nvSpPr>
          <p:spPr bwMode="auto">
            <a:xfrm>
              <a:off x="3953629" y="517770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60" name="Oval 1164"/>
            <p:cNvSpPr>
              <a:spLocks noChangeAspect="1" noChangeArrowheads="1"/>
            </p:cNvSpPr>
            <p:nvPr/>
          </p:nvSpPr>
          <p:spPr bwMode="auto">
            <a:xfrm>
              <a:off x="4065380" y="517770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61" name="Oval 1165"/>
            <p:cNvSpPr>
              <a:spLocks noChangeAspect="1" noChangeArrowheads="1"/>
            </p:cNvSpPr>
            <p:nvPr/>
          </p:nvSpPr>
          <p:spPr bwMode="auto">
            <a:xfrm>
              <a:off x="4178642" y="517770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62" name="Oval 1166"/>
            <p:cNvSpPr>
              <a:spLocks noChangeAspect="1" noChangeArrowheads="1"/>
            </p:cNvSpPr>
            <p:nvPr/>
          </p:nvSpPr>
          <p:spPr bwMode="auto">
            <a:xfrm>
              <a:off x="4290393" y="517770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63" name="Oval 1167"/>
            <p:cNvSpPr>
              <a:spLocks noChangeAspect="1" noChangeArrowheads="1"/>
            </p:cNvSpPr>
            <p:nvPr/>
          </p:nvSpPr>
          <p:spPr bwMode="auto">
            <a:xfrm>
              <a:off x="4403653" y="517770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64" name="Oval 1168"/>
            <p:cNvSpPr>
              <a:spLocks noChangeAspect="1" noChangeArrowheads="1"/>
            </p:cNvSpPr>
            <p:nvPr/>
          </p:nvSpPr>
          <p:spPr bwMode="auto">
            <a:xfrm>
              <a:off x="5978735" y="517770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65" name="Oval 1169"/>
            <p:cNvSpPr>
              <a:spLocks noChangeAspect="1" noChangeArrowheads="1"/>
            </p:cNvSpPr>
            <p:nvPr/>
          </p:nvSpPr>
          <p:spPr bwMode="auto">
            <a:xfrm>
              <a:off x="6091996" y="517770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66" name="Oval 1170"/>
            <p:cNvSpPr>
              <a:spLocks noChangeAspect="1" noChangeArrowheads="1"/>
            </p:cNvSpPr>
            <p:nvPr/>
          </p:nvSpPr>
          <p:spPr bwMode="auto">
            <a:xfrm>
              <a:off x="6203747" y="517770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67" name="Oval 1171"/>
            <p:cNvSpPr>
              <a:spLocks noChangeAspect="1" noChangeArrowheads="1"/>
            </p:cNvSpPr>
            <p:nvPr/>
          </p:nvSpPr>
          <p:spPr bwMode="auto">
            <a:xfrm>
              <a:off x="6317008" y="517770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68" name="Oval 1172"/>
            <p:cNvSpPr>
              <a:spLocks noChangeAspect="1" noChangeArrowheads="1"/>
            </p:cNvSpPr>
            <p:nvPr/>
          </p:nvSpPr>
          <p:spPr bwMode="auto">
            <a:xfrm>
              <a:off x="8342113" y="517770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69" name="Oval 1173"/>
            <p:cNvSpPr>
              <a:spLocks noChangeAspect="1" noChangeArrowheads="1"/>
            </p:cNvSpPr>
            <p:nvPr/>
          </p:nvSpPr>
          <p:spPr bwMode="auto">
            <a:xfrm>
              <a:off x="8455374" y="517770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70" name="Oval 1174"/>
            <p:cNvSpPr>
              <a:spLocks noChangeAspect="1" noChangeArrowheads="1"/>
            </p:cNvSpPr>
            <p:nvPr/>
          </p:nvSpPr>
          <p:spPr bwMode="auto">
            <a:xfrm>
              <a:off x="8567125" y="517770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71" name="Oval 1175"/>
            <p:cNvSpPr>
              <a:spLocks noChangeAspect="1" noChangeArrowheads="1"/>
            </p:cNvSpPr>
            <p:nvPr/>
          </p:nvSpPr>
          <p:spPr bwMode="auto">
            <a:xfrm>
              <a:off x="8680386" y="517770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72" name="Oval 1176"/>
            <p:cNvSpPr>
              <a:spLocks noChangeAspect="1" noChangeArrowheads="1"/>
            </p:cNvSpPr>
            <p:nvPr/>
          </p:nvSpPr>
          <p:spPr bwMode="auto">
            <a:xfrm>
              <a:off x="8792137" y="517770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73" name="Oval 1177"/>
            <p:cNvSpPr>
              <a:spLocks noChangeAspect="1" noChangeArrowheads="1"/>
            </p:cNvSpPr>
            <p:nvPr/>
          </p:nvSpPr>
          <p:spPr bwMode="auto">
            <a:xfrm>
              <a:off x="8905398" y="517770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74" name="Oval 1178"/>
            <p:cNvSpPr>
              <a:spLocks noChangeAspect="1" noChangeArrowheads="1"/>
            </p:cNvSpPr>
            <p:nvPr/>
          </p:nvSpPr>
          <p:spPr bwMode="auto">
            <a:xfrm>
              <a:off x="9017149" y="5177701"/>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75" name="Oval 1179"/>
            <p:cNvSpPr>
              <a:spLocks noChangeAspect="1" noChangeArrowheads="1"/>
            </p:cNvSpPr>
            <p:nvPr/>
          </p:nvSpPr>
          <p:spPr bwMode="auto">
            <a:xfrm>
              <a:off x="9130409" y="517770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76" name="Oval 1180"/>
            <p:cNvSpPr>
              <a:spLocks noChangeAspect="1" noChangeArrowheads="1"/>
            </p:cNvSpPr>
            <p:nvPr/>
          </p:nvSpPr>
          <p:spPr bwMode="auto">
            <a:xfrm>
              <a:off x="9242160" y="5177701"/>
              <a:ext cx="86079" cy="86602"/>
            </a:xfrm>
            <a:prstGeom prst="ellipse">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77" name="Oval 1181"/>
            <p:cNvSpPr>
              <a:spLocks noChangeAspect="1" noChangeArrowheads="1"/>
            </p:cNvSpPr>
            <p:nvPr/>
          </p:nvSpPr>
          <p:spPr bwMode="auto">
            <a:xfrm>
              <a:off x="3953629" y="528101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78" name="Oval 1182"/>
            <p:cNvSpPr>
              <a:spLocks noChangeAspect="1" noChangeArrowheads="1"/>
            </p:cNvSpPr>
            <p:nvPr/>
          </p:nvSpPr>
          <p:spPr bwMode="auto">
            <a:xfrm>
              <a:off x="4065380" y="528101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79" name="Oval 1183"/>
            <p:cNvSpPr>
              <a:spLocks noChangeAspect="1" noChangeArrowheads="1"/>
            </p:cNvSpPr>
            <p:nvPr/>
          </p:nvSpPr>
          <p:spPr bwMode="auto">
            <a:xfrm>
              <a:off x="4178642" y="528101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80" name="Oval 1184"/>
            <p:cNvSpPr>
              <a:spLocks noChangeAspect="1" noChangeArrowheads="1"/>
            </p:cNvSpPr>
            <p:nvPr/>
          </p:nvSpPr>
          <p:spPr bwMode="auto">
            <a:xfrm>
              <a:off x="4290393" y="528101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81" name="Oval 1185"/>
            <p:cNvSpPr>
              <a:spLocks noChangeAspect="1" noChangeArrowheads="1"/>
            </p:cNvSpPr>
            <p:nvPr/>
          </p:nvSpPr>
          <p:spPr bwMode="auto">
            <a:xfrm>
              <a:off x="4403653" y="528101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82" name="Oval 1186"/>
            <p:cNvSpPr>
              <a:spLocks noChangeAspect="1" noChangeArrowheads="1"/>
            </p:cNvSpPr>
            <p:nvPr/>
          </p:nvSpPr>
          <p:spPr bwMode="auto">
            <a:xfrm>
              <a:off x="6091996" y="528101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83" name="Oval 1187"/>
            <p:cNvSpPr>
              <a:spLocks noChangeAspect="1" noChangeArrowheads="1"/>
            </p:cNvSpPr>
            <p:nvPr/>
          </p:nvSpPr>
          <p:spPr bwMode="auto">
            <a:xfrm>
              <a:off x="6203747" y="528101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84" name="Oval 1188"/>
            <p:cNvSpPr>
              <a:spLocks noChangeAspect="1" noChangeArrowheads="1"/>
            </p:cNvSpPr>
            <p:nvPr/>
          </p:nvSpPr>
          <p:spPr bwMode="auto">
            <a:xfrm>
              <a:off x="6317008" y="528101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85" name="Oval 1189"/>
            <p:cNvSpPr>
              <a:spLocks noChangeAspect="1" noChangeArrowheads="1"/>
            </p:cNvSpPr>
            <p:nvPr/>
          </p:nvSpPr>
          <p:spPr bwMode="auto">
            <a:xfrm>
              <a:off x="8342113" y="528101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86" name="Oval 1190"/>
            <p:cNvSpPr>
              <a:spLocks noChangeAspect="1" noChangeArrowheads="1"/>
            </p:cNvSpPr>
            <p:nvPr/>
          </p:nvSpPr>
          <p:spPr bwMode="auto">
            <a:xfrm>
              <a:off x="8455374" y="528101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87" name="Oval 1191"/>
            <p:cNvSpPr>
              <a:spLocks noChangeAspect="1" noChangeArrowheads="1"/>
            </p:cNvSpPr>
            <p:nvPr/>
          </p:nvSpPr>
          <p:spPr bwMode="auto">
            <a:xfrm>
              <a:off x="8792137" y="528101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88" name="Oval 1192"/>
            <p:cNvSpPr>
              <a:spLocks noChangeAspect="1" noChangeArrowheads="1"/>
            </p:cNvSpPr>
            <p:nvPr/>
          </p:nvSpPr>
          <p:spPr bwMode="auto">
            <a:xfrm>
              <a:off x="8905398" y="528101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89" name="Oval 1193"/>
            <p:cNvSpPr>
              <a:spLocks noChangeAspect="1" noChangeArrowheads="1"/>
            </p:cNvSpPr>
            <p:nvPr/>
          </p:nvSpPr>
          <p:spPr bwMode="auto">
            <a:xfrm>
              <a:off x="9017149" y="5281017"/>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90" name="Oval 1194"/>
            <p:cNvSpPr>
              <a:spLocks noChangeAspect="1" noChangeArrowheads="1"/>
            </p:cNvSpPr>
            <p:nvPr/>
          </p:nvSpPr>
          <p:spPr bwMode="auto">
            <a:xfrm>
              <a:off x="9130409" y="5281017"/>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91" name="Oval 1195"/>
            <p:cNvSpPr>
              <a:spLocks noChangeAspect="1" noChangeArrowheads="1"/>
            </p:cNvSpPr>
            <p:nvPr/>
          </p:nvSpPr>
          <p:spPr bwMode="auto">
            <a:xfrm>
              <a:off x="3953629" y="5385851"/>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92" name="Oval 1196"/>
            <p:cNvSpPr>
              <a:spLocks noChangeAspect="1" noChangeArrowheads="1"/>
            </p:cNvSpPr>
            <p:nvPr/>
          </p:nvSpPr>
          <p:spPr bwMode="auto">
            <a:xfrm>
              <a:off x="4065380" y="5385851"/>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93" name="Oval 1197"/>
            <p:cNvSpPr>
              <a:spLocks noChangeAspect="1" noChangeArrowheads="1"/>
            </p:cNvSpPr>
            <p:nvPr/>
          </p:nvSpPr>
          <p:spPr bwMode="auto">
            <a:xfrm>
              <a:off x="4178642" y="538585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94" name="Oval 1198"/>
            <p:cNvSpPr>
              <a:spLocks noChangeAspect="1" noChangeArrowheads="1"/>
            </p:cNvSpPr>
            <p:nvPr/>
          </p:nvSpPr>
          <p:spPr bwMode="auto">
            <a:xfrm>
              <a:off x="4290393" y="538585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95" name="Oval 1199"/>
            <p:cNvSpPr>
              <a:spLocks noChangeAspect="1" noChangeArrowheads="1"/>
            </p:cNvSpPr>
            <p:nvPr/>
          </p:nvSpPr>
          <p:spPr bwMode="auto">
            <a:xfrm>
              <a:off x="6091996" y="5385851"/>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96" name="Oval 1200"/>
            <p:cNvSpPr>
              <a:spLocks noChangeAspect="1" noChangeArrowheads="1"/>
            </p:cNvSpPr>
            <p:nvPr/>
          </p:nvSpPr>
          <p:spPr bwMode="auto">
            <a:xfrm>
              <a:off x="8905398" y="538585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97" name="Oval 1201"/>
            <p:cNvSpPr>
              <a:spLocks noChangeAspect="1" noChangeArrowheads="1"/>
            </p:cNvSpPr>
            <p:nvPr/>
          </p:nvSpPr>
          <p:spPr bwMode="auto">
            <a:xfrm>
              <a:off x="9017149" y="538585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98" name="Oval 1202"/>
            <p:cNvSpPr>
              <a:spLocks noChangeAspect="1" noChangeArrowheads="1"/>
            </p:cNvSpPr>
            <p:nvPr/>
          </p:nvSpPr>
          <p:spPr bwMode="auto">
            <a:xfrm>
              <a:off x="9130409" y="5385851"/>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99" name="Oval 1203"/>
            <p:cNvSpPr>
              <a:spLocks noChangeAspect="1" noChangeArrowheads="1"/>
            </p:cNvSpPr>
            <p:nvPr/>
          </p:nvSpPr>
          <p:spPr bwMode="auto">
            <a:xfrm>
              <a:off x="9805444" y="5385851"/>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00" name="Oval 1204"/>
            <p:cNvSpPr>
              <a:spLocks noChangeAspect="1" noChangeArrowheads="1"/>
            </p:cNvSpPr>
            <p:nvPr/>
          </p:nvSpPr>
          <p:spPr bwMode="auto">
            <a:xfrm>
              <a:off x="3953629" y="5490686"/>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01" name="Oval 1205"/>
            <p:cNvSpPr>
              <a:spLocks noChangeAspect="1" noChangeArrowheads="1"/>
            </p:cNvSpPr>
            <p:nvPr/>
          </p:nvSpPr>
          <p:spPr bwMode="auto">
            <a:xfrm>
              <a:off x="4065380" y="5490686"/>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02" name="Oval 1206"/>
            <p:cNvSpPr>
              <a:spLocks noChangeAspect="1" noChangeArrowheads="1"/>
            </p:cNvSpPr>
            <p:nvPr/>
          </p:nvSpPr>
          <p:spPr bwMode="auto">
            <a:xfrm>
              <a:off x="4178642" y="5490686"/>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03" name="Oval 1207"/>
            <p:cNvSpPr>
              <a:spLocks noChangeAspect="1" noChangeArrowheads="1"/>
            </p:cNvSpPr>
            <p:nvPr/>
          </p:nvSpPr>
          <p:spPr bwMode="auto">
            <a:xfrm>
              <a:off x="9017149" y="5490686"/>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04" name="Oval 1208"/>
            <p:cNvSpPr>
              <a:spLocks noChangeAspect="1" noChangeArrowheads="1"/>
            </p:cNvSpPr>
            <p:nvPr/>
          </p:nvSpPr>
          <p:spPr bwMode="auto">
            <a:xfrm>
              <a:off x="9130409" y="5490686"/>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05" name="Oval 1209"/>
            <p:cNvSpPr>
              <a:spLocks noChangeAspect="1" noChangeArrowheads="1"/>
            </p:cNvSpPr>
            <p:nvPr/>
          </p:nvSpPr>
          <p:spPr bwMode="auto">
            <a:xfrm>
              <a:off x="9805444" y="5490686"/>
              <a:ext cx="86078"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06" name="Oval 1210"/>
            <p:cNvSpPr>
              <a:spLocks noChangeAspect="1" noChangeArrowheads="1"/>
            </p:cNvSpPr>
            <p:nvPr/>
          </p:nvSpPr>
          <p:spPr bwMode="auto">
            <a:xfrm>
              <a:off x="3953629" y="5595520"/>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07" name="Oval 1211"/>
            <p:cNvSpPr>
              <a:spLocks noChangeAspect="1" noChangeArrowheads="1"/>
            </p:cNvSpPr>
            <p:nvPr/>
          </p:nvSpPr>
          <p:spPr bwMode="auto">
            <a:xfrm>
              <a:off x="4065380" y="5595520"/>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08" name="Oval 1212"/>
            <p:cNvSpPr>
              <a:spLocks noChangeAspect="1" noChangeArrowheads="1"/>
            </p:cNvSpPr>
            <p:nvPr/>
          </p:nvSpPr>
          <p:spPr bwMode="auto">
            <a:xfrm>
              <a:off x="9130409" y="5595520"/>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09" name="Oval 1213"/>
            <p:cNvSpPr>
              <a:spLocks noChangeAspect="1" noChangeArrowheads="1"/>
            </p:cNvSpPr>
            <p:nvPr/>
          </p:nvSpPr>
          <p:spPr bwMode="auto">
            <a:xfrm>
              <a:off x="9692183" y="5595520"/>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10" name="Oval 1214"/>
            <p:cNvSpPr>
              <a:spLocks noChangeAspect="1" noChangeArrowheads="1"/>
            </p:cNvSpPr>
            <p:nvPr/>
          </p:nvSpPr>
          <p:spPr bwMode="auto">
            <a:xfrm>
              <a:off x="3953629" y="5700355"/>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11" name="Oval 1215"/>
            <p:cNvSpPr>
              <a:spLocks noChangeAspect="1" noChangeArrowheads="1"/>
            </p:cNvSpPr>
            <p:nvPr/>
          </p:nvSpPr>
          <p:spPr bwMode="auto">
            <a:xfrm>
              <a:off x="4065380" y="5700355"/>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12" name="Oval 1216"/>
            <p:cNvSpPr>
              <a:spLocks noChangeAspect="1" noChangeArrowheads="1"/>
            </p:cNvSpPr>
            <p:nvPr/>
          </p:nvSpPr>
          <p:spPr bwMode="auto">
            <a:xfrm>
              <a:off x="9580433" y="5700355"/>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13" name="Oval 1217"/>
            <p:cNvSpPr>
              <a:spLocks noChangeAspect="1" noChangeArrowheads="1"/>
            </p:cNvSpPr>
            <p:nvPr/>
          </p:nvSpPr>
          <p:spPr bwMode="auto">
            <a:xfrm>
              <a:off x="3953629" y="580367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14" name="Oval 1218"/>
            <p:cNvSpPr>
              <a:spLocks noChangeAspect="1" noChangeArrowheads="1"/>
            </p:cNvSpPr>
            <p:nvPr/>
          </p:nvSpPr>
          <p:spPr bwMode="auto">
            <a:xfrm>
              <a:off x="4065380" y="5803671"/>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15" name="Oval 1219"/>
            <p:cNvSpPr>
              <a:spLocks noChangeAspect="1" noChangeArrowheads="1"/>
            </p:cNvSpPr>
            <p:nvPr/>
          </p:nvSpPr>
          <p:spPr bwMode="auto">
            <a:xfrm>
              <a:off x="3953629" y="5908504"/>
              <a:ext cx="86079"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16" name="Oval 1220"/>
            <p:cNvSpPr>
              <a:spLocks noChangeAspect="1" noChangeArrowheads="1"/>
            </p:cNvSpPr>
            <p:nvPr/>
          </p:nvSpPr>
          <p:spPr bwMode="auto">
            <a:xfrm>
              <a:off x="3953629" y="601333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17" name="Oval 1221"/>
            <p:cNvSpPr>
              <a:spLocks noChangeAspect="1" noChangeArrowheads="1"/>
            </p:cNvSpPr>
            <p:nvPr/>
          </p:nvSpPr>
          <p:spPr bwMode="auto">
            <a:xfrm>
              <a:off x="4065380" y="6013339"/>
              <a:ext cx="86079" cy="8660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18" name="Oval 1222"/>
            <p:cNvSpPr>
              <a:spLocks noChangeAspect="1" noChangeArrowheads="1"/>
            </p:cNvSpPr>
            <p:nvPr/>
          </p:nvSpPr>
          <p:spPr bwMode="auto">
            <a:xfrm>
              <a:off x="5416961" y="298225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219" name="Oval 1223"/>
            <p:cNvSpPr>
              <a:spLocks noChangeAspect="1" noChangeArrowheads="1"/>
            </p:cNvSpPr>
            <p:nvPr/>
          </p:nvSpPr>
          <p:spPr bwMode="auto">
            <a:xfrm>
              <a:off x="5528712" y="2982255"/>
              <a:ext cx="86078" cy="86603"/>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p:txBody>
        </p:sp>
      </p:grpSp>
      <p:sp>
        <p:nvSpPr>
          <p:cNvPr id="18436" name="文本框 1219"/>
          <p:cNvSpPr txBox="1"/>
          <p:nvPr/>
        </p:nvSpPr>
        <p:spPr>
          <a:xfrm>
            <a:off x="127000" y="4665663"/>
            <a:ext cx="2992438" cy="1643527"/>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buNone/>
            </a:pPr>
            <a:r>
              <a:rPr lang="zh-CN" altLang="en-US" sz="1600" dirty="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p>
        </p:txBody>
      </p:sp>
      <p:sp>
        <p:nvSpPr>
          <p:cNvPr id="1222" name="泪滴形 1221"/>
          <p:cNvSpPr/>
          <p:nvPr/>
        </p:nvSpPr>
        <p:spPr>
          <a:xfrm rot="8142287">
            <a:off x="4568825" y="3589338"/>
            <a:ext cx="636588" cy="636588"/>
          </a:xfrm>
          <a:prstGeom prst="teardrop">
            <a:avLst/>
          </a:prstGeom>
          <a:gradFill flip="none" rotWithShape="1">
            <a:gsLst>
              <a:gs pos="0">
                <a:schemeClr val="bg1"/>
              </a:gs>
              <a:gs pos="20648">
                <a:srgbClr val="F1F1F1"/>
              </a:gs>
              <a:gs pos="67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1223" name="椭圆 1222"/>
          <p:cNvSpPr/>
          <p:nvPr/>
        </p:nvSpPr>
        <p:spPr>
          <a:xfrm>
            <a:off x="4618038" y="3638550"/>
            <a:ext cx="538163" cy="538163"/>
          </a:xfrm>
          <a:prstGeom prst="ellipse">
            <a:avLst/>
          </a:prstGeom>
          <a:solidFill>
            <a:srgbClr val="C1A7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25" name="泪滴形 1224"/>
          <p:cNvSpPr/>
          <p:nvPr/>
        </p:nvSpPr>
        <p:spPr>
          <a:xfrm rot="8142287">
            <a:off x="5421313" y="1946275"/>
            <a:ext cx="923925" cy="925513"/>
          </a:xfrm>
          <a:prstGeom prst="teardrop">
            <a:avLst/>
          </a:prstGeom>
          <a:gradFill flip="none" rotWithShape="1">
            <a:gsLst>
              <a:gs pos="0">
                <a:schemeClr val="bg1"/>
              </a:gs>
              <a:gs pos="20648">
                <a:srgbClr val="F1F1F1"/>
              </a:gs>
              <a:gs pos="67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1226" name="椭圆 1225"/>
          <p:cNvSpPr/>
          <p:nvPr/>
        </p:nvSpPr>
        <p:spPr>
          <a:xfrm>
            <a:off x="5492750" y="2019300"/>
            <a:ext cx="781050" cy="781050"/>
          </a:xfrm>
          <a:prstGeom prst="ellipse">
            <a:avLst/>
          </a:prstGeom>
          <a:solidFill>
            <a:srgbClr val="B42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28" name="泪滴形 1227"/>
          <p:cNvSpPr/>
          <p:nvPr/>
        </p:nvSpPr>
        <p:spPr>
          <a:xfrm rot="8142287">
            <a:off x="6783388" y="4056063"/>
            <a:ext cx="690563" cy="688975"/>
          </a:xfrm>
          <a:prstGeom prst="teardrop">
            <a:avLst/>
          </a:prstGeom>
          <a:gradFill flip="none" rotWithShape="1">
            <a:gsLst>
              <a:gs pos="0">
                <a:schemeClr val="bg1"/>
              </a:gs>
              <a:gs pos="20648">
                <a:srgbClr val="F1F1F1"/>
              </a:gs>
              <a:gs pos="67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1229" name="椭圆 1228"/>
          <p:cNvSpPr/>
          <p:nvPr/>
        </p:nvSpPr>
        <p:spPr>
          <a:xfrm>
            <a:off x="6837363" y="4108450"/>
            <a:ext cx="582613" cy="584200"/>
          </a:xfrm>
          <a:prstGeom prst="ellipse">
            <a:avLst/>
          </a:prstGeom>
          <a:solidFill>
            <a:srgbClr val="B42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231" name="泪滴形 1230"/>
          <p:cNvSpPr/>
          <p:nvPr/>
        </p:nvSpPr>
        <p:spPr>
          <a:xfrm rot="8142287">
            <a:off x="9194800" y="3454400"/>
            <a:ext cx="690563" cy="690563"/>
          </a:xfrm>
          <a:prstGeom prst="teardrop">
            <a:avLst/>
          </a:prstGeom>
          <a:gradFill flip="none" rotWithShape="1">
            <a:gsLst>
              <a:gs pos="0">
                <a:schemeClr val="bg1"/>
              </a:gs>
              <a:gs pos="20648">
                <a:srgbClr val="F1F1F1"/>
              </a:gs>
              <a:gs pos="67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1232" name="椭圆 1231"/>
          <p:cNvSpPr/>
          <p:nvPr/>
        </p:nvSpPr>
        <p:spPr>
          <a:xfrm>
            <a:off x="9248775" y="3508375"/>
            <a:ext cx="582613" cy="582613"/>
          </a:xfrm>
          <a:prstGeom prst="ellipse">
            <a:avLst/>
          </a:prstGeom>
          <a:solidFill>
            <a:srgbClr val="3A82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文本框 23"/>
          <p:cNvSpPr txBox="1"/>
          <p:nvPr/>
        </p:nvSpPr>
        <p:spPr>
          <a:xfrm>
            <a:off x="127000" y="93663"/>
            <a:ext cx="2667000"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rgbClr val="262626"/>
                </a:solidFill>
                <a:latin typeface="微软雅黑" panose="020B0503020204020204" pitchFamily="34" charset="-122"/>
                <a:ea typeface="微软雅黑" panose="020B0503020204020204" pitchFamily="34" charset="-122"/>
              </a:rPr>
              <a:t>点击此处添加标题</a:t>
            </a:r>
          </a:p>
        </p:txBody>
      </p:sp>
      <p:sp>
        <p:nvSpPr>
          <p:cNvPr id="23" name="任意多边形 22"/>
          <p:cNvSpPr/>
          <p:nvPr/>
        </p:nvSpPr>
        <p:spPr>
          <a:xfrm>
            <a:off x="3846513" y="2022475"/>
            <a:ext cx="1050925" cy="1050925"/>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rgbClr val="B42718"/>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139284" tIns="401828" rIns="139284" bIns="401828" spcCol="1270" anchor="ctr"/>
          <a:lstStyle/>
          <a:p>
            <a:pPr marL="0" marR="0" lvl="0" indent="0" algn="ctr" defTabSz="755650" rtl="0" eaLnBrk="1" fontAlgn="auto" latinLnBrk="0" hangingPunct="1">
              <a:lnSpc>
                <a:spcPct val="90000"/>
              </a:lnSpc>
              <a:spcBef>
                <a:spcPts val="0"/>
              </a:spcBef>
              <a:spcAft>
                <a:spcPct val="35000"/>
              </a:spcAft>
              <a:buClrTx/>
              <a:buSzTx/>
              <a:buFontTx/>
              <a:buNone/>
              <a:defRPr/>
            </a:pPr>
            <a:endParaRPr kumimoji="0" lang="zh-CN" altLang="en-US" sz="1700" b="0" i="0" u="none" strike="noStrike" kern="1200" cap="none" spc="0" normalizeH="0" baseline="0" noProof="0">
              <a:ln>
                <a:noFill/>
              </a:ln>
              <a:solidFill>
                <a:schemeClr val="lt1"/>
              </a:solidFill>
              <a:effectLst/>
              <a:uLnTx/>
              <a:uFillTx/>
              <a:latin typeface="+mn-lt"/>
              <a:ea typeface="+mn-ea"/>
              <a:cs typeface="+mn-cs"/>
            </a:endParaRPr>
          </a:p>
        </p:txBody>
      </p:sp>
      <p:sp>
        <p:nvSpPr>
          <p:cNvPr id="24" name="任意多边形 23"/>
          <p:cNvSpPr/>
          <p:nvPr/>
        </p:nvSpPr>
        <p:spPr>
          <a:xfrm>
            <a:off x="7002463" y="2022475"/>
            <a:ext cx="1050925" cy="1050925"/>
          </a:xfrm>
          <a:custGeom>
            <a:avLst/>
            <a:gdLst>
              <a:gd name="connsiteX0" fmla="*/ 139284 w 1050805"/>
              <a:gd name="connsiteY0" fmla="*/ 216466 h 1050805"/>
              <a:gd name="connsiteX1" fmla="*/ 911521 w 1050805"/>
              <a:gd name="connsiteY1" fmla="*/ 216466 h 1050805"/>
              <a:gd name="connsiteX2" fmla="*/ 911521 w 1050805"/>
              <a:gd name="connsiteY2" fmla="*/ 463615 h 1050805"/>
              <a:gd name="connsiteX3" fmla="*/ 139284 w 1050805"/>
              <a:gd name="connsiteY3" fmla="*/ 463615 h 1050805"/>
              <a:gd name="connsiteX4" fmla="*/ 139284 w 1050805"/>
              <a:gd name="connsiteY4" fmla="*/ 216466 h 1050805"/>
              <a:gd name="connsiteX5" fmla="*/ 139284 w 1050805"/>
              <a:gd name="connsiteY5" fmla="*/ 587190 h 1050805"/>
              <a:gd name="connsiteX6" fmla="*/ 911521 w 1050805"/>
              <a:gd name="connsiteY6" fmla="*/ 587190 h 1050805"/>
              <a:gd name="connsiteX7" fmla="*/ 911521 w 1050805"/>
              <a:gd name="connsiteY7" fmla="*/ 834339 h 1050805"/>
              <a:gd name="connsiteX8" fmla="*/ 139284 w 1050805"/>
              <a:gd name="connsiteY8" fmla="*/ 834339 h 1050805"/>
              <a:gd name="connsiteX9" fmla="*/ 139284 w 1050805"/>
              <a:gd name="connsiteY9" fmla="*/ 587190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0805" h="1050805">
                <a:moveTo>
                  <a:pt x="139284" y="216466"/>
                </a:moveTo>
                <a:lnTo>
                  <a:pt x="911521" y="216466"/>
                </a:lnTo>
                <a:lnTo>
                  <a:pt x="911521" y="463615"/>
                </a:lnTo>
                <a:lnTo>
                  <a:pt x="139284" y="463615"/>
                </a:lnTo>
                <a:lnTo>
                  <a:pt x="139284" y="216466"/>
                </a:lnTo>
                <a:close/>
                <a:moveTo>
                  <a:pt x="139284" y="587190"/>
                </a:moveTo>
                <a:lnTo>
                  <a:pt x="911521" y="587190"/>
                </a:lnTo>
                <a:lnTo>
                  <a:pt x="911521" y="834339"/>
                </a:lnTo>
                <a:lnTo>
                  <a:pt x="139284" y="834339"/>
                </a:lnTo>
                <a:lnTo>
                  <a:pt x="139284" y="587190"/>
                </a:lnTo>
                <a:close/>
              </a:path>
            </a:pathLst>
          </a:custGeom>
          <a:solidFill>
            <a:srgbClr val="C1A716"/>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lIns="139284" tIns="216466" rIns="139284" bIns="216466" spcCol="1270" anchor="ctr"/>
          <a:lstStyle/>
          <a:p>
            <a:pPr marL="0" marR="0" lvl="0" indent="0" algn="ctr" defTabSz="1955800" rtl="0" eaLnBrk="1" fontAlgn="auto" latinLnBrk="0" hangingPunct="1">
              <a:lnSpc>
                <a:spcPct val="90000"/>
              </a:lnSpc>
              <a:spcBef>
                <a:spcPts val="0"/>
              </a:spcBef>
              <a:spcAft>
                <a:spcPct val="35000"/>
              </a:spcAft>
              <a:buClrTx/>
              <a:buSzTx/>
              <a:buFontTx/>
              <a:buNone/>
              <a:defRPr/>
            </a:pPr>
            <a:endParaRPr kumimoji="0" lang="zh-CN" altLang="en-US" sz="4400" b="0" i="0" u="none" strike="noStrike" kern="1200" cap="none" spc="0" normalizeH="0" baseline="0" noProof="0">
              <a:ln>
                <a:noFill/>
              </a:ln>
              <a:solidFill>
                <a:schemeClr val="lt1"/>
              </a:solidFill>
              <a:effectLst/>
              <a:uLnTx/>
              <a:uFillTx/>
              <a:latin typeface="+mn-lt"/>
              <a:ea typeface="+mn-ea"/>
              <a:cs typeface="+mn-cs"/>
            </a:endParaRPr>
          </a:p>
        </p:txBody>
      </p:sp>
      <p:sp>
        <p:nvSpPr>
          <p:cNvPr id="25" name="任意多边形 24"/>
          <p:cNvSpPr/>
          <p:nvPr/>
        </p:nvSpPr>
        <p:spPr>
          <a:xfrm>
            <a:off x="1887538" y="1641475"/>
            <a:ext cx="1812925" cy="1811338"/>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B42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schemeClr val="lt1"/>
              </a:solidFill>
              <a:effectLst/>
              <a:uLnTx/>
              <a:uFillTx/>
              <a:latin typeface="+mn-lt"/>
              <a:ea typeface="+mn-ea"/>
              <a:cs typeface="+mn-cs"/>
            </a:endParaRPr>
          </a:p>
        </p:txBody>
      </p:sp>
      <p:sp>
        <p:nvSpPr>
          <p:cNvPr id="19462" name="文本框 11"/>
          <p:cNvSpPr txBox="1"/>
          <p:nvPr/>
        </p:nvSpPr>
        <p:spPr>
          <a:xfrm>
            <a:off x="2239963" y="2651125"/>
            <a:ext cx="1108075" cy="461963"/>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chemeClr val="bg1"/>
                </a:solidFill>
                <a:latin typeface="微软雅黑" panose="020B0503020204020204" pitchFamily="34" charset="-122"/>
                <a:ea typeface="微软雅黑" panose="020B0503020204020204" pitchFamily="34" charset="-122"/>
              </a:rPr>
              <a:t>关键词</a:t>
            </a:r>
          </a:p>
        </p:txBody>
      </p:sp>
      <p:sp>
        <p:nvSpPr>
          <p:cNvPr id="27" name="任意多边形 26"/>
          <p:cNvSpPr/>
          <p:nvPr/>
        </p:nvSpPr>
        <p:spPr>
          <a:xfrm>
            <a:off x="5046663" y="1641475"/>
            <a:ext cx="1809750" cy="1811338"/>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C1A7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schemeClr val="lt1"/>
              </a:solidFill>
              <a:effectLst/>
              <a:uLnTx/>
              <a:uFillTx/>
              <a:latin typeface="+mn-lt"/>
              <a:ea typeface="+mn-ea"/>
              <a:cs typeface="+mn-cs"/>
            </a:endParaRPr>
          </a:p>
        </p:txBody>
      </p:sp>
      <p:sp>
        <p:nvSpPr>
          <p:cNvPr id="19464" name="文本框 19"/>
          <p:cNvSpPr txBox="1"/>
          <p:nvPr/>
        </p:nvSpPr>
        <p:spPr>
          <a:xfrm>
            <a:off x="5399088" y="2611438"/>
            <a:ext cx="1104900"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chemeClr val="bg1"/>
                </a:solidFill>
                <a:latin typeface="微软雅黑" panose="020B0503020204020204" pitchFamily="34" charset="-122"/>
                <a:ea typeface="微软雅黑" panose="020B0503020204020204" pitchFamily="34" charset="-122"/>
              </a:rPr>
              <a:t>关键词</a:t>
            </a:r>
          </a:p>
        </p:txBody>
      </p:sp>
      <p:sp>
        <p:nvSpPr>
          <p:cNvPr id="29" name="任意多边形 28"/>
          <p:cNvSpPr/>
          <p:nvPr/>
        </p:nvSpPr>
        <p:spPr>
          <a:xfrm>
            <a:off x="8202613" y="1641475"/>
            <a:ext cx="1809750" cy="1811338"/>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rgbClr val="3A82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schemeClr val="lt1"/>
              </a:solidFill>
              <a:effectLst/>
              <a:uLnTx/>
              <a:uFillTx/>
              <a:latin typeface="+mn-lt"/>
              <a:ea typeface="+mn-ea"/>
              <a:cs typeface="+mn-cs"/>
            </a:endParaRPr>
          </a:p>
        </p:txBody>
      </p:sp>
      <p:sp>
        <p:nvSpPr>
          <p:cNvPr id="19466" name="文本框 22"/>
          <p:cNvSpPr txBox="1"/>
          <p:nvPr/>
        </p:nvSpPr>
        <p:spPr>
          <a:xfrm>
            <a:off x="8555038" y="2611438"/>
            <a:ext cx="1104900"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chemeClr val="bg1"/>
                </a:solidFill>
                <a:latin typeface="微软雅黑" panose="020B0503020204020204" pitchFamily="34" charset="-122"/>
                <a:ea typeface="微软雅黑" panose="020B0503020204020204" pitchFamily="34" charset="-122"/>
              </a:rPr>
              <a:t>关键词</a:t>
            </a:r>
          </a:p>
        </p:txBody>
      </p:sp>
      <p:sp>
        <p:nvSpPr>
          <p:cNvPr id="19467" name="TextBox 35"/>
          <p:cNvSpPr txBox="1"/>
          <p:nvPr/>
        </p:nvSpPr>
        <p:spPr>
          <a:xfrm>
            <a:off x="1719263" y="3662363"/>
            <a:ext cx="8362950" cy="1716367"/>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buNone/>
            </a:pPr>
            <a:r>
              <a:rPr lang="zh-CN" altLang="en-US" sz="1200" dirty="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a:t>
            </a:r>
          </a:p>
          <a:p>
            <a:pPr eaLnBrk="1" hangingPunct="1"/>
            <a:endParaRPr lang="zh-CN" altLang="en-US" sz="1200" dirty="0">
              <a:latin typeface="微软雅黑" panose="020B0503020204020204" pitchFamily="34" charset="-122"/>
              <a:ea typeface="微软雅黑" panose="020B0503020204020204" pitchFamily="34" charset="-122"/>
            </a:endParaRPr>
          </a:p>
        </p:txBody>
      </p:sp>
      <p:sp>
        <p:nvSpPr>
          <p:cNvPr id="19468" name="Freeform 501"/>
          <p:cNvSpPr>
            <a:spLocks noEditPoints="1"/>
          </p:cNvSpPr>
          <p:nvPr/>
        </p:nvSpPr>
        <p:spPr>
          <a:xfrm>
            <a:off x="5653088" y="1865313"/>
            <a:ext cx="596900" cy="5969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92" h="92">
                <a:moveTo>
                  <a:pt x="76" y="58"/>
                </a:moveTo>
                <a:cubicBezTo>
                  <a:pt x="78" y="50"/>
                  <a:pt x="78" y="50"/>
                  <a:pt x="78" y="50"/>
                </a:cubicBezTo>
                <a:cubicBezTo>
                  <a:pt x="92" y="42"/>
                  <a:pt x="92" y="42"/>
                  <a:pt x="92" y="42"/>
                </a:cubicBezTo>
                <a:cubicBezTo>
                  <a:pt x="88" y="26"/>
                  <a:pt x="88" y="26"/>
                  <a:pt x="88" y="26"/>
                </a:cubicBezTo>
                <a:cubicBezTo>
                  <a:pt x="72" y="26"/>
                  <a:pt x="72" y="26"/>
                  <a:pt x="72" y="26"/>
                </a:cubicBezTo>
                <a:cubicBezTo>
                  <a:pt x="66" y="20"/>
                  <a:pt x="66" y="20"/>
                  <a:pt x="66" y="20"/>
                </a:cubicBezTo>
                <a:cubicBezTo>
                  <a:pt x="66" y="20"/>
                  <a:pt x="66" y="20"/>
                  <a:pt x="66" y="20"/>
                </a:cubicBezTo>
                <a:cubicBezTo>
                  <a:pt x="66" y="4"/>
                  <a:pt x="66" y="4"/>
                  <a:pt x="66" y="4"/>
                </a:cubicBezTo>
                <a:cubicBezTo>
                  <a:pt x="50" y="0"/>
                  <a:pt x="50" y="0"/>
                  <a:pt x="50" y="0"/>
                </a:cubicBezTo>
                <a:cubicBezTo>
                  <a:pt x="41" y="14"/>
                  <a:pt x="41" y="14"/>
                  <a:pt x="41" y="14"/>
                </a:cubicBezTo>
                <a:cubicBezTo>
                  <a:pt x="33" y="16"/>
                  <a:pt x="33" y="16"/>
                  <a:pt x="33" y="16"/>
                </a:cubicBezTo>
                <a:cubicBezTo>
                  <a:pt x="19" y="8"/>
                  <a:pt x="19" y="8"/>
                  <a:pt x="19" y="8"/>
                </a:cubicBezTo>
                <a:cubicBezTo>
                  <a:pt x="8" y="20"/>
                  <a:pt x="8" y="20"/>
                  <a:pt x="8" y="20"/>
                </a:cubicBezTo>
                <a:cubicBezTo>
                  <a:pt x="16" y="34"/>
                  <a:pt x="16" y="34"/>
                  <a:pt x="16" y="34"/>
                </a:cubicBezTo>
                <a:cubicBezTo>
                  <a:pt x="16" y="34"/>
                  <a:pt x="16" y="34"/>
                  <a:pt x="16" y="34"/>
                </a:cubicBezTo>
                <a:cubicBezTo>
                  <a:pt x="14" y="42"/>
                  <a:pt x="14" y="42"/>
                  <a:pt x="14" y="42"/>
                </a:cubicBezTo>
                <a:cubicBezTo>
                  <a:pt x="0" y="50"/>
                  <a:pt x="0" y="50"/>
                  <a:pt x="0" y="50"/>
                </a:cubicBezTo>
                <a:cubicBezTo>
                  <a:pt x="4" y="66"/>
                  <a:pt x="4" y="66"/>
                  <a:pt x="4" y="66"/>
                </a:cubicBezTo>
                <a:cubicBezTo>
                  <a:pt x="20" y="66"/>
                  <a:pt x="20" y="66"/>
                  <a:pt x="20" y="66"/>
                </a:cubicBezTo>
                <a:cubicBezTo>
                  <a:pt x="20" y="66"/>
                  <a:pt x="20" y="66"/>
                  <a:pt x="20" y="66"/>
                </a:cubicBezTo>
                <a:cubicBezTo>
                  <a:pt x="26" y="72"/>
                  <a:pt x="26" y="72"/>
                  <a:pt x="26" y="72"/>
                </a:cubicBezTo>
                <a:cubicBezTo>
                  <a:pt x="26" y="72"/>
                  <a:pt x="26" y="72"/>
                  <a:pt x="26" y="72"/>
                </a:cubicBezTo>
                <a:cubicBezTo>
                  <a:pt x="26" y="88"/>
                  <a:pt x="26" y="88"/>
                  <a:pt x="26" y="88"/>
                </a:cubicBezTo>
                <a:cubicBezTo>
                  <a:pt x="42" y="92"/>
                  <a:pt x="42" y="92"/>
                  <a:pt x="42" y="92"/>
                </a:cubicBezTo>
                <a:cubicBezTo>
                  <a:pt x="50" y="79"/>
                  <a:pt x="50" y="79"/>
                  <a:pt x="50" y="79"/>
                </a:cubicBezTo>
                <a:cubicBezTo>
                  <a:pt x="58" y="76"/>
                  <a:pt x="58" y="76"/>
                  <a:pt x="58" y="76"/>
                </a:cubicBezTo>
                <a:cubicBezTo>
                  <a:pt x="72" y="84"/>
                  <a:pt x="72" y="84"/>
                  <a:pt x="72" y="84"/>
                </a:cubicBezTo>
                <a:cubicBezTo>
                  <a:pt x="84" y="72"/>
                  <a:pt x="84" y="72"/>
                  <a:pt x="84" y="72"/>
                </a:cubicBezTo>
                <a:cubicBezTo>
                  <a:pt x="76" y="58"/>
                  <a:pt x="76" y="58"/>
                  <a:pt x="76" y="58"/>
                </a:cubicBezTo>
                <a:close/>
                <a:moveTo>
                  <a:pt x="74" y="28"/>
                </a:moveTo>
                <a:cubicBezTo>
                  <a:pt x="86" y="28"/>
                  <a:pt x="86" y="28"/>
                  <a:pt x="86" y="28"/>
                </a:cubicBezTo>
                <a:cubicBezTo>
                  <a:pt x="86" y="28"/>
                  <a:pt x="86" y="28"/>
                  <a:pt x="86" y="28"/>
                </a:cubicBezTo>
                <a:cubicBezTo>
                  <a:pt x="86" y="28"/>
                  <a:pt x="86" y="28"/>
                  <a:pt x="86" y="28"/>
                </a:cubicBezTo>
                <a:cubicBezTo>
                  <a:pt x="86" y="28"/>
                  <a:pt x="86" y="28"/>
                  <a:pt x="86" y="29"/>
                </a:cubicBezTo>
                <a:cubicBezTo>
                  <a:pt x="86" y="29"/>
                  <a:pt x="86" y="29"/>
                  <a:pt x="86" y="29"/>
                </a:cubicBezTo>
                <a:cubicBezTo>
                  <a:pt x="86" y="29"/>
                  <a:pt x="86" y="29"/>
                  <a:pt x="86" y="29"/>
                </a:cubicBezTo>
                <a:cubicBezTo>
                  <a:pt x="86" y="29"/>
                  <a:pt x="86" y="29"/>
                  <a:pt x="86" y="29"/>
                </a:cubicBezTo>
                <a:cubicBezTo>
                  <a:pt x="86" y="29"/>
                  <a:pt x="86" y="29"/>
                  <a:pt x="86" y="29"/>
                </a:cubicBezTo>
                <a:cubicBezTo>
                  <a:pt x="86" y="29"/>
                  <a:pt x="86" y="29"/>
                  <a:pt x="86" y="29"/>
                </a:cubicBezTo>
                <a:cubicBezTo>
                  <a:pt x="86" y="29"/>
                  <a:pt x="86" y="29"/>
                  <a:pt x="86" y="29"/>
                </a:cubicBezTo>
                <a:cubicBezTo>
                  <a:pt x="86" y="29"/>
                  <a:pt x="86" y="29"/>
                  <a:pt x="86" y="29"/>
                </a:cubicBezTo>
                <a:cubicBezTo>
                  <a:pt x="86" y="29"/>
                  <a:pt x="86" y="29"/>
                  <a:pt x="86" y="29"/>
                </a:cubicBezTo>
                <a:cubicBezTo>
                  <a:pt x="86" y="29"/>
                  <a:pt x="86" y="29"/>
                  <a:pt x="86" y="29"/>
                </a:cubicBezTo>
                <a:cubicBezTo>
                  <a:pt x="86" y="29"/>
                  <a:pt x="86" y="29"/>
                  <a:pt x="86" y="29"/>
                </a:cubicBezTo>
                <a:cubicBezTo>
                  <a:pt x="87" y="29"/>
                  <a:pt x="87" y="29"/>
                  <a:pt x="87" y="29"/>
                </a:cubicBezTo>
                <a:cubicBezTo>
                  <a:pt x="90" y="40"/>
                  <a:pt x="90" y="40"/>
                  <a:pt x="90" y="40"/>
                </a:cubicBezTo>
                <a:cubicBezTo>
                  <a:pt x="90" y="40"/>
                  <a:pt x="90" y="40"/>
                  <a:pt x="90" y="40"/>
                </a:cubicBezTo>
                <a:cubicBezTo>
                  <a:pt x="90" y="40"/>
                  <a:pt x="90" y="40"/>
                  <a:pt x="90" y="41"/>
                </a:cubicBezTo>
                <a:cubicBezTo>
                  <a:pt x="90" y="41"/>
                  <a:pt x="90" y="41"/>
                  <a:pt x="90" y="41"/>
                </a:cubicBezTo>
                <a:cubicBezTo>
                  <a:pt x="90" y="41"/>
                  <a:pt x="90" y="41"/>
                  <a:pt x="90" y="41"/>
                </a:cubicBezTo>
                <a:cubicBezTo>
                  <a:pt x="90" y="41"/>
                  <a:pt x="90" y="41"/>
                  <a:pt x="90" y="41"/>
                </a:cubicBezTo>
                <a:cubicBezTo>
                  <a:pt x="90" y="41"/>
                  <a:pt x="90" y="41"/>
                  <a:pt x="90" y="41"/>
                </a:cubicBezTo>
                <a:cubicBezTo>
                  <a:pt x="90" y="41"/>
                  <a:pt x="90" y="41"/>
                  <a:pt x="90" y="41"/>
                </a:cubicBezTo>
                <a:cubicBezTo>
                  <a:pt x="90" y="41"/>
                  <a:pt x="90" y="41"/>
                  <a:pt x="90" y="41"/>
                </a:cubicBezTo>
                <a:cubicBezTo>
                  <a:pt x="90" y="41"/>
                  <a:pt x="89" y="41"/>
                  <a:pt x="89" y="41"/>
                </a:cubicBezTo>
                <a:cubicBezTo>
                  <a:pt x="89" y="41"/>
                  <a:pt x="89" y="41"/>
                  <a:pt x="89" y="41"/>
                </a:cubicBezTo>
                <a:cubicBezTo>
                  <a:pt x="89" y="41"/>
                  <a:pt x="89" y="41"/>
                  <a:pt x="89" y="41"/>
                </a:cubicBezTo>
                <a:cubicBezTo>
                  <a:pt x="89" y="41"/>
                  <a:pt x="89" y="41"/>
                  <a:pt x="89" y="41"/>
                </a:cubicBezTo>
                <a:cubicBezTo>
                  <a:pt x="89" y="41"/>
                  <a:pt x="89" y="41"/>
                  <a:pt x="89" y="41"/>
                </a:cubicBezTo>
                <a:cubicBezTo>
                  <a:pt x="89" y="41"/>
                  <a:pt x="89" y="41"/>
                  <a:pt x="89" y="41"/>
                </a:cubicBezTo>
                <a:cubicBezTo>
                  <a:pt x="79" y="47"/>
                  <a:pt x="79" y="47"/>
                  <a:pt x="79" y="47"/>
                </a:cubicBezTo>
                <a:cubicBezTo>
                  <a:pt x="79" y="47"/>
                  <a:pt x="79" y="47"/>
                  <a:pt x="78" y="47"/>
                </a:cubicBezTo>
                <a:cubicBezTo>
                  <a:pt x="78" y="46"/>
                  <a:pt x="78" y="46"/>
                  <a:pt x="79" y="46"/>
                </a:cubicBezTo>
                <a:cubicBezTo>
                  <a:pt x="88" y="40"/>
                  <a:pt x="88" y="40"/>
                  <a:pt x="88" y="40"/>
                </a:cubicBezTo>
                <a:cubicBezTo>
                  <a:pt x="85" y="30"/>
                  <a:pt x="85" y="30"/>
                  <a:pt x="85" y="30"/>
                </a:cubicBezTo>
                <a:cubicBezTo>
                  <a:pt x="74" y="30"/>
                  <a:pt x="74" y="30"/>
                  <a:pt x="74" y="30"/>
                </a:cubicBezTo>
                <a:cubicBezTo>
                  <a:pt x="74" y="30"/>
                  <a:pt x="74" y="30"/>
                  <a:pt x="74" y="29"/>
                </a:cubicBezTo>
                <a:cubicBezTo>
                  <a:pt x="74" y="29"/>
                  <a:pt x="74" y="28"/>
                  <a:pt x="74" y="28"/>
                </a:cubicBezTo>
                <a:close/>
                <a:moveTo>
                  <a:pt x="41" y="31"/>
                </a:moveTo>
                <a:cubicBezTo>
                  <a:pt x="42" y="32"/>
                  <a:pt x="41" y="33"/>
                  <a:pt x="40" y="33"/>
                </a:cubicBezTo>
                <a:cubicBezTo>
                  <a:pt x="37" y="35"/>
                  <a:pt x="34" y="38"/>
                  <a:pt x="32" y="42"/>
                </a:cubicBezTo>
                <a:cubicBezTo>
                  <a:pt x="32" y="43"/>
                  <a:pt x="31" y="44"/>
                  <a:pt x="31" y="44"/>
                </a:cubicBezTo>
                <a:cubicBezTo>
                  <a:pt x="30" y="43"/>
                  <a:pt x="30" y="42"/>
                  <a:pt x="30" y="41"/>
                </a:cubicBezTo>
                <a:cubicBezTo>
                  <a:pt x="32" y="37"/>
                  <a:pt x="35" y="34"/>
                  <a:pt x="39" y="31"/>
                </a:cubicBezTo>
                <a:cubicBezTo>
                  <a:pt x="40" y="31"/>
                  <a:pt x="41" y="31"/>
                  <a:pt x="41" y="31"/>
                </a:cubicBezTo>
                <a:close/>
                <a:moveTo>
                  <a:pt x="17" y="64"/>
                </a:moveTo>
                <a:cubicBezTo>
                  <a:pt x="6" y="64"/>
                  <a:pt x="6" y="64"/>
                  <a:pt x="6" y="64"/>
                </a:cubicBezTo>
                <a:cubicBezTo>
                  <a:pt x="6" y="64"/>
                  <a:pt x="6" y="64"/>
                  <a:pt x="6" y="64"/>
                </a:cubicBezTo>
                <a:cubicBezTo>
                  <a:pt x="6" y="64"/>
                  <a:pt x="6" y="64"/>
                  <a:pt x="6" y="64"/>
                </a:cubicBezTo>
                <a:cubicBezTo>
                  <a:pt x="6" y="64"/>
                  <a:pt x="6" y="64"/>
                  <a:pt x="6" y="64"/>
                </a:cubicBezTo>
                <a:cubicBezTo>
                  <a:pt x="6" y="64"/>
                  <a:pt x="6" y="64"/>
                  <a:pt x="6" y="64"/>
                </a:cubicBezTo>
                <a:cubicBezTo>
                  <a:pt x="6" y="64"/>
                  <a:pt x="6" y="64"/>
                  <a:pt x="6" y="64"/>
                </a:cubicBezTo>
                <a:cubicBezTo>
                  <a:pt x="6" y="64"/>
                  <a:pt x="6" y="64"/>
                  <a:pt x="6" y="64"/>
                </a:cubicBezTo>
                <a:cubicBezTo>
                  <a:pt x="5" y="64"/>
                  <a:pt x="5" y="64"/>
                  <a:pt x="5" y="64"/>
                </a:cubicBezTo>
                <a:cubicBezTo>
                  <a:pt x="5" y="64"/>
                  <a:pt x="5" y="64"/>
                  <a:pt x="5" y="64"/>
                </a:cubicBezTo>
                <a:cubicBezTo>
                  <a:pt x="5" y="64"/>
                  <a:pt x="5" y="64"/>
                  <a:pt x="5" y="63"/>
                </a:cubicBezTo>
                <a:cubicBezTo>
                  <a:pt x="5" y="63"/>
                  <a:pt x="5" y="63"/>
                  <a:pt x="5" y="63"/>
                </a:cubicBezTo>
                <a:cubicBezTo>
                  <a:pt x="5" y="63"/>
                  <a:pt x="5" y="63"/>
                  <a:pt x="5" y="63"/>
                </a:cubicBezTo>
                <a:cubicBezTo>
                  <a:pt x="5" y="63"/>
                  <a:pt x="5" y="63"/>
                  <a:pt x="5" y="63"/>
                </a:cubicBezTo>
                <a:cubicBezTo>
                  <a:pt x="5" y="63"/>
                  <a:pt x="5" y="63"/>
                  <a:pt x="5" y="63"/>
                </a:cubicBezTo>
                <a:cubicBezTo>
                  <a:pt x="5" y="63"/>
                  <a:pt x="5" y="63"/>
                  <a:pt x="5" y="63"/>
                </a:cubicBezTo>
                <a:cubicBezTo>
                  <a:pt x="2" y="52"/>
                  <a:pt x="2" y="52"/>
                  <a:pt x="2" y="52"/>
                </a:cubicBezTo>
                <a:cubicBezTo>
                  <a:pt x="2" y="52"/>
                  <a:pt x="2" y="52"/>
                  <a:pt x="2" y="52"/>
                </a:cubicBezTo>
                <a:cubicBezTo>
                  <a:pt x="2" y="52"/>
                  <a:pt x="2" y="52"/>
                  <a:pt x="2" y="52"/>
                </a:cubicBezTo>
                <a:cubicBezTo>
                  <a:pt x="2" y="52"/>
                  <a:pt x="2" y="52"/>
                  <a:pt x="2" y="52"/>
                </a:cubicBezTo>
                <a:cubicBezTo>
                  <a:pt x="2" y="52"/>
                  <a:pt x="2" y="52"/>
                  <a:pt x="2" y="52"/>
                </a:cubicBezTo>
                <a:cubicBezTo>
                  <a:pt x="2" y="52"/>
                  <a:pt x="2" y="52"/>
                  <a:pt x="2" y="51"/>
                </a:cubicBezTo>
                <a:cubicBezTo>
                  <a:pt x="2" y="51"/>
                  <a:pt x="2" y="51"/>
                  <a:pt x="2" y="51"/>
                </a:cubicBezTo>
                <a:cubicBezTo>
                  <a:pt x="2" y="51"/>
                  <a:pt x="2" y="51"/>
                  <a:pt x="2" y="51"/>
                </a:cubicBezTo>
                <a:cubicBezTo>
                  <a:pt x="2" y="51"/>
                  <a:pt x="2" y="51"/>
                  <a:pt x="2" y="51"/>
                </a:cubicBezTo>
                <a:cubicBezTo>
                  <a:pt x="2" y="51"/>
                  <a:pt x="2" y="51"/>
                  <a:pt x="2" y="51"/>
                </a:cubicBezTo>
                <a:cubicBezTo>
                  <a:pt x="2" y="51"/>
                  <a:pt x="2" y="51"/>
                  <a:pt x="2" y="51"/>
                </a:cubicBezTo>
                <a:cubicBezTo>
                  <a:pt x="2" y="51"/>
                  <a:pt x="2" y="51"/>
                  <a:pt x="2" y="51"/>
                </a:cubicBezTo>
                <a:cubicBezTo>
                  <a:pt x="2" y="51"/>
                  <a:pt x="2" y="51"/>
                  <a:pt x="2" y="51"/>
                </a:cubicBezTo>
                <a:cubicBezTo>
                  <a:pt x="2" y="51"/>
                  <a:pt x="2" y="51"/>
                  <a:pt x="2" y="51"/>
                </a:cubicBezTo>
                <a:cubicBezTo>
                  <a:pt x="2" y="51"/>
                  <a:pt x="2" y="51"/>
                  <a:pt x="2" y="51"/>
                </a:cubicBezTo>
                <a:cubicBezTo>
                  <a:pt x="12" y="45"/>
                  <a:pt x="12" y="45"/>
                  <a:pt x="12" y="45"/>
                </a:cubicBezTo>
                <a:cubicBezTo>
                  <a:pt x="13" y="45"/>
                  <a:pt x="13" y="45"/>
                  <a:pt x="13" y="45"/>
                </a:cubicBezTo>
                <a:cubicBezTo>
                  <a:pt x="14" y="46"/>
                  <a:pt x="13" y="46"/>
                  <a:pt x="13" y="47"/>
                </a:cubicBezTo>
                <a:cubicBezTo>
                  <a:pt x="4" y="52"/>
                  <a:pt x="4" y="52"/>
                  <a:pt x="4" y="52"/>
                </a:cubicBezTo>
                <a:cubicBezTo>
                  <a:pt x="7" y="62"/>
                  <a:pt x="7" y="62"/>
                  <a:pt x="7" y="62"/>
                </a:cubicBezTo>
                <a:cubicBezTo>
                  <a:pt x="17" y="62"/>
                  <a:pt x="17" y="62"/>
                  <a:pt x="17" y="62"/>
                </a:cubicBezTo>
                <a:cubicBezTo>
                  <a:pt x="18" y="62"/>
                  <a:pt x="18" y="63"/>
                  <a:pt x="18" y="63"/>
                </a:cubicBezTo>
                <a:cubicBezTo>
                  <a:pt x="18" y="63"/>
                  <a:pt x="18" y="64"/>
                  <a:pt x="17" y="64"/>
                </a:cubicBezTo>
                <a:close/>
                <a:moveTo>
                  <a:pt x="20" y="13"/>
                </a:moveTo>
                <a:cubicBezTo>
                  <a:pt x="12" y="20"/>
                  <a:pt x="12" y="20"/>
                  <a:pt x="12" y="20"/>
                </a:cubicBezTo>
                <a:cubicBezTo>
                  <a:pt x="18" y="29"/>
                  <a:pt x="18" y="29"/>
                  <a:pt x="18" y="29"/>
                </a:cubicBezTo>
                <a:cubicBezTo>
                  <a:pt x="18" y="30"/>
                  <a:pt x="18" y="30"/>
                  <a:pt x="17" y="31"/>
                </a:cubicBezTo>
                <a:cubicBezTo>
                  <a:pt x="17" y="31"/>
                  <a:pt x="16" y="31"/>
                  <a:pt x="16" y="3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20"/>
                  <a:pt x="11" y="20"/>
                </a:cubicBezTo>
                <a:cubicBezTo>
                  <a:pt x="11" y="20"/>
                  <a:pt x="11" y="19"/>
                  <a:pt x="11" y="19"/>
                </a:cubicBezTo>
                <a:cubicBezTo>
                  <a:pt x="11" y="19"/>
                  <a:pt x="11" y="19"/>
                  <a:pt x="11" y="19"/>
                </a:cubicBezTo>
                <a:cubicBezTo>
                  <a:pt x="19" y="11"/>
                  <a:pt x="19" y="11"/>
                  <a:pt x="19" y="11"/>
                </a:cubicBezTo>
                <a:cubicBezTo>
                  <a:pt x="19" y="11"/>
                  <a:pt x="19" y="11"/>
                  <a:pt x="19" y="11"/>
                </a:cubicBezTo>
                <a:cubicBezTo>
                  <a:pt x="19" y="11"/>
                  <a:pt x="19" y="11"/>
                  <a:pt x="19" y="11"/>
                </a:cubicBezTo>
                <a:cubicBezTo>
                  <a:pt x="19" y="11"/>
                  <a:pt x="19" y="11"/>
                  <a:pt x="19" y="11"/>
                </a:cubicBezTo>
                <a:cubicBezTo>
                  <a:pt x="19" y="11"/>
                  <a:pt x="19" y="11"/>
                  <a:pt x="19" y="11"/>
                </a:cubicBezTo>
                <a:cubicBezTo>
                  <a:pt x="19" y="11"/>
                  <a:pt x="19" y="11"/>
                  <a:pt x="19" y="11"/>
                </a:cubicBezTo>
                <a:cubicBezTo>
                  <a:pt x="19" y="11"/>
                  <a:pt x="19" y="11"/>
                  <a:pt x="19" y="11"/>
                </a:cubicBezTo>
                <a:cubicBezTo>
                  <a:pt x="19" y="11"/>
                  <a:pt x="19" y="11"/>
                  <a:pt x="19" y="11"/>
                </a:cubicBezTo>
                <a:cubicBezTo>
                  <a:pt x="19" y="11"/>
                  <a:pt x="20" y="11"/>
                  <a:pt x="20" y="11"/>
                </a:cubicBezTo>
                <a:cubicBezTo>
                  <a:pt x="20" y="11"/>
                  <a:pt x="20" y="11"/>
                  <a:pt x="20" y="11"/>
                </a:cubicBezTo>
                <a:cubicBezTo>
                  <a:pt x="20" y="11"/>
                  <a:pt x="20" y="11"/>
                  <a:pt x="20" y="11"/>
                </a:cubicBezTo>
                <a:cubicBezTo>
                  <a:pt x="20" y="11"/>
                  <a:pt x="20" y="11"/>
                  <a:pt x="20" y="11"/>
                </a:cubicBezTo>
                <a:cubicBezTo>
                  <a:pt x="20" y="11"/>
                  <a:pt x="20" y="11"/>
                  <a:pt x="20" y="11"/>
                </a:cubicBezTo>
                <a:cubicBezTo>
                  <a:pt x="20" y="11"/>
                  <a:pt x="20" y="11"/>
                  <a:pt x="20" y="11"/>
                </a:cubicBezTo>
                <a:cubicBezTo>
                  <a:pt x="20" y="11"/>
                  <a:pt x="20" y="11"/>
                  <a:pt x="20" y="11"/>
                </a:cubicBezTo>
                <a:cubicBezTo>
                  <a:pt x="30" y="17"/>
                  <a:pt x="30" y="17"/>
                  <a:pt x="30" y="17"/>
                </a:cubicBezTo>
                <a:cubicBezTo>
                  <a:pt x="30" y="17"/>
                  <a:pt x="30" y="17"/>
                  <a:pt x="30" y="18"/>
                </a:cubicBezTo>
                <a:cubicBezTo>
                  <a:pt x="30" y="18"/>
                  <a:pt x="29" y="18"/>
                  <a:pt x="29" y="18"/>
                </a:cubicBezTo>
                <a:lnTo>
                  <a:pt x="20" y="13"/>
                </a:lnTo>
                <a:close/>
                <a:moveTo>
                  <a:pt x="26" y="40"/>
                </a:moveTo>
                <a:cubicBezTo>
                  <a:pt x="25" y="41"/>
                  <a:pt x="25" y="42"/>
                  <a:pt x="24" y="42"/>
                </a:cubicBezTo>
                <a:cubicBezTo>
                  <a:pt x="23" y="42"/>
                  <a:pt x="23" y="41"/>
                  <a:pt x="24" y="40"/>
                </a:cubicBezTo>
                <a:cubicBezTo>
                  <a:pt x="26" y="33"/>
                  <a:pt x="30" y="28"/>
                  <a:pt x="36" y="25"/>
                </a:cubicBezTo>
                <a:cubicBezTo>
                  <a:pt x="37" y="24"/>
                  <a:pt x="38" y="24"/>
                  <a:pt x="39" y="25"/>
                </a:cubicBezTo>
                <a:cubicBezTo>
                  <a:pt x="39" y="26"/>
                  <a:pt x="38" y="26"/>
                  <a:pt x="37" y="27"/>
                </a:cubicBezTo>
                <a:cubicBezTo>
                  <a:pt x="32" y="30"/>
                  <a:pt x="28" y="34"/>
                  <a:pt x="26" y="40"/>
                </a:cubicBezTo>
                <a:close/>
                <a:moveTo>
                  <a:pt x="47" y="80"/>
                </a:moveTo>
                <a:cubicBezTo>
                  <a:pt x="41" y="90"/>
                  <a:pt x="41" y="90"/>
                  <a:pt x="41" y="90"/>
                </a:cubicBezTo>
                <a:cubicBezTo>
                  <a:pt x="41" y="90"/>
                  <a:pt x="41" y="90"/>
                  <a:pt x="41" y="90"/>
                </a:cubicBezTo>
                <a:cubicBezTo>
                  <a:pt x="41" y="90"/>
                  <a:pt x="41" y="90"/>
                  <a:pt x="41" y="90"/>
                </a:cubicBezTo>
                <a:cubicBezTo>
                  <a:pt x="41" y="90"/>
                  <a:pt x="41" y="90"/>
                  <a:pt x="41" y="90"/>
                </a:cubicBezTo>
                <a:cubicBezTo>
                  <a:pt x="41" y="90"/>
                  <a:pt x="41" y="90"/>
                  <a:pt x="41" y="90"/>
                </a:cubicBezTo>
                <a:cubicBezTo>
                  <a:pt x="41" y="90"/>
                  <a:pt x="41" y="90"/>
                  <a:pt x="41" y="90"/>
                </a:cubicBezTo>
                <a:cubicBezTo>
                  <a:pt x="41" y="90"/>
                  <a:pt x="41" y="90"/>
                  <a:pt x="41" y="90"/>
                </a:cubicBezTo>
                <a:cubicBezTo>
                  <a:pt x="41" y="90"/>
                  <a:pt x="41" y="90"/>
                  <a:pt x="41" y="90"/>
                </a:cubicBezTo>
                <a:cubicBezTo>
                  <a:pt x="41" y="90"/>
                  <a:pt x="41" y="90"/>
                  <a:pt x="41" y="90"/>
                </a:cubicBezTo>
                <a:cubicBezTo>
                  <a:pt x="41" y="90"/>
                  <a:pt x="41" y="90"/>
                  <a:pt x="41" y="90"/>
                </a:cubicBezTo>
                <a:cubicBezTo>
                  <a:pt x="41" y="90"/>
                  <a:pt x="41" y="90"/>
                  <a:pt x="41" y="90"/>
                </a:cubicBezTo>
                <a:cubicBezTo>
                  <a:pt x="41" y="90"/>
                  <a:pt x="41" y="90"/>
                  <a:pt x="40" y="90"/>
                </a:cubicBezTo>
                <a:cubicBezTo>
                  <a:pt x="40" y="90"/>
                  <a:pt x="40" y="90"/>
                  <a:pt x="40" y="90"/>
                </a:cubicBezTo>
                <a:cubicBezTo>
                  <a:pt x="40" y="90"/>
                  <a:pt x="40" y="90"/>
                  <a:pt x="40" y="90"/>
                </a:cubicBezTo>
                <a:cubicBezTo>
                  <a:pt x="40" y="90"/>
                  <a:pt x="40" y="90"/>
                  <a:pt x="40" y="90"/>
                </a:cubicBezTo>
                <a:cubicBezTo>
                  <a:pt x="29" y="87"/>
                  <a:pt x="29" y="87"/>
                  <a:pt x="29" y="87"/>
                </a:cubicBezTo>
                <a:cubicBezTo>
                  <a:pt x="29" y="87"/>
                  <a:pt x="29" y="87"/>
                  <a:pt x="29" y="87"/>
                </a:cubicBezTo>
                <a:cubicBezTo>
                  <a:pt x="29" y="87"/>
                  <a:pt x="29" y="87"/>
                  <a:pt x="29" y="87"/>
                </a:cubicBezTo>
                <a:cubicBezTo>
                  <a:pt x="29" y="87"/>
                  <a:pt x="29" y="87"/>
                  <a:pt x="29" y="87"/>
                </a:cubicBezTo>
                <a:cubicBezTo>
                  <a:pt x="29" y="87"/>
                  <a:pt x="29" y="87"/>
                  <a:pt x="29" y="87"/>
                </a:cubicBezTo>
                <a:cubicBezTo>
                  <a:pt x="29" y="87"/>
                  <a:pt x="29" y="87"/>
                  <a:pt x="29" y="87"/>
                </a:cubicBezTo>
                <a:cubicBezTo>
                  <a:pt x="29" y="87"/>
                  <a:pt x="29" y="87"/>
                  <a:pt x="29" y="87"/>
                </a:cubicBezTo>
                <a:cubicBezTo>
                  <a:pt x="29" y="87"/>
                  <a:pt x="29" y="87"/>
                  <a:pt x="29" y="87"/>
                </a:cubicBezTo>
                <a:cubicBezTo>
                  <a:pt x="29" y="87"/>
                  <a:pt x="29" y="87"/>
                  <a:pt x="28" y="87"/>
                </a:cubicBezTo>
                <a:cubicBezTo>
                  <a:pt x="28" y="87"/>
                  <a:pt x="28" y="86"/>
                  <a:pt x="28" y="86"/>
                </a:cubicBezTo>
                <a:cubicBezTo>
                  <a:pt x="28" y="86"/>
                  <a:pt x="28" y="86"/>
                  <a:pt x="28" y="86"/>
                </a:cubicBezTo>
                <a:cubicBezTo>
                  <a:pt x="28" y="86"/>
                  <a:pt x="28" y="86"/>
                  <a:pt x="28" y="86"/>
                </a:cubicBezTo>
                <a:cubicBezTo>
                  <a:pt x="28" y="86"/>
                  <a:pt x="28" y="86"/>
                  <a:pt x="28" y="86"/>
                </a:cubicBezTo>
                <a:cubicBezTo>
                  <a:pt x="28" y="86"/>
                  <a:pt x="28" y="86"/>
                  <a:pt x="28" y="86"/>
                </a:cubicBezTo>
                <a:cubicBezTo>
                  <a:pt x="28" y="86"/>
                  <a:pt x="28" y="86"/>
                  <a:pt x="28" y="86"/>
                </a:cubicBezTo>
                <a:cubicBezTo>
                  <a:pt x="28" y="75"/>
                  <a:pt x="28" y="75"/>
                  <a:pt x="28" y="75"/>
                </a:cubicBezTo>
                <a:cubicBezTo>
                  <a:pt x="28" y="74"/>
                  <a:pt x="29" y="74"/>
                  <a:pt x="29" y="74"/>
                </a:cubicBezTo>
                <a:cubicBezTo>
                  <a:pt x="29" y="74"/>
                  <a:pt x="30" y="74"/>
                  <a:pt x="30" y="75"/>
                </a:cubicBezTo>
                <a:cubicBezTo>
                  <a:pt x="30" y="86"/>
                  <a:pt x="30" y="86"/>
                  <a:pt x="30" y="86"/>
                </a:cubicBezTo>
                <a:cubicBezTo>
                  <a:pt x="40" y="88"/>
                  <a:pt x="40" y="88"/>
                  <a:pt x="40" y="88"/>
                </a:cubicBezTo>
                <a:cubicBezTo>
                  <a:pt x="46" y="79"/>
                  <a:pt x="46" y="79"/>
                  <a:pt x="46" y="79"/>
                </a:cubicBezTo>
                <a:cubicBezTo>
                  <a:pt x="46" y="79"/>
                  <a:pt x="46" y="78"/>
                  <a:pt x="47" y="79"/>
                </a:cubicBezTo>
                <a:cubicBezTo>
                  <a:pt x="47" y="79"/>
                  <a:pt x="47" y="79"/>
                  <a:pt x="47" y="80"/>
                </a:cubicBezTo>
                <a:close/>
                <a:moveTo>
                  <a:pt x="48" y="54"/>
                </a:moveTo>
                <a:cubicBezTo>
                  <a:pt x="44" y="55"/>
                  <a:pt x="39" y="53"/>
                  <a:pt x="38" y="48"/>
                </a:cubicBezTo>
                <a:cubicBezTo>
                  <a:pt x="37" y="44"/>
                  <a:pt x="39" y="39"/>
                  <a:pt x="44" y="38"/>
                </a:cubicBezTo>
                <a:cubicBezTo>
                  <a:pt x="48" y="37"/>
                  <a:pt x="53" y="39"/>
                  <a:pt x="54" y="44"/>
                </a:cubicBezTo>
                <a:cubicBezTo>
                  <a:pt x="55" y="48"/>
                  <a:pt x="52" y="53"/>
                  <a:pt x="48" y="54"/>
                </a:cubicBezTo>
                <a:close/>
                <a:moveTo>
                  <a:pt x="52" y="4"/>
                </a:moveTo>
                <a:cubicBezTo>
                  <a:pt x="46" y="13"/>
                  <a:pt x="46" y="13"/>
                  <a:pt x="46" y="13"/>
                </a:cubicBezTo>
                <a:cubicBezTo>
                  <a:pt x="46" y="14"/>
                  <a:pt x="45" y="14"/>
                  <a:pt x="45" y="14"/>
                </a:cubicBezTo>
                <a:cubicBezTo>
                  <a:pt x="45" y="13"/>
                  <a:pt x="45" y="13"/>
                  <a:pt x="45" y="12"/>
                </a:cubicBezTo>
                <a:cubicBezTo>
                  <a:pt x="51" y="3"/>
                  <a:pt x="51" y="3"/>
                  <a:pt x="51" y="3"/>
                </a:cubicBezTo>
                <a:cubicBezTo>
                  <a:pt x="51" y="3"/>
                  <a:pt x="51" y="3"/>
                  <a:pt x="51" y="3"/>
                </a:cubicBezTo>
                <a:cubicBezTo>
                  <a:pt x="51" y="3"/>
                  <a:pt x="51" y="3"/>
                  <a:pt x="51" y="3"/>
                </a:cubicBezTo>
                <a:cubicBezTo>
                  <a:pt x="51" y="3"/>
                  <a:pt x="51" y="3"/>
                  <a:pt x="51" y="3"/>
                </a:cubicBezTo>
                <a:cubicBezTo>
                  <a:pt x="51" y="3"/>
                  <a:pt x="51" y="3"/>
                  <a:pt x="51" y="3"/>
                </a:cubicBezTo>
                <a:cubicBezTo>
                  <a:pt x="51" y="2"/>
                  <a:pt x="51" y="2"/>
                  <a:pt x="51" y="2"/>
                </a:cubicBezTo>
                <a:cubicBezTo>
                  <a:pt x="51" y="2"/>
                  <a:pt x="51" y="2"/>
                  <a:pt x="51" y="2"/>
                </a:cubicBezTo>
                <a:cubicBezTo>
                  <a:pt x="51" y="2"/>
                  <a:pt x="51" y="2"/>
                  <a:pt x="51" y="2"/>
                </a:cubicBezTo>
                <a:cubicBezTo>
                  <a:pt x="51" y="2"/>
                  <a:pt x="51" y="2"/>
                  <a:pt x="51" y="2"/>
                </a:cubicBezTo>
                <a:cubicBezTo>
                  <a:pt x="51" y="2"/>
                  <a:pt x="51" y="2"/>
                  <a:pt x="51" y="2"/>
                </a:cubicBezTo>
                <a:cubicBezTo>
                  <a:pt x="51" y="2"/>
                  <a:pt x="51" y="2"/>
                  <a:pt x="51" y="2"/>
                </a:cubicBezTo>
                <a:cubicBezTo>
                  <a:pt x="51" y="2"/>
                  <a:pt x="51" y="2"/>
                  <a:pt x="51" y="2"/>
                </a:cubicBezTo>
                <a:cubicBezTo>
                  <a:pt x="51" y="2"/>
                  <a:pt x="51" y="2"/>
                  <a:pt x="51" y="2"/>
                </a:cubicBezTo>
                <a:cubicBezTo>
                  <a:pt x="51" y="2"/>
                  <a:pt x="51" y="2"/>
                  <a:pt x="51" y="2"/>
                </a:cubicBezTo>
                <a:cubicBezTo>
                  <a:pt x="51" y="2"/>
                  <a:pt x="51" y="2"/>
                  <a:pt x="51" y="2"/>
                </a:cubicBezTo>
                <a:cubicBezTo>
                  <a:pt x="63" y="5"/>
                  <a:pt x="63" y="5"/>
                  <a:pt x="63" y="5"/>
                </a:cubicBezTo>
                <a:cubicBezTo>
                  <a:pt x="63" y="5"/>
                  <a:pt x="63" y="5"/>
                  <a:pt x="63" y="5"/>
                </a:cubicBezTo>
                <a:cubicBezTo>
                  <a:pt x="63" y="5"/>
                  <a:pt x="63" y="5"/>
                  <a:pt x="63" y="5"/>
                </a:cubicBezTo>
                <a:cubicBezTo>
                  <a:pt x="63" y="5"/>
                  <a:pt x="63" y="5"/>
                  <a:pt x="63" y="5"/>
                </a:cubicBezTo>
                <a:cubicBezTo>
                  <a:pt x="63" y="5"/>
                  <a:pt x="63" y="5"/>
                  <a:pt x="63" y="5"/>
                </a:cubicBezTo>
                <a:cubicBezTo>
                  <a:pt x="63" y="6"/>
                  <a:pt x="63" y="6"/>
                  <a:pt x="63" y="6"/>
                </a:cubicBezTo>
                <a:cubicBezTo>
                  <a:pt x="63" y="6"/>
                  <a:pt x="63" y="6"/>
                  <a:pt x="63" y="6"/>
                </a:cubicBezTo>
                <a:cubicBezTo>
                  <a:pt x="63" y="6"/>
                  <a:pt x="63" y="6"/>
                  <a:pt x="63" y="6"/>
                </a:cubicBezTo>
                <a:cubicBezTo>
                  <a:pt x="63" y="6"/>
                  <a:pt x="63" y="6"/>
                  <a:pt x="63" y="6"/>
                </a:cubicBezTo>
                <a:cubicBezTo>
                  <a:pt x="63" y="6"/>
                  <a:pt x="63" y="6"/>
                  <a:pt x="63" y="6"/>
                </a:cubicBezTo>
                <a:cubicBezTo>
                  <a:pt x="63" y="6"/>
                  <a:pt x="63" y="6"/>
                  <a:pt x="63" y="6"/>
                </a:cubicBezTo>
                <a:cubicBezTo>
                  <a:pt x="63" y="6"/>
                  <a:pt x="63" y="6"/>
                  <a:pt x="63" y="6"/>
                </a:cubicBezTo>
                <a:cubicBezTo>
                  <a:pt x="63" y="6"/>
                  <a:pt x="63" y="6"/>
                  <a:pt x="63" y="6"/>
                </a:cubicBezTo>
                <a:cubicBezTo>
                  <a:pt x="63" y="6"/>
                  <a:pt x="63" y="6"/>
                  <a:pt x="63" y="6"/>
                </a:cubicBezTo>
                <a:cubicBezTo>
                  <a:pt x="63" y="6"/>
                  <a:pt x="63" y="6"/>
                  <a:pt x="63" y="6"/>
                </a:cubicBezTo>
                <a:cubicBezTo>
                  <a:pt x="63" y="17"/>
                  <a:pt x="63" y="17"/>
                  <a:pt x="63" y="17"/>
                </a:cubicBezTo>
                <a:cubicBezTo>
                  <a:pt x="63" y="18"/>
                  <a:pt x="63" y="18"/>
                  <a:pt x="63" y="18"/>
                </a:cubicBezTo>
                <a:cubicBezTo>
                  <a:pt x="62" y="18"/>
                  <a:pt x="62" y="18"/>
                  <a:pt x="62" y="17"/>
                </a:cubicBezTo>
                <a:cubicBezTo>
                  <a:pt x="62" y="7"/>
                  <a:pt x="62" y="7"/>
                  <a:pt x="62" y="7"/>
                </a:cubicBezTo>
                <a:lnTo>
                  <a:pt x="52" y="4"/>
                </a:lnTo>
                <a:close/>
                <a:moveTo>
                  <a:pt x="81" y="72"/>
                </a:moveTo>
                <a:cubicBezTo>
                  <a:pt x="81" y="72"/>
                  <a:pt x="81" y="72"/>
                  <a:pt x="81" y="72"/>
                </a:cubicBezTo>
                <a:cubicBezTo>
                  <a:pt x="81" y="72"/>
                  <a:pt x="81" y="72"/>
                  <a:pt x="81" y="72"/>
                </a:cubicBezTo>
                <a:cubicBezTo>
                  <a:pt x="81" y="72"/>
                  <a:pt x="81" y="72"/>
                  <a:pt x="81" y="72"/>
                </a:cubicBezTo>
                <a:cubicBezTo>
                  <a:pt x="81" y="72"/>
                  <a:pt x="81" y="72"/>
                  <a:pt x="81" y="72"/>
                </a:cubicBezTo>
                <a:cubicBezTo>
                  <a:pt x="81" y="72"/>
                  <a:pt x="81" y="72"/>
                  <a:pt x="81" y="72"/>
                </a:cubicBezTo>
                <a:cubicBezTo>
                  <a:pt x="81" y="72"/>
                  <a:pt x="81" y="72"/>
                  <a:pt x="81" y="72"/>
                </a:cubicBezTo>
                <a:cubicBezTo>
                  <a:pt x="81" y="72"/>
                  <a:pt x="81" y="72"/>
                  <a:pt x="81" y="72"/>
                </a:cubicBezTo>
                <a:cubicBezTo>
                  <a:pt x="81" y="72"/>
                  <a:pt x="81" y="72"/>
                  <a:pt x="81" y="73"/>
                </a:cubicBezTo>
                <a:cubicBezTo>
                  <a:pt x="81" y="73"/>
                  <a:pt x="81" y="73"/>
                  <a:pt x="81" y="73"/>
                </a:cubicBezTo>
                <a:cubicBezTo>
                  <a:pt x="81" y="73"/>
                  <a:pt x="81" y="73"/>
                  <a:pt x="81" y="73"/>
                </a:cubicBezTo>
                <a:cubicBezTo>
                  <a:pt x="81" y="73"/>
                  <a:pt x="81" y="73"/>
                  <a:pt x="81" y="73"/>
                </a:cubicBezTo>
                <a:cubicBezTo>
                  <a:pt x="81" y="73"/>
                  <a:pt x="81" y="73"/>
                  <a:pt x="81" y="73"/>
                </a:cubicBezTo>
                <a:cubicBezTo>
                  <a:pt x="81" y="73"/>
                  <a:pt x="81" y="73"/>
                  <a:pt x="81" y="73"/>
                </a:cubicBezTo>
                <a:cubicBezTo>
                  <a:pt x="73" y="81"/>
                  <a:pt x="73" y="81"/>
                  <a:pt x="73" y="81"/>
                </a:cubicBezTo>
                <a:cubicBezTo>
                  <a:pt x="73" y="81"/>
                  <a:pt x="73" y="81"/>
                  <a:pt x="73" y="81"/>
                </a:cubicBezTo>
                <a:cubicBezTo>
                  <a:pt x="73" y="81"/>
                  <a:pt x="73" y="81"/>
                  <a:pt x="73" y="81"/>
                </a:cubicBezTo>
                <a:cubicBezTo>
                  <a:pt x="73" y="81"/>
                  <a:pt x="73" y="81"/>
                  <a:pt x="73" y="81"/>
                </a:cubicBezTo>
                <a:cubicBezTo>
                  <a:pt x="72" y="81"/>
                  <a:pt x="72" y="81"/>
                  <a:pt x="72" y="81"/>
                </a:cubicBezTo>
                <a:cubicBezTo>
                  <a:pt x="72" y="81"/>
                  <a:pt x="72" y="81"/>
                  <a:pt x="72" y="81"/>
                </a:cubicBezTo>
                <a:cubicBezTo>
                  <a:pt x="72" y="81"/>
                  <a:pt x="72" y="81"/>
                  <a:pt x="72" y="81"/>
                </a:cubicBezTo>
                <a:cubicBezTo>
                  <a:pt x="72" y="81"/>
                  <a:pt x="72" y="81"/>
                  <a:pt x="72" y="81"/>
                </a:cubicBezTo>
                <a:cubicBezTo>
                  <a:pt x="72" y="81"/>
                  <a:pt x="72" y="81"/>
                  <a:pt x="72" y="81"/>
                </a:cubicBezTo>
                <a:cubicBezTo>
                  <a:pt x="72" y="81"/>
                  <a:pt x="72" y="81"/>
                  <a:pt x="72" y="81"/>
                </a:cubicBezTo>
                <a:cubicBezTo>
                  <a:pt x="72" y="81"/>
                  <a:pt x="72" y="81"/>
                  <a:pt x="72" y="81"/>
                </a:cubicBezTo>
                <a:cubicBezTo>
                  <a:pt x="72" y="81"/>
                  <a:pt x="72" y="81"/>
                  <a:pt x="72" y="81"/>
                </a:cubicBezTo>
                <a:cubicBezTo>
                  <a:pt x="72" y="81"/>
                  <a:pt x="72" y="81"/>
                  <a:pt x="72" y="81"/>
                </a:cubicBezTo>
                <a:cubicBezTo>
                  <a:pt x="72" y="81"/>
                  <a:pt x="72" y="81"/>
                  <a:pt x="72" y="81"/>
                </a:cubicBezTo>
                <a:cubicBezTo>
                  <a:pt x="72" y="81"/>
                  <a:pt x="72" y="81"/>
                  <a:pt x="72" y="81"/>
                </a:cubicBezTo>
                <a:cubicBezTo>
                  <a:pt x="62" y="76"/>
                  <a:pt x="62" y="76"/>
                  <a:pt x="62" y="76"/>
                </a:cubicBezTo>
                <a:cubicBezTo>
                  <a:pt x="61" y="75"/>
                  <a:pt x="61" y="75"/>
                  <a:pt x="62" y="75"/>
                </a:cubicBezTo>
                <a:cubicBezTo>
                  <a:pt x="62" y="74"/>
                  <a:pt x="62" y="74"/>
                  <a:pt x="63" y="74"/>
                </a:cubicBezTo>
                <a:cubicBezTo>
                  <a:pt x="72" y="80"/>
                  <a:pt x="72" y="80"/>
                  <a:pt x="72" y="80"/>
                </a:cubicBezTo>
                <a:cubicBezTo>
                  <a:pt x="79" y="72"/>
                  <a:pt x="79" y="72"/>
                  <a:pt x="79" y="72"/>
                </a:cubicBezTo>
                <a:cubicBezTo>
                  <a:pt x="74" y="63"/>
                  <a:pt x="74" y="63"/>
                  <a:pt x="74" y="63"/>
                </a:cubicBezTo>
                <a:cubicBezTo>
                  <a:pt x="74" y="62"/>
                  <a:pt x="74" y="62"/>
                  <a:pt x="74" y="62"/>
                </a:cubicBezTo>
                <a:cubicBezTo>
                  <a:pt x="75" y="61"/>
                  <a:pt x="75" y="62"/>
                  <a:pt x="75" y="62"/>
                </a:cubicBezTo>
                <a:cubicBezTo>
                  <a:pt x="81" y="72"/>
                  <a:pt x="81" y="72"/>
                  <a:pt x="81" y="72"/>
                </a:cubicBezTo>
                <a:cubicBezTo>
                  <a:pt x="81" y="72"/>
                  <a:pt x="81" y="72"/>
                  <a:pt x="81" y="72"/>
                </a:cubicBezTo>
                <a:close/>
              </a:path>
            </a:pathLst>
          </a:custGeom>
          <a:solidFill>
            <a:schemeClr val="bg1">
              <a:alpha val="100000"/>
            </a:schemeClr>
          </a:solidFill>
          <a:ln w="9525">
            <a:noFill/>
          </a:ln>
        </p:spPr>
        <p:txBody>
          <a:bodyPr/>
          <a:lstStyle/>
          <a:p>
            <a:endParaRPr lang="zh-CN" altLang="en-US"/>
          </a:p>
        </p:txBody>
      </p:sp>
      <p:sp>
        <p:nvSpPr>
          <p:cNvPr id="19469" name="Freeform 502"/>
          <p:cNvSpPr>
            <a:spLocks noEditPoints="1"/>
          </p:cNvSpPr>
          <p:nvPr/>
        </p:nvSpPr>
        <p:spPr>
          <a:xfrm>
            <a:off x="8812213" y="1905000"/>
            <a:ext cx="593725" cy="439738"/>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0" y="2147483646"/>
              </a:cxn>
              <a:cxn ang="0">
                <a:pos x="0" y="2147483646"/>
              </a:cxn>
              <a:cxn ang="0">
                <a:pos x="2147483646" y="2147483646"/>
              </a:cxn>
              <a:cxn ang="0">
                <a:pos x="2147483646" y="2147483646"/>
              </a:cxn>
            </a:cxnLst>
            <a:rect l="0" t="0" r="0" b="0"/>
            <a:pathLst>
              <a:path w="107" h="79">
                <a:moveTo>
                  <a:pt x="106" y="33"/>
                </a:moveTo>
                <a:cubicBezTo>
                  <a:pt x="17" y="33"/>
                  <a:pt x="17" y="33"/>
                  <a:pt x="17" y="33"/>
                </a:cubicBezTo>
                <a:cubicBezTo>
                  <a:pt x="17" y="33"/>
                  <a:pt x="16" y="34"/>
                  <a:pt x="16" y="35"/>
                </a:cubicBezTo>
                <a:cubicBezTo>
                  <a:pt x="0" y="79"/>
                  <a:pt x="0" y="79"/>
                  <a:pt x="0" y="79"/>
                </a:cubicBezTo>
                <a:cubicBezTo>
                  <a:pt x="91" y="79"/>
                  <a:pt x="91" y="79"/>
                  <a:pt x="91" y="79"/>
                </a:cubicBezTo>
                <a:cubicBezTo>
                  <a:pt x="107" y="35"/>
                  <a:pt x="107" y="35"/>
                  <a:pt x="107" y="35"/>
                </a:cubicBezTo>
                <a:cubicBezTo>
                  <a:pt x="107" y="34"/>
                  <a:pt x="107" y="33"/>
                  <a:pt x="106" y="33"/>
                </a:cubicBezTo>
                <a:close/>
                <a:moveTo>
                  <a:pt x="17" y="30"/>
                </a:moveTo>
                <a:cubicBezTo>
                  <a:pt x="91" y="30"/>
                  <a:pt x="91" y="30"/>
                  <a:pt x="91" y="30"/>
                </a:cubicBezTo>
                <a:cubicBezTo>
                  <a:pt x="91" y="14"/>
                  <a:pt x="91" y="14"/>
                  <a:pt x="91" y="14"/>
                </a:cubicBezTo>
                <a:cubicBezTo>
                  <a:pt x="91" y="13"/>
                  <a:pt x="90" y="13"/>
                  <a:pt x="90" y="13"/>
                </a:cubicBezTo>
                <a:cubicBezTo>
                  <a:pt x="41" y="13"/>
                  <a:pt x="41" y="13"/>
                  <a:pt x="41" y="13"/>
                </a:cubicBezTo>
                <a:cubicBezTo>
                  <a:pt x="40" y="13"/>
                  <a:pt x="40" y="12"/>
                  <a:pt x="40" y="12"/>
                </a:cubicBezTo>
                <a:cubicBezTo>
                  <a:pt x="40" y="5"/>
                  <a:pt x="40" y="5"/>
                  <a:pt x="40" y="5"/>
                </a:cubicBezTo>
                <a:cubicBezTo>
                  <a:pt x="40" y="2"/>
                  <a:pt x="38" y="0"/>
                  <a:pt x="35" y="0"/>
                </a:cubicBezTo>
                <a:cubicBezTo>
                  <a:pt x="5" y="0"/>
                  <a:pt x="5" y="0"/>
                  <a:pt x="5" y="0"/>
                </a:cubicBezTo>
                <a:cubicBezTo>
                  <a:pt x="2" y="0"/>
                  <a:pt x="0" y="2"/>
                  <a:pt x="0" y="5"/>
                </a:cubicBezTo>
                <a:cubicBezTo>
                  <a:pt x="0" y="70"/>
                  <a:pt x="0" y="70"/>
                  <a:pt x="0" y="70"/>
                </a:cubicBezTo>
                <a:cubicBezTo>
                  <a:pt x="13" y="34"/>
                  <a:pt x="13" y="34"/>
                  <a:pt x="13" y="34"/>
                </a:cubicBezTo>
                <a:cubicBezTo>
                  <a:pt x="13" y="32"/>
                  <a:pt x="15" y="30"/>
                  <a:pt x="17" y="30"/>
                </a:cubicBezTo>
                <a:close/>
              </a:path>
            </a:pathLst>
          </a:custGeom>
          <a:solidFill>
            <a:schemeClr val="bg1">
              <a:alpha val="100000"/>
            </a:schemeClr>
          </a:solidFill>
          <a:ln w="9525">
            <a:noFill/>
          </a:ln>
        </p:spPr>
        <p:txBody>
          <a:bodyPr/>
          <a:lstStyle/>
          <a:p>
            <a:endParaRPr lang="zh-CN" altLang="en-US"/>
          </a:p>
        </p:txBody>
      </p:sp>
      <p:sp>
        <p:nvSpPr>
          <p:cNvPr id="19470" name="Freeform 370"/>
          <p:cNvSpPr>
            <a:spLocks noEditPoints="1"/>
          </p:cNvSpPr>
          <p:nvPr/>
        </p:nvSpPr>
        <p:spPr>
          <a:xfrm>
            <a:off x="2544763" y="1917700"/>
            <a:ext cx="495300" cy="60007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73" h="88">
                <a:moveTo>
                  <a:pt x="60" y="8"/>
                </a:moveTo>
                <a:cubicBezTo>
                  <a:pt x="50" y="0"/>
                  <a:pt x="36" y="3"/>
                  <a:pt x="28" y="13"/>
                </a:cubicBezTo>
                <a:cubicBezTo>
                  <a:pt x="22" y="22"/>
                  <a:pt x="23" y="33"/>
                  <a:pt x="29" y="41"/>
                </a:cubicBezTo>
                <a:cubicBezTo>
                  <a:pt x="2" y="79"/>
                  <a:pt x="2" y="79"/>
                  <a:pt x="2" y="79"/>
                </a:cubicBezTo>
                <a:cubicBezTo>
                  <a:pt x="0" y="81"/>
                  <a:pt x="1" y="85"/>
                  <a:pt x="4" y="87"/>
                </a:cubicBezTo>
                <a:cubicBezTo>
                  <a:pt x="4" y="87"/>
                  <a:pt x="4" y="87"/>
                  <a:pt x="4" y="87"/>
                </a:cubicBezTo>
                <a:cubicBezTo>
                  <a:pt x="4" y="87"/>
                  <a:pt x="4" y="87"/>
                  <a:pt x="4" y="87"/>
                </a:cubicBezTo>
                <a:cubicBezTo>
                  <a:pt x="4" y="87"/>
                  <a:pt x="4" y="87"/>
                  <a:pt x="4" y="87"/>
                </a:cubicBezTo>
                <a:cubicBezTo>
                  <a:pt x="31" y="49"/>
                  <a:pt x="31" y="49"/>
                  <a:pt x="31" y="49"/>
                </a:cubicBezTo>
                <a:cubicBezTo>
                  <a:pt x="31" y="49"/>
                  <a:pt x="32" y="48"/>
                  <a:pt x="33" y="49"/>
                </a:cubicBezTo>
                <a:cubicBezTo>
                  <a:pt x="34" y="49"/>
                  <a:pt x="34" y="50"/>
                  <a:pt x="33" y="51"/>
                </a:cubicBezTo>
                <a:cubicBezTo>
                  <a:pt x="6" y="88"/>
                  <a:pt x="6" y="88"/>
                  <a:pt x="6" y="88"/>
                </a:cubicBezTo>
                <a:cubicBezTo>
                  <a:pt x="13" y="87"/>
                  <a:pt x="13" y="87"/>
                  <a:pt x="13" y="87"/>
                </a:cubicBezTo>
                <a:cubicBezTo>
                  <a:pt x="14" y="85"/>
                  <a:pt x="14" y="85"/>
                  <a:pt x="14" y="85"/>
                </a:cubicBezTo>
                <a:cubicBezTo>
                  <a:pt x="20" y="84"/>
                  <a:pt x="20" y="84"/>
                  <a:pt x="20" y="84"/>
                </a:cubicBezTo>
                <a:cubicBezTo>
                  <a:pt x="18" y="80"/>
                  <a:pt x="18" y="80"/>
                  <a:pt x="18" y="80"/>
                </a:cubicBezTo>
                <a:cubicBezTo>
                  <a:pt x="20" y="79"/>
                  <a:pt x="20" y="79"/>
                  <a:pt x="20" y="79"/>
                </a:cubicBezTo>
                <a:cubicBezTo>
                  <a:pt x="23" y="78"/>
                  <a:pt x="23" y="78"/>
                  <a:pt x="23" y="78"/>
                </a:cubicBezTo>
                <a:cubicBezTo>
                  <a:pt x="25" y="75"/>
                  <a:pt x="25" y="75"/>
                  <a:pt x="25" y="75"/>
                </a:cubicBezTo>
                <a:cubicBezTo>
                  <a:pt x="29" y="75"/>
                  <a:pt x="29" y="75"/>
                  <a:pt x="29" y="75"/>
                </a:cubicBezTo>
                <a:cubicBezTo>
                  <a:pt x="31" y="72"/>
                  <a:pt x="31" y="72"/>
                  <a:pt x="31" y="72"/>
                </a:cubicBezTo>
                <a:cubicBezTo>
                  <a:pt x="30" y="66"/>
                  <a:pt x="30" y="66"/>
                  <a:pt x="30" y="66"/>
                </a:cubicBezTo>
                <a:cubicBezTo>
                  <a:pt x="31" y="65"/>
                  <a:pt x="31" y="65"/>
                  <a:pt x="31" y="65"/>
                </a:cubicBezTo>
                <a:cubicBezTo>
                  <a:pt x="37" y="64"/>
                  <a:pt x="37" y="64"/>
                  <a:pt x="37" y="64"/>
                </a:cubicBezTo>
                <a:cubicBezTo>
                  <a:pt x="34" y="59"/>
                  <a:pt x="34" y="59"/>
                  <a:pt x="34" y="59"/>
                </a:cubicBezTo>
                <a:cubicBezTo>
                  <a:pt x="40" y="57"/>
                  <a:pt x="40" y="57"/>
                  <a:pt x="40" y="57"/>
                </a:cubicBezTo>
                <a:cubicBezTo>
                  <a:pt x="36" y="51"/>
                  <a:pt x="36" y="51"/>
                  <a:pt x="36" y="51"/>
                </a:cubicBezTo>
                <a:cubicBezTo>
                  <a:pt x="39" y="48"/>
                  <a:pt x="39" y="48"/>
                  <a:pt x="39" y="48"/>
                </a:cubicBezTo>
                <a:cubicBezTo>
                  <a:pt x="48" y="52"/>
                  <a:pt x="59" y="49"/>
                  <a:pt x="66" y="40"/>
                </a:cubicBezTo>
                <a:cubicBezTo>
                  <a:pt x="73" y="30"/>
                  <a:pt x="71" y="15"/>
                  <a:pt x="60" y="8"/>
                </a:cubicBezTo>
                <a:close/>
                <a:moveTo>
                  <a:pt x="58" y="19"/>
                </a:moveTo>
                <a:cubicBezTo>
                  <a:pt x="56" y="21"/>
                  <a:pt x="53" y="22"/>
                  <a:pt x="51" y="20"/>
                </a:cubicBezTo>
                <a:cubicBezTo>
                  <a:pt x="49" y="19"/>
                  <a:pt x="49" y="16"/>
                  <a:pt x="50" y="14"/>
                </a:cubicBezTo>
                <a:cubicBezTo>
                  <a:pt x="52" y="12"/>
                  <a:pt x="55" y="11"/>
                  <a:pt x="57" y="13"/>
                </a:cubicBezTo>
                <a:cubicBezTo>
                  <a:pt x="59" y="14"/>
                  <a:pt x="59" y="17"/>
                  <a:pt x="58" y="19"/>
                </a:cubicBezTo>
                <a:close/>
              </a:path>
            </a:pathLst>
          </a:custGeom>
          <a:solidFill>
            <a:schemeClr val="bg1">
              <a:alpha val="100000"/>
            </a:schemeClr>
          </a:solidFill>
          <a:ln w="9525">
            <a:noFill/>
          </a:ln>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文本框 23"/>
          <p:cNvSpPr txBox="1"/>
          <p:nvPr/>
        </p:nvSpPr>
        <p:spPr>
          <a:xfrm>
            <a:off x="127000" y="93663"/>
            <a:ext cx="2667000"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rgbClr val="262626"/>
                </a:solidFill>
                <a:latin typeface="微软雅黑" panose="020B0503020204020204" pitchFamily="34" charset="-122"/>
                <a:ea typeface="微软雅黑" panose="020B0503020204020204" pitchFamily="34" charset="-122"/>
              </a:rPr>
              <a:t>点击此处添加标题</a:t>
            </a:r>
          </a:p>
        </p:txBody>
      </p:sp>
      <p:pic>
        <p:nvPicPr>
          <p:cNvPr id="20483" name="Picture 2"/>
          <p:cNvPicPr>
            <a:picLocks noChangeAspect="1"/>
          </p:cNvPicPr>
          <p:nvPr/>
        </p:nvPicPr>
        <p:blipFill>
          <a:blip r:embed="rId3"/>
          <a:stretch>
            <a:fillRect/>
          </a:stretch>
        </p:blipFill>
        <p:spPr>
          <a:xfrm>
            <a:off x="2833688" y="1282700"/>
            <a:ext cx="8837612" cy="4243388"/>
          </a:xfrm>
          <a:prstGeom prst="rect">
            <a:avLst/>
          </a:prstGeom>
          <a:noFill/>
          <a:ln w="9525">
            <a:noFill/>
          </a:ln>
        </p:spPr>
      </p:pic>
      <p:sp>
        <p:nvSpPr>
          <p:cNvPr id="20484" name="矩形 12"/>
          <p:cNvSpPr/>
          <p:nvPr/>
        </p:nvSpPr>
        <p:spPr>
          <a:xfrm>
            <a:off x="4632325" y="2081213"/>
            <a:ext cx="5978525" cy="1421928"/>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buNone/>
            </a:pPr>
            <a:r>
              <a:rPr lang="zh-CN" altLang="en-US" sz="1600" dirty="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a:t>
            </a:r>
          </a:p>
        </p:txBody>
      </p:sp>
      <p:pic>
        <p:nvPicPr>
          <p:cNvPr id="20485" name="图片 7"/>
          <p:cNvPicPr>
            <a:picLocks noChangeAspect="1"/>
          </p:cNvPicPr>
          <p:nvPr/>
        </p:nvPicPr>
        <p:blipFill>
          <a:blip r:embed="rId4"/>
          <a:stretch>
            <a:fillRect/>
          </a:stretch>
        </p:blipFill>
        <p:spPr>
          <a:xfrm>
            <a:off x="660400" y="3808413"/>
            <a:ext cx="4067175" cy="2262187"/>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文本框 23"/>
          <p:cNvSpPr txBox="1"/>
          <p:nvPr/>
        </p:nvSpPr>
        <p:spPr>
          <a:xfrm>
            <a:off x="127000" y="93663"/>
            <a:ext cx="2667000"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rgbClr val="262626"/>
                </a:solidFill>
                <a:latin typeface="微软雅黑" panose="020B0503020204020204" pitchFamily="34" charset="-122"/>
                <a:ea typeface="微软雅黑" panose="020B0503020204020204" pitchFamily="34" charset="-122"/>
              </a:rPr>
              <a:t>点击此处添加标题</a:t>
            </a:r>
          </a:p>
        </p:txBody>
      </p:sp>
      <p:pic>
        <p:nvPicPr>
          <p:cNvPr id="21507" name="Picture 19" descr="content4 [转换]"/>
          <p:cNvPicPr>
            <a:picLocks noChangeAspect="1"/>
          </p:cNvPicPr>
          <p:nvPr/>
        </p:nvPicPr>
        <p:blipFill>
          <a:blip r:embed="rId3"/>
          <a:srcRect l="6018" t="7909" r="4695" b="5577"/>
          <a:stretch>
            <a:fillRect/>
          </a:stretch>
        </p:blipFill>
        <p:spPr>
          <a:xfrm>
            <a:off x="384175" y="2060575"/>
            <a:ext cx="3090863" cy="2995613"/>
          </a:xfrm>
          <a:prstGeom prst="rect">
            <a:avLst/>
          </a:prstGeom>
          <a:noFill/>
          <a:ln w="9525">
            <a:noFill/>
          </a:ln>
        </p:spPr>
      </p:pic>
      <p:sp>
        <p:nvSpPr>
          <p:cNvPr id="21508" name="Oval 20"/>
          <p:cNvSpPr/>
          <p:nvPr/>
        </p:nvSpPr>
        <p:spPr>
          <a:xfrm>
            <a:off x="820738" y="2444750"/>
            <a:ext cx="2185987" cy="2165350"/>
          </a:xfrm>
          <a:prstGeom prst="ellipse">
            <a:avLst/>
          </a:prstGeom>
          <a:solidFill>
            <a:srgbClr val="3A823C"/>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endParaRPr lang="zh-CN" altLang="en-US" sz="1800" dirty="0">
              <a:solidFill>
                <a:srgbClr val="000000"/>
              </a:solidFill>
              <a:latin typeface="Arial" panose="020B0604020202020204" pitchFamily="34" charset="0"/>
            </a:endParaRPr>
          </a:p>
        </p:txBody>
      </p:sp>
      <p:sp>
        <p:nvSpPr>
          <p:cNvPr id="21509" name="文本框 30"/>
          <p:cNvSpPr txBox="1"/>
          <p:nvPr/>
        </p:nvSpPr>
        <p:spPr>
          <a:xfrm>
            <a:off x="1555750" y="2649538"/>
            <a:ext cx="944563" cy="64611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en-US" altLang="zh-CN" sz="3600" b="1" dirty="0">
                <a:solidFill>
                  <a:srgbClr val="FFFFFF"/>
                </a:solidFill>
                <a:latin typeface="微软雅黑" panose="020B0503020204020204" pitchFamily="34" charset="-122"/>
                <a:ea typeface="微软雅黑" panose="020B0503020204020204" pitchFamily="34" charset="-122"/>
              </a:rPr>
              <a:t>01</a:t>
            </a:r>
            <a:endParaRPr lang="zh-CN" altLang="en-US" sz="3600" b="1" dirty="0">
              <a:solidFill>
                <a:srgbClr val="FFFFFF"/>
              </a:solidFill>
              <a:latin typeface="微软雅黑" panose="020B0503020204020204" pitchFamily="34" charset="-122"/>
              <a:ea typeface="微软雅黑" panose="020B0503020204020204" pitchFamily="34" charset="-122"/>
            </a:endParaRPr>
          </a:p>
        </p:txBody>
      </p:sp>
      <p:sp>
        <p:nvSpPr>
          <p:cNvPr id="21510" name="文本框 31"/>
          <p:cNvSpPr txBox="1"/>
          <p:nvPr/>
        </p:nvSpPr>
        <p:spPr>
          <a:xfrm>
            <a:off x="1092200" y="3295650"/>
            <a:ext cx="1728788" cy="30797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1400" dirty="0">
                <a:solidFill>
                  <a:srgbClr val="FFFFFF"/>
                </a:solidFill>
                <a:latin typeface="微软雅黑" panose="020B0503020204020204" pitchFamily="34" charset="-122"/>
                <a:ea typeface="微软雅黑" panose="020B0503020204020204" pitchFamily="34" charset="-122"/>
              </a:rPr>
              <a:t>单击此处添加标题</a:t>
            </a:r>
          </a:p>
        </p:txBody>
      </p:sp>
      <p:sp>
        <p:nvSpPr>
          <p:cNvPr id="21511" name="矩形 32"/>
          <p:cNvSpPr/>
          <p:nvPr/>
        </p:nvSpPr>
        <p:spPr>
          <a:xfrm>
            <a:off x="1131888" y="3641725"/>
            <a:ext cx="1563687" cy="938719"/>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None/>
            </a:pPr>
            <a:r>
              <a:rPr lang="zh-CN" altLang="en-US" sz="1100" dirty="0">
                <a:solidFill>
                  <a:schemeClr val="bg1"/>
                </a:solidFill>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a:t>
            </a:r>
            <a:endParaRPr lang="zh-CN" altLang="en-US" sz="1100" dirty="0">
              <a:solidFill>
                <a:schemeClr val="bg1"/>
              </a:solidFill>
            </a:endParaRPr>
          </a:p>
        </p:txBody>
      </p:sp>
      <p:pic>
        <p:nvPicPr>
          <p:cNvPr id="21512" name="Picture 19" descr="content4 [转换]"/>
          <p:cNvPicPr>
            <a:picLocks noChangeAspect="1"/>
          </p:cNvPicPr>
          <p:nvPr/>
        </p:nvPicPr>
        <p:blipFill>
          <a:blip r:embed="rId3"/>
          <a:srcRect l="6018" t="7909" r="4695" b="5577"/>
          <a:stretch>
            <a:fillRect/>
          </a:stretch>
        </p:blipFill>
        <p:spPr>
          <a:xfrm>
            <a:off x="3198813" y="2060575"/>
            <a:ext cx="3090862" cy="2995613"/>
          </a:xfrm>
          <a:prstGeom prst="rect">
            <a:avLst/>
          </a:prstGeom>
          <a:noFill/>
          <a:ln w="9525">
            <a:noFill/>
          </a:ln>
        </p:spPr>
      </p:pic>
      <p:sp>
        <p:nvSpPr>
          <p:cNvPr id="21513" name="Oval 20"/>
          <p:cNvSpPr/>
          <p:nvPr/>
        </p:nvSpPr>
        <p:spPr>
          <a:xfrm>
            <a:off x="3636963" y="2444750"/>
            <a:ext cx="2185987" cy="2165350"/>
          </a:xfrm>
          <a:prstGeom prst="ellipse">
            <a:avLst/>
          </a:prstGeom>
          <a:solidFill>
            <a:srgbClr val="B42718"/>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endParaRPr lang="zh-CN" altLang="en-US" sz="1800" dirty="0">
              <a:solidFill>
                <a:srgbClr val="000000"/>
              </a:solidFill>
              <a:latin typeface="Arial" panose="020B0604020202020204" pitchFamily="34" charset="0"/>
            </a:endParaRPr>
          </a:p>
        </p:txBody>
      </p:sp>
      <p:sp>
        <p:nvSpPr>
          <p:cNvPr id="21514" name="文本框 37"/>
          <p:cNvSpPr txBox="1"/>
          <p:nvPr/>
        </p:nvSpPr>
        <p:spPr>
          <a:xfrm>
            <a:off x="4371975" y="2649538"/>
            <a:ext cx="942975" cy="64611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en-US" altLang="zh-CN" sz="3600" b="1" dirty="0">
                <a:solidFill>
                  <a:srgbClr val="FFFFFF"/>
                </a:solidFill>
                <a:latin typeface="微软雅黑" panose="020B0503020204020204" pitchFamily="34" charset="-122"/>
                <a:ea typeface="微软雅黑" panose="020B0503020204020204" pitchFamily="34" charset="-122"/>
              </a:rPr>
              <a:t>02</a:t>
            </a:r>
            <a:endParaRPr lang="zh-CN" altLang="en-US" sz="3600" b="1" dirty="0">
              <a:solidFill>
                <a:srgbClr val="FFFFFF"/>
              </a:solidFill>
              <a:latin typeface="微软雅黑" panose="020B0503020204020204" pitchFamily="34" charset="-122"/>
              <a:ea typeface="微软雅黑" panose="020B0503020204020204" pitchFamily="34" charset="-122"/>
            </a:endParaRPr>
          </a:p>
        </p:txBody>
      </p:sp>
      <p:sp>
        <p:nvSpPr>
          <p:cNvPr id="21515" name="文本框 38"/>
          <p:cNvSpPr txBox="1"/>
          <p:nvPr/>
        </p:nvSpPr>
        <p:spPr>
          <a:xfrm>
            <a:off x="3908425" y="3295650"/>
            <a:ext cx="1727200" cy="30797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1400" dirty="0">
                <a:solidFill>
                  <a:srgbClr val="FFFFFF"/>
                </a:solidFill>
                <a:latin typeface="微软雅黑" panose="020B0503020204020204" pitchFamily="34" charset="-122"/>
                <a:ea typeface="微软雅黑" panose="020B0503020204020204" pitchFamily="34" charset="-122"/>
              </a:rPr>
              <a:t>单击此处添加标题</a:t>
            </a:r>
          </a:p>
        </p:txBody>
      </p:sp>
      <p:sp>
        <p:nvSpPr>
          <p:cNvPr id="21516" name="矩形 39"/>
          <p:cNvSpPr/>
          <p:nvPr/>
        </p:nvSpPr>
        <p:spPr>
          <a:xfrm>
            <a:off x="3948113" y="3641725"/>
            <a:ext cx="1563687" cy="938719"/>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None/>
            </a:pPr>
            <a:r>
              <a:rPr lang="zh-CN" altLang="en-US" sz="1100" dirty="0">
                <a:solidFill>
                  <a:schemeClr val="bg1"/>
                </a:solidFill>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a:t>
            </a:r>
            <a:endParaRPr lang="zh-CN" altLang="en-US" sz="1100" dirty="0">
              <a:solidFill>
                <a:schemeClr val="bg1"/>
              </a:solidFill>
            </a:endParaRPr>
          </a:p>
        </p:txBody>
      </p:sp>
      <p:pic>
        <p:nvPicPr>
          <p:cNvPr id="21517" name="Picture 19" descr="content4 [转换]"/>
          <p:cNvPicPr>
            <a:picLocks noChangeAspect="1"/>
          </p:cNvPicPr>
          <p:nvPr/>
        </p:nvPicPr>
        <p:blipFill>
          <a:blip r:embed="rId3"/>
          <a:srcRect l="6018" t="7909" r="4695" b="5577"/>
          <a:stretch>
            <a:fillRect/>
          </a:stretch>
        </p:blipFill>
        <p:spPr>
          <a:xfrm>
            <a:off x="5984875" y="2060575"/>
            <a:ext cx="3089275" cy="2995613"/>
          </a:xfrm>
          <a:prstGeom prst="rect">
            <a:avLst/>
          </a:prstGeom>
          <a:noFill/>
          <a:ln w="9525">
            <a:noFill/>
          </a:ln>
        </p:spPr>
      </p:pic>
      <p:sp>
        <p:nvSpPr>
          <p:cNvPr id="21518" name="Oval 20"/>
          <p:cNvSpPr/>
          <p:nvPr/>
        </p:nvSpPr>
        <p:spPr>
          <a:xfrm>
            <a:off x="6421438" y="2444750"/>
            <a:ext cx="2185987" cy="2165350"/>
          </a:xfrm>
          <a:prstGeom prst="ellipse">
            <a:avLst/>
          </a:prstGeom>
          <a:solidFill>
            <a:srgbClr val="C1A716"/>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endParaRPr lang="zh-CN" altLang="en-US" sz="1800" dirty="0">
              <a:solidFill>
                <a:srgbClr val="000000"/>
              </a:solidFill>
              <a:latin typeface="Arial" panose="020B0604020202020204" pitchFamily="34" charset="0"/>
            </a:endParaRPr>
          </a:p>
        </p:txBody>
      </p:sp>
      <p:sp>
        <p:nvSpPr>
          <p:cNvPr id="21519" name="文本框 44"/>
          <p:cNvSpPr txBox="1"/>
          <p:nvPr/>
        </p:nvSpPr>
        <p:spPr>
          <a:xfrm>
            <a:off x="7156450" y="2649538"/>
            <a:ext cx="944563" cy="64611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en-US" altLang="zh-CN" sz="3600" b="1" dirty="0">
                <a:solidFill>
                  <a:srgbClr val="FFFFFF"/>
                </a:solidFill>
                <a:latin typeface="微软雅黑" panose="020B0503020204020204" pitchFamily="34" charset="-122"/>
                <a:ea typeface="微软雅黑" panose="020B0503020204020204" pitchFamily="34" charset="-122"/>
              </a:rPr>
              <a:t>03</a:t>
            </a:r>
            <a:endParaRPr lang="zh-CN" altLang="en-US" sz="3600" b="1" dirty="0">
              <a:solidFill>
                <a:srgbClr val="FFFFFF"/>
              </a:solidFill>
              <a:latin typeface="微软雅黑" panose="020B0503020204020204" pitchFamily="34" charset="-122"/>
              <a:ea typeface="微软雅黑" panose="020B0503020204020204" pitchFamily="34" charset="-122"/>
            </a:endParaRPr>
          </a:p>
        </p:txBody>
      </p:sp>
      <p:sp>
        <p:nvSpPr>
          <p:cNvPr id="21520" name="文本框 45"/>
          <p:cNvSpPr txBox="1"/>
          <p:nvPr/>
        </p:nvSpPr>
        <p:spPr>
          <a:xfrm>
            <a:off x="6692900" y="3295650"/>
            <a:ext cx="1728788" cy="30797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1400" dirty="0">
                <a:solidFill>
                  <a:srgbClr val="FFFFFF"/>
                </a:solidFill>
                <a:latin typeface="微软雅黑" panose="020B0503020204020204" pitchFamily="34" charset="-122"/>
                <a:ea typeface="微软雅黑" panose="020B0503020204020204" pitchFamily="34" charset="-122"/>
              </a:rPr>
              <a:t>单击此处添加标题</a:t>
            </a:r>
          </a:p>
        </p:txBody>
      </p:sp>
      <p:sp>
        <p:nvSpPr>
          <p:cNvPr id="21521" name="矩形 46"/>
          <p:cNvSpPr/>
          <p:nvPr/>
        </p:nvSpPr>
        <p:spPr>
          <a:xfrm>
            <a:off x="6732588" y="3641725"/>
            <a:ext cx="1563687" cy="938719"/>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None/>
            </a:pPr>
            <a:r>
              <a:rPr lang="zh-CN" altLang="en-US" sz="1100" dirty="0">
                <a:solidFill>
                  <a:schemeClr val="bg1"/>
                </a:solidFill>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a:t>
            </a:r>
            <a:endParaRPr lang="zh-CN" altLang="en-US" sz="1100" dirty="0">
              <a:solidFill>
                <a:schemeClr val="bg1"/>
              </a:solidFill>
            </a:endParaRPr>
          </a:p>
        </p:txBody>
      </p:sp>
      <p:pic>
        <p:nvPicPr>
          <p:cNvPr id="21522" name="Picture 19" descr="content4 [转换]"/>
          <p:cNvPicPr>
            <a:picLocks noChangeAspect="1"/>
          </p:cNvPicPr>
          <p:nvPr/>
        </p:nvPicPr>
        <p:blipFill>
          <a:blip r:embed="rId3"/>
          <a:srcRect l="6018" t="7909" r="4695" b="5577"/>
          <a:stretch>
            <a:fillRect/>
          </a:stretch>
        </p:blipFill>
        <p:spPr>
          <a:xfrm>
            <a:off x="8799513" y="2060575"/>
            <a:ext cx="3090862" cy="2995613"/>
          </a:xfrm>
          <a:prstGeom prst="rect">
            <a:avLst/>
          </a:prstGeom>
          <a:noFill/>
          <a:ln w="9525">
            <a:noFill/>
          </a:ln>
        </p:spPr>
      </p:pic>
      <p:sp>
        <p:nvSpPr>
          <p:cNvPr id="21523" name="Oval 20"/>
          <p:cNvSpPr/>
          <p:nvPr/>
        </p:nvSpPr>
        <p:spPr>
          <a:xfrm>
            <a:off x="9236075" y="2444750"/>
            <a:ext cx="2185988" cy="2165350"/>
          </a:xfrm>
          <a:prstGeom prst="ellipse">
            <a:avLst/>
          </a:prstGeom>
          <a:solidFill>
            <a:srgbClr val="B42718"/>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endParaRPr lang="zh-CN" altLang="en-US" sz="1800" dirty="0">
              <a:solidFill>
                <a:srgbClr val="000000"/>
              </a:solidFill>
              <a:latin typeface="Arial" panose="020B0604020202020204" pitchFamily="34" charset="0"/>
            </a:endParaRPr>
          </a:p>
        </p:txBody>
      </p:sp>
      <p:sp>
        <p:nvSpPr>
          <p:cNvPr id="21524" name="文本框 51"/>
          <p:cNvSpPr txBox="1"/>
          <p:nvPr/>
        </p:nvSpPr>
        <p:spPr>
          <a:xfrm>
            <a:off x="9972675" y="2649538"/>
            <a:ext cx="942975" cy="64611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en-US" altLang="zh-CN" sz="3600" b="1" dirty="0">
                <a:solidFill>
                  <a:srgbClr val="FFFFFF"/>
                </a:solidFill>
                <a:latin typeface="微软雅黑" panose="020B0503020204020204" pitchFamily="34" charset="-122"/>
                <a:ea typeface="微软雅黑" panose="020B0503020204020204" pitchFamily="34" charset="-122"/>
              </a:rPr>
              <a:t>04</a:t>
            </a:r>
            <a:endParaRPr lang="zh-CN" altLang="en-US" sz="3600" b="1" dirty="0">
              <a:solidFill>
                <a:srgbClr val="FFFFFF"/>
              </a:solidFill>
              <a:latin typeface="微软雅黑" panose="020B0503020204020204" pitchFamily="34" charset="-122"/>
              <a:ea typeface="微软雅黑" panose="020B0503020204020204" pitchFamily="34" charset="-122"/>
            </a:endParaRPr>
          </a:p>
        </p:txBody>
      </p:sp>
      <p:sp>
        <p:nvSpPr>
          <p:cNvPr id="21525" name="文本框 52"/>
          <p:cNvSpPr txBox="1"/>
          <p:nvPr/>
        </p:nvSpPr>
        <p:spPr>
          <a:xfrm>
            <a:off x="9507538" y="3295650"/>
            <a:ext cx="1728787" cy="30797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1400" dirty="0">
                <a:solidFill>
                  <a:srgbClr val="FFFFFF"/>
                </a:solidFill>
                <a:latin typeface="微软雅黑" panose="020B0503020204020204" pitchFamily="34" charset="-122"/>
                <a:ea typeface="微软雅黑" panose="020B0503020204020204" pitchFamily="34" charset="-122"/>
              </a:rPr>
              <a:t>单击此处添加标题</a:t>
            </a:r>
          </a:p>
        </p:txBody>
      </p:sp>
      <p:sp>
        <p:nvSpPr>
          <p:cNvPr id="21526" name="矩形 53"/>
          <p:cNvSpPr/>
          <p:nvPr/>
        </p:nvSpPr>
        <p:spPr>
          <a:xfrm>
            <a:off x="9547225" y="3641725"/>
            <a:ext cx="1563688" cy="938719"/>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None/>
            </a:pPr>
            <a:r>
              <a:rPr lang="zh-CN" altLang="en-US" sz="1100" dirty="0">
                <a:solidFill>
                  <a:schemeClr val="bg1"/>
                </a:solidFill>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a:t>
            </a:r>
            <a:endParaRPr lang="zh-CN" altLang="en-US" sz="11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文本框 23"/>
          <p:cNvSpPr txBox="1"/>
          <p:nvPr/>
        </p:nvSpPr>
        <p:spPr>
          <a:xfrm>
            <a:off x="127000" y="93663"/>
            <a:ext cx="2667000"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rgbClr val="262626"/>
                </a:solidFill>
                <a:latin typeface="微软雅黑" panose="020B0503020204020204" pitchFamily="34" charset="-122"/>
                <a:ea typeface="微软雅黑" panose="020B0503020204020204" pitchFamily="34" charset="-122"/>
              </a:rPr>
              <a:t>点击此处添加标题</a:t>
            </a:r>
          </a:p>
        </p:txBody>
      </p:sp>
      <p:grpSp>
        <p:nvGrpSpPr>
          <p:cNvPr id="22531" name="Group 4"/>
          <p:cNvGrpSpPr/>
          <p:nvPr/>
        </p:nvGrpSpPr>
        <p:grpSpPr>
          <a:xfrm>
            <a:off x="1422400" y="1936750"/>
            <a:ext cx="3575050" cy="3578225"/>
            <a:chOff x="0" y="0"/>
            <a:chExt cx="2825086" cy="2825086"/>
          </a:xfrm>
        </p:grpSpPr>
        <p:sp>
          <p:nvSpPr>
            <p:cNvPr id="22556" name="椭圆 7@|1FFC:10855845|FBC:16777215|LFC:10187074|LBC:16777215"/>
            <p:cNvSpPr/>
            <p:nvPr/>
          </p:nvSpPr>
          <p:spPr>
            <a:xfrm>
              <a:off x="0" y="0"/>
              <a:ext cx="2825086" cy="2825086"/>
            </a:xfrm>
            <a:prstGeom prst="ellipse">
              <a:avLst/>
            </a:prstGeom>
            <a:gradFill rotWithShape="1">
              <a:gsLst>
                <a:gs pos="0">
                  <a:srgbClr val="A5A5A5">
                    <a:alpha val="100000"/>
                  </a:srgbClr>
                </a:gs>
                <a:gs pos="50000">
                  <a:srgbClr val="D8D8D8">
                    <a:alpha val="100000"/>
                  </a:srgbClr>
                </a:gs>
                <a:gs pos="100000">
                  <a:srgbClr val="FFFFFF">
                    <a:alpha val="100000"/>
                  </a:srgbClr>
                </a:gs>
              </a:gsLst>
              <a:path path="rect">
                <a:fillToRect t="100000" r="100000"/>
              </a:path>
              <a:tileRect/>
            </a:gradFill>
            <a:ln w="12700">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22557" name="椭圆 8@|1FFC:8355711|FBC:16777215|LFC:10187074|LBC:16777215"/>
            <p:cNvSpPr/>
            <p:nvPr/>
          </p:nvSpPr>
          <p:spPr>
            <a:xfrm>
              <a:off x="27057" y="16089"/>
              <a:ext cx="2770969" cy="2770969"/>
            </a:xfrm>
            <a:prstGeom prst="ellipse">
              <a:avLst/>
            </a:prstGeom>
            <a:gradFill rotWithShape="1">
              <a:gsLst>
                <a:gs pos="0">
                  <a:srgbClr val="7F7F7F">
                    <a:alpha val="100000"/>
                  </a:srgbClr>
                </a:gs>
                <a:gs pos="45000">
                  <a:srgbClr val="D8D8D8">
                    <a:alpha val="100000"/>
                  </a:srgbClr>
                </a:gs>
                <a:gs pos="100000">
                  <a:srgbClr val="FFFFFF">
                    <a:alpha val="100000"/>
                  </a:srgbClr>
                </a:gs>
              </a:gsLst>
              <a:path path="rect">
                <a:fillToRect l="100000" b="100000"/>
              </a:path>
              <a:tileRect/>
            </a:gradFill>
            <a:ln w="12700">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grpSp>
      <p:sp>
        <p:nvSpPr>
          <p:cNvPr id="22532" name="椭圆 6"/>
          <p:cNvSpPr/>
          <p:nvPr/>
        </p:nvSpPr>
        <p:spPr>
          <a:xfrm>
            <a:off x="1892300" y="2392363"/>
            <a:ext cx="2635250" cy="2636837"/>
          </a:xfrm>
          <a:prstGeom prst="ellipse">
            <a:avLst/>
          </a:prstGeom>
          <a:solidFill>
            <a:srgbClr val="B42718"/>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22533" name="TextBox 6"/>
          <p:cNvSpPr/>
          <p:nvPr/>
        </p:nvSpPr>
        <p:spPr>
          <a:xfrm>
            <a:off x="2138363" y="3144838"/>
            <a:ext cx="2327275" cy="401637"/>
          </a:xfrm>
          <a:prstGeom prst="rect">
            <a:avLst/>
          </a:prstGeom>
          <a:noFill/>
          <a:ln w="9525">
            <a:noFill/>
          </a:ln>
        </p:spPr>
        <p:txBody>
          <a:bodyPr anchor="ct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000" b="1" dirty="0">
                <a:solidFill>
                  <a:srgbClr val="FFFFFF"/>
                </a:solidFill>
                <a:latin typeface="微软雅黑" panose="020B0503020204020204" pitchFamily="34" charset="-122"/>
                <a:ea typeface="微软雅黑" panose="020B0503020204020204" pitchFamily="34" charset="-122"/>
                <a:sym typeface="Arial" panose="020B0604020202020204" pitchFamily="34" charset="0"/>
              </a:rPr>
              <a:t>单击此处添加标题</a:t>
            </a:r>
          </a:p>
        </p:txBody>
      </p:sp>
      <p:sp>
        <p:nvSpPr>
          <p:cNvPr id="22534" name="Rectangle 42"/>
          <p:cNvSpPr/>
          <p:nvPr/>
        </p:nvSpPr>
        <p:spPr>
          <a:xfrm>
            <a:off x="6938963" y="2006600"/>
            <a:ext cx="3892550" cy="968375"/>
          </a:xfrm>
          <a:prstGeom prst="rect">
            <a:avLst/>
          </a:prstGeom>
          <a:noFill/>
          <a:ln w="12700">
            <a:noFill/>
          </a:ln>
        </p:spPr>
        <p:txBody>
          <a:bodyPr tIns="0" bIns="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0"/>
              </a:spcBef>
              <a:buNone/>
            </a:pPr>
            <a:r>
              <a:rPr lang="zh-CN" altLang="en-US" sz="1200" dirty="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endParaRPr lang="zh-CN" altLang="en-US" sz="1200" dirty="0"/>
          </a:p>
        </p:txBody>
      </p:sp>
      <p:sp>
        <p:nvSpPr>
          <p:cNvPr id="22535" name="TextBox 73"/>
          <p:cNvSpPr/>
          <p:nvPr/>
        </p:nvSpPr>
        <p:spPr>
          <a:xfrm>
            <a:off x="6938963" y="1608138"/>
            <a:ext cx="2879725" cy="369887"/>
          </a:xfrm>
          <a:prstGeom prst="rect">
            <a:avLst/>
          </a:prstGeom>
          <a:noFill/>
          <a:ln w="9525">
            <a:noFill/>
          </a:ln>
        </p:spPr>
        <p:txBody>
          <a:bodyPr anchor="ct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1800" b="1" dirty="0">
                <a:solidFill>
                  <a:srgbClr val="1F1A17"/>
                </a:solidFill>
                <a:latin typeface="微软雅黑" panose="020B0503020204020204" pitchFamily="34" charset="-122"/>
                <a:ea typeface="微软雅黑" panose="020B0503020204020204" pitchFamily="34" charset="-122"/>
                <a:sym typeface="Arial" panose="020B0604020202020204" pitchFamily="34" charset="0"/>
              </a:rPr>
              <a:t>单击此处添加标题</a:t>
            </a:r>
          </a:p>
        </p:txBody>
      </p:sp>
      <p:grpSp>
        <p:nvGrpSpPr>
          <p:cNvPr id="22536" name="Group 9"/>
          <p:cNvGrpSpPr/>
          <p:nvPr/>
        </p:nvGrpSpPr>
        <p:grpSpPr>
          <a:xfrm>
            <a:off x="5891213" y="1508125"/>
            <a:ext cx="987425" cy="987425"/>
            <a:chOff x="0" y="0"/>
            <a:chExt cx="2825086" cy="2825086"/>
          </a:xfrm>
        </p:grpSpPr>
        <p:sp>
          <p:nvSpPr>
            <p:cNvPr id="22554" name="椭圆 12@|1FFC:10855845|FBC:16777215|LFC:10187074|LBC:16777215"/>
            <p:cNvSpPr/>
            <p:nvPr/>
          </p:nvSpPr>
          <p:spPr>
            <a:xfrm>
              <a:off x="0" y="0"/>
              <a:ext cx="2825086" cy="2825086"/>
            </a:xfrm>
            <a:prstGeom prst="ellipse">
              <a:avLst/>
            </a:prstGeom>
            <a:gradFill rotWithShape="1">
              <a:gsLst>
                <a:gs pos="0">
                  <a:srgbClr val="A5A5A5">
                    <a:alpha val="100000"/>
                  </a:srgbClr>
                </a:gs>
                <a:gs pos="50000">
                  <a:srgbClr val="D8D8D8">
                    <a:alpha val="100000"/>
                  </a:srgbClr>
                </a:gs>
                <a:gs pos="100000">
                  <a:srgbClr val="FFFFFF">
                    <a:alpha val="100000"/>
                  </a:srgbClr>
                </a:gs>
              </a:gsLst>
              <a:path path="rect">
                <a:fillToRect t="100000" r="100000"/>
              </a:path>
              <a:tileRect/>
            </a:gradFill>
            <a:ln w="12700">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22555" name="椭圆 13@|1FFC:8355711|FBC:16777215|LFC:10187074|LBC:16777215"/>
            <p:cNvSpPr/>
            <p:nvPr/>
          </p:nvSpPr>
          <p:spPr>
            <a:xfrm>
              <a:off x="27057" y="16089"/>
              <a:ext cx="2770969" cy="2770969"/>
            </a:xfrm>
            <a:prstGeom prst="ellipse">
              <a:avLst/>
            </a:prstGeom>
            <a:gradFill rotWithShape="1">
              <a:gsLst>
                <a:gs pos="0">
                  <a:srgbClr val="7F7F7F">
                    <a:alpha val="100000"/>
                  </a:srgbClr>
                </a:gs>
                <a:gs pos="45000">
                  <a:srgbClr val="D8D8D8">
                    <a:alpha val="100000"/>
                  </a:srgbClr>
                </a:gs>
                <a:gs pos="100000">
                  <a:srgbClr val="FFFFFF">
                    <a:alpha val="100000"/>
                  </a:srgbClr>
                </a:gs>
              </a:gsLst>
              <a:path path="rect">
                <a:fillToRect l="100000" b="100000"/>
              </a:path>
              <a:tileRect/>
            </a:gradFill>
            <a:ln w="12700">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grpSp>
      <p:sp>
        <p:nvSpPr>
          <p:cNvPr id="22537" name="椭圆 11"/>
          <p:cNvSpPr/>
          <p:nvPr/>
        </p:nvSpPr>
        <p:spPr>
          <a:xfrm>
            <a:off x="6021388" y="1633538"/>
            <a:ext cx="727075" cy="728662"/>
          </a:xfrm>
          <a:prstGeom prst="ellipse">
            <a:avLst/>
          </a:prstGeom>
          <a:solidFill>
            <a:srgbClr val="B42718"/>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22538" name="文本框 34"/>
          <p:cNvSpPr/>
          <p:nvPr/>
        </p:nvSpPr>
        <p:spPr>
          <a:xfrm>
            <a:off x="6126163" y="1617663"/>
            <a:ext cx="727075" cy="769937"/>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en-US" altLang="zh-CN" sz="4400" b="1" dirty="0">
                <a:solidFill>
                  <a:srgbClr val="FFFFFF"/>
                </a:solidFill>
                <a:ea typeface="Calibri" panose="020F0502020204030204" pitchFamily="34" charset="0"/>
                <a:sym typeface="Calibri" panose="020F0502020204030204" pitchFamily="34" charset="0"/>
              </a:rPr>
              <a:t>A</a:t>
            </a:r>
            <a:endParaRPr lang="zh-CN" altLang="en-US" sz="4400" b="1" dirty="0">
              <a:solidFill>
                <a:srgbClr val="FFFFFF"/>
              </a:solidFill>
              <a:sym typeface="宋体" panose="02010600030101010101" pitchFamily="2" charset="-122"/>
            </a:endParaRPr>
          </a:p>
        </p:txBody>
      </p:sp>
      <p:grpSp>
        <p:nvGrpSpPr>
          <p:cNvPr id="22539" name="Group 16"/>
          <p:cNvGrpSpPr/>
          <p:nvPr/>
        </p:nvGrpSpPr>
        <p:grpSpPr>
          <a:xfrm>
            <a:off x="5891213" y="2974975"/>
            <a:ext cx="987425" cy="987425"/>
            <a:chOff x="0" y="0"/>
            <a:chExt cx="2825086" cy="2825086"/>
          </a:xfrm>
        </p:grpSpPr>
        <p:sp>
          <p:nvSpPr>
            <p:cNvPr id="22552" name="椭圆 21@|1FFC:10855845|FBC:16777215|LFC:10187074|LBC:16777215"/>
            <p:cNvSpPr/>
            <p:nvPr/>
          </p:nvSpPr>
          <p:spPr>
            <a:xfrm>
              <a:off x="0" y="0"/>
              <a:ext cx="2825086" cy="2825086"/>
            </a:xfrm>
            <a:prstGeom prst="ellipse">
              <a:avLst/>
            </a:prstGeom>
            <a:gradFill rotWithShape="1">
              <a:gsLst>
                <a:gs pos="0">
                  <a:srgbClr val="A5A5A5">
                    <a:alpha val="100000"/>
                  </a:srgbClr>
                </a:gs>
                <a:gs pos="50000">
                  <a:srgbClr val="D8D8D8">
                    <a:alpha val="100000"/>
                  </a:srgbClr>
                </a:gs>
                <a:gs pos="100000">
                  <a:srgbClr val="FFFFFF">
                    <a:alpha val="100000"/>
                  </a:srgbClr>
                </a:gs>
              </a:gsLst>
              <a:path path="rect">
                <a:fillToRect t="100000" r="100000"/>
              </a:path>
              <a:tileRect/>
            </a:gradFill>
            <a:ln w="12700">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22553" name="椭圆 22@|1FFC:8355711|FBC:16777215|LFC:10187074|LBC:16777215"/>
            <p:cNvSpPr/>
            <p:nvPr/>
          </p:nvSpPr>
          <p:spPr>
            <a:xfrm>
              <a:off x="27057" y="16089"/>
              <a:ext cx="2770969" cy="2770969"/>
            </a:xfrm>
            <a:prstGeom prst="ellipse">
              <a:avLst/>
            </a:prstGeom>
            <a:gradFill rotWithShape="1">
              <a:gsLst>
                <a:gs pos="0">
                  <a:srgbClr val="7F7F7F">
                    <a:alpha val="100000"/>
                  </a:srgbClr>
                </a:gs>
                <a:gs pos="45000">
                  <a:srgbClr val="D8D8D8">
                    <a:alpha val="100000"/>
                  </a:srgbClr>
                </a:gs>
                <a:gs pos="100000">
                  <a:srgbClr val="FFFFFF">
                    <a:alpha val="100000"/>
                  </a:srgbClr>
                </a:gs>
              </a:gsLst>
              <a:path path="rect">
                <a:fillToRect l="100000" b="100000"/>
              </a:path>
              <a:tileRect/>
            </a:gradFill>
            <a:ln w="12700">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grpSp>
      <p:sp>
        <p:nvSpPr>
          <p:cNvPr id="22540" name="椭圆 20"/>
          <p:cNvSpPr/>
          <p:nvPr/>
        </p:nvSpPr>
        <p:spPr>
          <a:xfrm>
            <a:off x="6021388" y="3101975"/>
            <a:ext cx="727075" cy="727075"/>
          </a:xfrm>
          <a:prstGeom prst="ellipse">
            <a:avLst/>
          </a:prstGeom>
          <a:solidFill>
            <a:srgbClr val="C1A716"/>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22541" name="文本框 35"/>
          <p:cNvSpPr/>
          <p:nvPr/>
        </p:nvSpPr>
        <p:spPr>
          <a:xfrm>
            <a:off x="6151563" y="3079750"/>
            <a:ext cx="727075" cy="769938"/>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en-US" altLang="zh-CN" sz="4400" b="1" dirty="0">
                <a:solidFill>
                  <a:srgbClr val="FFFFFF"/>
                </a:solidFill>
                <a:ea typeface="Calibri" panose="020F0502020204030204" pitchFamily="34" charset="0"/>
                <a:sym typeface="Calibri" panose="020F0502020204030204" pitchFamily="34" charset="0"/>
              </a:rPr>
              <a:t>B</a:t>
            </a:r>
            <a:endParaRPr lang="zh-CN" altLang="en-US" sz="4400" b="1" dirty="0">
              <a:solidFill>
                <a:srgbClr val="FFFFFF"/>
              </a:solidFill>
              <a:sym typeface="宋体" panose="02010600030101010101" pitchFamily="2" charset="-122"/>
            </a:endParaRPr>
          </a:p>
        </p:txBody>
      </p:sp>
      <p:grpSp>
        <p:nvGrpSpPr>
          <p:cNvPr id="22542" name="Group 21"/>
          <p:cNvGrpSpPr/>
          <p:nvPr/>
        </p:nvGrpSpPr>
        <p:grpSpPr>
          <a:xfrm>
            <a:off x="5891213" y="4527550"/>
            <a:ext cx="987425" cy="987425"/>
            <a:chOff x="0" y="0"/>
            <a:chExt cx="2825086" cy="2825086"/>
          </a:xfrm>
        </p:grpSpPr>
        <p:sp>
          <p:nvSpPr>
            <p:cNvPr id="22550" name="椭圆 26@|1FFC:10855845|FBC:16777215|LFC:10187074|LBC:16777215"/>
            <p:cNvSpPr/>
            <p:nvPr/>
          </p:nvSpPr>
          <p:spPr>
            <a:xfrm>
              <a:off x="0" y="0"/>
              <a:ext cx="2825086" cy="2825086"/>
            </a:xfrm>
            <a:prstGeom prst="ellipse">
              <a:avLst/>
            </a:prstGeom>
            <a:gradFill rotWithShape="1">
              <a:gsLst>
                <a:gs pos="0">
                  <a:srgbClr val="A5A5A5">
                    <a:alpha val="100000"/>
                  </a:srgbClr>
                </a:gs>
                <a:gs pos="50000">
                  <a:srgbClr val="D8D8D8">
                    <a:alpha val="100000"/>
                  </a:srgbClr>
                </a:gs>
                <a:gs pos="100000">
                  <a:srgbClr val="FFFFFF">
                    <a:alpha val="100000"/>
                  </a:srgbClr>
                </a:gs>
              </a:gsLst>
              <a:path path="rect">
                <a:fillToRect t="100000" r="100000"/>
              </a:path>
              <a:tileRect/>
            </a:gradFill>
            <a:ln w="12700">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22551" name="椭圆 27@|1FFC:8355711|FBC:16777215|LFC:10187074|LBC:16777215"/>
            <p:cNvSpPr/>
            <p:nvPr/>
          </p:nvSpPr>
          <p:spPr>
            <a:xfrm>
              <a:off x="27057" y="16089"/>
              <a:ext cx="2770969" cy="2770969"/>
            </a:xfrm>
            <a:prstGeom prst="ellipse">
              <a:avLst/>
            </a:prstGeom>
            <a:gradFill rotWithShape="1">
              <a:gsLst>
                <a:gs pos="0">
                  <a:srgbClr val="7F7F7F">
                    <a:alpha val="100000"/>
                  </a:srgbClr>
                </a:gs>
                <a:gs pos="45000">
                  <a:srgbClr val="D8D8D8">
                    <a:alpha val="100000"/>
                  </a:srgbClr>
                </a:gs>
                <a:gs pos="100000">
                  <a:srgbClr val="FFFFFF">
                    <a:alpha val="100000"/>
                  </a:srgbClr>
                </a:gs>
              </a:gsLst>
              <a:path path="rect">
                <a:fillToRect l="100000" b="100000"/>
              </a:path>
              <a:tileRect/>
            </a:gradFill>
            <a:ln w="12700">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grpSp>
      <p:sp>
        <p:nvSpPr>
          <p:cNvPr id="22543" name="椭圆 25"/>
          <p:cNvSpPr/>
          <p:nvPr/>
        </p:nvSpPr>
        <p:spPr>
          <a:xfrm>
            <a:off x="6021388" y="4652963"/>
            <a:ext cx="727075" cy="728662"/>
          </a:xfrm>
          <a:prstGeom prst="ellipse">
            <a:avLst/>
          </a:prstGeom>
          <a:solidFill>
            <a:srgbClr val="3A823C"/>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endParaRPr lang="zh-CN" altLang="zh-CN" sz="1800" dirty="0">
              <a:solidFill>
                <a:srgbClr val="FFFFFF"/>
              </a:solidFill>
              <a:latin typeface="宋体" panose="02010600030101010101" pitchFamily="2" charset="-122"/>
              <a:sym typeface="宋体" panose="02010600030101010101" pitchFamily="2" charset="-122"/>
            </a:endParaRPr>
          </a:p>
        </p:txBody>
      </p:sp>
      <p:sp>
        <p:nvSpPr>
          <p:cNvPr id="22544" name="文本框 36"/>
          <p:cNvSpPr/>
          <p:nvPr/>
        </p:nvSpPr>
        <p:spPr>
          <a:xfrm>
            <a:off x="6151563" y="4635500"/>
            <a:ext cx="727075" cy="769938"/>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en-US" altLang="zh-CN" sz="4400" b="1" dirty="0">
                <a:solidFill>
                  <a:srgbClr val="FFFFFF"/>
                </a:solidFill>
                <a:ea typeface="Calibri" panose="020F0502020204030204" pitchFamily="34" charset="0"/>
                <a:sym typeface="Calibri" panose="020F0502020204030204" pitchFamily="34" charset="0"/>
              </a:rPr>
              <a:t>C</a:t>
            </a:r>
            <a:endParaRPr lang="zh-CN" altLang="en-US" sz="4400" b="1" dirty="0">
              <a:solidFill>
                <a:srgbClr val="FFFFFF"/>
              </a:solidFill>
              <a:sym typeface="宋体" panose="02010600030101010101" pitchFamily="2" charset="-122"/>
            </a:endParaRPr>
          </a:p>
        </p:txBody>
      </p:sp>
      <p:sp>
        <p:nvSpPr>
          <p:cNvPr id="22545" name="TextBox 35"/>
          <p:cNvSpPr txBox="1"/>
          <p:nvPr/>
        </p:nvSpPr>
        <p:spPr>
          <a:xfrm>
            <a:off x="2101850" y="3565525"/>
            <a:ext cx="2217738" cy="830997"/>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None/>
            </a:pPr>
            <a:r>
              <a:rPr lang="zh-CN" altLang="en-US" sz="1200" dirty="0">
                <a:solidFill>
                  <a:schemeClr val="bg1"/>
                </a:solidFill>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a:t>
            </a:r>
            <a:endParaRPr lang="zh-CN" altLang="en-US" sz="1200" dirty="0">
              <a:solidFill>
                <a:schemeClr val="bg1"/>
              </a:solidFill>
            </a:endParaRPr>
          </a:p>
        </p:txBody>
      </p:sp>
      <p:sp>
        <p:nvSpPr>
          <p:cNvPr id="22546" name="Rectangle 42"/>
          <p:cNvSpPr/>
          <p:nvPr/>
        </p:nvSpPr>
        <p:spPr>
          <a:xfrm>
            <a:off x="6938963" y="3462338"/>
            <a:ext cx="3892550" cy="827087"/>
          </a:xfrm>
          <a:prstGeom prst="rect">
            <a:avLst/>
          </a:prstGeom>
          <a:noFill/>
          <a:ln w="12700">
            <a:noFill/>
          </a:ln>
        </p:spPr>
        <p:txBody>
          <a:bodyPr tIns="0" bIns="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0"/>
              </a:spcBef>
              <a:buNone/>
            </a:pPr>
            <a:r>
              <a:rPr lang="zh-CN" altLang="en-US" sz="1200" dirty="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endParaRPr lang="zh-CN" altLang="en-US" sz="1200" dirty="0"/>
          </a:p>
        </p:txBody>
      </p:sp>
      <p:sp>
        <p:nvSpPr>
          <p:cNvPr id="22547" name="TextBox 73"/>
          <p:cNvSpPr/>
          <p:nvPr/>
        </p:nvSpPr>
        <p:spPr>
          <a:xfrm>
            <a:off x="6938963" y="3063875"/>
            <a:ext cx="2879725" cy="369888"/>
          </a:xfrm>
          <a:prstGeom prst="rect">
            <a:avLst/>
          </a:prstGeom>
          <a:noFill/>
          <a:ln w="9525">
            <a:noFill/>
          </a:ln>
        </p:spPr>
        <p:txBody>
          <a:bodyPr anchor="ct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1800" b="1" dirty="0">
                <a:solidFill>
                  <a:srgbClr val="1F1A17"/>
                </a:solidFill>
                <a:latin typeface="微软雅黑" panose="020B0503020204020204" pitchFamily="34" charset="-122"/>
                <a:ea typeface="微软雅黑" panose="020B0503020204020204" pitchFamily="34" charset="-122"/>
                <a:sym typeface="Arial" panose="020B0604020202020204" pitchFamily="34" charset="0"/>
              </a:rPr>
              <a:t>单击此处添加标题</a:t>
            </a:r>
          </a:p>
        </p:txBody>
      </p:sp>
      <p:sp>
        <p:nvSpPr>
          <p:cNvPr id="22548" name="Rectangle 42"/>
          <p:cNvSpPr/>
          <p:nvPr/>
        </p:nvSpPr>
        <p:spPr>
          <a:xfrm>
            <a:off x="6938963" y="5014913"/>
            <a:ext cx="3892550" cy="830262"/>
          </a:xfrm>
          <a:prstGeom prst="rect">
            <a:avLst/>
          </a:prstGeom>
          <a:noFill/>
          <a:ln w="12700">
            <a:noFill/>
          </a:ln>
        </p:spPr>
        <p:txBody>
          <a:bodyPr tIns="0" bIns="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0"/>
              </a:spcBef>
              <a:buNone/>
            </a:pPr>
            <a:r>
              <a:rPr lang="zh-CN" altLang="en-US" sz="1200" dirty="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endParaRPr lang="zh-CN" altLang="en-US" sz="1200" dirty="0"/>
          </a:p>
        </p:txBody>
      </p:sp>
      <p:sp>
        <p:nvSpPr>
          <p:cNvPr id="22549" name="TextBox 73"/>
          <p:cNvSpPr/>
          <p:nvPr/>
        </p:nvSpPr>
        <p:spPr>
          <a:xfrm>
            <a:off x="6938963" y="4616450"/>
            <a:ext cx="2879725" cy="369888"/>
          </a:xfrm>
          <a:prstGeom prst="rect">
            <a:avLst/>
          </a:prstGeom>
          <a:noFill/>
          <a:ln w="9525">
            <a:noFill/>
          </a:ln>
        </p:spPr>
        <p:txBody>
          <a:bodyPr anchor="ct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1800" b="1" dirty="0">
                <a:solidFill>
                  <a:srgbClr val="1F1A17"/>
                </a:solidFill>
                <a:latin typeface="微软雅黑" panose="020B0503020204020204" pitchFamily="34" charset="-122"/>
                <a:ea typeface="微软雅黑" panose="020B0503020204020204" pitchFamily="34" charset="-122"/>
                <a:sym typeface="Arial" panose="020B0604020202020204" pitchFamily="34" charset="0"/>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2738438"/>
            <a:ext cx="12192000" cy="2349500"/>
          </a:xfrm>
          <a:prstGeom prst="rect">
            <a:avLst/>
          </a:prstGeom>
          <a:solidFill>
            <a:srgbClr val="C1A7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23555" name="图片 5"/>
          <p:cNvPicPr>
            <a:picLocks noChangeAspect="1"/>
          </p:cNvPicPr>
          <p:nvPr/>
        </p:nvPicPr>
        <p:blipFill>
          <a:blip r:embed="rId3"/>
          <a:srcRect l="4099" t="14714" r="42365" b="2713"/>
          <a:stretch>
            <a:fillRect/>
          </a:stretch>
        </p:blipFill>
        <p:spPr>
          <a:xfrm>
            <a:off x="0" y="906463"/>
            <a:ext cx="5362575" cy="4638675"/>
          </a:xfrm>
          <a:prstGeom prst="rect">
            <a:avLst/>
          </a:prstGeom>
          <a:noFill/>
          <a:ln w="9525">
            <a:noFill/>
          </a:ln>
        </p:spPr>
      </p:pic>
      <p:sp>
        <p:nvSpPr>
          <p:cNvPr id="23556" name="文本框 8"/>
          <p:cNvSpPr txBox="1"/>
          <p:nvPr/>
        </p:nvSpPr>
        <p:spPr>
          <a:xfrm>
            <a:off x="5708650" y="2976563"/>
            <a:ext cx="5816600" cy="92392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5400" b="1" dirty="0">
                <a:solidFill>
                  <a:schemeClr val="bg1"/>
                </a:solidFill>
                <a:latin typeface="微软雅黑" panose="020B0503020204020204" pitchFamily="34" charset="-122"/>
                <a:ea typeface="微软雅黑" panose="020B0503020204020204" pitchFamily="34" charset="-122"/>
              </a:rPr>
              <a:t>点击此处添加标题</a:t>
            </a:r>
          </a:p>
        </p:txBody>
      </p:sp>
      <p:sp>
        <p:nvSpPr>
          <p:cNvPr id="23557" name="文本框 9"/>
          <p:cNvSpPr txBox="1"/>
          <p:nvPr/>
        </p:nvSpPr>
        <p:spPr>
          <a:xfrm>
            <a:off x="5708650" y="3938588"/>
            <a:ext cx="2139950" cy="40005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342900" lvl="0" indent="-342900" eaLnBrk="1" hangingPunct="1">
              <a:lnSpc>
                <a:spcPct val="100000"/>
              </a:lnSpc>
              <a:spcBef>
                <a:spcPct val="0"/>
              </a:spcBef>
            </a:pPr>
            <a:r>
              <a:rPr lang="zh-CN" altLang="en-US" sz="2000" dirty="0">
                <a:solidFill>
                  <a:schemeClr val="bg1"/>
                </a:solidFill>
                <a:latin typeface="微软雅黑" panose="020B0503020204020204" pitchFamily="34" charset="-122"/>
                <a:ea typeface="微软雅黑" panose="020B0503020204020204" pitchFamily="34" charset="-122"/>
              </a:rPr>
              <a:t>添加小标题 </a:t>
            </a:r>
            <a:r>
              <a:rPr lang="en-US" altLang="zh-CN" sz="2000" dirty="0">
                <a:solidFill>
                  <a:schemeClr val="bg1"/>
                </a:solidFill>
                <a:latin typeface="微软雅黑" panose="020B0503020204020204" pitchFamily="34" charset="-122"/>
                <a:ea typeface="微软雅黑" panose="020B0503020204020204" pitchFamily="34" charset="-122"/>
              </a:rPr>
              <a:t>1</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3558" name="文本框 10"/>
          <p:cNvSpPr txBox="1"/>
          <p:nvPr/>
        </p:nvSpPr>
        <p:spPr>
          <a:xfrm>
            <a:off x="8629650" y="3938588"/>
            <a:ext cx="2139950" cy="40005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342900" lvl="0" indent="-342900" eaLnBrk="1" hangingPunct="1">
              <a:lnSpc>
                <a:spcPct val="100000"/>
              </a:lnSpc>
              <a:spcBef>
                <a:spcPct val="0"/>
              </a:spcBef>
            </a:pPr>
            <a:r>
              <a:rPr lang="zh-CN" altLang="en-US" sz="2000" dirty="0">
                <a:solidFill>
                  <a:schemeClr val="bg1"/>
                </a:solidFill>
                <a:latin typeface="微软雅黑" panose="020B0503020204020204" pitchFamily="34" charset="-122"/>
                <a:ea typeface="微软雅黑" panose="020B0503020204020204" pitchFamily="34" charset="-122"/>
              </a:rPr>
              <a:t>添加小标题 </a:t>
            </a:r>
            <a:r>
              <a:rPr lang="en-US" altLang="zh-CN" sz="2000" dirty="0">
                <a:solidFill>
                  <a:schemeClr val="bg1"/>
                </a:solidFill>
                <a:latin typeface="微软雅黑" panose="020B0503020204020204" pitchFamily="34" charset="-122"/>
                <a:ea typeface="微软雅黑" panose="020B0503020204020204" pitchFamily="34" charset="-122"/>
              </a:rPr>
              <a:t>2</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3559" name="文本框 11"/>
          <p:cNvSpPr txBox="1"/>
          <p:nvPr/>
        </p:nvSpPr>
        <p:spPr>
          <a:xfrm>
            <a:off x="5708650" y="4460875"/>
            <a:ext cx="2139950" cy="401638"/>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342900" lvl="0" indent="-342900" eaLnBrk="1" hangingPunct="1">
              <a:lnSpc>
                <a:spcPct val="100000"/>
              </a:lnSpc>
              <a:spcBef>
                <a:spcPct val="0"/>
              </a:spcBef>
            </a:pPr>
            <a:r>
              <a:rPr lang="zh-CN" altLang="en-US" sz="2000" dirty="0">
                <a:solidFill>
                  <a:schemeClr val="bg1"/>
                </a:solidFill>
                <a:latin typeface="微软雅黑" panose="020B0503020204020204" pitchFamily="34" charset="-122"/>
                <a:ea typeface="微软雅黑" panose="020B0503020204020204" pitchFamily="34" charset="-122"/>
              </a:rPr>
              <a:t>添加小标题 </a:t>
            </a:r>
            <a:r>
              <a:rPr lang="en-US" altLang="zh-CN" sz="2000" dirty="0">
                <a:solidFill>
                  <a:schemeClr val="bg1"/>
                </a:solidFill>
                <a:latin typeface="微软雅黑" panose="020B0503020204020204" pitchFamily="34" charset="-122"/>
                <a:ea typeface="微软雅黑" panose="020B0503020204020204" pitchFamily="34" charset="-122"/>
              </a:rPr>
              <a:t>3</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3560" name="文本框 12"/>
          <p:cNvSpPr txBox="1"/>
          <p:nvPr/>
        </p:nvSpPr>
        <p:spPr>
          <a:xfrm>
            <a:off x="8629650" y="4460875"/>
            <a:ext cx="2139950" cy="401638"/>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342900" lvl="0" indent="-342900" eaLnBrk="1" hangingPunct="1">
              <a:lnSpc>
                <a:spcPct val="100000"/>
              </a:lnSpc>
              <a:spcBef>
                <a:spcPct val="0"/>
              </a:spcBef>
            </a:pPr>
            <a:r>
              <a:rPr lang="zh-CN" altLang="en-US" sz="2000" dirty="0">
                <a:solidFill>
                  <a:schemeClr val="bg1"/>
                </a:solidFill>
                <a:latin typeface="微软雅黑" panose="020B0503020204020204" pitchFamily="34" charset="-122"/>
                <a:ea typeface="微软雅黑" panose="020B0503020204020204" pitchFamily="34" charset="-122"/>
              </a:rPr>
              <a:t>添加小标题 </a:t>
            </a:r>
            <a:r>
              <a:rPr lang="en-US" altLang="zh-CN" sz="2000" dirty="0">
                <a:solidFill>
                  <a:schemeClr val="bg1"/>
                </a:solidFill>
                <a:latin typeface="微软雅黑" panose="020B0503020204020204" pitchFamily="34" charset="-122"/>
                <a:ea typeface="微软雅黑" panose="020B0503020204020204" pitchFamily="34" charset="-122"/>
              </a:rPr>
              <a:t>4</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文本框 23"/>
          <p:cNvSpPr txBox="1"/>
          <p:nvPr/>
        </p:nvSpPr>
        <p:spPr>
          <a:xfrm>
            <a:off x="127000" y="93663"/>
            <a:ext cx="2667000"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rgbClr val="262626"/>
                </a:solidFill>
                <a:latin typeface="微软雅黑" panose="020B0503020204020204" pitchFamily="34" charset="-122"/>
                <a:ea typeface="微软雅黑" panose="020B0503020204020204" pitchFamily="34" charset="-122"/>
              </a:rPr>
              <a:t>点击此处添加标题</a:t>
            </a:r>
          </a:p>
        </p:txBody>
      </p:sp>
      <p:sp>
        <p:nvSpPr>
          <p:cNvPr id="3" name="矩形 2"/>
          <p:cNvSpPr/>
          <p:nvPr/>
        </p:nvSpPr>
        <p:spPr>
          <a:xfrm>
            <a:off x="3189288" y="2025650"/>
            <a:ext cx="7839075" cy="1458913"/>
          </a:xfrm>
          <a:custGeom>
            <a:avLst/>
            <a:gdLst>
              <a:gd name="connsiteX0" fmla="*/ 0 w 6992471"/>
              <a:gd name="connsiteY0" fmla="*/ 0 h 1595718"/>
              <a:gd name="connsiteX1" fmla="*/ 6992471 w 6992471"/>
              <a:gd name="connsiteY1" fmla="*/ 0 h 1595718"/>
              <a:gd name="connsiteX2" fmla="*/ 6992471 w 6992471"/>
              <a:gd name="connsiteY2" fmla="*/ 1595718 h 1595718"/>
              <a:gd name="connsiteX3" fmla="*/ 0 w 6992471"/>
              <a:gd name="connsiteY3" fmla="*/ 1595718 h 1595718"/>
              <a:gd name="connsiteX4" fmla="*/ 0 w 6992471"/>
              <a:gd name="connsiteY4" fmla="*/ 0 h 1595718"/>
              <a:gd name="connsiteX0-1" fmla="*/ 0 w 6992471"/>
              <a:gd name="connsiteY0-2" fmla="*/ 0 h 1595718"/>
              <a:gd name="connsiteX1-3" fmla="*/ 6992471 w 6992471"/>
              <a:gd name="connsiteY1-4" fmla="*/ 0 h 1595718"/>
              <a:gd name="connsiteX2-5" fmla="*/ 6992471 w 6992471"/>
              <a:gd name="connsiteY2-6" fmla="*/ 1595718 h 1595718"/>
              <a:gd name="connsiteX3-7" fmla="*/ 0 w 6992471"/>
              <a:gd name="connsiteY3-8" fmla="*/ 1380565 h 1595718"/>
              <a:gd name="connsiteX4-9" fmla="*/ 0 w 6992471"/>
              <a:gd name="connsiteY4-10" fmla="*/ 0 h 1595718"/>
              <a:gd name="connsiteX0-11" fmla="*/ 0 w 6992471"/>
              <a:gd name="connsiteY0-12" fmla="*/ 0 h 1595718"/>
              <a:gd name="connsiteX1-13" fmla="*/ 6992471 w 6992471"/>
              <a:gd name="connsiteY1-14" fmla="*/ 0 h 1595718"/>
              <a:gd name="connsiteX2-15" fmla="*/ 6992471 w 6992471"/>
              <a:gd name="connsiteY2-16" fmla="*/ 1595718 h 1595718"/>
              <a:gd name="connsiteX3-17" fmla="*/ 0 w 6992471"/>
              <a:gd name="connsiteY3-18" fmla="*/ 1308848 h 1595718"/>
              <a:gd name="connsiteX4-19" fmla="*/ 0 w 6992471"/>
              <a:gd name="connsiteY4-20" fmla="*/ 0 h 1595718"/>
              <a:gd name="connsiteX0-21" fmla="*/ 0 w 6992471"/>
              <a:gd name="connsiteY0-22" fmla="*/ 0 h 1595718"/>
              <a:gd name="connsiteX1-23" fmla="*/ 6992471 w 6992471"/>
              <a:gd name="connsiteY1-24" fmla="*/ 0 h 1595718"/>
              <a:gd name="connsiteX2-25" fmla="*/ 6992471 w 6992471"/>
              <a:gd name="connsiteY2-26" fmla="*/ 1595718 h 1595718"/>
              <a:gd name="connsiteX3-27" fmla="*/ 0 w 6992471"/>
              <a:gd name="connsiteY3-28" fmla="*/ 1159883 h 1595718"/>
              <a:gd name="connsiteX4-29" fmla="*/ 0 w 6992471"/>
              <a:gd name="connsiteY4-30" fmla="*/ 0 h 15957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92471" h="1595718">
                <a:moveTo>
                  <a:pt x="0" y="0"/>
                </a:moveTo>
                <a:lnTo>
                  <a:pt x="6992471" y="0"/>
                </a:lnTo>
                <a:lnTo>
                  <a:pt x="6992471" y="1595718"/>
                </a:lnTo>
                <a:lnTo>
                  <a:pt x="0" y="1159883"/>
                </a:lnTo>
                <a:lnTo>
                  <a:pt x="0" y="0"/>
                </a:lnTo>
                <a:close/>
              </a:path>
            </a:pathLst>
          </a:cu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24580" name="TextBox 35"/>
          <p:cNvSpPr txBox="1"/>
          <p:nvPr/>
        </p:nvSpPr>
        <p:spPr>
          <a:xfrm>
            <a:off x="6115050" y="2179638"/>
            <a:ext cx="4729163" cy="954107"/>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0"/>
              </a:spcBef>
              <a:buNone/>
            </a:pPr>
            <a:r>
              <a:rPr lang="zh-CN" altLang="en-US" sz="1400" dirty="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endParaRPr lang="zh-CN" altLang="en-US" sz="1400" dirty="0"/>
          </a:p>
        </p:txBody>
      </p:sp>
      <p:sp>
        <p:nvSpPr>
          <p:cNvPr id="27653" name="文本框 4"/>
          <p:cNvSpPr txBox="1">
            <a:spLocks noChangeArrowheads="1"/>
          </p:cNvSpPr>
          <p:nvPr/>
        </p:nvSpPr>
        <p:spPr bwMode="auto">
          <a:xfrm>
            <a:off x="3416300" y="2171700"/>
            <a:ext cx="2670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单击此处添加标题</a:t>
            </a:r>
          </a:p>
        </p:txBody>
      </p:sp>
      <p:grpSp>
        <p:nvGrpSpPr>
          <p:cNvPr id="24582" name="Group 5"/>
          <p:cNvGrpSpPr/>
          <p:nvPr/>
        </p:nvGrpSpPr>
        <p:grpSpPr>
          <a:xfrm>
            <a:off x="1165225" y="1830388"/>
            <a:ext cx="1928813" cy="1654175"/>
            <a:chOff x="0" y="0"/>
            <a:chExt cx="3705" cy="3175"/>
          </a:xfrm>
        </p:grpSpPr>
        <p:sp>
          <p:nvSpPr>
            <p:cNvPr id="24590" name="任意多边形 1010"/>
            <p:cNvSpPr/>
            <p:nvPr/>
          </p:nvSpPr>
          <p:spPr>
            <a:xfrm>
              <a:off x="389" y="374"/>
              <a:ext cx="2938" cy="2444"/>
            </a:xfrm>
            <a:custGeom>
              <a:avLst/>
              <a:gdLst/>
              <a:ahLst/>
              <a:cxnLst>
                <a:cxn ang="0">
                  <a:pos x="0" y="0"/>
                </a:cxn>
                <a:cxn ang="0">
                  <a:pos x="0" y="0"/>
                </a:cxn>
                <a:cxn ang="0">
                  <a:pos x="1" y="0"/>
                </a:cxn>
                <a:cxn ang="0">
                  <a:pos x="1" y="0"/>
                </a:cxn>
                <a:cxn ang="0">
                  <a:pos x="1" y="0"/>
                </a:cxn>
                <a:cxn ang="0">
                  <a:pos x="1" y="0"/>
                </a:cxn>
                <a:cxn ang="0">
                  <a:pos x="1" y="0"/>
                </a:cxn>
                <a:cxn ang="0">
                  <a:pos x="0" y="0"/>
                </a:cxn>
              </a:cxnLst>
              <a:rect l="0" t="0" r="0" b="0"/>
              <a:pathLst>
                <a:path w="21600" h="21600">
                  <a:moveTo>
                    <a:pt x="0" y="3924"/>
                  </a:moveTo>
                  <a:lnTo>
                    <a:pt x="4449" y="18873"/>
                  </a:lnTo>
                  <a:lnTo>
                    <a:pt x="13250" y="15713"/>
                  </a:lnTo>
                  <a:lnTo>
                    <a:pt x="16514" y="21600"/>
                  </a:lnTo>
                  <a:lnTo>
                    <a:pt x="19509" y="13853"/>
                  </a:lnTo>
                  <a:lnTo>
                    <a:pt x="20512" y="13199"/>
                  </a:lnTo>
                  <a:lnTo>
                    <a:pt x="21600" y="0"/>
                  </a:lnTo>
                  <a:lnTo>
                    <a:pt x="0" y="3924"/>
                  </a:lnTo>
                  <a:close/>
                </a:path>
              </a:pathLst>
            </a:custGeom>
            <a:solidFill>
              <a:srgbClr val="B42718">
                <a:alpha val="100000"/>
              </a:srgbClr>
            </a:solidFill>
            <a:ln w="9525">
              <a:noFill/>
            </a:ln>
          </p:spPr>
          <p:txBody>
            <a:bodyPr/>
            <a:lstStyle/>
            <a:p>
              <a:endParaRPr lang="zh-CN" altLang="en-US"/>
            </a:p>
          </p:txBody>
        </p:sp>
        <p:pic>
          <p:nvPicPr>
            <p:cNvPr id="24591" name="Picture 7" descr="图片1"/>
            <p:cNvPicPr>
              <a:picLocks noChangeAspect="1"/>
            </p:cNvPicPr>
            <p:nvPr/>
          </p:nvPicPr>
          <p:blipFill>
            <a:blip r:embed="rId3"/>
            <a:stretch>
              <a:fillRect/>
            </a:stretch>
          </p:blipFill>
          <p:spPr>
            <a:xfrm>
              <a:off x="0" y="0"/>
              <a:ext cx="3705" cy="3175"/>
            </a:xfrm>
            <a:prstGeom prst="rect">
              <a:avLst/>
            </a:prstGeom>
            <a:noFill/>
            <a:ln w="9525">
              <a:noFill/>
            </a:ln>
          </p:spPr>
        </p:pic>
      </p:grpSp>
      <p:sp>
        <p:nvSpPr>
          <p:cNvPr id="24583" name="文本框 7"/>
          <p:cNvSpPr txBox="1"/>
          <p:nvPr/>
        </p:nvSpPr>
        <p:spPr>
          <a:xfrm>
            <a:off x="1852613" y="2179638"/>
            <a:ext cx="823912" cy="70802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en-US" altLang="zh-CN" sz="4000" b="1" dirty="0">
                <a:solidFill>
                  <a:srgbClr val="FFFFFF"/>
                </a:solidFill>
                <a:latin typeface="微软雅黑" panose="020B0503020204020204" pitchFamily="34" charset="-122"/>
                <a:ea typeface="微软雅黑" panose="020B0503020204020204" pitchFamily="34" charset="-122"/>
              </a:rPr>
              <a:t>A</a:t>
            </a:r>
            <a:endParaRPr lang="zh-CN" altLang="en-US" sz="4000" b="1" dirty="0">
              <a:solidFill>
                <a:srgbClr val="FFFFFF"/>
              </a:solidFill>
              <a:latin typeface="微软雅黑" panose="020B0503020204020204" pitchFamily="34" charset="-122"/>
              <a:ea typeface="微软雅黑" panose="020B0503020204020204" pitchFamily="34" charset="-122"/>
            </a:endParaRPr>
          </a:p>
        </p:txBody>
      </p:sp>
      <p:sp>
        <p:nvSpPr>
          <p:cNvPr id="11" name="矩形 2"/>
          <p:cNvSpPr/>
          <p:nvPr/>
        </p:nvSpPr>
        <p:spPr>
          <a:xfrm>
            <a:off x="3189288" y="4200525"/>
            <a:ext cx="7839075" cy="1458913"/>
          </a:xfrm>
          <a:custGeom>
            <a:avLst/>
            <a:gdLst>
              <a:gd name="connsiteX0" fmla="*/ 0 w 6992471"/>
              <a:gd name="connsiteY0" fmla="*/ 0 h 1595718"/>
              <a:gd name="connsiteX1" fmla="*/ 6992471 w 6992471"/>
              <a:gd name="connsiteY1" fmla="*/ 0 h 1595718"/>
              <a:gd name="connsiteX2" fmla="*/ 6992471 w 6992471"/>
              <a:gd name="connsiteY2" fmla="*/ 1595718 h 1595718"/>
              <a:gd name="connsiteX3" fmla="*/ 0 w 6992471"/>
              <a:gd name="connsiteY3" fmla="*/ 1595718 h 1595718"/>
              <a:gd name="connsiteX4" fmla="*/ 0 w 6992471"/>
              <a:gd name="connsiteY4" fmla="*/ 0 h 1595718"/>
              <a:gd name="connsiteX0-1" fmla="*/ 0 w 6992471"/>
              <a:gd name="connsiteY0-2" fmla="*/ 0 h 1595718"/>
              <a:gd name="connsiteX1-3" fmla="*/ 6992471 w 6992471"/>
              <a:gd name="connsiteY1-4" fmla="*/ 0 h 1595718"/>
              <a:gd name="connsiteX2-5" fmla="*/ 6992471 w 6992471"/>
              <a:gd name="connsiteY2-6" fmla="*/ 1595718 h 1595718"/>
              <a:gd name="connsiteX3-7" fmla="*/ 0 w 6992471"/>
              <a:gd name="connsiteY3-8" fmla="*/ 1380565 h 1595718"/>
              <a:gd name="connsiteX4-9" fmla="*/ 0 w 6992471"/>
              <a:gd name="connsiteY4-10" fmla="*/ 0 h 1595718"/>
              <a:gd name="connsiteX0-11" fmla="*/ 0 w 6992471"/>
              <a:gd name="connsiteY0-12" fmla="*/ 0 h 1595718"/>
              <a:gd name="connsiteX1-13" fmla="*/ 6992471 w 6992471"/>
              <a:gd name="connsiteY1-14" fmla="*/ 0 h 1595718"/>
              <a:gd name="connsiteX2-15" fmla="*/ 6992471 w 6992471"/>
              <a:gd name="connsiteY2-16" fmla="*/ 1595718 h 1595718"/>
              <a:gd name="connsiteX3-17" fmla="*/ 0 w 6992471"/>
              <a:gd name="connsiteY3-18" fmla="*/ 1308848 h 1595718"/>
              <a:gd name="connsiteX4-19" fmla="*/ 0 w 6992471"/>
              <a:gd name="connsiteY4-20" fmla="*/ 0 h 1595718"/>
              <a:gd name="connsiteX0-21" fmla="*/ 0 w 6992471"/>
              <a:gd name="connsiteY0-22" fmla="*/ 0 h 1595718"/>
              <a:gd name="connsiteX1-23" fmla="*/ 6992471 w 6992471"/>
              <a:gd name="connsiteY1-24" fmla="*/ 0 h 1595718"/>
              <a:gd name="connsiteX2-25" fmla="*/ 6992471 w 6992471"/>
              <a:gd name="connsiteY2-26" fmla="*/ 1595718 h 1595718"/>
              <a:gd name="connsiteX3-27" fmla="*/ 0 w 6992471"/>
              <a:gd name="connsiteY3-28" fmla="*/ 1159883 h 1595718"/>
              <a:gd name="connsiteX4-29" fmla="*/ 0 w 6992471"/>
              <a:gd name="connsiteY4-30" fmla="*/ 0 h 15957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92471" h="1595718">
                <a:moveTo>
                  <a:pt x="0" y="0"/>
                </a:moveTo>
                <a:lnTo>
                  <a:pt x="6992471" y="0"/>
                </a:lnTo>
                <a:lnTo>
                  <a:pt x="6992471" y="1595718"/>
                </a:lnTo>
                <a:lnTo>
                  <a:pt x="0" y="1159883"/>
                </a:lnTo>
                <a:lnTo>
                  <a:pt x="0" y="0"/>
                </a:lnTo>
                <a:close/>
              </a:path>
            </a:pathLst>
          </a:cu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24585" name="TextBox 35"/>
          <p:cNvSpPr txBox="1"/>
          <p:nvPr/>
        </p:nvSpPr>
        <p:spPr>
          <a:xfrm>
            <a:off x="6115050" y="4354513"/>
            <a:ext cx="4729163" cy="954107"/>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0"/>
              </a:spcBef>
              <a:buNone/>
            </a:pPr>
            <a:r>
              <a:rPr lang="zh-CN" altLang="en-US" sz="1400" dirty="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endParaRPr lang="zh-CN" altLang="en-US" sz="1400" dirty="0"/>
          </a:p>
        </p:txBody>
      </p:sp>
      <p:sp>
        <p:nvSpPr>
          <p:cNvPr id="27658" name="文本框 12"/>
          <p:cNvSpPr txBox="1">
            <a:spLocks noChangeArrowheads="1"/>
          </p:cNvSpPr>
          <p:nvPr/>
        </p:nvSpPr>
        <p:spPr bwMode="auto">
          <a:xfrm>
            <a:off x="3416300" y="4346575"/>
            <a:ext cx="2670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单击此处添加标题</a:t>
            </a:r>
          </a:p>
        </p:txBody>
      </p:sp>
      <p:sp>
        <p:nvSpPr>
          <p:cNvPr id="24587" name="任意多边形 1010"/>
          <p:cNvSpPr/>
          <p:nvPr/>
        </p:nvSpPr>
        <p:spPr>
          <a:xfrm>
            <a:off x="1368425" y="4200525"/>
            <a:ext cx="1528763" cy="1273175"/>
          </a:xfrm>
          <a:custGeom>
            <a:avLst/>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0" y="2147483646"/>
              </a:cxn>
            </a:cxnLst>
            <a:rect l="0" t="0" r="0" b="0"/>
            <a:pathLst>
              <a:path w="21600" h="21600">
                <a:moveTo>
                  <a:pt x="0" y="3924"/>
                </a:moveTo>
                <a:lnTo>
                  <a:pt x="4449" y="18873"/>
                </a:lnTo>
                <a:lnTo>
                  <a:pt x="13250" y="15713"/>
                </a:lnTo>
                <a:lnTo>
                  <a:pt x="16514" y="21600"/>
                </a:lnTo>
                <a:lnTo>
                  <a:pt x="19509" y="13853"/>
                </a:lnTo>
                <a:lnTo>
                  <a:pt x="20512" y="13199"/>
                </a:lnTo>
                <a:lnTo>
                  <a:pt x="21600" y="0"/>
                </a:lnTo>
                <a:lnTo>
                  <a:pt x="0" y="3924"/>
                </a:lnTo>
                <a:close/>
              </a:path>
            </a:pathLst>
          </a:custGeom>
          <a:solidFill>
            <a:srgbClr val="C1A716">
              <a:alpha val="100000"/>
            </a:srgbClr>
          </a:solidFill>
          <a:ln w="9525">
            <a:noFill/>
          </a:ln>
        </p:spPr>
        <p:txBody>
          <a:bodyPr/>
          <a:lstStyle/>
          <a:p>
            <a:endParaRPr lang="zh-CN" altLang="en-US"/>
          </a:p>
        </p:txBody>
      </p:sp>
      <p:pic>
        <p:nvPicPr>
          <p:cNvPr id="24588" name="Picture 7" descr="图片1"/>
          <p:cNvPicPr>
            <a:picLocks noChangeAspect="1"/>
          </p:cNvPicPr>
          <p:nvPr/>
        </p:nvPicPr>
        <p:blipFill>
          <a:blip r:embed="rId3"/>
          <a:stretch>
            <a:fillRect/>
          </a:stretch>
        </p:blipFill>
        <p:spPr>
          <a:xfrm>
            <a:off x="1212850" y="4010025"/>
            <a:ext cx="1927225" cy="1654175"/>
          </a:xfrm>
          <a:prstGeom prst="rect">
            <a:avLst/>
          </a:prstGeom>
          <a:noFill/>
          <a:ln w="9525">
            <a:noFill/>
          </a:ln>
        </p:spPr>
      </p:pic>
      <p:sp>
        <p:nvSpPr>
          <p:cNvPr id="24589" name="文本框 15"/>
          <p:cNvSpPr txBox="1"/>
          <p:nvPr/>
        </p:nvSpPr>
        <p:spPr>
          <a:xfrm>
            <a:off x="1898650" y="4341813"/>
            <a:ext cx="825500" cy="70802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en-US" altLang="zh-CN" sz="4000" b="1" dirty="0">
                <a:solidFill>
                  <a:srgbClr val="FFFFFF"/>
                </a:solidFill>
                <a:latin typeface="微软雅黑" panose="020B0503020204020204" pitchFamily="34" charset="-122"/>
                <a:ea typeface="微软雅黑" panose="020B0503020204020204" pitchFamily="34" charset="-122"/>
              </a:rPr>
              <a:t>B</a:t>
            </a:r>
            <a:endParaRPr lang="zh-CN" altLang="en-US" sz="4000"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文本框 23"/>
          <p:cNvSpPr txBox="1"/>
          <p:nvPr/>
        </p:nvSpPr>
        <p:spPr>
          <a:xfrm>
            <a:off x="127000" y="93663"/>
            <a:ext cx="2667000"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rgbClr val="262626"/>
                </a:solidFill>
                <a:latin typeface="微软雅黑" panose="020B0503020204020204" pitchFamily="34" charset="-122"/>
                <a:ea typeface="微软雅黑" panose="020B0503020204020204" pitchFamily="34" charset="-122"/>
              </a:rPr>
              <a:t>点击此处添加标题</a:t>
            </a:r>
          </a:p>
        </p:txBody>
      </p:sp>
      <p:sp>
        <p:nvSpPr>
          <p:cNvPr id="4" name="椭圆 3"/>
          <p:cNvSpPr/>
          <p:nvPr/>
        </p:nvSpPr>
        <p:spPr>
          <a:xfrm>
            <a:off x="1960563" y="1127125"/>
            <a:ext cx="1065213" cy="1065213"/>
          </a:xfrm>
          <a:prstGeom prst="ellipse">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5" name="椭圆 4"/>
          <p:cNvSpPr/>
          <p:nvPr/>
        </p:nvSpPr>
        <p:spPr>
          <a:xfrm>
            <a:off x="2079625" y="1247775"/>
            <a:ext cx="827088" cy="825500"/>
          </a:xfrm>
          <a:prstGeom prst="ellipse">
            <a:avLst/>
          </a:prstGeom>
          <a:solidFill>
            <a:srgbClr val="B42718"/>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pic>
        <p:nvPicPr>
          <p:cNvPr id="25605" name="图片 5"/>
          <p:cNvPicPr>
            <a:picLocks noChangeAspect="1"/>
          </p:cNvPicPr>
          <p:nvPr/>
        </p:nvPicPr>
        <p:blipFill>
          <a:blip r:embed="rId3"/>
          <a:stretch>
            <a:fillRect/>
          </a:stretch>
        </p:blipFill>
        <p:spPr>
          <a:xfrm>
            <a:off x="2197100" y="1347788"/>
            <a:ext cx="592138" cy="590550"/>
          </a:xfrm>
          <a:prstGeom prst="rect">
            <a:avLst/>
          </a:prstGeom>
          <a:noFill/>
          <a:ln w="9525">
            <a:noFill/>
          </a:ln>
        </p:spPr>
      </p:pic>
      <p:sp>
        <p:nvSpPr>
          <p:cNvPr id="10" name="椭圆 9"/>
          <p:cNvSpPr/>
          <p:nvPr/>
        </p:nvSpPr>
        <p:spPr>
          <a:xfrm>
            <a:off x="1960563" y="3843338"/>
            <a:ext cx="1065213" cy="1065213"/>
          </a:xfrm>
          <a:prstGeom prst="ellipse">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sp>
        <p:nvSpPr>
          <p:cNvPr id="11" name="椭圆 10"/>
          <p:cNvSpPr/>
          <p:nvPr/>
        </p:nvSpPr>
        <p:spPr>
          <a:xfrm>
            <a:off x="2079625" y="3962400"/>
            <a:ext cx="827088" cy="825500"/>
          </a:xfrm>
          <a:prstGeom prst="ellipse">
            <a:avLst/>
          </a:prstGeom>
          <a:solidFill>
            <a:srgbClr val="C1A716"/>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pic>
        <p:nvPicPr>
          <p:cNvPr id="25608" name="图片 8"/>
          <p:cNvPicPr>
            <a:picLocks noChangeAspect="1"/>
          </p:cNvPicPr>
          <p:nvPr/>
        </p:nvPicPr>
        <p:blipFill>
          <a:blip r:embed="rId4"/>
          <a:stretch>
            <a:fillRect/>
          </a:stretch>
        </p:blipFill>
        <p:spPr>
          <a:xfrm>
            <a:off x="2203450" y="4078288"/>
            <a:ext cx="615950" cy="619125"/>
          </a:xfrm>
          <a:prstGeom prst="rect">
            <a:avLst/>
          </a:prstGeom>
          <a:noFill/>
          <a:ln w="9525">
            <a:noFill/>
          </a:ln>
        </p:spPr>
      </p:pic>
      <p:sp>
        <p:nvSpPr>
          <p:cNvPr id="15" name="椭圆 14"/>
          <p:cNvSpPr/>
          <p:nvPr/>
        </p:nvSpPr>
        <p:spPr>
          <a:xfrm>
            <a:off x="9142413" y="1144588"/>
            <a:ext cx="1065213" cy="1065213"/>
          </a:xfrm>
          <a:prstGeom prst="ellipse">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16" name="椭圆 15"/>
          <p:cNvSpPr/>
          <p:nvPr/>
        </p:nvSpPr>
        <p:spPr>
          <a:xfrm>
            <a:off x="9261475" y="1265238"/>
            <a:ext cx="825500" cy="825500"/>
          </a:xfrm>
          <a:prstGeom prst="ellipse">
            <a:avLst/>
          </a:prstGeom>
          <a:solidFill>
            <a:srgbClr val="C1A716"/>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pic>
        <p:nvPicPr>
          <p:cNvPr id="25611" name="图片 13"/>
          <p:cNvPicPr>
            <a:picLocks noChangeAspect="1"/>
          </p:cNvPicPr>
          <p:nvPr/>
        </p:nvPicPr>
        <p:blipFill>
          <a:blip r:embed="rId5"/>
          <a:stretch>
            <a:fillRect/>
          </a:stretch>
        </p:blipFill>
        <p:spPr>
          <a:xfrm>
            <a:off x="9442450" y="1411288"/>
            <a:ext cx="469900" cy="468312"/>
          </a:xfrm>
          <a:prstGeom prst="rect">
            <a:avLst/>
          </a:prstGeom>
          <a:noFill/>
          <a:ln w="9525">
            <a:noFill/>
          </a:ln>
        </p:spPr>
      </p:pic>
      <p:sp>
        <p:nvSpPr>
          <p:cNvPr id="20" name="椭圆 19"/>
          <p:cNvSpPr/>
          <p:nvPr/>
        </p:nvSpPr>
        <p:spPr>
          <a:xfrm>
            <a:off x="5551488" y="1127125"/>
            <a:ext cx="1065213" cy="1065213"/>
          </a:xfrm>
          <a:prstGeom prst="ellipse">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21" name="椭圆 20"/>
          <p:cNvSpPr/>
          <p:nvPr/>
        </p:nvSpPr>
        <p:spPr>
          <a:xfrm>
            <a:off x="5670550" y="1247775"/>
            <a:ext cx="825500" cy="825500"/>
          </a:xfrm>
          <a:prstGeom prst="ellipse">
            <a:avLst/>
          </a:prstGeom>
          <a:solidFill>
            <a:srgbClr val="3A823C"/>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pic>
        <p:nvPicPr>
          <p:cNvPr id="25614" name="图片 18"/>
          <p:cNvPicPr>
            <a:picLocks noChangeAspect="1"/>
          </p:cNvPicPr>
          <p:nvPr/>
        </p:nvPicPr>
        <p:blipFill>
          <a:blip r:embed="rId6"/>
          <a:stretch>
            <a:fillRect/>
          </a:stretch>
        </p:blipFill>
        <p:spPr>
          <a:xfrm>
            <a:off x="5853113" y="1462088"/>
            <a:ext cx="468312" cy="469900"/>
          </a:xfrm>
          <a:prstGeom prst="rect">
            <a:avLst/>
          </a:prstGeom>
          <a:noFill/>
          <a:ln w="9525">
            <a:noFill/>
          </a:ln>
        </p:spPr>
      </p:pic>
      <p:sp>
        <p:nvSpPr>
          <p:cNvPr id="26" name="椭圆 25"/>
          <p:cNvSpPr/>
          <p:nvPr/>
        </p:nvSpPr>
        <p:spPr>
          <a:xfrm>
            <a:off x="5551488" y="3843338"/>
            <a:ext cx="1065213" cy="1065213"/>
          </a:xfrm>
          <a:prstGeom prst="ellipse">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sp>
        <p:nvSpPr>
          <p:cNvPr id="27" name="椭圆 26"/>
          <p:cNvSpPr/>
          <p:nvPr/>
        </p:nvSpPr>
        <p:spPr>
          <a:xfrm>
            <a:off x="5670550" y="3962400"/>
            <a:ext cx="825500" cy="825500"/>
          </a:xfrm>
          <a:prstGeom prst="ellipse">
            <a:avLst/>
          </a:prstGeom>
          <a:solidFill>
            <a:srgbClr val="B42718"/>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pic>
        <p:nvPicPr>
          <p:cNvPr id="25617" name="图片 24"/>
          <p:cNvPicPr>
            <a:picLocks noChangeAspect="1"/>
          </p:cNvPicPr>
          <p:nvPr/>
        </p:nvPicPr>
        <p:blipFill>
          <a:blip r:embed="rId7"/>
          <a:stretch>
            <a:fillRect/>
          </a:stretch>
        </p:blipFill>
        <p:spPr>
          <a:xfrm>
            <a:off x="5776913" y="4046538"/>
            <a:ext cx="612775" cy="614362"/>
          </a:xfrm>
          <a:prstGeom prst="rect">
            <a:avLst/>
          </a:prstGeom>
          <a:noFill/>
          <a:ln w="9525">
            <a:noFill/>
          </a:ln>
        </p:spPr>
      </p:pic>
      <p:sp>
        <p:nvSpPr>
          <p:cNvPr id="31" name="椭圆 30"/>
          <p:cNvSpPr/>
          <p:nvPr/>
        </p:nvSpPr>
        <p:spPr>
          <a:xfrm>
            <a:off x="9142413" y="3962400"/>
            <a:ext cx="1065213" cy="1065213"/>
          </a:xfrm>
          <a:prstGeom prst="ellipse">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sp>
        <p:nvSpPr>
          <p:cNvPr id="32" name="椭圆 31"/>
          <p:cNvSpPr/>
          <p:nvPr/>
        </p:nvSpPr>
        <p:spPr>
          <a:xfrm>
            <a:off x="9261475" y="4083050"/>
            <a:ext cx="825500" cy="825500"/>
          </a:xfrm>
          <a:prstGeom prst="ellipse">
            <a:avLst/>
          </a:prstGeom>
          <a:solidFill>
            <a:srgbClr val="3A823C"/>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pic>
        <p:nvPicPr>
          <p:cNvPr id="25620" name="图片 29"/>
          <p:cNvPicPr>
            <a:picLocks noChangeAspect="1"/>
          </p:cNvPicPr>
          <p:nvPr/>
        </p:nvPicPr>
        <p:blipFill>
          <a:blip r:embed="rId8"/>
          <a:stretch>
            <a:fillRect/>
          </a:stretch>
        </p:blipFill>
        <p:spPr>
          <a:xfrm>
            <a:off x="9420225" y="4243388"/>
            <a:ext cx="508000" cy="504825"/>
          </a:xfrm>
          <a:prstGeom prst="rect">
            <a:avLst/>
          </a:prstGeom>
          <a:noFill/>
          <a:ln w="9525">
            <a:noFill/>
          </a:ln>
        </p:spPr>
      </p:pic>
      <p:sp>
        <p:nvSpPr>
          <p:cNvPr id="26645" name="矩形 32"/>
          <p:cNvSpPr>
            <a:spLocks noChangeArrowheads="1"/>
          </p:cNvSpPr>
          <p:nvPr/>
        </p:nvSpPr>
        <p:spPr bwMode="auto">
          <a:xfrm>
            <a:off x="1087438" y="2701925"/>
            <a:ext cx="282733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None/>
            </a:pPr>
            <a:r>
              <a:rPr lang="zh-CN" altLang="en-US" sz="1400" dirty="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endParaRPr lang="zh-CN" altLang="en-US" sz="1400" dirty="0"/>
          </a:p>
        </p:txBody>
      </p:sp>
      <p:sp>
        <p:nvSpPr>
          <p:cNvPr id="26646" name="矩形 33"/>
          <p:cNvSpPr>
            <a:spLocks noChangeArrowheads="1"/>
          </p:cNvSpPr>
          <p:nvPr/>
        </p:nvSpPr>
        <p:spPr bwMode="auto">
          <a:xfrm>
            <a:off x="1563688" y="2363788"/>
            <a:ext cx="20685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单击此处添加标题</a:t>
            </a:r>
            <a:endParaRPr kumimoji="0" lang="zh-CN" altLang="en-US" sz="1600" b="1" i="0" u="none" strike="noStrike" kern="1200" cap="none" spc="0" normalizeH="0" baseline="0" noProof="0">
              <a:ln>
                <a:noFill/>
              </a:ln>
              <a:solidFill>
                <a:schemeClr val="tx1">
                  <a:lumMod val="85000"/>
                  <a:lumOff val="15000"/>
                </a:schemeClr>
              </a:solidFill>
              <a:effectLst/>
              <a:uLnTx/>
              <a:uFillTx/>
              <a:latin typeface="Calibri" panose="020F0502020204030204" pitchFamily="34" charset="0"/>
              <a:ea typeface="宋体" panose="02010600030101010101" pitchFamily="2" charset="-122"/>
              <a:cs typeface="+mn-cs"/>
            </a:endParaRPr>
          </a:p>
        </p:txBody>
      </p:sp>
      <p:sp>
        <p:nvSpPr>
          <p:cNvPr id="26647" name="矩形 34"/>
          <p:cNvSpPr>
            <a:spLocks noChangeArrowheads="1"/>
          </p:cNvSpPr>
          <p:nvPr/>
        </p:nvSpPr>
        <p:spPr bwMode="auto">
          <a:xfrm>
            <a:off x="4673600" y="2703513"/>
            <a:ext cx="282733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None/>
            </a:pPr>
            <a:r>
              <a:rPr lang="zh-CN" altLang="en-US" sz="1400" dirty="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endParaRPr lang="zh-CN" altLang="en-US" sz="1400" dirty="0"/>
          </a:p>
        </p:txBody>
      </p:sp>
      <p:sp>
        <p:nvSpPr>
          <p:cNvPr id="26648" name="矩形 35"/>
          <p:cNvSpPr>
            <a:spLocks noChangeArrowheads="1"/>
          </p:cNvSpPr>
          <p:nvPr/>
        </p:nvSpPr>
        <p:spPr bwMode="auto">
          <a:xfrm>
            <a:off x="5149850" y="2365375"/>
            <a:ext cx="2070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单击此处添加标题</a:t>
            </a:r>
          </a:p>
        </p:txBody>
      </p:sp>
      <p:sp>
        <p:nvSpPr>
          <p:cNvPr id="26649" name="矩形 36"/>
          <p:cNvSpPr>
            <a:spLocks noChangeArrowheads="1"/>
          </p:cNvSpPr>
          <p:nvPr/>
        </p:nvSpPr>
        <p:spPr bwMode="auto">
          <a:xfrm>
            <a:off x="8270875" y="2701925"/>
            <a:ext cx="28289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None/>
            </a:pPr>
            <a:r>
              <a:rPr lang="zh-CN" altLang="en-US" sz="1400" dirty="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endParaRPr lang="zh-CN" altLang="en-US" sz="1400" dirty="0"/>
          </a:p>
        </p:txBody>
      </p:sp>
      <p:sp>
        <p:nvSpPr>
          <p:cNvPr id="26650" name="矩形 37"/>
          <p:cNvSpPr>
            <a:spLocks noChangeArrowheads="1"/>
          </p:cNvSpPr>
          <p:nvPr/>
        </p:nvSpPr>
        <p:spPr bwMode="auto">
          <a:xfrm>
            <a:off x="8748713" y="2363788"/>
            <a:ext cx="20685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单击此处添加标题</a:t>
            </a:r>
          </a:p>
        </p:txBody>
      </p:sp>
      <p:sp>
        <p:nvSpPr>
          <p:cNvPr id="26651" name="矩形 38"/>
          <p:cNvSpPr>
            <a:spLocks noChangeArrowheads="1"/>
          </p:cNvSpPr>
          <p:nvPr/>
        </p:nvSpPr>
        <p:spPr bwMode="auto">
          <a:xfrm>
            <a:off x="1087438" y="5387975"/>
            <a:ext cx="282733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None/>
            </a:pPr>
            <a:r>
              <a:rPr lang="zh-CN" altLang="en-US" sz="1400" dirty="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endParaRPr lang="zh-CN" altLang="en-US" sz="1400" dirty="0"/>
          </a:p>
        </p:txBody>
      </p:sp>
      <p:sp>
        <p:nvSpPr>
          <p:cNvPr id="26652" name="矩形 39"/>
          <p:cNvSpPr>
            <a:spLocks noChangeArrowheads="1"/>
          </p:cNvSpPr>
          <p:nvPr/>
        </p:nvSpPr>
        <p:spPr bwMode="auto">
          <a:xfrm>
            <a:off x="1563688" y="5048250"/>
            <a:ext cx="20685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单击此处添加标题</a:t>
            </a:r>
            <a:endParaRPr kumimoji="0" lang="zh-CN" altLang="en-US" sz="1600" b="1" i="0" u="none" strike="noStrike" kern="1200" cap="none" spc="0" normalizeH="0" baseline="0" noProof="0">
              <a:ln>
                <a:noFill/>
              </a:ln>
              <a:solidFill>
                <a:schemeClr val="tx1">
                  <a:lumMod val="85000"/>
                  <a:lumOff val="15000"/>
                </a:schemeClr>
              </a:solidFill>
              <a:effectLst/>
              <a:uLnTx/>
              <a:uFillTx/>
              <a:latin typeface="Calibri" panose="020F0502020204030204" pitchFamily="34" charset="0"/>
              <a:ea typeface="宋体" panose="02010600030101010101" pitchFamily="2" charset="-122"/>
              <a:cs typeface="+mn-cs"/>
            </a:endParaRPr>
          </a:p>
        </p:txBody>
      </p:sp>
      <p:sp>
        <p:nvSpPr>
          <p:cNvPr id="26653" name="矩形 40"/>
          <p:cNvSpPr>
            <a:spLocks noChangeArrowheads="1"/>
          </p:cNvSpPr>
          <p:nvPr/>
        </p:nvSpPr>
        <p:spPr bwMode="auto">
          <a:xfrm>
            <a:off x="4771231" y="5532437"/>
            <a:ext cx="282733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None/>
            </a:pPr>
            <a:r>
              <a:rPr lang="zh-CN" altLang="en-US" sz="1400" dirty="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endParaRPr lang="zh-CN" altLang="en-US" sz="1400" dirty="0"/>
          </a:p>
        </p:txBody>
      </p:sp>
      <p:sp>
        <p:nvSpPr>
          <p:cNvPr id="26654" name="矩形 41"/>
          <p:cNvSpPr>
            <a:spLocks noChangeArrowheads="1"/>
          </p:cNvSpPr>
          <p:nvPr/>
        </p:nvSpPr>
        <p:spPr bwMode="auto">
          <a:xfrm>
            <a:off x="5149850" y="5051425"/>
            <a:ext cx="2070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单击此处添加标题</a:t>
            </a:r>
          </a:p>
        </p:txBody>
      </p:sp>
      <p:sp>
        <p:nvSpPr>
          <p:cNvPr id="26655" name="矩形 42"/>
          <p:cNvSpPr>
            <a:spLocks noChangeArrowheads="1"/>
          </p:cNvSpPr>
          <p:nvPr/>
        </p:nvSpPr>
        <p:spPr bwMode="auto">
          <a:xfrm>
            <a:off x="8270875" y="5387975"/>
            <a:ext cx="28289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None/>
            </a:pPr>
            <a:r>
              <a:rPr lang="zh-CN" altLang="en-US" sz="1400" dirty="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endParaRPr lang="zh-CN" altLang="en-US" sz="1400" dirty="0"/>
          </a:p>
        </p:txBody>
      </p:sp>
      <p:sp>
        <p:nvSpPr>
          <p:cNvPr id="26656" name="矩形 43"/>
          <p:cNvSpPr>
            <a:spLocks noChangeArrowheads="1"/>
          </p:cNvSpPr>
          <p:nvPr/>
        </p:nvSpPr>
        <p:spPr bwMode="auto">
          <a:xfrm>
            <a:off x="8748713" y="5048250"/>
            <a:ext cx="20685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文本框 23"/>
          <p:cNvSpPr txBox="1"/>
          <p:nvPr/>
        </p:nvSpPr>
        <p:spPr>
          <a:xfrm>
            <a:off x="127000" y="93663"/>
            <a:ext cx="2667000"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rgbClr val="262626"/>
                </a:solidFill>
                <a:latin typeface="微软雅黑" panose="020B0503020204020204" pitchFamily="34" charset="-122"/>
                <a:ea typeface="微软雅黑" panose="020B0503020204020204" pitchFamily="34" charset="-122"/>
              </a:rPr>
              <a:t>点击此处添加标题</a:t>
            </a:r>
          </a:p>
        </p:txBody>
      </p:sp>
      <p:sp>
        <p:nvSpPr>
          <p:cNvPr id="3" name="右箭头 2"/>
          <p:cNvSpPr/>
          <p:nvPr/>
        </p:nvSpPr>
        <p:spPr>
          <a:xfrm>
            <a:off x="0" y="1685925"/>
            <a:ext cx="3946525" cy="979488"/>
          </a:xfrm>
          <a:prstGeom prst="rightArrow">
            <a:avLst>
              <a:gd name="adj1" fmla="val 50000"/>
              <a:gd name="adj2" fmla="val 49065"/>
            </a:avLst>
          </a:prstGeom>
          <a:solidFill>
            <a:srgbClr val="B42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4" name="右箭头 3"/>
          <p:cNvSpPr/>
          <p:nvPr/>
        </p:nvSpPr>
        <p:spPr>
          <a:xfrm>
            <a:off x="0" y="2944813"/>
            <a:ext cx="5175250" cy="1484313"/>
          </a:xfrm>
          <a:prstGeom prst="rightArrow">
            <a:avLst>
              <a:gd name="adj1" fmla="val 50000"/>
              <a:gd name="adj2" fmla="val 49065"/>
            </a:avLst>
          </a:prstGeom>
          <a:solidFill>
            <a:srgbClr val="C1A7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5" name="右箭头 4"/>
          <p:cNvSpPr/>
          <p:nvPr/>
        </p:nvSpPr>
        <p:spPr>
          <a:xfrm>
            <a:off x="0" y="4710113"/>
            <a:ext cx="4618038" cy="1119188"/>
          </a:xfrm>
          <a:prstGeom prst="rightArrow">
            <a:avLst>
              <a:gd name="adj1" fmla="val 50000"/>
              <a:gd name="adj2" fmla="val 49065"/>
            </a:avLst>
          </a:prstGeom>
          <a:solidFill>
            <a:srgbClr val="3A82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6630" name="TextBox 35"/>
          <p:cNvSpPr txBox="1"/>
          <p:nvPr/>
        </p:nvSpPr>
        <p:spPr>
          <a:xfrm>
            <a:off x="190500" y="2022475"/>
            <a:ext cx="3219450" cy="40011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None/>
            </a:pPr>
            <a:r>
              <a:rPr lang="zh-CN" altLang="en-US" sz="2000" dirty="0">
                <a:solidFill>
                  <a:srgbClr val="FFFFFF"/>
                </a:solidFill>
                <a:latin typeface="微软雅黑" panose="020B0503020204020204" pitchFamily="34" charset="-122"/>
                <a:ea typeface="微软雅黑" panose="020B0503020204020204" pitchFamily="34" charset="-122"/>
              </a:rPr>
              <a:t>点击此处添加文本内容</a:t>
            </a:r>
            <a:endParaRPr lang="en-US" altLang="zh-CN" sz="2000" dirty="0">
              <a:solidFill>
                <a:srgbClr val="FFFFFF"/>
              </a:solidFill>
              <a:latin typeface="微软雅黑" panose="020B0503020204020204" pitchFamily="34" charset="-122"/>
              <a:ea typeface="微软雅黑" panose="020B0503020204020204" pitchFamily="34" charset="-122"/>
            </a:endParaRPr>
          </a:p>
        </p:txBody>
      </p:sp>
      <p:sp>
        <p:nvSpPr>
          <p:cNvPr id="26631" name="TextBox 35"/>
          <p:cNvSpPr txBox="1"/>
          <p:nvPr/>
        </p:nvSpPr>
        <p:spPr>
          <a:xfrm>
            <a:off x="198438" y="3533775"/>
            <a:ext cx="3748087" cy="400110"/>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None/>
            </a:pPr>
            <a:r>
              <a:rPr lang="zh-CN" altLang="en-US" sz="2000" dirty="0">
                <a:solidFill>
                  <a:srgbClr val="FFFFFF"/>
                </a:solidFill>
                <a:latin typeface="微软雅黑" panose="020B0503020204020204" pitchFamily="34" charset="-122"/>
                <a:ea typeface="微软雅黑" panose="020B0503020204020204" pitchFamily="34" charset="-122"/>
              </a:rPr>
              <a:t>点击此处添加文本内容</a:t>
            </a:r>
            <a:endParaRPr lang="en-US" altLang="zh-CN" sz="2000" dirty="0">
              <a:solidFill>
                <a:srgbClr val="FFFFFF"/>
              </a:solidFill>
              <a:latin typeface="微软雅黑" panose="020B0503020204020204" pitchFamily="34" charset="-122"/>
              <a:ea typeface="微软雅黑" panose="020B0503020204020204" pitchFamily="34" charset="-122"/>
            </a:endParaRPr>
          </a:p>
        </p:txBody>
      </p:sp>
      <p:sp>
        <p:nvSpPr>
          <p:cNvPr id="26632" name="TextBox 35"/>
          <p:cNvSpPr txBox="1"/>
          <p:nvPr/>
        </p:nvSpPr>
        <p:spPr>
          <a:xfrm>
            <a:off x="198438" y="5114925"/>
            <a:ext cx="3748087" cy="461665"/>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None/>
            </a:pPr>
            <a:r>
              <a:rPr lang="zh-CN" altLang="en-US" sz="2400" dirty="0">
                <a:solidFill>
                  <a:srgbClr val="FFFFFF"/>
                </a:solidFill>
                <a:latin typeface="微软雅黑" panose="020B0503020204020204" pitchFamily="34" charset="-122"/>
                <a:ea typeface="微软雅黑" panose="020B0503020204020204" pitchFamily="34" charset="-122"/>
              </a:rPr>
              <a:t>点击此处添加文本内容</a:t>
            </a:r>
            <a:endParaRPr lang="en-US" altLang="zh-CN" sz="2400" dirty="0">
              <a:solidFill>
                <a:srgbClr val="FFFFFF"/>
              </a:solidFill>
              <a:latin typeface="微软雅黑" panose="020B0503020204020204" pitchFamily="34" charset="-122"/>
              <a:ea typeface="微软雅黑" panose="020B0503020204020204" pitchFamily="34" charset="-122"/>
            </a:endParaRPr>
          </a:p>
        </p:txBody>
      </p:sp>
      <p:sp>
        <p:nvSpPr>
          <p:cNvPr id="9" name="矩形 8"/>
          <p:cNvSpPr/>
          <p:nvPr/>
        </p:nvSpPr>
        <p:spPr>
          <a:xfrm>
            <a:off x="6437313" y="1685925"/>
            <a:ext cx="92075" cy="990600"/>
          </a:xfrm>
          <a:prstGeom prst="rect">
            <a:avLst/>
          </a:prstGeom>
          <a:solidFill>
            <a:srgbClr val="B42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0" name="矩形 9"/>
          <p:cNvSpPr/>
          <p:nvPr/>
        </p:nvSpPr>
        <p:spPr>
          <a:xfrm>
            <a:off x="6437313" y="3192463"/>
            <a:ext cx="92075" cy="990600"/>
          </a:xfrm>
          <a:prstGeom prst="rect">
            <a:avLst/>
          </a:prstGeom>
          <a:solidFill>
            <a:srgbClr val="C1A7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1" name="矩形 10"/>
          <p:cNvSpPr/>
          <p:nvPr/>
        </p:nvSpPr>
        <p:spPr>
          <a:xfrm>
            <a:off x="6437313" y="4773613"/>
            <a:ext cx="92075" cy="990600"/>
          </a:xfrm>
          <a:prstGeom prst="rect">
            <a:avLst/>
          </a:prstGeom>
          <a:solidFill>
            <a:srgbClr val="3A82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6636" name="TextBox 35"/>
          <p:cNvSpPr txBox="1"/>
          <p:nvPr/>
        </p:nvSpPr>
        <p:spPr>
          <a:xfrm>
            <a:off x="6619875" y="1722438"/>
            <a:ext cx="4572000" cy="954107"/>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0"/>
              </a:spcBef>
              <a:buNone/>
            </a:pPr>
            <a:r>
              <a:rPr lang="zh-CN" altLang="en-US" sz="1400" dirty="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endParaRPr lang="zh-CN" altLang="en-US" sz="1400" dirty="0"/>
          </a:p>
        </p:txBody>
      </p:sp>
      <p:sp>
        <p:nvSpPr>
          <p:cNvPr id="26637" name="TextBox 35"/>
          <p:cNvSpPr txBox="1"/>
          <p:nvPr/>
        </p:nvSpPr>
        <p:spPr>
          <a:xfrm>
            <a:off x="6619875" y="3228975"/>
            <a:ext cx="4572000" cy="954107"/>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0"/>
              </a:spcBef>
              <a:buNone/>
            </a:pPr>
            <a:r>
              <a:rPr lang="zh-CN" altLang="en-US" sz="1400" dirty="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endParaRPr lang="zh-CN" altLang="en-US" sz="1400" dirty="0"/>
          </a:p>
        </p:txBody>
      </p:sp>
      <p:sp>
        <p:nvSpPr>
          <p:cNvPr id="26638" name="TextBox 35"/>
          <p:cNvSpPr txBox="1"/>
          <p:nvPr/>
        </p:nvSpPr>
        <p:spPr>
          <a:xfrm>
            <a:off x="6619875" y="4810125"/>
            <a:ext cx="4572000" cy="954107"/>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0"/>
              </a:spcBef>
              <a:buNone/>
            </a:pPr>
            <a:r>
              <a:rPr lang="zh-CN" altLang="en-US" sz="1400" dirty="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endParaRPr lang="zh-CN" altLang="en-US" sz="1400" dirty="0"/>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文本框 23"/>
          <p:cNvSpPr txBox="1"/>
          <p:nvPr/>
        </p:nvSpPr>
        <p:spPr>
          <a:xfrm>
            <a:off x="127000" y="93663"/>
            <a:ext cx="2667000"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rgbClr val="262626"/>
                </a:solidFill>
                <a:latin typeface="微软雅黑" panose="020B0503020204020204" pitchFamily="34" charset="-122"/>
                <a:ea typeface="微软雅黑" panose="020B0503020204020204" pitchFamily="34" charset="-122"/>
              </a:rPr>
              <a:t>点击此处添加标题</a:t>
            </a:r>
          </a:p>
        </p:txBody>
      </p:sp>
      <p:sp>
        <p:nvSpPr>
          <p:cNvPr id="27651" name="文本框 34"/>
          <p:cNvSpPr txBox="1"/>
          <p:nvPr/>
        </p:nvSpPr>
        <p:spPr>
          <a:xfrm>
            <a:off x="1884362" y="4606925"/>
            <a:ext cx="2798763" cy="193899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0"/>
              </a:spcBef>
              <a:buNone/>
            </a:pPr>
            <a:r>
              <a:rPr lang="zh-CN" altLang="en-US" sz="1200" dirty="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a:t>
            </a:r>
            <a:endParaRPr lang="zh-CN" altLang="en-US" sz="1200" dirty="0"/>
          </a:p>
        </p:txBody>
      </p:sp>
      <p:sp>
        <p:nvSpPr>
          <p:cNvPr id="27652" name="文本框 34"/>
          <p:cNvSpPr txBox="1"/>
          <p:nvPr/>
        </p:nvSpPr>
        <p:spPr>
          <a:xfrm>
            <a:off x="4762500" y="3825875"/>
            <a:ext cx="2776537" cy="193992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0"/>
              </a:spcBef>
              <a:buNone/>
            </a:pPr>
            <a:r>
              <a:rPr lang="zh-CN" altLang="en-US" sz="1200" dirty="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a:t>
            </a:r>
            <a:endParaRPr lang="zh-CN" altLang="en-US" sz="1200" dirty="0"/>
          </a:p>
        </p:txBody>
      </p:sp>
      <p:sp>
        <p:nvSpPr>
          <p:cNvPr id="27653" name="文本框 34"/>
          <p:cNvSpPr txBox="1"/>
          <p:nvPr/>
        </p:nvSpPr>
        <p:spPr>
          <a:xfrm>
            <a:off x="7597775" y="3065463"/>
            <a:ext cx="2760663" cy="193992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algn="just" eaLnBrk="1" hangingPunct="1">
              <a:lnSpc>
                <a:spcPct val="100000"/>
              </a:lnSpc>
              <a:spcBef>
                <a:spcPct val="0"/>
              </a:spcBef>
              <a:buNone/>
            </a:pPr>
            <a:r>
              <a:rPr lang="zh-CN" altLang="en-US" sz="1200" dirty="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a:t>
            </a:r>
            <a:endParaRPr lang="zh-CN" altLang="en-US" sz="1200" dirty="0"/>
          </a:p>
        </p:txBody>
      </p:sp>
      <p:sp>
        <p:nvSpPr>
          <p:cNvPr id="7" name="矩形 6"/>
          <p:cNvSpPr/>
          <p:nvPr/>
        </p:nvSpPr>
        <p:spPr>
          <a:xfrm>
            <a:off x="1933575" y="3749675"/>
            <a:ext cx="2808288" cy="792163"/>
          </a:xfrm>
          <a:prstGeom prst="rect">
            <a:avLst/>
          </a:prstGeom>
          <a:solidFill>
            <a:srgbClr val="B42718"/>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27655" name="文本框 7"/>
          <p:cNvSpPr txBox="1"/>
          <p:nvPr/>
        </p:nvSpPr>
        <p:spPr>
          <a:xfrm>
            <a:off x="2273300" y="3994150"/>
            <a:ext cx="2374900" cy="36830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1800" b="1" dirty="0">
                <a:solidFill>
                  <a:srgbClr val="FFFFFF"/>
                </a:solidFill>
                <a:latin typeface="微软雅黑" panose="020B0503020204020204" pitchFamily="34" charset="-122"/>
                <a:ea typeface="微软雅黑" panose="020B0503020204020204" pitchFamily="34" charset="-122"/>
              </a:rPr>
              <a:t>单击此处添加标题</a:t>
            </a:r>
          </a:p>
        </p:txBody>
      </p:sp>
      <p:sp>
        <p:nvSpPr>
          <p:cNvPr id="10" name="矩形 9"/>
          <p:cNvSpPr/>
          <p:nvPr/>
        </p:nvSpPr>
        <p:spPr>
          <a:xfrm>
            <a:off x="4741863" y="2957513"/>
            <a:ext cx="2808288" cy="792163"/>
          </a:xfrm>
          <a:prstGeom prst="rect">
            <a:avLst/>
          </a:prstGeom>
          <a:solidFill>
            <a:srgbClr val="C1A716"/>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27657" name="文本框 10"/>
          <p:cNvSpPr txBox="1"/>
          <p:nvPr/>
        </p:nvSpPr>
        <p:spPr>
          <a:xfrm>
            <a:off x="5165725" y="3206750"/>
            <a:ext cx="2376488" cy="369888"/>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1800" b="1" dirty="0">
                <a:solidFill>
                  <a:srgbClr val="FFFFFF"/>
                </a:solidFill>
                <a:latin typeface="微软雅黑" panose="020B0503020204020204" pitchFamily="34" charset="-122"/>
                <a:ea typeface="微软雅黑" panose="020B0503020204020204" pitchFamily="34" charset="-122"/>
              </a:rPr>
              <a:t>单击此处添加标题</a:t>
            </a:r>
          </a:p>
        </p:txBody>
      </p:sp>
      <p:sp>
        <p:nvSpPr>
          <p:cNvPr id="13" name="矩形 12"/>
          <p:cNvSpPr/>
          <p:nvPr/>
        </p:nvSpPr>
        <p:spPr>
          <a:xfrm>
            <a:off x="7553325" y="2157413"/>
            <a:ext cx="2808288" cy="792163"/>
          </a:xfrm>
          <a:prstGeom prst="rect">
            <a:avLst/>
          </a:prstGeom>
          <a:solidFill>
            <a:srgbClr val="3A823C"/>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27659" name="文本框 13"/>
          <p:cNvSpPr txBox="1"/>
          <p:nvPr/>
        </p:nvSpPr>
        <p:spPr>
          <a:xfrm>
            <a:off x="7985125" y="2400300"/>
            <a:ext cx="2376488" cy="36830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1800" b="1" dirty="0">
                <a:solidFill>
                  <a:srgbClr val="FFFFFF"/>
                </a:solidFill>
                <a:latin typeface="微软雅黑" panose="020B0503020204020204" pitchFamily="34" charset="-122"/>
                <a:ea typeface="微软雅黑" panose="020B0503020204020204" pitchFamily="34" charset="-122"/>
              </a:rPr>
              <a:t>单击此处添加标题</a:t>
            </a:r>
          </a:p>
        </p:txBody>
      </p:sp>
      <p:pic>
        <p:nvPicPr>
          <p:cNvPr id="27660" name="图片 3"/>
          <p:cNvPicPr>
            <a:picLocks noChangeAspect="1"/>
          </p:cNvPicPr>
          <p:nvPr/>
        </p:nvPicPr>
        <p:blipFill>
          <a:blip r:embed="rId3"/>
          <a:stretch>
            <a:fillRect/>
          </a:stretch>
        </p:blipFill>
        <p:spPr>
          <a:xfrm>
            <a:off x="2524125" y="2030413"/>
            <a:ext cx="1519238" cy="1628775"/>
          </a:xfrm>
          <a:prstGeom prst="rect">
            <a:avLst/>
          </a:prstGeom>
          <a:noFill/>
          <a:ln w="9525">
            <a:noFill/>
          </a:ln>
        </p:spPr>
      </p:pic>
      <p:pic>
        <p:nvPicPr>
          <p:cNvPr id="27661" name="图片 8"/>
          <p:cNvPicPr>
            <a:picLocks noChangeAspect="1"/>
          </p:cNvPicPr>
          <p:nvPr/>
        </p:nvPicPr>
        <p:blipFill>
          <a:blip r:embed="rId4"/>
          <a:stretch>
            <a:fillRect/>
          </a:stretch>
        </p:blipFill>
        <p:spPr>
          <a:xfrm>
            <a:off x="5429250" y="1527175"/>
            <a:ext cx="1433513" cy="1317625"/>
          </a:xfrm>
          <a:prstGeom prst="rect">
            <a:avLst/>
          </a:prstGeom>
          <a:noFill/>
          <a:ln w="9525">
            <a:noFill/>
          </a:ln>
        </p:spPr>
      </p:pic>
      <p:pic>
        <p:nvPicPr>
          <p:cNvPr id="27662" name="图片 14"/>
          <p:cNvPicPr>
            <a:picLocks noChangeAspect="1"/>
          </p:cNvPicPr>
          <p:nvPr/>
        </p:nvPicPr>
        <p:blipFill>
          <a:blip r:embed="rId5"/>
          <a:stretch>
            <a:fillRect/>
          </a:stretch>
        </p:blipFill>
        <p:spPr>
          <a:xfrm>
            <a:off x="8248650" y="1000125"/>
            <a:ext cx="1463675" cy="1055688"/>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图片 3"/>
          <p:cNvPicPr>
            <a:picLocks noChangeAspect="1"/>
          </p:cNvPicPr>
          <p:nvPr/>
        </p:nvPicPr>
        <p:blipFill>
          <a:blip r:embed="rId3"/>
          <a:srcRect b="18831"/>
          <a:stretch>
            <a:fillRect/>
          </a:stretch>
        </p:blipFill>
        <p:spPr>
          <a:xfrm>
            <a:off x="0" y="0"/>
            <a:ext cx="12192000" cy="5586413"/>
          </a:xfrm>
          <a:prstGeom prst="rect">
            <a:avLst/>
          </a:prstGeom>
          <a:noFill/>
          <a:ln w="9525">
            <a:noFill/>
          </a:ln>
        </p:spPr>
      </p:pic>
      <p:pic>
        <p:nvPicPr>
          <p:cNvPr id="10243" name="图片 4"/>
          <p:cNvPicPr>
            <a:picLocks noChangeAspect="1"/>
          </p:cNvPicPr>
          <p:nvPr/>
        </p:nvPicPr>
        <p:blipFill>
          <a:blip r:embed="rId4"/>
          <a:srcRect r="11613"/>
          <a:stretch>
            <a:fillRect/>
          </a:stretch>
        </p:blipFill>
        <p:spPr>
          <a:xfrm>
            <a:off x="0" y="5586413"/>
            <a:ext cx="12192000" cy="1271587"/>
          </a:xfrm>
          <a:prstGeom prst="rect">
            <a:avLst/>
          </a:prstGeom>
          <a:noFill/>
          <a:ln w="9525">
            <a:noFill/>
          </a:ln>
        </p:spPr>
      </p:pic>
      <p:sp>
        <p:nvSpPr>
          <p:cNvPr id="10244" name="文本框 5"/>
          <p:cNvSpPr txBox="1"/>
          <p:nvPr/>
        </p:nvSpPr>
        <p:spPr>
          <a:xfrm>
            <a:off x="6794500" y="1590675"/>
            <a:ext cx="3384550" cy="461963"/>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rgbClr val="C1A716"/>
                </a:solidFill>
                <a:latin typeface="微软雅黑" panose="020B0503020204020204" pitchFamily="34" charset="-122"/>
                <a:ea typeface="微软雅黑" panose="020B0503020204020204" pitchFamily="34" charset="-122"/>
              </a:rPr>
              <a:t>点击此处添加目录文字</a:t>
            </a:r>
          </a:p>
        </p:txBody>
      </p:sp>
      <p:pic>
        <p:nvPicPr>
          <p:cNvPr id="10245" name="图片 6"/>
          <p:cNvPicPr>
            <a:picLocks noChangeAspect="1"/>
          </p:cNvPicPr>
          <p:nvPr/>
        </p:nvPicPr>
        <p:blipFill>
          <a:blip r:embed="rId5"/>
          <a:stretch>
            <a:fillRect/>
          </a:stretch>
        </p:blipFill>
        <p:spPr>
          <a:xfrm>
            <a:off x="5899150" y="1465263"/>
            <a:ext cx="787400" cy="538162"/>
          </a:xfrm>
          <a:prstGeom prst="rect">
            <a:avLst/>
          </a:prstGeom>
          <a:noFill/>
          <a:ln w="9525">
            <a:noFill/>
          </a:ln>
        </p:spPr>
      </p:pic>
      <p:pic>
        <p:nvPicPr>
          <p:cNvPr id="10246" name="图片 7"/>
          <p:cNvPicPr>
            <a:picLocks noChangeAspect="1"/>
          </p:cNvPicPr>
          <p:nvPr/>
        </p:nvPicPr>
        <p:blipFill>
          <a:blip r:embed="rId6"/>
          <a:stretch>
            <a:fillRect/>
          </a:stretch>
        </p:blipFill>
        <p:spPr>
          <a:xfrm>
            <a:off x="5895975" y="2381250"/>
            <a:ext cx="677863" cy="603250"/>
          </a:xfrm>
          <a:prstGeom prst="rect">
            <a:avLst/>
          </a:prstGeom>
          <a:noFill/>
          <a:ln w="9525">
            <a:noFill/>
          </a:ln>
        </p:spPr>
      </p:pic>
      <p:sp>
        <p:nvSpPr>
          <p:cNvPr id="10247" name="文本框 10"/>
          <p:cNvSpPr txBox="1"/>
          <p:nvPr/>
        </p:nvSpPr>
        <p:spPr>
          <a:xfrm>
            <a:off x="6794500" y="2465388"/>
            <a:ext cx="3384550" cy="46037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rgbClr val="C1A716"/>
                </a:solidFill>
                <a:latin typeface="微软雅黑" panose="020B0503020204020204" pitchFamily="34" charset="-122"/>
                <a:ea typeface="微软雅黑" panose="020B0503020204020204" pitchFamily="34" charset="-122"/>
              </a:rPr>
              <a:t>点击此处添加目录文字</a:t>
            </a:r>
          </a:p>
        </p:txBody>
      </p:sp>
      <p:pic>
        <p:nvPicPr>
          <p:cNvPr id="10248" name="图片 8"/>
          <p:cNvPicPr>
            <a:picLocks noChangeAspect="1"/>
          </p:cNvPicPr>
          <p:nvPr/>
        </p:nvPicPr>
        <p:blipFill>
          <a:blip r:embed="rId7"/>
          <a:stretch>
            <a:fillRect/>
          </a:stretch>
        </p:blipFill>
        <p:spPr>
          <a:xfrm>
            <a:off x="5983288" y="3082925"/>
            <a:ext cx="503237" cy="779463"/>
          </a:xfrm>
          <a:prstGeom prst="rect">
            <a:avLst/>
          </a:prstGeom>
          <a:noFill/>
          <a:ln w="9525">
            <a:noFill/>
          </a:ln>
        </p:spPr>
      </p:pic>
      <p:sp>
        <p:nvSpPr>
          <p:cNvPr id="10249" name="文本框 11"/>
          <p:cNvSpPr txBox="1"/>
          <p:nvPr/>
        </p:nvSpPr>
        <p:spPr>
          <a:xfrm>
            <a:off x="6794500" y="3336925"/>
            <a:ext cx="3384550" cy="461963"/>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rgbClr val="C1A716"/>
                </a:solidFill>
                <a:latin typeface="微软雅黑" panose="020B0503020204020204" pitchFamily="34" charset="-122"/>
                <a:ea typeface="微软雅黑" panose="020B0503020204020204" pitchFamily="34" charset="-122"/>
              </a:rPr>
              <a:t>点击此处添加目录文字</a:t>
            </a:r>
          </a:p>
        </p:txBody>
      </p:sp>
      <p:pic>
        <p:nvPicPr>
          <p:cNvPr id="10250" name="图片 9"/>
          <p:cNvPicPr>
            <a:picLocks noChangeAspect="1"/>
          </p:cNvPicPr>
          <p:nvPr/>
        </p:nvPicPr>
        <p:blipFill>
          <a:blip r:embed="rId8"/>
          <a:stretch>
            <a:fillRect/>
          </a:stretch>
        </p:blipFill>
        <p:spPr>
          <a:xfrm>
            <a:off x="5930900" y="4075113"/>
            <a:ext cx="633413" cy="728662"/>
          </a:xfrm>
          <a:prstGeom prst="rect">
            <a:avLst/>
          </a:prstGeom>
          <a:noFill/>
          <a:ln w="9525">
            <a:noFill/>
          </a:ln>
        </p:spPr>
      </p:pic>
      <p:sp>
        <p:nvSpPr>
          <p:cNvPr id="10251" name="文本框 12"/>
          <p:cNvSpPr txBox="1"/>
          <p:nvPr/>
        </p:nvSpPr>
        <p:spPr>
          <a:xfrm>
            <a:off x="6794500" y="4189413"/>
            <a:ext cx="3384550"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rgbClr val="C1A716"/>
                </a:solidFill>
                <a:latin typeface="微软雅黑" panose="020B0503020204020204" pitchFamily="34" charset="-122"/>
                <a:ea typeface="微软雅黑" panose="020B0503020204020204" pitchFamily="34" charset="-122"/>
              </a:rPr>
              <a:t>点击此处添加目录文字</a:t>
            </a:r>
          </a:p>
        </p:txBody>
      </p:sp>
      <p:pic>
        <p:nvPicPr>
          <p:cNvPr id="10252" name="图片 17"/>
          <p:cNvPicPr>
            <a:picLocks noChangeAspect="1"/>
          </p:cNvPicPr>
          <p:nvPr/>
        </p:nvPicPr>
        <p:blipFill>
          <a:blip r:embed="rId9"/>
          <a:srcRect l="4099" t="14714" r="42365" b="2713"/>
          <a:stretch>
            <a:fillRect/>
          </a:stretch>
        </p:blipFill>
        <p:spPr>
          <a:xfrm>
            <a:off x="15875" y="1939925"/>
            <a:ext cx="5362575" cy="4638675"/>
          </a:xfrm>
          <a:prstGeom prst="rect">
            <a:avLst/>
          </a:prstGeom>
          <a:noFill/>
          <a:ln w="9525">
            <a:noFill/>
          </a:ln>
        </p:spPr>
      </p:pic>
      <p:sp>
        <p:nvSpPr>
          <p:cNvPr id="10253" name="文本框 18"/>
          <p:cNvSpPr txBox="1"/>
          <p:nvPr/>
        </p:nvSpPr>
        <p:spPr>
          <a:xfrm>
            <a:off x="1503363" y="388938"/>
            <a:ext cx="2255837" cy="132397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4000" b="1" dirty="0">
                <a:solidFill>
                  <a:srgbClr val="C1A716"/>
                </a:solidFill>
                <a:latin typeface="微软雅黑" panose="020B0503020204020204" pitchFamily="34" charset="-122"/>
                <a:ea typeface="微软雅黑" panose="020B0503020204020204" pitchFamily="34" charset="-122"/>
              </a:rPr>
              <a:t>目录 </a:t>
            </a:r>
            <a:r>
              <a:rPr lang="en-US" altLang="zh-CN" sz="4000" b="1" dirty="0">
                <a:solidFill>
                  <a:srgbClr val="C1A716"/>
                </a:solidFill>
                <a:latin typeface="微软雅黑" panose="020B0503020204020204" pitchFamily="34" charset="-122"/>
                <a:ea typeface="微软雅黑" panose="020B0503020204020204" pitchFamily="34" charset="-122"/>
              </a:rPr>
              <a:t>content</a:t>
            </a:r>
            <a:endParaRPr lang="zh-CN" altLang="en-US" sz="4000" b="1" dirty="0">
              <a:solidFill>
                <a:srgbClr val="C1A71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文本框 23"/>
          <p:cNvSpPr txBox="1"/>
          <p:nvPr/>
        </p:nvSpPr>
        <p:spPr>
          <a:xfrm>
            <a:off x="127000" y="93663"/>
            <a:ext cx="2667000"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rgbClr val="262626"/>
                </a:solidFill>
                <a:latin typeface="微软雅黑" panose="020B0503020204020204" pitchFamily="34" charset="-122"/>
                <a:ea typeface="微软雅黑" panose="020B0503020204020204" pitchFamily="34" charset="-122"/>
              </a:rPr>
              <a:t>点击此处添加标题</a:t>
            </a:r>
          </a:p>
        </p:txBody>
      </p:sp>
      <p:sp>
        <p:nvSpPr>
          <p:cNvPr id="28675" name="Freeform 8"/>
          <p:cNvSpPr/>
          <p:nvPr/>
        </p:nvSpPr>
        <p:spPr>
          <a:xfrm>
            <a:off x="2222500" y="3132138"/>
            <a:ext cx="1409700" cy="14097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994" h="994">
                <a:moveTo>
                  <a:pt x="882" y="369"/>
                </a:moveTo>
                <a:cubicBezTo>
                  <a:pt x="875" y="350"/>
                  <a:pt x="868" y="332"/>
                  <a:pt x="859" y="315"/>
                </a:cubicBezTo>
                <a:cubicBezTo>
                  <a:pt x="883" y="294"/>
                  <a:pt x="906" y="273"/>
                  <a:pt x="928" y="250"/>
                </a:cubicBezTo>
                <a:cubicBezTo>
                  <a:pt x="917" y="232"/>
                  <a:pt x="906" y="214"/>
                  <a:pt x="893" y="198"/>
                </a:cubicBezTo>
                <a:cubicBezTo>
                  <a:pt x="864" y="209"/>
                  <a:pt x="835" y="221"/>
                  <a:pt x="807" y="235"/>
                </a:cubicBezTo>
                <a:cubicBezTo>
                  <a:pt x="794" y="220"/>
                  <a:pt x="781" y="206"/>
                  <a:pt x="766" y="193"/>
                </a:cubicBezTo>
                <a:cubicBezTo>
                  <a:pt x="751" y="180"/>
                  <a:pt x="736" y="168"/>
                  <a:pt x="719" y="158"/>
                </a:cubicBezTo>
                <a:cubicBezTo>
                  <a:pt x="730" y="128"/>
                  <a:pt x="739" y="98"/>
                  <a:pt x="746" y="67"/>
                </a:cubicBezTo>
                <a:cubicBezTo>
                  <a:pt x="728" y="57"/>
                  <a:pt x="710" y="48"/>
                  <a:pt x="691" y="40"/>
                </a:cubicBezTo>
                <a:cubicBezTo>
                  <a:pt x="670" y="64"/>
                  <a:pt x="652" y="89"/>
                  <a:pt x="634" y="115"/>
                </a:cubicBezTo>
                <a:cubicBezTo>
                  <a:pt x="616" y="109"/>
                  <a:pt x="597" y="103"/>
                  <a:pt x="578" y="99"/>
                </a:cubicBezTo>
                <a:cubicBezTo>
                  <a:pt x="559" y="95"/>
                  <a:pt x="539" y="93"/>
                  <a:pt x="520" y="92"/>
                </a:cubicBezTo>
                <a:cubicBezTo>
                  <a:pt x="514" y="61"/>
                  <a:pt x="507" y="30"/>
                  <a:pt x="498" y="0"/>
                </a:cubicBezTo>
                <a:cubicBezTo>
                  <a:pt x="477" y="0"/>
                  <a:pt x="456" y="2"/>
                  <a:pt x="436" y="4"/>
                </a:cubicBezTo>
                <a:cubicBezTo>
                  <a:pt x="430" y="35"/>
                  <a:pt x="427" y="66"/>
                  <a:pt x="425" y="98"/>
                </a:cubicBezTo>
                <a:cubicBezTo>
                  <a:pt x="406" y="101"/>
                  <a:pt x="387" y="106"/>
                  <a:pt x="368" y="112"/>
                </a:cubicBezTo>
                <a:cubicBezTo>
                  <a:pt x="350" y="119"/>
                  <a:pt x="331" y="126"/>
                  <a:pt x="314" y="135"/>
                </a:cubicBezTo>
                <a:cubicBezTo>
                  <a:pt x="294" y="111"/>
                  <a:pt x="272" y="88"/>
                  <a:pt x="249" y="66"/>
                </a:cubicBezTo>
                <a:cubicBezTo>
                  <a:pt x="231" y="77"/>
                  <a:pt x="214" y="88"/>
                  <a:pt x="197" y="101"/>
                </a:cubicBezTo>
                <a:cubicBezTo>
                  <a:pt x="208" y="130"/>
                  <a:pt x="221" y="159"/>
                  <a:pt x="235" y="187"/>
                </a:cubicBezTo>
                <a:cubicBezTo>
                  <a:pt x="220" y="200"/>
                  <a:pt x="206" y="213"/>
                  <a:pt x="193" y="228"/>
                </a:cubicBezTo>
                <a:cubicBezTo>
                  <a:pt x="180" y="243"/>
                  <a:pt x="168" y="258"/>
                  <a:pt x="157" y="275"/>
                </a:cubicBezTo>
                <a:cubicBezTo>
                  <a:pt x="128" y="264"/>
                  <a:pt x="98" y="255"/>
                  <a:pt x="67" y="248"/>
                </a:cubicBezTo>
                <a:cubicBezTo>
                  <a:pt x="56" y="266"/>
                  <a:pt x="47" y="284"/>
                  <a:pt x="39" y="303"/>
                </a:cubicBezTo>
                <a:cubicBezTo>
                  <a:pt x="64" y="324"/>
                  <a:pt x="89" y="342"/>
                  <a:pt x="115" y="360"/>
                </a:cubicBezTo>
                <a:cubicBezTo>
                  <a:pt x="108" y="378"/>
                  <a:pt x="103" y="397"/>
                  <a:pt x="99" y="416"/>
                </a:cubicBezTo>
                <a:cubicBezTo>
                  <a:pt x="95" y="435"/>
                  <a:pt x="92" y="455"/>
                  <a:pt x="91" y="474"/>
                </a:cubicBezTo>
                <a:cubicBezTo>
                  <a:pt x="61" y="480"/>
                  <a:pt x="30" y="487"/>
                  <a:pt x="0" y="496"/>
                </a:cubicBezTo>
                <a:cubicBezTo>
                  <a:pt x="0" y="517"/>
                  <a:pt x="1" y="538"/>
                  <a:pt x="3" y="558"/>
                </a:cubicBezTo>
                <a:cubicBezTo>
                  <a:pt x="35" y="564"/>
                  <a:pt x="66" y="567"/>
                  <a:pt x="97" y="569"/>
                </a:cubicBezTo>
                <a:cubicBezTo>
                  <a:pt x="100" y="588"/>
                  <a:pt x="106" y="607"/>
                  <a:pt x="112" y="626"/>
                </a:cubicBezTo>
                <a:cubicBezTo>
                  <a:pt x="118" y="644"/>
                  <a:pt x="125" y="662"/>
                  <a:pt x="134" y="680"/>
                </a:cubicBezTo>
                <a:cubicBezTo>
                  <a:pt x="110" y="700"/>
                  <a:pt x="88" y="722"/>
                  <a:pt x="66" y="745"/>
                </a:cubicBezTo>
                <a:cubicBezTo>
                  <a:pt x="76" y="763"/>
                  <a:pt x="87" y="780"/>
                  <a:pt x="100" y="797"/>
                </a:cubicBezTo>
                <a:cubicBezTo>
                  <a:pt x="130" y="786"/>
                  <a:pt x="159" y="773"/>
                  <a:pt x="187" y="759"/>
                </a:cubicBezTo>
                <a:cubicBezTo>
                  <a:pt x="199" y="774"/>
                  <a:pt x="213" y="788"/>
                  <a:pt x="227" y="801"/>
                </a:cubicBezTo>
                <a:cubicBezTo>
                  <a:pt x="242" y="814"/>
                  <a:pt x="258" y="826"/>
                  <a:pt x="274" y="837"/>
                </a:cubicBezTo>
                <a:cubicBezTo>
                  <a:pt x="264" y="866"/>
                  <a:pt x="255" y="896"/>
                  <a:pt x="248" y="927"/>
                </a:cubicBezTo>
                <a:cubicBezTo>
                  <a:pt x="265" y="938"/>
                  <a:pt x="284" y="947"/>
                  <a:pt x="303" y="955"/>
                </a:cubicBezTo>
                <a:cubicBezTo>
                  <a:pt x="323" y="930"/>
                  <a:pt x="342" y="905"/>
                  <a:pt x="359" y="879"/>
                </a:cubicBezTo>
                <a:cubicBezTo>
                  <a:pt x="378" y="886"/>
                  <a:pt x="396" y="891"/>
                  <a:pt x="416" y="895"/>
                </a:cubicBezTo>
                <a:cubicBezTo>
                  <a:pt x="435" y="899"/>
                  <a:pt x="454" y="902"/>
                  <a:pt x="474" y="903"/>
                </a:cubicBezTo>
                <a:cubicBezTo>
                  <a:pt x="479" y="933"/>
                  <a:pt x="487" y="964"/>
                  <a:pt x="496" y="994"/>
                </a:cubicBezTo>
                <a:cubicBezTo>
                  <a:pt x="517" y="994"/>
                  <a:pt x="537" y="993"/>
                  <a:pt x="558" y="991"/>
                </a:cubicBezTo>
                <a:cubicBezTo>
                  <a:pt x="563" y="959"/>
                  <a:pt x="567" y="928"/>
                  <a:pt x="569" y="897"/>
                </a:cubicBezTo>
                <a:cubicBezTo>
                  <a:pt x="588" y="894"/>
                  <a:pt x="607" y="888"/>
                  <a:pt x="625" y="882"/>
                </a:cubicBezTo>
                <a:cubicBezTo>
                  <a:pt x="644" y="876"/>
                  <a:pt x="662" y="869"/>
                  <a:pt x="679" y="860"/>
                </a:cubicBezTo>
                <a:cubicBezTo>
                  <a:pt x="700" y="884"/>
                  <a:pt x="721" y="906"/>
                  <a:pt x="744" y="928"/>
                </a:cubicBezTo>
                <a:cubicBezTo>
                  <a:pt x="762" y="918"/>
                  <a:pt x="780" y="907"/>
                  <a:pt x="796" y="894"/>
                </a:cubicBezTo>
                <a:cubicBezTo>
                  <a:pt x="785" y="864"/>
                  <a:pt x="773" y="835"/>
                  <a:pt x="759" y="807"/>
                </a:cubicBezTo>
                <a:cubicBezTo>
                  <a:pt x="774" y="795"/>
                  <a:pt x="788" y="781"/>
                  <a:pt x="801" y="766"/>
                </a:cubicBezTo>
                <a:cubicBezTo>
                  <a:pt x="814" y="752"/>
                  <a:pt x="826" y="736"/>
                  <a:pt x="836" y="720"/>
                </a:cubicBezTo>
                <a:cubicBezTo>
                  <a:pt x="866" y="730"/>
                  <a:pt x="896" y="739"/>
                  <a:pt x="927" y="746"/>
                </a:cubicBezTo>
                <a:cubicBezTo>
                  <a:pt x="937" y="729"/>
                  <a:pt x="946" y="710"/>
                  <a:pt x="954" y="691"/>
                </a:cubicBezTo>
                <a:cubicBezTo>
                  <a:pt x="930" y="671"/>
                  <a:pt x="905" y="652"/>
                  <a:pt x="879" y="635"/>
                </a:cubicBezTo>
                <a:cubicBezTo>
                  <a:pt x="885" y="616"/>
                  <a:pt x="891" y="598"/>
                  <a:pt x="895" y="578"/>
                </a:cubicBezTo>
                <a:cubicBezTo>
                  <a:pt x="899" y="559"/>
                  <a:pt x="901" y="540"/>
                  <a:pt x="902" y="520"/>
                </a:cubicBezTo>
                <a:cubicBezTo>
                  <a:pt x="933" y="515"/>
                  <a:pt x="963" y="507"/>
                  <a:pt x="994" y="498"/>
                </a:cubicBezTo>
                <a:cubicBezTo>
                  <a:pt x="994" y="477"/>
                  <a:pt x="992" y="457"/>
                  <a:pt x="990" y="436"/>
                </a:cubicBezTo>
                <a:cubicBezTo>
                  <a:pt x="959" y="431"/>
                  <a:pt x="928" y="427"/>
                  <a:pt x="896" y="425"/>
                </a:cubicBezTo>
                <a:cubicBezTo>
                  <a:pt x="893" y="406"/>
                  <a:pt x="888" y="387"/>
                  <a:pt x="882" y="369"/>
                </a:cubicBezTo>
                <a:close/>
              </a:path>
            </a:pathLst>
          </a:custGeom>
          <a:solidFill>
            <a:srgbClr val="C1A716">
              <a:alpha val="100000"/>
            </a:srgbClr>
          </a:solidFill>
          <a:ln w="9525">
            <a:noFill/>
          </a:ln>
        </p:spPr>
        <p:txBody>
          <a:bodyPr/>
          <a:lstStyle/>
          <a:p>
            <a:endParaRPr lang="zh-CN" altLang="en-US"/>
          </a:p>
        </p:txBody>
      </p:sp>
      <p:sp>
        <p:nvSpPr>
          <p:cNvPr id="4" name="椭圆 3"/>
          <p:cNvSpPr/>
          <p:nvPr/>
        </p:nvSpPr>
        <p:spPr>
          <a:xfrm>
            <a:off x="2574925" y="3484563"/>
            <a:ext cx="704850" cy="7048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677" name="Freeform 8"/>
          <p:cNvSpPr/>
          <p:nvPr/>
        </p:nvSpPr>
        <p:spPr>
          <a:xfrm>
            <a:off x="3436938" y="2387600"/>
            <a:ext cx="1568450" cy="156686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994" h="994">
                <a:moveTo>
                  <a:pt x="882" y="369"/>
                </a:moveTo>
                <a:cubicBezTo>
                  <a:pt x="875" y="350"/>
                  <a:pt x="868" y="332"/>
                  <a:pt x="859" y="315"/>
                </a:cubicBezTo>
                <a:cubicBezTo>
                  <a:pt x="883" y="294"/>
                  <a:pt x="906" y="273"/>
                  <a:pt x="928" y="250"/>
                </a:cubicBezTo>
                <a:cubicBezTo>
                  <a:pt x="917" y="232"/>
                  <a:pt x="906" y="214"/>
                  <a:pt x="893" y="198"/>
                </a:cubicBezTo>
                <a:cubicBezTo>
                  <a:pt x="864" y="209"/>
                  <a:pt x="835" y="221"/>
                  <a:pt x="807" y="235"/>
                </a:cubicBezTo>
                <a:cubicBezTo>
                  <a:pt x="794" y="220"/>
                  <a:pt x="781" y="206"/>
                  <a:pt x="766" y="193"/>
                </a:cubicBezTo>
                <a:cubicBezTo>
                  <a:pt x="751" y="180"/>
                  <a:pt x="736" y="168"/>
                  <a:pt x="719" y="158"/>
                </a:cubicBezTo>
                <a:cubicBezTo>
                  <a:pt x="730" y="128"/>
                  <a:pt x="739" y="98"/>
                  <a:pt x="746" y="67"/>
                </a:cubicBezTo>
                <a:cubicBezTo>
                  <a:pt x="728" y="57"/>
                  <a:pt x="710" y="48"/>
                  <a:pt x="691" y="40"/>
                </a:cubicBezTo>
                <a:cubicBezTo>
                  <a:pt x="670" y="64"/>
                  <a:pt x="652" y="89"/>
                  <a:pt x="634" y="115"/>
                </a:cubicBezTo>
                <a:cubicBezTo>
                  <a:pt x="616" y="109"/>
                  <a:pt x="597" y="103"/>
                  <a:pt x="578" y="99"/>
                </a:cubicBezTo>
                <a:cubicBezTo>
                  <a:pt x="559" y="95"/>
                  <a:pt x="539" y="93"/>
                  <a:pt x="520" y="92"/>
                </a:cubicBezTo>
                <a:cubicBezTo>
                  <a:pt x="514" y="61"/>
                  <a:pt x="507" y="30"/>
                  <a:pt x="498" y="0"/>
                </a:cubicBezTo>
                <a:cubicBezTo>
                  <a:pt x="477" y="0"/>
                  <a:pt x="456" y="2"/>
                  <a:pt x="436" y="4"/>
                </a:cubicBezTo>
                <a:cubicBezTo>
                  <a:pt x="430" y="35"/>
                  <a:pt x="427" y="66"/>
                  <a:pt x="425" y="98"/>
                </a:cubicBezTo>
                <a:cubicBezTo>
                  <a:pt x="406" y="101"/>
                  <a:pt x="387" y="106"/>
                  <a:pt x="368" y="112"/>
                </a:cubicBezTo>
                <a:cubicBezTo>
                  <a:pt x="350" y="119"/>
                  <a:pt x="331" y="126"/>
                  <a:pt x="314" y="135"/>
                </a:cubicBezTo>
                <a:cubicBezTo>
                  <a:pt x="294" y="111"/>
                  <a:pt x="272" y="88"/>
                  <a:pt x="249" y="66"/>
                </a:cubicBezTo>
                <a:cubicBezTo>
                  <a:pt x="231" y="77"/>
                  <a:pt x="214" y="88"/>
                  <a:pt x="197" y="101"/>
                </a:cubicBezTo>
                <a:cubicBezTo>
                  <a:pt x="208" y="130"/>
                  <a:pt x="221" y="159"/>
                  <a:pt x="235" y="187"/>
                </a:cubicBezTo>
                <a:cubicBezTo>
                  <a:pt x="220" y="200"/>
                  <a:pt x="206" y="213"/>
                  <a:pt x="193" y="228"/>
                </a:cubicBezTo>
                <a:cubicBezTo>
                  <a:pt x="180" y="243"/>
                  <a:pt x="168" y="258"/>
                  <a:pt x="157" y="275"/>
                </a:cubicBezTo>
                <a:cubicBezTo>
                  <a:pt x="128" y="264"/>
                  <a:pt x="98" y="255"/>
                  <a:pt x="67" y="248"/>
                </a:cubicBezTo>
                <a:cubicBezTo>
                  <a:pt x="56" y="266"/>
                  <a:pt x="47" y="284"/>
                  <a:pt x="39" y="303"/>
                </a:cubicBezTo>
                <a:cubicBezTo>
                  <a:pt x="64" y="324"/>
                  <a:pt x="89" y="342"/>
                  <a:pt x="115" y="360"/>
                </a:cubicBezTo>
                <a:cubicBezTo>
                  <a:pt x="108" y="378"/>
                  <a:pt x="103" y="397"/>
                  <a:pt x="99" y="416"/>
                </a:cubicBezTo>
                <a:cubicBezTo>
                  <a:pt x="95" y="435"/>
                  <a:pt x="92" y="455"/>
                  <a:pt x="91" y="474"/>
                </a:cubicBezTo>
                <a:cubicBezTo>
                  <a:pt x="61" y="480"/>
                  <a:pt x="30" y="487"/>
                  <a:pt x="0" y="496"/>
                </a:cubicBezTo>
                <a:cubicBezTo>
                  <a:pt x="0" y="517"/>
                  <a:pt x="1" y="538"/>
                  <a:pt x="3" y="558"/>
                </a:cubicBezTo>
                <a:cubicBezTo>
                  <a:pt x="35" y="564"/>
                  <a:pt x="66" y="567"/>
                  <a:pt x="97" y="569"/>
                </a:cubicBezTo>
                <a:cubicBezTo>
                  <a:pt x="100" y="588"/>
                  <a:pt x="106" y="607"/>
                  <a:pt x="112" y="626"/>
                </a:cubicBezTo>
                <a:cubicBezTo>
                  <a:pt x="118" y="644"/>
                  <a:pt x="125" y="662"/>
                  <a:pt x="134" y="680"/>
                </a:cubicBezTo>
                <a:cubicBezTo>
                  <a:pt x="110" y="700"/>
                  <a:pt x="88" y="722"/>
                  <a:pt x="66" y="745"/>
                </a:cubicBezTo>
                <a:cubicBezTo>
                  <a:pt x="76" y="763"/>
                  <a:pt x="87" y="780"/>
                  <a:pt x="100" y="797"/>
                </a:cubicBezTo>
                <a:cubicBezTo>
                  <a:pt x="130" y="786"/>
                  <a:pt x="159" y="773"/>
                  <a:pt x="187" y="759"/>
                </a:cubicBezTo>
                <a:cubicBezTo>
                  <a:pt x="199" y="774"/>
                  <a:pt x="213" y="788"/>
                  <a:pt x="227" y="801"/>
                </a:cubicBezTo>
                <a:cubicBezTo>
                  <a:pt x="242" y="814"/>
                  <a:pt x="258" y="826"/>
                  <a:pt x="274" y="837"/>
                </a:cubicBezTo>
                <a:cubicBezTo>
                  <a:pt x="264" y="866"/>
                  <a:pt x="255" y="896"/>
                  <a:pt x="248" y="927"/>
                </a:cubicBezTo>
                <a:cubicBezTo>
                  <a:pt x="265" y="938"/>
                  <a:pt x="284" y="947"/>
                  <a:pt x="303" y="955"/>
                </a:cubicBezTo>
                <a:cubicBezTo>
                  <a:pt x="323" y="930"/>
                  <a:pt x="342" y="905"/>
                  <a:pt x="359" y="879"/>
                </a:cubicBezTo>
                <a:cubicBezTo>
                  <a:pt x="378" y="886"/>
                  <a:pt x="396" y="891"/>
                  <a:pt x="416" y="895"/>
                </a:cubicBezTo>
                <a:cubicBezTo>
                  <a:pt x="435" y="899"/>
                  <a:pt x="454" y="902"/>
                  <a:pt x="474" y="903"/>
                </a:cubicBezTo>
                <a:cubicBezTo>
                  <a:pt x="479" y="933"/>
                  <a:pt x="487" y="964"/>
                  <a:pt x="496" y="994"/>
                </a:cubicBezTo>
                <a:cubicBezTo>
                  <a:pt x="517" y="994"/>
                  <a:pt x="537" y="993"/>
                  <a:pt x="558" y="991"/>
                </a:cubicBezTo>
                <a:cubicBezTo>
                  <a:pt x="563" y="959"/>
                  <a:pt x="567" y="928"/>
                  <a:pt x="569" y="897"/>
                </a:cubicBezTo>
                <a:cubicBezTo>
                  <a:pt x="588" y="894"/>
                  <a:pt x="607" y="888"/>
                  <a:pt x="625" y="882"/>
                </a:cubicBezTo>
                <a:cubicBezTo>
                  <a:pt x="644" y="876"/>
                  <a:pt x="662" y="869"/>
                  <a:pt x="679" y="860"/>
                </a:cubicBezTo>
                <a:cubicBezTo>
                  <a:pt x="700" y="884"/>
                  <a:pt x="721" y="906"/>
                  <a:pt x="744" y="928"/>
                </a:cubicBezTo>
                <a:cubicBezTo>
                  <a:pt x="762" y="918"/>
                  <a:pt x="780" y="907"/>
                  <a:pt x="796" y="894"/>
                </a:cubicBezTo>
                <a:cubicBezTo>
                  <a:pt x="785" y="864"/>
                  <a:pt x="773" y="835"/>
                  <a:pt x="759" y="807"/>
                </a:cubicBezTo>
                <a:cubicBezTo>
                  <a:pt x="774" y="795"/>
                  <a:pt x="788" y="781"/>
                  <a:pt x="801" y="766"/>
                </a:cubicBezTo>
                <a:cubicBezTo>
                  <a:pt x="814" y="752"/>
                  <a:pt x="826" y="736"/>
                  <a:pt x="836" y="720"/>
                </a:cubicBezTo>
                <a:cubicBezTo>
                  <a:pt x="866" y="730"/>
                  <a:pt x="896" y="739"/>
                  <a:pt x="927" y="746"/>
                </a:cubicBezTo>
                <a:cubicBezTo>
                  <a:pt x="937" y="729"/>
                  <a:pt x="946" y="710"/>
                  <a:pt x="954" y="691"/>
                </a:cubicBezTo>
                <a:cubicBezTo>
                  <a:pt x="930" y="671"/>
                  <a:pt x="905" y="652"/>
                  <a:pt x="879" y="635"/>
                </a:cubicBezTo>
                <a:cubicBezTo>
                  <a:pt x="885" y="616"/>
                  <a:pt x="891" y="598"/>
                  <a:pt x="895" y="578"/>
                </a:cubicBezTo>
                <a:cubicBezTo>
                  <a:pt x="899" y="559"/>
                  <a:pt x="901" y="540"/>
                  <a:pt x="902" y="520"/>
                </a:cubicBezTo>
                <a:cubicBezTo>
                  <a:pt x="933" y="515"/>
                  <a:pt x="963" y="507"/>
                  <a:pt x="994" y="498"/>
                </a:cubicBezTo>
                <a:cubicBezTo>
                  <a:pt x="994" y="477"/>
                  <a:pt x="992" y="457"/>
                  <a:pt x="990" y="436"/>
                </a:cubicBezTo>
                <a:cubicBezTo>
                  <a:pt x="959" y="431"/>
                  <a:pt x="928" y="427"/>
                  <a:pt x="896" y="425"/>
                </a:cubicBezTo>
                <a:cubicBezTo>
                  <a:pt x="893" y="406"/>
                  <a:pt x="888" y="387"/>
                  <a:pt x="882" y="369"/>
                </a:cubicBezTo>
                <a:close/>
              </a:path>
            </a:pathLst>
          </a:custGeom>
          <a:solidFill>
            <a:srgbClr val="B42718">
              <a:alpha val="100000"/>
            </a:srgbClr>
          </a:solidFill>
          <a:ln w="9525">
            <a:noFill/>
          </a:ln>
        </p:spPr>
        <p:txBody>
          <a:bodyPr/>
          <a:lstStyle/>
          <a:p>
            <a:endParaRPr lang="zh-CN" altLang="en-US"/>
          </a:p>
        </p:txBody>
      </p:sp>
      <p:sp>
        <p:nvSpPr>
          <p:cNvPr id="6" name="椭圆 5"/>
          <p:cNvSpPr/>
          <p:nvPr/>
        </p:nvSpPr>
        <p:spPr>
          <a:xfrm>
            <a:off x="3816350" y="2760663"/>
            <a:ext cx="823913" cy="8239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679" name="Freeform 8"/>
          <p:cNvSpPr/>
          <p:nvPr/>
        </p:nvSpPr>
        <p:spPr>
          <a:xfrm>
            <a:off x="4675188" y="3132138"/>
            <a:ext cx="1938337" cy="193833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994" h="994">
                <a:moveTo>
                  <a:pt x="882" y="369"/>
                </a:moveTo>
                <a:cubicBezTo>
                  <a:pt x="875" y="350"/>
                  <a:pt x="868" y="332"/>
                  <a:pt x="859" y="315"/>
                </a:cubicBezTo>
                <a:cubicBezTo>
                  <a:pt x="883" y="294"/>
                  <a:pt x="906" y="273"/>
                  <a:pt x="928" y="250"/>
                </a:cubicBezTo>
                <a:cubicBezTo>
                  <a:pt x="917" y="232"/>
                  <a:pt x="906" y="214"/>
                  <a:pt x="893" y="198"/>
                </a:cubicBezTo>
                <a:cubicBezTo>
                  <a:pt x="864" y="209"/>
                  <a:pt x="835" y="221"/>
                  <a:pt x="807" y="235"/>
                </a:cubicBezTo>
                <a:cubicBezTo>
                  <a:pt x="794" y="220"/>
                  <a:pt x="781" y="206"/>
                  <a:pt x="766" y="193"/>
                </a:cubicBezTo>
                <a:cubicBezTo>
                  <a:pt x="751" y="180"/>
                  <a:pt x="736" y="168"/>
                  <a:pt x="719" y="158"/>
                </a:cubicBezTo>
                <a:cubicBezTo>
                  <a:pt x="730" y="128"/>
                  <a:pt x="739" y="98"/>
                  <a:pt x="746" y="67"/>
                </a:cubicBezTo>
                <a:cubicBezTo>
                  <a:pt x="728" y="57"/>
                  <a:pt x="710" y="48"/>
                  <a:pt x="691" y="40"/>
                </a:cubicBezTo>
                <a:cubicBezTo>
                  <a:pt x="670" y="64"/>
                  <a:pt x="652" y="89"/>
                  <a:pt x="634" y="115"/>
                </a:cubicBezTo>
                <a:cubicBezTo>
                  <a:pt x="616" y="109"/>
                  <a:pt x="597" y="103"/>
                  <a:pt x="578" y="99"/>
                </a:cubicBezTo>
                <a:cubicBezTo>
                  <a:pt x="559" y="95"/>
                  <a:pt x="539" y="93"/>
                  <a:pt x="520" y="92"/>
                </a:cubicBezTo>
                <a:cubicBezTo>
                  <a:pt x="514" y="61"/>
                  <a:pt x="507" y="30"/>
                  <a:pt x="498" y="0"/>
                </a:cubicBezTo>
                <a:cubicBezTo>
                  <a:pt x="477" y="0"/>
                  <a:pt x="456" y="2"/>
                  <a:pt x="436" y="4"/>
                </a:cubicBezTo>
                <a:cubicBezTo>
                  <a:pt x="430" y="35"/>
                  <a:pt x="427" y="66"/>
                  <a:pt x="425" y="98"/>
                </a:cubicBezTo>
                <a:cubicBezTo>
                  <a:pt x="406" y="101"/>
                  <a:pt x="387" y="106"/>
                  <a:pt x="368" y="112"/>
                </a:cubicBezTo>
                <a:cubicBezTo>
                  <a:pt x="350" y="119"/>
                  <a:pt x="331" y="126"/>
                  <a:pt x="314" y="135"/>
                </a:cubicBezTo>
                <a:cubicBezTo>
                  <a:pt x="294" y="111"/>
                  <a:pt x="272" y="88"/>
                  <a:pt x="249" y="66"/>
                </a:cubicBezTo>
                <a:cubicBezTo>
                  <a:pt x="231" y="77"/>
                  <a:pt x="214" y="88"/>
                  <a:pt x="197" y="101"/>
                </a:cubicBezTo>
                <a:cubicBezTo>
                  <a:pt x="208" y="130"/>
                  <a:pt x="221" y="159"/>
                  <a:pt x="235" y="187"/>
                </a:cubicBezTo>
                <a:cubicBezTo>
                  <a:pt x="220" y="200"/>
                  <a:pt x="206" y="213"/>
                  <a:pt x="193" y="228"/>
                </a:cubicBezTo>
                <a:cubicBezTo>
                  <a:pt x="180" y="243"/>
                  <a:pt x="168" y="258"/>
                  <a:pt x="157" y="275"/>
                </a:cubicBezTo>
                <a:cubicBezTo>
                  <a:pt x="128" y="264"/>
                  <a:pt x="98" y="255"/>
                  <a:pt x="67" y="248"/>
                </a:cubicBezTo>
                <a:cubicBezTo>
                  <a:pt x="56" y="266"/>
                  <a:pt x="47" y="284"/>
                  <a:pt x="39" y="303"/>
                </a:cubicBezTo>
                <a:cubicBezTo>
                  <a:pt x="64" y="324"/>
                  <a:pt x="89" y="342"/>
                  <a:pt x="115" y="360"/>
                </a:cubicBezTo>
                <a:cubicBezTo>
                  <a:pt x="108" y="378"/>
                  <a:pt x="103" y="397"/>
                  <a:pt x="99" y="416"/>
                </a:cubicBezTo>
                <a:cubicBezTo>
                  <a:pt x="95" y="435"/>
                  <a:pt x="92" y="455"/>
                  <a:pt x="91" y="474"/>
                </a:cubicBezTo>
                <a:cubicBezTo>
                  <a:pt x="61" y="480"/>
                  <a:pt x="30" y="487"/>
                  <a:pt x="0" y="496"/>
                </a:cubicBezTo>
                <a:cubicBezTo>
                  <a:pt x="0" y="517"/>
                  <a:pt x="1" y="538"/>
                  <a:pt x="3" y="558"/>
                </a:cubicBezTo>
                <a:cubicBezTo>
                  <a:pt x="35" y="564"/>
                  <a:pt x="66" y="567"/>
                  <a:pt x="97" y="569"/>
                </a:cubicBezTo>
                <a:cubicBezTo>
                  <a:pt x="100" y="588"/>
                  <a:pt x="106" y="607"/>
                  <a:pt x="112" y="626"/>
                </a:cubicBezTo>
                <a:cubicBezTo>
                  <a:pt x="118" y="644"/>
                  <a:pt x="125" y="662"/>
                  <a:pt x="134" y="680"/>
                </a:cubicBezTo>
                <a:cubicBezTo>
                  <a:pt x="110" y="700"/>
                  <a:pt x="88" y="722"/>
                  <a:pt x="66" y="745"/>
                </a:cubicBezTo>
                <a:cubicBezTo>
                  <a:pt x="76" y="763"/>
                  <a:pt x="87" y="780"/>
                  <a:pt x="100" y="797"/>
                </a:cubicBezTo>
                <a:cubicBezTo>
                  <a:pt x="130" y="786"/>
                  <a:pt x="159" y="773"/>
                  <a:pt x="187" y="759"/>
                </a:cubicBezTo>
                <a:cubicBezTo>
                  <a:pt x="199" y="774"/>
                  <a:pt x="213" y="788"/>
                  <a:pt x="227" y="801"/>
                </a:cubicBezTo>
                <a:cubicBezTo>
                  <a:pt x="242" y="814"/>
                  <a:pt x="258" y="826"/>
                  <a:pt x="274" y="837"/>
                </a:cubicBezTo>
                <a:cubicBezTo>
                  <a:pt x="264" y="866"/>
                  <a:pt x="255" y="896"/>
                  <a:pt x="248" y="927"/>
                </a:cubicBezTo>
                <a:cubicBezTo>
                  <a:pt x="265" y="938"/>
                  <a:pt x="284" y="947"/>
                  <a:pt x="303" y="955"/>
                </a:cubicBezTo>
                <a:cubicBezTo>
                  <a:pt x="323" y="930"/>
                  <a:pt x="342" y="905"/>
                  <a:pt x="359" y="879"/>
                </a:cubicBezTo>
                <a:cubicBezTo>
                  <a:pt x="378" y="886"/>
                  <a:pt x="396" y="891"/>
                  <a:pt x="416" y="895"/>
                </a:cubicBezTo>
                <a:cubicBezTo>
                  <a:pt x="435" y="899"/>
                  <a:pt x="454" y="902"/>
                  <a:pt x="474" y="903"/>
                </a:cubicBezTo>
                <a:cubicBezTo>
                  <a:pt x="479" y="933"/>
                  <a:pt x="487" y="964"/>
                  <a:pt x="496" y="994"/>
                </a:cubicBezTo>
                <a:cubicBezTo>
                  <a:pt x="517" y="994"/>
                  <a:pt x="537" y="993"/>
                  <a:pt x="558" y="991"/>
                </a:cubicBezTo>
                <a:cubicBezTo>
                  <a:pt x="563" y="959"/>
                  <a:pt x="567" y="928"/>
                  <a:pt x="569" y="897"/>
                </a:cubicBezTo>
                <a:cubicBezTo>
                  <a:pt x="588" y="894"/>
                  <a:pt x="607" y="888"/>
                  <a:pt x="625" y="882"/>
                </a:cubicBezTo>
                <a:cubicBezTo>
                  <a:pt x="644" y="876"/>
                  <a:pt x="662" y="869"/>
                  <a:pt x="679" y="860"/>
                </a:cubicBezTo>
                <a:cubicBezTo>
                  <a:pt x="700" y="884"/>
                  <a:pt x="721" y="906"/>
                  <a:pt x="744" y="928"/>
                </a:cubicBezTo>
                <a:cubicBezTo>
                  <a:pt x="762" y="918"/>
                  <a:pt x="780" y="907"/>
                  <a:pt x="796" y="894"/>
                </a:cubicBezTo>
                <a:cubicBezTo>
                  <a:pt x="785" y="864"/>
                  <a:pt x="773" y="835"/>
                  <a:pt x="759" y="807"/>
                </a:cubicBezTo>
                <a:cubicBezTo>
                  <a:pt x="774" y="795"/>
                  <a:pt x="788" y="781"/>
                  <a:pt x="801" y="766"/>
                </a:cubicBezTo>
                <a:cubicBezTo>
                  <a:pt x="814" y="752"/>
                  <a:pt x="826" y="736"/>
                  <a:pt x="836" y="720"/>
                </a:cubicBezTo>
                <a:cubicBezTo>
                  <a:pt x="866" y="730"/>
                  <a:pt x="896" y="739"/>
                  <a:pt x="927" y="746"/>
                </a:cubicBezTo>
                <a:cubicBezTo>
                  <a:pt x="937" y="729"/>
                  <a:pt x="946" y="710"/>
                  <a:pt x="954" y="691"/>
                </a:cubicBezTo>
                <a:cubicBezTo>
                  <a:pt x="930" y="671"/>
                  <a:pt x="905" y="652"/>
                  <a:pt x="879" y="635"/>
                </a:cubicBezTo>
                <a:cubicBezTo>
                  <a:pt x="885" y="616"/>
                  <a:pt x="891" y="598"/>
                  <a:pt x="895" y="578"/>
                </a:cubicBezTo>
                <a:cubicBezTo>
                  <a:pt x="899" y="559"/>
                  <a:pt x="901" y="540"/>
                  <a:pt x="902" y="520"/>
                </a:cubicBezTo>
                <a:cubicBezTo>
                  <a:pt x="933" y="515"/>
                  <a:pt x="963" y="507"/>
                  <a:pt x="994" y="498"/>
                </a:cubicBezTo>
                <a:cubicBezTo>
                  <a:pt x="994" y="477"/>
                  <a:pt x="992" y="457"/>
                  <a:pt x="990" y="436"/>
                </a:cubicBezTo>
                <a:cubicBezTo>
                  <a:pt x="959" y="431"/>
                  <a:pt x="928" y="427"/>
                  <a:pt x="896" y="425"/>
                </a:cubicBezTo>
                <a:cubicBezTo>
                  <a:pt x="893" y="406"/>
                  <a:pt x="888" y="387"/>
                  <a:pt x="882" y="369"/>
                </a:cubicBezTo>
                <a:close/>
              </a:path>
            </a:pathLst>
          </a:custGeom>
          <a:solidFill>
            <a:srgbClr val="C1A716">
              <a:alpha val="100000"/>
            </a:srgbClr>
          </a:solidFill>
          <a:ln w="9525">
            <a:noFill/>
          </a:ln>
        </p:spPr>
        <p:txBody>
          <a:bodyPr/>
          <a:lstStyle/>
          <a:p>
            <a:endParaRPr lang="zh-CN" altLang="en-US"/>
          </a:p>
        </p:txBody>
      </p:sp>
      <p:sp>
        <p:nvSpPr>
          <p:cNvPr id="8" name="椭圆 7"/>
          <p:cNvSpPr/>
          <p:nvPr/>
        </p:nvSpPr>
        <p:spPr>
          <a:xfrm>
            <a:off x="5091113" y="3559175"/>
            <a:ext cx="1096963" cy="10969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681" name="Freeform 8"/>
          <p:cNvSpPr/>
          <p:nvPr/>
        </p:nvSpPr>
        <p:spPr>
          <a:xfrm>
            <a:off x="6157913" y="2366963"/>
            <a:ext cx="1409700" cy="14097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994" h="994">
                <a:moveTo>
                  <a:pt x="882" y="369"/>
                </a:moveTo>
                <a:cubicBezTo>
                  <a:pt x="875" y="350"/>
                  <a:pt x="868" y="332"/>
                  <a:pt x="859" y="315"/>
                </a:cubicBezTo>
                <a:cubicBezTo>
                  <a:pt x="883" y="294"/>
                  <a:pt x="906" y="273"/>
                  <a:pt x="928" y="250"/>
                </a:cubicBezTo>
                <a:cubicBezTo>
                  <a:pt x="917" y="232"/>
                  <a:pt x="906" y="214"/>
                  <a:pt x="893" y="198"/>
                </a:cubicBezTo>
                <a:cubicBezTo>
                  <a:pt x="864" y="209"/>
                  <a:pt x="835" y="221"/>
                  <a:pt x="807" y="235"/>
                </a:cubicBezTo>
                <a:cubicBezTo>
                  <a:pt x="794" y="220"/>
                  <a:pt x="781" y="206"/>
                  <a:pt x="766" y="193"/>
                </a:cubicBezTo>
                <a:cubicBezTo>
                  <a:pt x="751" y="180"/>
                  <a:pt x="736" y="168"/>
                  <a:pt x="719" y="158"/>
                </a:cubicBezTo>
                <a:cubicBezTo>
                  <a:pt x="730" y="128"/>
                  <a:pt x="739" y="98"/>
                  <a:pt x="746" y="67"/>
                </a:cubicBezTo>
                <a:cubicBezTo>
                  <a:pt x="728" y="57"/>
                  <a:pt x="710" y="48"/>
                  <a:pt x="691" y="40"/>
                </a:cubicBezTo>
                <a:cubicBezTo>
                  <a:pt x="670" y="64"/>
                  <a:pt x="652" y="89"/>
                  <a:pt x="634" y="115"/>
                </a:cubicBezTo>
                <a:cubicBezTo>
                  <a:pt x="616" y="109"/>
                  <a:pt x="597" y="103"/>
                  <a:pt x="578" y="99"/>
                </a:cubicBezTo>
                <a:cubicBezTo>
                  <a:pt x="559" y="95"/>
                  <a:pt x="539" y="93"/>
                  <a:pt x="520" y="92"/>
                </a:cubicBezTo>
                <a:cubicBezTo>
                  <a:pt x="514" y="61"/>
                  <a:pt x="507" y="30"/>
                  <a:pt x="498" y="0"/>
                </a:cubicBezTo>
                <a:cubicBezTo>
                  <a:pt x="477" y="0"/>
                  <a:pt x="456" y="2"/>
                  <a:pt x="436" y="4"/>
                </a:cubicBezTo>
                <a:cubicBezTo>
                  <a:pt x="430" y="35"/>
                  <a:pt x="427" y="66"/>
                  <a:pt x="425" y="98"/>
                </a:cubicBezTo>
                <a:cubicBezTo>
                  <a:pt x="406" y="101"/>
                  <a:pt x="387" y="106"/>
                  <a:pt x="368" y="112"/>
                </a:cubicBezTo>
                <a:cubicBezTo>
                  <a:pt x="350" y="119"/>
                  <a:pt x="331" y="126"/>
                  <a:pt x="314" y="135"/>
                </a:cubicBezTo>
                <a:cubicBezTo>
                  <a:pt x="294" y="111"/>
                  <a:pt x="272" y="88"/>
                  <a:pt x="249" y="66"/>
                </a:cubicBezTo>
                <a:cubicBezTo>
                  <a:pt x="231" y="77"/>
                  <a:pt x="214" y="88"/>
                  <a:pt x="197" y="101"/>
                </a:cubicBezTo>
                <a:cubicBezTo>
                  <a:pt x="208" y="130"/>
                  <a:pt x="221" y="159"/>
                  <a:pt x="235" y="187"/>
                </a:cubicBezTo>
                <a:cubicBezTo>
                  <a:pt x="220" y="200"/>
                  <a:pt x="206" y="213"/>
                  <a:pt x="193" y="228"/>
                </a:cubicBezTo>
                <a:cubicBezTo>
                  <a:pt x="180" y="243"/>
                  <a:pt x="168" y="258"/>
                  <a:pt x="157" y="275"/>
                </a:cubicBezTo>
                <a:cubicBezTo>
                  <a:pt x="128" y="264"/>
                  <a:pt x="98" y="255"/>
                  <a:pt x="67" y="248"/>
                </a:cubicBezTo>
                <a:cubicBezTo>
                  <a:pt x="56" y="266"/>
                  <a:pt x="47" y="284"/>
                  <a:pt x="39" y="303"/>
                </a:cubicBezTo>
                <a:cubicBezTo>
                  <a:pt x="64" y="324"/>
                  <a:pt x="89" y="342"/>
                  <a:pt x="115" y="360"/>
                </a:cubicBezTo>
                <a:cubicBezTo>
                  <a:pt x="108" y="378"/>
                  <a:pt x="103" y="397"/>
                  <a:pt x="99" y="416"/>
                </a:cubicBezTo>
                <a:cubicBezTo>
                  <a:pt x="95" y="435"/>
                  <a:pt x="92" y="455"/>
                  <a:pt x="91" y="474"/>
                </a:cubicBezTo>
                <a:cubicBezTo>
                  <a:pt x="61" y="480"/>
                  <a:pt x="30" y="487"/>
                  <a:pt x="0" y="496"/>
                </a:cubicBezTo>
                <a:cubicBezTo>
                  <a:pt x="0" y="517"/>
                  <a:pt x="1" y="538"/>
                  <a:pt x="3" y="558"/>
                </a:cubicBezTo>
                <a:cubicBezTo>
                  <a:pt x="35" y="564"/>
                  <a:pt x="66" y="567"/>
                  <a:pt x="97" y="569"/>
                </a:cubicBezTo>
                <a:cubicBezTo>
                  <a:pt x="100" y="588"/>
                  <a:pt x="106" y="607"/>
                  <a:pt x="112" y="626"/>
                </a:cubicBezTo>
                <a:cubicBezTo>
                  <a:pt x="118" y="644"/>
                  <a:pt x="125" y="662"/>
                  <a:pt x="134" y="680"/>
                </a:cubicBezTo>
                <a:cubicBezTo>
                  <a:pt x="110" y="700"/>
                  <a:pt x="88" y="722"/>
                  <a:pt x="66" y="745"/>
                </a:cubicBezTo>
                <a:cubicBezTo>
                  <a:pt x="76" y="763"/>
                  <a:pt x="87" y="780"/>
                  <a:pt x="100" y="797"/>
                </a:cubicBezTo>
                <a:cubicBezTo>
                  <a:pt x="130" y="786"/>
                  <a:pt x="159" y="773"/>
                  <a:pt x="187" y="759"/>
                </a:cubicBezTo>
                <a:cubicBezTo>
                  <a:pt x="199" y="774"/>
                  <a:pt x="213" y="788"/>
                  <a:pt x="227" y="801"/>
                </a:cubicBezTo>
                <a:cubicBezTo>
                  <a:pt x="242" y="814"/>
                  <a:pt x="258" y="826"/>
                  <a:pt x="274" y="837"/>
                </a:cubicBezTo>
                <a:cubicBezTo>
                  <a:pt x="264" y="866"/>
                  <a:pt x="255" y="896"/>
                  <a:pt x="248" y="927"/>
                </a:cubicBezTo>
                <a:cubicBezTo>
                  <a:pt x="265" y="938"/>
                  <a:pt x="284" y="947"/>
                  <a:pt x="303" y="955"/>
                </a:cubicBezTo>
                <a:cubicBezTo>
                  <a:pt x="323" y="930"/>
                  <a:pt x="342" y="905"/>
                  <a:pt x="359" y="879"/>
                </a:cubicBezTo>
                <a:cubicBezTo>
                  <a:pt x="378" y="886"/>
                  <a:pt x="396" y="891"/>
                  <a:pt x="416" y="895"/>
                </a:cubicBezTo>
                <a:cubicBezTo>
                  <a:pt x="435" y="899"/>
                  <a:pt x="454" y="902"/>
                  <a:pt x="474" y="903"/>
                </a:cubicBezTo>
                <a:cubicBezTo>
                  <a:pt x="479" y="933"/>
                  <a:pt x="487" y="964"/>
                  <a:pt x="496" y="994"/>
                </a:cubicBezTo>
                <a:cubicBezTo>
                  <a:pt x="517" y="994"/>
                  <a:pt x="537" y="993"/>
                  <a:pt x="558" y="991"/>
                </a:cubicBezTo>
                <a:cubicBezTo>
                  <a:pt x="563" y="959"/>
                  <a:pt x="567" y="928"/>
                  <a:pt x="569" y="897"/>
                </a:cubicBezTo>
                <a:cubicBezTo>
                  <a:pt x="588" y="894"/>
                  <a:pt x="607" y="888"/>
                  <a:pt x="625" y="882"/>
                </a:cubicBezTo>
                <a:cubicBezTo>
                  <a:pt x="644" y="876"/>
                  <a:pt x="662" y="869"/>
                  <a:pt x="679" y="860"/>
                </a:cubicBezTo>
                <a:cubicBezTo>
                  <a:pt x="700" y="884"/>
                  <a:pt x="721" y="906"/>
                  <a:pt x="744" y="928"/>
                </a:cubicBezTo>
                <a:cubicBezTo>
                  <a:pt x="762" y="918"/>
                  <a:pt x="780" y="907"/>
                  <a:pt x="796" y="894"/>
                </a:cubicBezTo>
                <a:cubicBezTo>
                  <a:pt x="785" y="864"/>
                  <a:pt x="773" y="835"/>
                  <a:pt x="759" y="807"/>
                </a:cubicBezTo>
                <a:cubicBezTo>
                  <a:pt x="774" y="795"/>
                  <a:pt x="788" y="781"/>
                  <a:pt x="801" y="766"/>
                </a:cubicBezTo>
                <a:cubicBezTo>
                  <a:pt x="814" y="752"/>
                  <a:pt x="826" y="736"/>
                  <a:pt x="836" y="720"/>
                </a:cubicBezTo>
                <a:cubicBezTo>
                  <a:pt x="866" y="730"/>
                  <a:pt x="896" y="739"/>
                  <a:pt x="927" y="746"/>
                </a:cubicBezTo>
                <a:cubicBezTo>
                  <a:pt x="937" y="729"/>
                  <a:pt x="946" y="710"/>
                  <a:pt x="954" y="691"/>
                </a:cubicBezTo>
                <a:cubicBezTo>
                  <a:pt x="930" y="671"/>
                  <a:pt x="905" y="652"/>
                  <a:pt x="879" y="635"/>
                </a:cubicBezTo>
                <a:cubicBezTo>
                  <a:pt x="885" y="616"/>
                  <a:pt x="891" y="598"/>
                  <a:pt x="895" y="578"/>
                </a:cubicBezTo>
                <a:cubicBezTo>
                  <a:pt x="899" y="559"/>
                  <a:pt x="901" y="540"/>
                  <a:pt x="902" y="520"/>
                </a:cubicBezTo>
                <a:cubicBezTo>
                  <a:pt x="933" y="515"/>
                  <a:pt x="963" y="507"/>
                  <a:pt x="994" y="498"/>
                </a:cubicBezTo>
                <a:cubicBezTo>
                  <a:pt x="994" y="477"/>
                  <a:pt x="992" y="457"/>
                  <a:pt x="990" y="436"/>
                </a:cubicBezTo>
                <a:cubicBezTo>
                  <a:pt x="959" y="431"/>
                  <a:pt x="928" y="427"/>
                  <a:pt x="896" y="425"/>
                </a:cubicBezTo>
                <a:cubicBezTo>
                  <a:pt x="893" y="406"/>
                  <a:pt x="888" y="387"/>
                  <a:pt x="882" y="369"/>
                </a:cubicBezTo>
                <a:close/>
              </a:path>
            </a:pathLst>
          </a:custGeom>
          <a:solidFill>
            <a:srgbClr val="3A823C">
              <a:alpha val="100000"/>
            </a:srgbClr>
          </a:solidFill>
          <a:ln w="9525">
            <a:noFill/>
          </a:ln>
        </p:spPr>
        <p:txBody>
          <a:bodyPr/>
          <a:lstStyle/>
          <a:p>
            <a:endParaRPr lang="zh-CN" altLang="en-US"/>
          </a:p>
        </p:txBody>
      </p:sp>
      <p:sp>
        <p:nvSpPr>
          <p:cNvPr id="10" name="椭圆 9"/>
          <p:cNvSpPr/>
          <p:nvPr/>
        </p:nvSpPr>
        <p:spPr>
          <a:xfrm>
            <a:off x="6510338" y="2719388"/>
            <a:ext cx="704850" cy="7048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683" name="Freeform 8"/>
          <p:cNvSpPr/>
          <p:nvPr/>
        </p:nvSpPr>
        <p:spPr>
          <a:xfrm>
            <a:off x="7456488" y="2841625"/>
            <a:ext cx="1409700" cy="14097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994" h="994">
                <a:moveTo>
                  <a:pt x="882" y="369"/>
                </a:moveTo>
                <a:cubicBezTo>
                  <a:pt x="875" y="350"/>
                  <a:pt x="868" y="332"/>
                  <a:pt x="859" y="315"/>
                </a:cubicBezTo>
                <a:cubicBezTo>
                  <a:pt x="883" y="294"/>
                  <a:pt x="906" y="273"/>
                  <a:pt x="928" y="250"/>
                </a:cubicBezTo>
                <a:cubicBezTo>
                  <a:pt x="917" y="232"/>
                  <a:pt x="906" y="214"/>
                  <a:pt x="893" y="198"/>
                </a:cubicBezTo>
                <a:cubicBezTo>
                  <a:pt x="864" y="209"/>
                  <a:pt x="835" y="221"/>
                  <a:pt x="807" y="235"/>
                </a:cubicBezTo>
                <a:cubicBezTo>
                  <a:pt x="794" y="220"/>
                  <a:pt x="781" y="206"/>
                  <a:pt x="766" y="193"/>
                </a:cubicBezTo>
                <a:cubicBezTo>
                  <a:pt x="751" y="180"/>
                  <a:pt x="736" y="168"/>
                  <a:pt x="719" y="158"/>
                </a:cubicBezTo>
                <a:cubicBezTo>
                  <a:pt x="730" y="128"/>
                  <a:pt x="739" y="98"/>
                  <a:pt x="746" y="67"/>
                </a:cubicBezTo>
                <a:cubicBezTo>
                  <a:pt x="728" y="57"/>
                  <a:pt x="710" y="48"/>
                  <a:pt x="691" y="40"/>
                </a:cubicBezTo>
                <a:cubicBezTo>
                  <a:pt x="670" y="64"/>
                  <a:pt x="652" y="89"/>
                  <a:pt x="634" y="115"/>
                </a:cubicBezTo>
                <a:cubicBezTo>
                  <a:pt x="616" y="109"/>
                  <a:pt x="597" y="103"/>
                  <a:pt x="578" y="99"/>
                </a:cubicBezTo>
                <a:cubicBezTo>
                  <a:pt x="559" y="95"/>
                  <a:pt x="539" y="93"/>
                  <a:pt x="520" y="92"/>
                </a:cubicBezTo>
                <a:cubicBezTo>
                  <a:pt x="514" y="61"/>
                  <a:pt x="507" y="30"/>
                  <a:pt x="498" y="0"/>
                </a:cubicBezTo>
                <a:cubicBezTo>
                  <a:pt x="477" y="0"/>
                  <a:pt x="456" y="2"/>
                  <a:pt x="436" y="4"/>
                </a:cubicBezTo>
                <a:cubicBezTo>
                  <a:pt x="430" y="35"/>
                  <a:pt x="427" y="66"/>
                  <a:pt x="425" y="98"/>
                </a:cubicBezTo>
                <a:cubicBezTo>
                  <a:pt x="406" y="101"/>
                  <a:pt x="387" y="106"/>
                  <a:pt x="368" y="112"/>
                </a:cubicBezTo>
                <a:cubicBezTo>
                  <a:pt x="350" y="119"/>
                  <a:pt x="331" y="126"/>
                  <a:pt x="314" y="135"/>
                </a:cubicBezTo>
                <a:cubicBezTo>
                  <a:pt x="294" y="111"/>
                  <a:pt x="272" y="88"/>
                  <a:pt x="249" y="66"/>
                </a:cubicBezTo>
                <a:cubicBezTo>
                  <a:pt x="231" y="77"/>
                  <a:pt x="214" y="88"/>
                  <a:pt x="197" y="101"/>
                </a:cubicBezTo>
                <a:cubicBezTo>
                  <a:pt x="208" y="130"/>
                  <a:pt x="221" y="159"/>
                  <a:pt x="235" y="187"/>
                </a:cubicBezTo>
                <a:cubicBezTo>
                  <a:pt x="220" y="200"/>
                  <a:pt x="206" y="213"/>
                  <a:pt x="193" y="228"/>
                </a:cubicBezTo>
                <a:cubicBezTo>
                  <a:pt x="180" y="243"/>
                  <a:pt x="168" y="258"/>
                  <a:pt x="157" y="275"/>
                </a:cubicBezTo>
                <a:cubicBezTo>
                  <a:pt x="128" y="264"/>
                  <a:pt x="98" y="255"/>
                  <a:pt x="67" y="248"/>
                </a:cubicBezTo>
                <a:cubicBezTo>
                  <a:pt x="56" y="266"/>
                  <a:pt x="47" y="284"/>
                  <a:pt x="39" y="303"/>
                </a:cubicBezTo>
                <a:cubicBezTo>
                  <a:pt x="64" y="324"/>
                  <a:pt x="89" y="342"/>
                  <a:pt x="115" y="360"/>
                </a:cubicBezTo>
                <a:cubicBezTo>
                  <a:pt x="108" y="378"/>
                  <a:pt x="103" y="397"/>
                  <a:pt x="99" y="416"/>
                </a:cubicBezTo>
                <a:cubicBezTo>
                  <a:pt x="95" y="435"/>
                  <a:pt x="92" y="455"/>
                  <a:pt x="91" y="474"/>
                </a:cubicBezTo>
                <a:cubicBezTo>
                  <a:pt x="61" y="480"/>
                  <a:pt x="30" y="487"/>
                  <a:pt x="0" y="496"/>
                </a:cubicBezTo>
                <a:cubicBezTo>
                  <a:pt x="0" y="517"/>
                  <a:pt x="1" y="538"/>
                  <a:pt x="3" y="558"/>
                </a:cubicBezTo>
                <a:cubicBezTo>
                  <a:pt x="35" y="564"/>
                  <a:pt x="66" y="567"/>
                  <a:pt x="97" y="569"/>
                </a:cubicBezTo>
                <a:cubicBezTo>
                  <a:pt x="100" y="588"/>
                  <a:pt x="106" y="607"/>
                  <a:pt x="112" y="626"/>
                </a:cubicBezTo>
                <a:cubicBezTo>
                  <a:pt x="118" y="644"/>
                  <a:pt x="125" y="662"/>
                  <a:pt x="134" y="680"/>
                </a:cubicBezTo>
                <a:cubicBezTo>
                  <a:pt x="110" y="700"/>
                  <a:pt x="88" y="722"/>
                  <a:pt x="66" y="745"/>
                </a:cubicBezTo>
                <a:cubicBezTo>
                  <a:pt x="76" y="763"/>
                  <a:pt x="87" y="780"/>
                  <a:pt x="100" y="797"/>
                </a:cubicBezTo>
                <a:cubicBezTo>
                  <a:pt x="130" y="786"/>
                  <a:pt x="159" y="773"/>
                  <a:pt x="187" y="759"/>
                </a:cubicBezTo>
                <a:cubicBezTo>
                  <a:pt x="199" y="774"/>
                  <a:pt x="213" y="788"/>
                  <a:pt x="227" y="801"/>
                </a:cubicBezTo>
                <a:cubicBezTo>
                  <a:pt x="242" y="814"/>
                  <a:pt x="258" y="826"/>
                  <a:pt x="274" y="837"/>
                </a:cubicBezTo>
                <a:cubicBezTo>
                  <a:pt x="264" y="866"/>
                  <a:pt x="255" y="896"/>
                  <a:pt x="248" y="927"/>
                </a:cubicBezTo>
                <a:cubicBezTo>
                  <a:pt x="265" y="938"/>
                  <a:pt x="284" y="947"/>
                  <a:pt x="303" y="955"/>
                </a:cubicBezTo>
                <a:cubicBezTo>
                  <a:pt x="323" y="930"/>
                  <a:pt x="342" y="905"/>
                  <a:pt x="359" y="879"/>
                </a:cubicBezTo>
                <a:cubicBezTo>
                  <a:pt x="378" y="886"/>
                  <a:pt x="396" y="891"/>
                  <a:pt x="416" y="895"/>
                </a:cubicBezTo>
                <a:cubicBezTo>
                  <a:pt x="435" y="899"/>
                  <a:pt x="454" y="902"/>
                  <a:pt x="474" y="903"/>
                </a:cubicBezTo>
                <a:cubicBezTo>
                  <a:pt x="479" y="933"/>
                  <a:pt x="487" y="964"/>
                  <a:pt x="496" y="994"/>
                </a:cubicBezTo>
                <a:cubicBezTo>
                  <a:pt x="517" y="994"/>
                  <a:pt x="537" y="993"/>
                  <a:pt x="558" y="991"/>
                </a:cubicBezTo>
                <a:cubicBezTo>
                  <a:pt x="563" y="959"/>
                  <a:pt x="567" y="928"/>
                  <a:pt x="569" y="897"/>
                </a:cubicBezTo>
                <a:cubicBezTo>
                  <a:pt x="588" y="894"/>
                  <a:pt x="607" y="888"/>
                  <a:pt x="625" y="882"/>
                </a:cubicBezTo>
                <a:cubicBezTo>
                  <a:pt x="644" y="876"/>
                  <a:pt x="662" y="869"/>
                  <a:pt x="679" y="860"/>
                </a:cubicBezTo>
                <a:cubicBezTo>
                  <a:pt x="700" y="884"/>
                  <a:pt x="721" y="906"/>
                  <a:pt x="744" y="928"/>
                </a:cubicBezTo>
                <a:cubicBezTo>
                  <a:pt x="762" y="918"/>
                  <a:pt x="780" y="907"/>
                  <a:pt x="796" y="894"/>
                </a:cubicBezTo>
                <a:cubicBezTo>
                  <a:pt x="785" y="864"/>
                  <a:pt x="773" y="835"/>
                  <a:pt x="759" y="807"/>
                </a:cubicBezTo>
                <a:cubicBezTo>
                  <a:pt x="774" y="795"/>
                  <a:pt x="788" y="781"/>
                  <a:pt x="801" y="766"/>
                </a:cubicBezTo>
                <a:cubicBezTo>
                  <a:pt x="814" y="752"/>
                  <a:pt x="826" y="736"/>
                  <a:pt x="836" y="720"/>
                </a:cubicBezTo>
                <a:cubicBezTo>
                  <a:pt x="866" y="730"/>
                  <a:pt x="896" y="739"/>
                  <a:pt x="927" y="746"/>
                </a:cubicBezTo>
                <a:cubicBezTo>
                  <a:pt x="937" y="729"/>
                  <a:pt x="946" y="710"/>
                  <a:pt x="954" y="691"/>
                </a:cubicBezTo>
                <a:cubicBezTo>
                  <a:pt x="930" y="671"/>
                  <a:pt x="905" y="652"/>
                  <a:pt x="879" y="635"/>
                </a:cubicBezTo>
                <a:cubicBezTo>
                  <a:pt x="885" y="616"/>
                  <a:pt x="891" y="598"/>
                  <a:pt x="895" y="578"/>
                </a:cubicBezTo>
                <a:cubicBezTo>
                  <a:pt x="899" y="559"/>
                  <a:pt x="901" y="540"/>
                  <a:pt x="902" y="520"/>
                </a:cubicBezTo>
                <a:cubicBezTo>
                  <a:pt x="933" y="515"/>
                  <a:pt x="963" y="507"/>
                  <a:pt x="994" y="498"/>
                </a:cubicBezTo>
                <a:cubicBezTo>
                  <a:pt x="994" y="477"/>
                  <a:pt x="992" y="457"/>
                  <a:pt x="990" y="436"/>
                </a:cubicBezTo>
                <a:cubicBezTo>
                  <a:pt x="959" y="431"/>
                  <a:pt x="928" y="427"/>
                  <a:pt x="896" y="425"/>
                </a:cubicBezTo>
                <a:cubicBezTo>
                  <a:pt x="893" y="406"/>
                  <a:pt x="888" y="387"/>
                  <a:pt x="882" y="369"/>
                </a:cubicBezTo>
                <a:close/>
              </a:path>
            </a:pathLst>
          </a:custGeom>
          <a:solidFill>
            <a:srgbClr val="B42718">
              <a:alpha val="100000"/>
            </a:srgbClr>
          </a:solidFill>
          <a:ln w="9525">
            <a:noFill/>
          </a:ln>
        </p:spPr>
        <p:txBody>
          <a:bodyPr/>
          <a:lstStyle/>
          <a:p>
            <a:endParaRPr lang="zh-CN" altLang="en-US"/>
          </a:p>
        </p:txBody>
      </p:sp>
      <p:sp>
        <p:nvSpPr>
          <p:cNvPr id="12" name="椭圆 11"/>
          <p:cNvSpPr/>
          <p:nvPr/>
        </p:nvSpPr>
        <p:spPr>
          <a:xfrm>
            <a:off x="7808913" y="3194050"/>
            <a:ext cx="704850" cy="7048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685" name="Freeform 8"/>
          <p:cNvSpPr/>
          <p:nvPr/>
        </p:nvSpPr>
        <p:spPr>
          <a:xfrm>
            <a:off x="8485188" y="1976438"/>
            <a:ext cx="1409700" cy="14097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994" h="994">
                <a:moveTo>
                  <a:pt x="882" y="369"/>
                </a:moveTo>
                <a:cubicBezTo>
                  <a:pt x="875" y="350"/>
                  <a:pt x="868" y="332"/>
                  <a:pt x="859" y="315"/>
                </a:cubicBezTo>
                <a:cubicBezTo>
                  <a:pt x="883" y="294"/>
                  <a:pt x="906" y="273"/>
                  <a:pt x="928" y="250"/>
                </a:cubicBezTo>
                <a:cubicBezTo>
                  <a:pt x="917" y="232"/>
                  <a:pt x="906" y="214"/>
                  <a:pt x="893" y="198"/>
                </a:cubicBezTo>
                <a:cubicBezTo>
                  <a:pt x="864" y="209"/>
                  <a:pt x="835" y="221"/>
                  <a:pt x="807" y="235"/>
                </a:cubicBezTo>
                <a:cubicBezTo>
                  <a:pt x="794" y="220"/>
                  <a:pt x="781" y="206"/>
                  <a:pt x="766" y="193"/>
                </a:cubicBezTo>
                <a:cubicBezTo>
                  <a:pt x="751" y="180"/>
                  <a:pt x="736" y="168"/>
                  <a:pt x="719" y="158"/>
                </a:cubicBezTo>
                <a:cubicBezTo>
                  <a:pt x="730" y="128"/>
                  <a:pt x="739" y="98"/>
                  <a:pt x="746" y="67"/>
                </a:cubicBezTo>
                <a:cubicBezTo>
                  <a:pt x="728" y="57"/>
                  <a:pt x="710" y="48"/>
                  <a:pt x="691" y="40"/>
                </a:cubicBezTo>
                <a:cubicBezTo>
                  <a:pt x="670" y="64"/>
                  <a:pt x="652" y="89"/>
                  <a:pt x="634" y="115"/>
                </a:cubicBezTo>
                <a:cubicBezTo>
                  <a:pt x="616" y="109"/>
                  <a:pt x="597" y="103"/>
                  <a:pt x="578" y="99"/>
                </a:cubicBezTo>
                <a:cubicBezTo>
                  <a:pt x="559" y="95"/>
                  <a:pt x="539" y="93"/>
                  <a:pt x="520" y="92"/>
                </a:cubicBezTo>
                <a:cubicBezTo>
                  <a:pt x="514" y="61"/>
                  <a:pt x="507" y="30"/>
                  <a:pt x="498" y="0"/>
                </a:cubicBezTo>
                <a:cubicBezTo>
                  <a:pt x="477" y="0"/>
                  <a:pt x="456" y="2"/>
                  <a:pt x="436" y="4"/>
                </a:cubicBezTo>
                <a:cubicBezTo>
                  <a:pt x="430" y="35"/>
                  <a:pt x="427" y="66"/>
                  <a:pt x="425" y="98"/>
                </a:cubicBezTo>
                <a:cubicBezTo>
                  <a:pt x="406" y="101"/>
                  <a:pt x="387" y="106"/>
                  <a:pt x="368" y="112"/>
                </a:cubicBezTo>
                <a:cubicBezTo>
                  <a:pt x="350" y="119"/>
                  <a:pt x="331" y="126"/>
                  <a:pt x="314" y="135"/>
                </a:cubicBezTo>
                <a:cubicBezTo>
                  <a:pt x="294" y="111"/>
                  <a:pt x="272" y="88"/>
                  <a:pt x="249" y="66"/>
                </a:cubicBezTo>
                <a:cubicBezTo>
                  <a:pt x="231" y="77"/>
                  <a:pt x="214" y="88"/>
                  <a:pt x="197" y="101"/>
                </a:cubicBezTo>
                <a:cubicBezTo>
                  <a:pt x="208" y="130"/>
                  <a:pt x="221" y="159"/>
                  <a:pt x="235" y="187"/>
                </a:cubicBezTo>
                <a:cubicBezTo>
                  <a:pt x="220" y="200"/>
                  <a:pt x="206" y="213"/>
                  <a:pt x="193" y="228"/>
                </a:cubicBezTo>
                <a:cubicBezTo>
                  <a:pt x="180" y="243"/>
                  <a:pt x="168" y="258"/>
                  <a:pt x="157" y="275"/>
                </a:cubicBezTo>
                <a:cubicBezTo>
                  <a:pt x="128" y="264"/>
                  <a:pt x="98" y="255"/>
                  <a:pt x="67" y="248"/>
                </a:cubicBezTo>
                <a:cubicBezTo>
                  <a:pt x="56" y="266"/>
                  <a:pt x="47" y="284"/>
                  <a:pt x="39" y="303"/>
                </a:cubicBezTo>
                <a:cubicBezTo>
                  <a:pt x="64" y="324"/>
                  <a:pt x="89" y="342"/>
                  <a:pt x="115" y="360"/>
                </a:cubicBezTo>
                <a:cubicBezTo>
                  <a:pt x="108" y="378"/>
                  <a:pt x="103" y="397"/>
                  <a:pt x="99" y="416"/>
                </a:cubicBezTo>
                <a:cubicBezTo>
                  <a:pt x="95" y="435"/>
                  <a:pt x="92" y="455"/>
                  <a:pt x="91" y="474"/>
                </a:cubicBezTo>
                <a:cubicBezTo>
                  <a:pt x="61" y="480"/>
                  <a:pt x="30" y="487"/>
                  <a:pt x="0" y="496"/>
                </a:cubicBezTo>
                <a:cubicBezTo>
                  <a:pt x="0" y="517"/>
                  <a:pt x="1" y="538"/>
                  <a:pt x="3" y="558"/>
                </a:cubicBezTo>
                <a:cubicBezTo>
                  <a:pt x="35" y="564"/>
                  <a:pt x="66" y="567"/>
                  <a:pt x="97" y="569"/>
                </a:cubicBezTo>
                <a:cubicBezTo>
                  <a:pt x="100" y="588"/>
                  <a:pt x="106" y="607"/>
                  <a:pt x="112" y="626"/>
                </a:cubicBezTo>
                <a:cubicBezTo>
                  <a:pt x="118" y="644"/>
                  <a:pt x="125" y="662"/>
                  <a:pt x="134" y="680"/>
                </a:cubicBezTo>
                <a:cubicBezTo>
                  <a:pt x="110" y="700"/>
                  <a:pt x="88" y="722"/>
                  <a:pt x="66" y="745"/>
                </a:cubicBezTo>
                <a:cubicBezTo>
                  <a:pt x="76" y="763"/>
                  <a:pt x="87" y="780"/>
                  <a:pt x="100" y="797"/>
                </a:cubicBezTo>
                <a:cubicBezTo>
                  <a:pt x="130" y="786"/>
                  <a:pt x="159" y="773"/>
                  <a:pt x="187" y="759"/>
                </a:cubicBezTo>
                <a:cubicBezTo>
                  <a:pt x="199" y="774"/>
                  <a:pt x="213" y="788"/>
                  <a:pt x="227" y="801"/>
                </a:cubicBezTo>
                <a:cubicBezTo>
                  <a:pt x="242" y="814"/>
                  <a:pt x="258" y="826"/>
                  <a:pt x="274" y="837"/>
                </a:cubicBezTo>
                <a:cubicBezTo>
                  <a:pt x="264" y="866"/>
                  <a:pt x="255" y="896"/>
                  <a:pt x="248" y="927"/>
                </a:cubicBezTo>
                <a:cubicBezTo>
                  <a:pt x="265" y="938"/>
                  <a:pt x="284" y="947"/>
                  <a:pt x="303" y="955"/>
                </a:cubicBezTo>
                <a:cubicBezTo>
                  <a:pt x="323" y="930"/>
                  <a:pt x="342" y="905"/>
                  <a:pt x="359" y="879"/>
                </a:cubicBezTo>
                <a:cubicBezTo>
                  <a:pt x="378" y="886"/>
                  <a:pt x="396" y="891"/>
                  <a:pt x="416" y="895"/>
                </a:cubicBezTo>
                <a:cubicBezTo>
                  <a:pt x="435" y="899"/>
                  <a:pt x="454" y="902"/>
                  <a:pt x="474" y="903"/>
                </a:cubicBezTo>
                <a:cubicBezTo>
                  <a:pt x="479" y="933"/>
                  <a:pt x="487" y="964"/>
                  <a:pt x="496" y="994"/>
                </a:cubicBezTo>
                <a:cubicBezTo>
                  <a:pt x="517" y="994"/>
                  <a:pt x="537" y="993"/>
                  <a:pt x="558" y="991"/>
                </a:cubicBezTo>
                <a:cubicBezTo>
                  <a:pt x="563" y="959"/>
                  <a:pt x="567" y="928"/>
                  <a:pt x="569" y="897"/>
                </a:cubicBezTo>
                <a:cubicBezTo>
                  <a:pt x="588" y="894"/>
                  <a:pt x="607" y="888"/>
                  <a:pt x="625" y="882"/>
                </a:cubicBezTo>
                <a:cubicBezTo>
                  <a:pt x="644" y="876"/>
                  <a:pt x="662" y="869"/>
                  <a:pt x="679" y="860"/>
                </a:cubicBezTo>
                <a:cubicBezTo>
                  <a:pt x="700" y="884"/>
                  <a:pt x="721" y="906"/>
                  <a:pt x="744" y="928"/>
                </a:cubicBezTo>
                <a:cubicBezTo>
                  <a:pt x="762" y="918"/>
                  <a:pt x="780" y="907"/>
                  <a:pt x="796" y="894"/>
                </a:cubicBezTo>
                <a:cubicBezTo>
                  <a:pt x="785" y="864"/>
                  <a:pt x="773" y="835"/>
                  <a:pt x="759" y="807"/>
                </a:cubicBezTo>
                <a:cubicBezTo>
                  <a:pt x="774" y="795"/>
                  <a:pt x="788" y="781"/>
                  <a:pt x="801" y="766"/>
                </a:cubicBezTo>
                <a:cubicBezTo>
                  <a:pt x="814" y="752"/>
                  <a:pt x="826" y="736"/>
                  <a:pt x="836" y="720"/>
                </a:cubicBezTo>
                <a:cubicBezTo>
                  <a:pt x="866" y="730"/>
                  <a:pt x="896" y="739"/>
                  <a:pt x="927" y="746"/>
                </a:cubicBezTo>
                <a:cubicBezTo>
                  <a:pt x="937" y="729"/>
                  <a:pt x="946" y="710"/>
                  <a:pt x="954" y="691"/>
                </a:cubicBezTo>
                <a:cubicBezTo>
                  <a:pt x="930" y="671"/>
                  <a:pt x="905" y="652"/>
                  <a:pt x="879" y="635"/>
                </a:cubicBezTo>
                <a:cubicBezTo>
                  <a:pt x="885" y="616"/>
                  <a:pt x="891" y="598"/>
                  <a:pt x="895" y="578"/>
                </a:cubicBezTo>
                <a:cubicBezTo>
                  <a:pt x="899" y="559"/>
                  <a:pt x="901" y="540"/>
                  <a:pt x="902" y="520"/>
                </a:cubicBezTo>
                <a:cubicBezTo>
                  <a:pt x="933" y="515"/>
                  <a:pt x="963" y="507"/>
                  <a:pt x="994" y="498"/>
                </a:cubicBezTo>
                <a:cubicBezTo>
                  <a:pt x="994" y="477"/>
                  <a:pt x="992" y="457"/>
                  <a:pt x="990" y="436"/>
                </a:cubicBezTo>
                <a:cubicBezTo>
                  <a:pt x="959" y="431"/>
                  <a:pt x="928" y="427"/>
                  <a:pt x="896" y="425"/>
                </a:cubicBezTo>
                <a:cubicBezTo>
                  <a:pt x="893" y="406"/>
                  <a:pt x="888" y="387"/>
                  <a:pt x="882" y="369"/>
                </a:cubicBezTo>
                <a:close/>
              </a:path>
            </a:pathLst>
          </a:custGeom>
          <a:solidFill>
            <a:srgbClr val="3A823C">
              <a:alpha val="100000"/>
            </a:srgbClr>
          </a:solidFill>
          <a:ln w="9525">
            <a:noFill/>
          </a:ln>
        </p:spPr>
        <p:txBody>
          <a:bodyPr/>
          <a:lstStyle/>
          <a:p>
            <a:endParaRPr lang="zh-CN" altLang="en-US"/>
          </a:p>
        </p:txBody>
      </p:sp>
      <p:sp>
        <p:nvSpPr>
          <p:cNvPr id="14" name="椭圆 13"/>
          <p:cNvSpPr/>
          <p:nvPr/>
        </p:nvSpPr>
        <p:spPr>
          <a:xfrm>
            <a:off x="8837613" y="2328863"/>
            <a:ext cx="704850" cy="7048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687" name="矩形 41"/>
          <p:cNvSpPr/>
          <p:nvPr/>
        </p:nvSpPr>
        <p:spPr>
          <a:xfrm>
            <a:off x="2222500" y="4824413"/>
            <a:ext cx="1525588" cy="46166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None/>
            </a:pPr>
            <a:r>
              <a:rPr lang="zh-CN" altLang="en-US" sz="1200" dirty="0">
                <a:latin typeface="微软雅黑" panose="020B0503020204020204" pitchFamily="34" charset="-122"/>
                <a:ea typeface="微软雅黑" panose="020B0503020204020204" pitchFamily="34" charset="-122"/>
              </a:rPr>
              <a:t>点击此处添加文本内容</a:t>
            </a:r>
            <a:endParaRPr lang="en-US" altLang="zh-CN" sz="1200" dirty="0">
              <a:latin typeface="微软雅黑" panose="020B0503020204020204" pitchFamily="34" charset="-122"/>
              <a:ea typeface="微软雅黑" panose="020B0503020204020204" pitchFamily="34" charset="-122"/>
            </a:endParaRPr>
          </a:p>
        </p:txBody>
      </p:sp>
      <p:sp>
        <p:nvSpPr>
          <p:cNvPr id="28688" name="文本框 42"/>
          <p:cNvSpPr txBox="1"/>
          <p:nvPr/>
        </p:nvSpPr>
        <p:spPr>
          <a:xfrm>
            <a:off x="2571750" y="3648075"/>
            <a:ext cx="889000" cy="40005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000" b="1" dirty="0">
                <a:latin typeface="微软雅黑" panose="020B0503020204020204" pitchFamily="34" charset="-122"/>
                <a:ea typeface="微软雅黑" panose="020B0503020204020204" pitchFamily="34" charset="-122"/>
              </a:rPr>
              <a:t>文本</a:t>
            </a:r>
          </a:p>
        </p:txBody>
      </p:sp>
      <p:sp>
        <p:nvSpPr>
          <p:cNvPr id="28689" name="文本框 43"/>
          <p:cNvSpPr txBox="1"/>
          <p:nvPr/>
        </p:nvSpPr>
        <p:spPr>
          <a:xfrm>
            <a:off x="3832225" y="2949575"/>
            <a:ext cx="889000" cy="461963"/>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latin typeface="微软雅黑" panose="020B0503020204020204" pitchFamily="34" charset="-122"/>
                <a:ea typeface="微软雅黑" panose="020B0503020204020204" pitchFamily="34" charset="-122"/>
              </a:rPr>
              <a:t>文本</a:t>
            </a:r>
          </a:p>
        </p:txBody>
      </p:sp>
      <p:sp>
        <p:nvSpPr>
          <p:cNvPr id="28690" name="文本框 44"/>
          <p:cNvSpPr txBox="1"/>
          <p:nvPr/>
        </p:nvSpPr>
        <p:spPr>
          <a:xfrm>
            <a:off x="5221288" y="3898900"/>
            <a:ext cx="889000" cy="461963"/>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latin typeface="微软雅黑" panose="020B0503020204020204" pitchFamily="34" charset="-122"/>
                <a:ea typeface="微软雅黑" panose="020B0503020204020204" pitchFamily="34" charset="-122"/>
              </a:rPr>
              <a:t>文本</a:t>
            </a:r>
          </a:p>
        </p:txBody>
      </p:sp>
      <p:sp>
        <p:nvSpPr>
          <p:cNvPr id="28691" name="文本框 45"/>
          <p:cNvSpPr txBox="1"/>
          <p:nvPr/>
        </p:nvSpPr>
        <p:spPr>
          <a:xfrm>
            <a:off x="6503988" y="2895600"/>
            <a:ext cx="889000" cy="401638"/>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000" b="1" dirty="0">
                <a:latin typeface="微软雅黑" panose="020B0503020204020204" pitchFamily="34" charset="-122"/>
                <a:ea typeface="微软雅黑" panose="020B0503020204020204" pitchFamily="34" charset="-122"/>
              </a:rPr>
              <a:t>文本</a:t>
            </a:r>
          </a:p>
        </p:txBody>
      </p:sp>
      <p:sp>
        <p:nvSpPr>
          <p:cNvPr id="28692" name="文本框 46"/>
          <p:cNvSpPr txBox="1"/>
          <p:nvPr/>
        </p:nvSpPr>
        <p:spPr>
          <a:xfrm>
            <a:off x="7797800" y="3362325"/>
            <a:ext cx="889000" cy="40005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000" b="1" dirty="0">
                <a:latin typeface="微软雅黑" panose="020B0503020204020204" pitchFamily="34" charset="-122"/>
                <a:ea typeface="微软雅黑" panose="020B0503020204020204" pitchFamily="34" charset="-122"/>
              </a:rPr>
              <a:t>文本</a:t>
            </a:r>
          </a:p>
        </p:txBody>
      </p:sp>
      <p:sp>
        <p:nvSpPr>
          <p:cNvPr id="28693" name="文本框 47"/>
          <p:cNvSpPr txBox="1"/>
          <p:nvPr/>
        </p:nvSpPr>
        <p:spPr>
          <a:xfrm>
            <a:off x="8842375" y="2498725"/>
            <a:ext cx="887413" cy="40005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000" b="1" dirty="0">
                <a:latin typeface="微软雅黑" panose="020B0503020204020204" pitchFamily="34" charset="-122"/>
                <a:ea typeface="微软雅黑" panose="020B0503020204020204" pitchFamily="34" charset="-122"/>
              </a:rPr>
              <a:t>文本</a:t>
            </a:r>
          </a:p>
        </p:txBody>
      </p:sp>
      <p:sp>
        <p:nvSpPr>
          <p:cNvPr id="28694" name="矩形 48"/>
          <p:cNvSpPr/>
          <p:nvPr/>
        </p:nvSpPr>
        <p:spPr>
          <a:xfrm>
            <a:off x="3414713" y="1798638"/>
            <a:ext cx="1525587"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None/>
            </a:pPr>
            <a:r>
              <a:rPr lang="zh-CN" altLang="en-US" sz="1200" dirty="0">
                <a:latin typeface="微软雅黑" panose="020B0503020204020204" pitchFamily="34" charset="-122"/>
                <a:ea typeface="微软雅黑" panose="020B0503020204020204" pitchFamily="34" charset="-122"/>
              </a:rPr>
              <a:t>点击此处添加文本内容</a:t>
            </a:r>
            <a:endParaRPr lang="en-US" altLang="zh-CN" sz="1200" dirty="0">
              <a:latin typeface="微软雅黑" panose="020B0503020204020204" pitchFamily="34" charset="-122"/>
              <a:ea typeface="微软雅黑" panose="020B0503020204020204" pitchFamily="34" charset="-122"/>
            </a:endParaRPr>
          </a:p>
        </p:txBody>
      </p:sp>
      <p:sp>
        <p:nvSpPr>
          <p:cNvPr id="28695" name="矩形 49"/>
          <p:cNvSpPr/>
          <p:nvPr/>
        </p:nvSpPr>
        <p:spPr>
          <a:xfrm>
            <a:off x="4876800" y="5253038"/>
            <a:ext cx="1525588"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None/>
            </a:pPr>
            <a:r>
              <a:rPr lang="zh-CN" altLang="en-US" sz="1200" dirty="0">
                <a:latin typeface="微软雅黑" panose="020B0503020204020204" pitchFamily="34" charset="-122"/>
                <a:ea typeface="微软雅黑" panose="020B0503020204020204" pitchFamily="34" charset="-122"/>
              </a:rPr>
              <a:t>点击此处添加文本内容</a:t>
            </a:r>
            <a:endParaRPr lang="en-US" altLang="zh-CN" sz="1200" dirty="0">
              <a:latin typeface="微软雅黑" panose="020B0503020204020204" pitchFamily="34" charset="-122"/>
              <a:ea typeface="微软雅黑" panose="020B0503020204020204" pitchFamily="34" charset="-122"/>
            </a:endParaRPr>
          </a:p>
        </p:txBody>
      </p:sp>
      <p:sp>
        <p:nvSpPr>
          <p:cNvPr id="28696" name="矩形 50"/>
          <p:cNvSpPr/>
          <p:nvPr/>
        </p:nvSpPr>
        <p:spPr>
          <a:xfrm>
            <a:off x="5956300" y="1803400"/>
            <a:ext cx="1525588" cy="46037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None/>
            </a:pPr>
            <a:r>
              <a:rPr lang="zh-CN" altLang="en-US" sz="1200" dirty="0">
                <a:latin typeface="微软雅黑" panose="020B0503020204020204" pitchFamily="34" charset="-122"/>
                <a:ea typeface="微软雅黑" panose="020B0503020204020204" pitchFamily="34" charset="-122"/>
              </a:rPr>
              <a:t>点击此处添加文本内容</a:t>
            </a:r>
            <a:endParaRPr lang="en-US" altLang="zh-CN" sz="1200" dirty="0">
              <a:latin typeface="微软雅黑" panose="020B0503020204020204" pitchFamily="34" charset="-122"/>
              <a:ea typeface="微软雅黑" panose="020B0503020204020204" pitchFamily="34" charset="-122"/>
            </a:endParaRPr>
          </a:p>
        </p:txBody>
      </p:sp>
      <p:sp>
        <p:nvSpPr>
          <p:cNvPr id="28697" name="矩形 51"/>
          <p:cNvSpPr/>
          <p:nvPr/>
        </p:nvSpPr>
        <p:spPr>
          <a:xfrm>
            <a:off x="7435850" y="4824413"/>
            <a:ext cx="1525588" cy="46037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None/>
            </a:pPr>
            <a:r>
              <a:rPr lang="zh-CN" altLang="en-US" sz="1200" dirty="0">
                <a:latin typeface="微软雅黑" panose="020B0503020204020204" pitchFamily="34" charset="-122"/>
                <a:ea typeface="微软雅黑" panose="020B0503020204020204" pitchFamily="34" charset="-122"/>
              </a:rPr>
              <a:t>点击此处添加文本内容</a:t>
            </a:r>
            <a:endParaRPr lang="en-US" altLang="zh-CN" sz="1200" dirty="0">
              <a:latin typeface="微软雅黑" panose="020B0503020204020204" pitchFamily="34" charset="-122"/>
              <a:ea typeface="微软雅黑" panose="020B0503020204020204" pitchFamily="34" charset="-122"/>
            </a:endParaRPr>
          </a:p>
        </p:txBody>
      </p:sp>
      <p:sp>
        <p:nvSpPr>
          <p:cNvPr id="28698" name="矩形 52"/>
          <p:cNvSpPr/>
          <p:nvPr/>
        </p:nvSpPr>
        <p:spPr>
          <a:xfrm>
            <a:off x="8367713" y="1400175"/>
            <a:ext cx="1527175" cy="46037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None/>
            </a:pPr>
            <a:r>
              <a:rPr lang="zh-CN" altLang="en-US" sz="1200" dirty="0">
                <a:latin typeface="微软雅黑" panose="020B0503020204020204" pitchFamily="34" charset="-122"/>
                <a:ea typeface="微软雅黑" panose="020B0503020204020204" pitchFamily="34" charset="-122"/>
              </a:rPr>
              <a:t>点击此处添加文本内容</a:t>
            </a:r>
            <a:endParaRPr lang="en-US" altLang="zh-CN" sz="12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2738438"/>
            <a:ext cx="12192000" cy="2349500"/>
          </a:xfrm>
          <a:prstGeom prst="rect">
            <a:avLst/>
          </a:prstGeom>
          <a:solidFill>
            <a:srgbClr val="C1A7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29699" name="图片 5"/>
          <p:cNvPicPr>
            <a:picLocks noChangeAspect="1"/>
          </p:cNvPicPr>
          <p:nvPr/>
        </p:nvPicPr>
        <p:blipFill>
          <a:blip r:embed="rId3"/>
          <a:srcRect l="4099" t="14714" r="42365" b="2713"/>
          <a:stretch>
            <a:fillRect/>
          </a:stretch>
        </p:blipFill>
        <p:spPr>
          <a:xfrm>
            <a:off x="0" y="906463"/>
            <a:ext cx="5362575" cy="4638675"/>
          </a:xfrm>
          <a:prstGeom prst="rect">
            <a:avLst/>
          </a:prstGeom>
          <a:noFill/>
          <a:ln w="9525">
            <a:noFill/>
          </a:ln>
        </p:spPr>
      </p:pic>
      <p:sp>
        <p:nvSpPr>
          <p:cNvPr id="29700" name="文本框 8"/>
          <p:cNvSpPr txBox="1"/>
          <p:nvPr/>
        </p:nvSpPr>
        <p:spPr>
          <a:xfrm>
            <a:off x="5708650" y="2976563"/>
            <a:ext cx="5816600" cy="92392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5400" b="1" dirty="0">
                <a:solidFill>
                  <a:schemeClr val="bg1"/>
                </a:solidFill>
                <a:latin typeface="微软雅黑" panose="020B0503020204020204" pitchFamily="34" charset="-122"/>
                <a:ea typeface="微软雅黑" panose="020B0503020204020204" pitchFamily="34" charset="-122"/>
              </a:rPr>
              <a:t>点击此处添加标题</a:t>
            </a:r>
          </a:p>
        </p:txBody>
      </p:sp>
      <p:sp>
        <p:nvSpPr>
          <p:cNvPr id="29701" name="文本框 9"/>
          <p:cNvSpPr txBox="1"/>
          <p:nvPr/>
        </p:nvSpPr>
        <p:spPr>
          <a:xfrm>
            <a:off x="5708650" y="3938588"/>
            <a:ext cx="2139950" cy="40005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342900" lvl="0" indent="-342900" eaLnBrk="1" hangingPunct="1">
              <a:lnSpc>
                <a:spcPct val="100000"/>
              </a:lnSpc>
              <a:spcBef>
                <a:spcPct val="0"/>
              </a:spcBef>
            </a:pPr>
            <a:r>
              <a:rPr lang="zh-CN" altLang="en-US" sz="2000" dirty="0">
                <a:solidFill>
                  <a:schemeClr val="bg1"/>
                </a:solidFill>
                <a:latin typeface="微软雅黑" panose="020B0503020204020204" pitchFamily="34" charset="-122"/>
                <a:ea typeface="微软雅黑" panose="020B0503020204020204" pitchFamily="34" charset="-122"/>
              </a:rPr>
              <a:t>添加小标题 </a:t>
            </a:r>
            <a:r>
              <a:rPr lang="en-US" altLang="zh-CN" sz="2000" dirty="0">
                <a:solidFill>
                  <a:schemeClr val="bg1"/>
                </a:solidFill>
                <a:latin typeface="微软雅黑" panose="020B0503020204020204" pitchFamily="34" charset="-122"/>
                <a:ea typeface="微软雅黑" panose="020B0503020204020204" pitchFamily="34" charset="-122"/>
              </a:rPr>
              <a:t>1</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9702" name="文本框 10"/>
          <p:cNvSpPr txBox="1"/>
          <p:nvPr/>
        </p:nvSpPr>
        <p:spPr>
          <a:xfrm>
            <a:off x="8629650" y="3938588"/>
            <a:ext cx="2139950" cy="40005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342900" lvl="0" indent="-342900" eaLnBrk="1" hangingPunct="1">
              <a:lnSpc>
                <a:spcPct val="100000"/>
              </a:lnSpc>
              <a:spcBef>
                <a:spcPct val="0"/>
              </a:spcBef>
            </a:pPr>
            <a:r>
              <a:rPr lang="zh-CN" altLang="en-US" sz="2000" dirty="0">
                <a:solidFill>
                  <a:schemeClr val="bg1"/>
                </a:solidFill>
                <a:latin typeface="微软雅黑" panose="020B0503020204020204" pitchFamily="34" charset="-122"/>
                <a:ea typeface="微软雅黑" panose="020B0503020204020204" pitchFamily="34" charset="-122"/>
              </a:rPr>
              <a:t>添加小标题 </a:t>
            </a:r>
            <a:r>
              <a:rPr lang="en-US" altLang="zh-CN" sz="2000" dirty="0">
                <a:solidFill>
                  <a:schemeClr val="bg1"/>
                </a:solidFill>
                <a:latin typeface="微软雅黑" panose="020B0503020204020204" pitchFamily="34" charset="-122"/>
                <a:ea typeface="微软雅黑" panose="020B0503020204020204" pitchFamily="34" charset="-122"/>
              </a:rPr>
              <a:t>2</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9703" name="文本框 11"/>
          <p:cNvSpPr txBox="1"/>
          <p:nvPr/>
        </p:nvSpPr>
        <p:spPr>
          <a:xfrm>
            <a:off x="5708650" y="4460875"/>
            <a:ext cx="2139950" cy="401638"/>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342900" lvl="0" indent="-342900" eaLnBrk="1" hangingPunct="1">
              <a:lnSpc>
                <a:spcPct val="100000"/>
              </a:lnSpc>
              <a:spcBef>
                <a:spcPct val="0"/>
              </a:spcBef>
            </a:pPr>
            <a:r>
              <a:rPr lang="zh-CN" altLang="en-US" sz="2000" dirty="0">
                <a:solidFill>
                  <a:schemeClr val="bg1"/>
                </a:solidFill>
                <a:latin typeface="微软雅黑" panose="020B0503020204020204" pitchFamily="34" charset="-122"/>
                <a:ea typeface="微软雅黑" panose="020B0503020204020204" pitchFamily="34" charset="-122"/>
              </a:rPr>
              <a:t>添加小标题 </a:t>
            </a:r>
            <a:r>
              <a:rPr lang="en-US" altLang="zh-CN" sz="2000" dirty="0">
                <a:solidFill>
                  <a:schemeClr val="bg1"/>
                </a:solidFill>
                <a:latin typeface="微软雅黑" panose="020B0503020204020204" pitchFamily="34" charset="-122"/>
                <a:ea typeface="微软雅黑" panose="020B0503020204020204" pitchFamily="34" charset="-122"/>
              </a:rPr>
              <a:t>3</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9704" name="文本框 12"/>
          <p:cNvSpPr txBox="1"/>
          <p:nvPr/>
        </p:nvSpPr>
        <p:spPr>
          <a:xfrm>
            <a:off x="8629650" y="4460875"/>
            <a:ext cx="2139950" cy="401638"/>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342900" lvl="0" indent="-342900" eaLnBrk="1" hangingPunct="1">
              <a:lnSpc>
                <a:spcPct val="100000"/>
              </a:lnSpc>
              <a:spcBef>
                <a:spcPct val="0"/>
              </a:spcBef>
            </a:pPr>
            <a:r>
              <a:rPr lang="zh-CN" altLang="en-US" sz="2000" dirty="0">
                <a:solidFill>
                  <a:schemeClr val="bg1"/>
                </a:solidFill>
                <a:latin typeface="微软雅黑" panose="020B0503020204020204" pitchFamily="34" charset="-122"/>
                <a:ea typeface="微软雅黑" panose="020B0503020204020204" pitchFamily="34" charset="-122"/>
              </a:rPr>
              <a:t>添加小标题 </a:t>
            </a:r>
            <a:r>
              <a:rPr lang="en-US" altLang="zh-CN" sz="2000" dirty="0">
                <a:solidFill>
                  <a:schemeClr val="bg1"/>
                </a:solidFill>
                <a:latin typeface="微软雅黑" panose="020B0503020204020204" pitchFamily="34" charset="-122"/>
                <a:ea typeface="微软雅黑" panose="020B0503020204020204" pitchFamily="34" charset="-122"/>
              </a:rPr>
              <a:t>4</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框 23"/>
          <p:cNvSpPr txBox="1">
            <a:spLocks noChangeArrowheads="1"/>
          </p:cNvSpPr>
          <p:nvPr/>
        </p:nvSpPr>
        <p:spPr bwMode="auto">
          <a:xfrm>
            <a:off x="127000" y="93663"/>
            <a:ext cx="266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点击此处添加标题</a:t>
            </a:r>
          </a:p>
        </p:txBody>
      </p:sp>
      <p:sp>
        <p:nvSpPr>
          <p:cNvPr id="3" name="椭圆 2"/>
          <p:cNvSpPr/>
          <p:nvPr/>
        </p:nvSpPr>
        <p:spPr>
          <a:xfrm>
            <a:off x="1463675" y="1492250"/>
            <a:ext cx="4352925" cy="4352925"/>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pic>
        <p:nvPicPr>
          <p:cNvPr id="30724" name="Picture 3" descr="Nipic_2531170_20140321104142457000"/>
          <p:cNvPicPr>
            <a:picLocks noChangeAspect="1"/>
          </p:cNvPicPr>
          <p:nvPr/>
        </p:nvPicPr>
        <p:blipFill>
          <a:blip r:embed="rId3"/>
          <a:stretch>
            <a:fillRect/>
          </a:stretch>
        </p:blipFill>
        <p:spPr>
          <a:xfrm>
            <a:off x="4672013" y="1576388"/>
            <a:ext cx="1144587" cy="1116012"/>
          </a:xfrm>
          <a:prstGeom prst="rect">
            <a:avLst/>
          </a:prstGeom>
          <a:noFill/>
          <a:ln w="9525">
            <a:noFill/>
          </a:ln>
        </p:spPr>
      </p:pic>
      <p:sp>
        <p:nvSpPr>
          <p:cNvPr id="8" name="椭圆 7"/>
          <p:cNvSpPr/>
          <p:nvPr/>
        </p:nvSpPr>
        <p:spPr>
          <a:xfrm>
            <a:off x="4818063" y="1724025"/>
            <a:ext cx="782638" cy="782638"/>
          </a:xfrm>
          <a:prstGeom prst="ellipse">
            <a:avLst/>
          </a:prstGeom>
          <a:solidFill>
            <a:srgbClr val="B42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0726" name="文本框 5"/>
          <p:cNvSpPr txBox="1"/>
          <p:nvPr/>
        </p:nvSpPr>
        <p:spPr>
          <a:xfrm>
            <a:off x="4891088" y="1852613"/>
            <a:ext cx="638175" cy="52387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en-US" altLang="zh-CN" b="1" dirty="0">
                <a:solidFill>
                  <a:srgbClr val="FFFFFF"/>
                </a:solidFill>
                <a:latin typeface="微软雅黑" panose="020B0503020204020204" pitchFamily="34" charset="-122"/>
                <a:ea typeface="微软雅黑" panose="020B0503020204020204" pitchFamily="34" charset="-122"/>
              </a:rPr>
              <a:t>01</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9223" name="文本框 8"/>
          <p:cNvSpPr txBox="1">
            <a:spLocks noChangeArrowheads="1"/>
          </p:cNvSpPr>
          <p:nvPr/>
        </p:nvSpPr>
        <p:spPr bwMode="auto">
          <a:xfrm>
            <a:off x="5746750" y="1668463"/>
            <a:ext cx="2105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单击此处添加标题</a:t>
            </a:r>
          </a:p>
        </p:txBody>
      </p:sp>
      <p:sp>
        <p:nvSpPr>
          <p:cNvPr id="30728" name="TextBox 35"/>
          <p:cNvSpPr txBox="1"/>
          <p:nvPr/>
        </p:nvSpPr>
        <p:spPr>
          <a:xfrm>
            <a:off x="5646738" y="2038351"/>
            <a:ext cx="4632325" cy="830997"/>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200" dirty="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a:t>
            </a:r>
            <a:endParaRPr lang="en-US" altLang="zh-CN" sz="1200" dirty="0">
              <a:latin typeface="微软雅黑" panose="020B0503020204020204" pitchFamily="34" charset="-122"/>
              <a:ea typeface="微软雅黑" panose="020B0503020204020204" pitchFamily="34" charset="-122"/>
            </a:endParaRPr>
          </a:p>
        </p:txBody>
      </p:sp>
      <p:pic>
        <p:nvPicPr>
          <p:cNvPr id="30729" name="Picture 3" descr="Nipic_2531170_20140321104142457000"/>
          <p:cNvPicPr>
            <a:picLocks noChangeAspect="1"/>
          </p:cNvPicPr>
          <p:nvPr/>
        </p:nvPicPr>
        <p:blipFill>
          <a:blip r:embed="rId3"/>
          <a:stretch>
            <a:fillRect/>
          </a:stretch>
        </p:blipFill>
        <p:spPr>
          <a:xfrm>
            <a:off x="5245100" y="3025775"/>
            <a:ext cx="1144588" cy="1117600"/>
          </a:xfrm>
          <a:prstGeom prst="rect">
            <a:avLst/>
          </a:prstGeom>
          <a:noFill/>
          <a:ln w="9525">
            <a:noFill/>
          </a:ln>
        </p:spPr>
      </p:pic>
      <p:sp>
        <p:nvSpPr>
          <p:cNvPr id="16" name="椭圆 15"/>
          <p:cNvSpPr/>
          <p:nvPr/>
        </p:nvSpPr>
        <p:spPr>
          <a:xfrm>
            <a:off x="5391150" y="3173413"/>
            <a:ext cx="782638" cy="782638"/>
          </a:xfrm>
          <a:prstGeom prst="ellipse">
            <a:avLst/>
          </a:prstGeom>
          <a:solidFill>
            <a:srgbClr val="C1A7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0731" name="文本框 13"/>
          <p:cNvSpPr txBox="1"/>
          <p:nvPr/>
        </p:nvSpPr>
        <p:spPr>
          <a:xfrm>
            <a:off x="5462588" y="3303588"/>
            <a:ext cx="639762" cy="52387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en-US" altLang="zh-CN" b="1" dirty="0">
                <a:solidFill>
                  <a:srgbClr val="FFFFFF"/>
                </a:solidFill>
                <a:latin typeface="微软雅黑" panose="020B0503020204020204" pitchFamily="34" charset="-122"/>
                <a:ea typeface="微软雅黑" panose="020B0503020204020204" pitchFamily="34" charset="-122"/>
              </a:rPr>
              <a:t>02</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9229" name="文本框 16"/>
          <p:cNvSpPr txBox="1">
            <a:spLocks noChangeArrowheads="1"/>
          </p:cNvSpPr>
          <p:nvPr/>
        </p:nvSpPr>
        <p:spPr bwMode="auto">
          <a:xfrm>
            <a:off x="6389688" y="3051175"/>
            <a:ext cx="2103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单击此处添加标题</a:t>
            </a:r>
          </a:p>
        </p:txBody>
      </p:sp>
      <p:sp>
        <p:nvSpPr>
          <p:cNvPr id="30733" name="TextBox 35"/>
          <p:cNvSpPr txBox="1"/>
          <p:nvPr/>
        </p:nvSpPr>
        <p:spPr>
          <a:xfrm>
            <a:off x="6389688" y="3421063"/>
            <a:ext cx="4630737" cy="830997"/>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200" dirty="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a:t>
            </a:r>
            <a:endParaRPr lang="en-US" altLang="zh-CN" sz="1200" dirty="0">
              <a:latin typeface="微软雅黑" panose="020B0503020204020204" pitchFamily="34" charset="-122"/>
              <a:ea typeface="微软雅黑" panose="020B0503020204020204" pitchFamily="34" charset="-122"/>
            </a:endParaRPr>
          </a:p>
        </p:txBody>
      </p:sp>
      <p:pic>
        <p:nvPicPr>
          <p:cNvPr id="30734" name="Picture 3" descr="Nipic_2531170_20140321104142457000"/>
          <p:cNvPicPr>
            <a:picLocks noChangeAspect="1"/>
          </p:cNvPicPr>
          <p:nvPr/>
        </p:nvPicPr>
        <p:blipFill>
          <a:blip r:embed="rId3"/>
          <a:stretch>
            <a:fillRect/>
          </a:stretch>
        </p:blipFill>
        <p:spPr>
          <a:xfrm>
            <a:off x="4672013" y="4386263"/>
            <a:ext cx="1144587" cy="1116012"/>
          </a:xfrm>
          <a:prstGeom prst="rect">
            <a:avLst/>
          </a:prstGeom>
          <a:noFill/>
          <a:ln w="9525">
            <a:noFill/>
          </a:ln>
        </p:spPr>
      </p:pic>
      <p:sp>
        <p:nvSpPr>
          <p:cNvPr id="23" name="椭圆 22"/>
          <p:cNvSpPr/>
          <p:nvPr/>
        </p:nvSpPr>
        <p:spPr>
          <a:xfrm>
            <a:off x="4818063" y="4533900"/>
            <a:ext cx="782638" cy="782638"/>
          </a:xfrm>
          <a:prstGeom prst="ellipse">
            <a:avLst/>
          </a:prstGeom>
          <a:solidFill>
            <a:srgbClr val="3A82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0736" name="文本框 20"/>
          <p:cNvSpPr txBox="1"/>
          <p:nvPr/>
        </p:nvSpPr>
        <p:spPr>
          <a:xfrm>
            <a:off x="4891088" y="4664075"/>
            <a:ext cx="638175" cy="522288"/>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en-US" altLang="zh-CN" b="1" dirty="0">
                <a:solidFill>
                  <a:srgbClr val="FFFFFF"/>
                </a:solidFill>
                <a:latin typeface="微软雅黑" panose="020B0503020204020204" pitchFamily="34" charset="-122"/>
                <a:ea typeface="微软雅黑" panose="020B0503020204020204" pitchFamily="34" charset="-122"/>
              </a:rPr>
              <a:t>03</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9234" name="文本框 24"/>
          <p:cNvSpPr txBox="1">
            <a:spLocks noChangeArrowheads="1"/>
          </p:cNvSpPr>
          <p:nvPr/>
        </p:nvSpPr>
        <p:spPr bwMode="auto">
          <a:xfrm>
            <a:off x="5816600" y="4411663"/>
            <a:ext cx="2105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单击此处添加标题</a:t>
            </a:r>
          </a:p>
        </p:txBody>
      </p:sp>
      <p:sp>
        <p:nvSpPr>
          <p:cNvPr id="30738" name="TextBox 35"/>
          <p:cNvSpPr txBox="1"/>
          <p:nvPr/>
        </p:nvSpPr>
        <p:spPr>
          <a:xfrm>
            <a:off x="5816600" y="4779963"/>
            <a:ext cx="4632325" cy="830997"/>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200" dirty="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a:t>
            </a:r>
            <a:endParaRPr lang="en-US" altLang="zh-CN" sz="1200" dirty="0">
              <a:latin typeface="微软雅黑" panose="020B0503020204020204" pitchFamily="34" charset="-122"/>
              <a:ea typeface="微软雅黑" panose="020B0503020204020204" pitchFamily="34" charset="-122"/>
            </a:endParaRPr>
          </a:p>
        </p:txBody>
      </p:sp>
      <p:pic>
        <p:nvPicPr>
          <p:cNvPr id="30739" name="图片 5"/>
          <p:cNvPicPr>
            <a:picLocks noChangeAspect="1"/>
          </p:cNvPicPr>
          <p:nvPr/>
        </p:nvPicPr>
        <p:blipFill>
          <a:blip r:embed="rId4"/>
          <a:stretch>
            <a:fillRect/>
          </a:stretch>
        </p:blipFill>
        <p:spPr>
          <a:xfrm>
            <a:off x="2363788" y="2068513"/>
            <a:ext cx="2390775" cy="312102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本框 23"/>
          <p:cNvSpPr txBox="1"/>
          <p:nvPr/>
        </p:nvSpPr>
        <p:spPr>
          <a:xfrm>
            <a:off x="127000" y="93663"/>
            <a:ext cx="2667000"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rgbClr val="262626"/>
                </a:solidFill>
                <a:latin typeface="微软雅黑" panose="020B0503020204020204" pitchFamily="34" charset="-122"/>
                <a:ea typeface="微软雅黑" panose="020B0503020204020204" pitchFamily="34" charset="-122"/>
              </a:rPr>
              <a:t>点击此处添加标题</a:t>
            </a:r>
          </a:p>
        </p:txBody>
      </p:sp>
      <p:pic>
        <p:nvPicPr>
          <p:cNvPr id="31747" name="图片 5"/>
          <p:cNvPicPr>
            <a:picLocks noChangeAspect="1"/>
          </p:cNvPicPr>
          <p:nvPr/>
        </p:nvPicPr>
        <p:blipFill>
          <a:blip r:embed="rId3"/>
          <a:stretch>
            <a:fillRect/>
          </a:stretch>
        </p:blipFill>
        <p:spPr>
          <a:xfrm>
            <a:off x="3956050" y="1473200"/>
            <a:ext cx="2159000" cy="2241550"/>
          </a:xfrm>
          <a:prstGeom prst="rect">
            <a:avLst/>
          </a:prstGeom>
          <a:noFill/>
          <a:ln w="9525">
            <a:noFill/>
          </a:ln>
        </p:spPr>
      </p:pic>
      <p:sp>
        <p:nvSpPr>
          <p:cNvPr id="7" name="椭圆 6"/>
          <p:cNvSpPr/>
          <p:nvPr/>
        </p:nvSpPr>
        <p:spPr>
          <a:xfrm rot="5400000">
            <a:off x="4294981" y="1853406"/>
            <a:ext cx="1481138" cy="1482725"/>
          </a:xfrm>
          <a:prstGeom prst="ellipse">
            <a:avLst/>
          </a:prstGeom>
          <a:solidFill>
            <a:srgbClr val="B42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pic>
        <p:nvPicPr>
          <p:cNvPr id="31749" name="图片 4"/>
          <p:cNvPicPr>
            <a:picLocks noChangeAspect="1"/>
          </p:cNvPicPr>
          <p:nvPr/>
        </p:nvPicPr>
        <p:blipFill>
          <a:blip r:embed="rId4"/>
          <a:stretch>
            <a:fillRect/>
          </a:stretch>
        </p:blipFill>
        <p:spPr>
          <a:xfrm>
            <a:off x="4751388" y="2271713"/>
            <a:ext cx="633412" cy="633412"/>
          </a:xfrm>
          <a:prstGeom prst="rect">
            <a:avLst/>
          </a:prstGeom>
          <a:noFill/>
          <a:ln w="9525">
            <a:noFill/>
          </a:ln>
        </p:spPr>
      </p:pic>
      <p:pic>
        <p:nvPicPr>
          <p:cNvPr id="31750" name="图片 10"/>
          <p:cNvPicPr>
            <a:picLocks noChangeAspect="1"/>
          </p:cNvPicPr>
          <p:nvPr/>
        </p:nvPicPr>
        <p:blipFill>
          <a:blip r:embed="rId5"/>
          <a:stretch>
            <a:fillRect/>
          </a:stretch>
        </p:blipFill>
        <p:spPr>
          <a:xfrm>
            <a:off x="6119813" y="1473200"/>
            <a:ext cx="2159000" cy="2241550"/>
          </a:xfrm>
          <a:prstGeom prst="rect">
            <a:avLst/>
          </a:prstGeom>
          <a:noFill/>
          <a:ln w="9525">
            <a:noFill/>
          </a:ln>
        </p:spPr>
      </p:pic>
      <p:sp>
        <p:nvSpPr>
          <p:cNvPr id="12" name="椭圆 11"/>
          <p:cNvSpPr/>
          <p:nvPr/>
        </p:nvSpPr>
        <p:spPr>
          <a:xfrm rot="16200000" flipH="1">
            <a:off x="6459538" y="1854200"/>
            <a:ext cx="1481138" cy="1481138"/>
          </a:xfrm>
          <a:prstGeom prst="ellipse">
            <a:avLst/>
          </a:prstGeom>
          <a:solidFill>
            <a:srgbClr val="C1A7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pic>
        <p:nvPicPr>
          <p:cNvPr id="31752" name="图片 9"/>
          <p:cNvPicPr>
            <a:picLocks noChangeAspect="1"/>
          </p:cNvPicPr>
          <p:nvPr/>
        </p:nvPicPr>
        <p:blipFill>
          <a:blip r:embed="rId6"/>
          <a:stretch>
            <a:fillRect/>
          </a:stretch>
        </p:blipFill>
        <p:spPr>
          <a:xfrm>
            <a:off x="6875463" y="2271713"/>
            <a:ext cx="676275" cy="676275"/>
          </a:xfrm>
          <a:prstGeom prst="rect">
            <a:avLst/>
          </a:prstGeom>
          <a:noFill/>
          <a:ln w="9525">
            <a:noFill/>
          </a:ln>
        </p:spPr>
      </p:pic>
      <p:pic>
        <p:nvPicPr>
          <p:cNvPr id="31753" name="图片 15"/>
          <p:cNvPicPr>
            <a:picLocks noChangeAspect="1"/>
          </p:cNvPicPr>
          <p:nvPr/>
        </p:nvPicPr>
        <p:blipFill>
          <a:blip r:embed="rId7"/>
          <a:stretch>
            <a:fillRect/>
          </a:stretch>
        </p:blipFill>
        <p:spPr>
          <a:xfrm>
            <a:off x="3895725" y="3656013"/>
            <a:ext cx="2243138" cy="2159000"/>
          </a:xfrm>
          <a:prstGeom prst="rect">
            <a:avLst/>
          </a:prstGeom>
          <a:noFill/>
          <a:ln w="9525">
            <a:noFill/>
          </a:ln>
        </p:spPr>
      </p:pic>
      <p:sp>
        <p:nvSpPr>
          <p:cNvPr id="17" name="椭圆 16"/>
          <p:cNvSpPr/>
          <p:nvPr/>
        </p:nvSpPr>
        <p:spPr>
          <a:xfrm>
            <a:off x="4276725" y="3994150"/>
            <a:ext cx="1481138" cy="1481138"/>
          </a:xfrm>
          <a:prstGeom prst="ellipse">
            <a:avLst/>
          </a:prstGeom>
          <a:solidFill>
            <a:srgbClr val="C1A7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pic>
        <p:nvPicPr>
          <p:cNvPr id="31755" name="图片 14"/>
          <p:cNvPicPr>
            <a:picLocks noChangeAspect="1"/>
          </p:cNvPicPr>
          <p:nvPr/>
        </p:nvPicPr>
        <p:blipFill>
          <a:blip r:embed="rId8"/>
          <a:stretch>
            <a:fillRect/>
          </a:stretch>
        </p:blipFill>
        <p:spPr>
          <a:xfrm>
            <a:off x="4630738" y="4422775"/>
            <a:ext cx="754062" cy="701675"/>
          </a:xfrm>
          <a:prstGeom prst="rect">
            <a:avLst/>
          </a:prstGeom>
          <a:noFill/>
          <a:ln w="9525">
            <a:noFill/>
          </a:ln>
        </p:spPr>
      </p:pic>
      <p:pic>
        <p:nvPicPr>
          <p:cNvPr id="31756" name="图片 20"/>
          <p:cNvPicPr>
            <a:picLocks noChangeAspect="1"/>
          </p:cNvPicPr>
          <p:nvPr/>
        </p:nvPicPr>
        <p:blipFill>
          <a:blip r:embed="rId9"/>
          <a:stretch>
            <a:fillRect/>
          </a:stretch>
        </p:blipFill>
        <p:spPr>
          <a:xfrm>
            <a:off x="6096000" y="3656013"/>
            <a:ext cx="2243138" cy="2159000"/>
          </a:xfrm>
          <a:prstGeom prst="rect">
            <a:avLst/>
          </a:prstGeom>
          <a:noFill/>
          <a:ln w="9525">
            <a:noFill/>
          </a:ln>
        </p:spPr>
      </p:pic>
      <p:sp>
        <p:nvSpPr>
          <p:cNvPr id="22" name="椭圆 21"/>
          <p:cNvSpPr/>
          <p:nvPr/>
        </p:nvSpPr>
        <p:spPr>
          <a:xfrm flipH="1">
            <a:off x="6477000" y="3994150"/>
            <a:ext cx="1481138" cy="1481138"/>
          </a:xfrm>
          <a:prstGeom prst="ellipse">
            <a:avLst/>
          </a:prstGeom>
          <a:solidFill>
            <a:srgbClr val="B42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pic>
        <p:nvPicPr>
          <p:cNvPr id="31758" name="图片 19"/>
          <p:cNvPicPr>
            <a:picLocks noChangeAspect="1"/>
          </p:cNvPicPr>
          <p:nvPr/>
        </p:nvPicPr>
        <p:blipFill>
          <a:blip r:embed="rId10"/>
          <a:stretch>
            <a:fillRect/>
          </a:stretch>
        </p:blipFill>
        <p:spPr>
          <a:xfrm>
            <a:off x="6892925" y="4367213"/>
            <a:ext cx="817563" cy="817562"/>
          </a:xfrm>
          <a:prstGeom prst="rect">
            <a:avLst/>
          </a:prstGeom>
          <a:noFill/>
          <a:ln w="9525">
            <a:noFill/>
          </a:ln>
        </p:spPr>
      </p:pic>
      <p:sp>
        <p:nvSpPr>
          <p:cNvPr id="22543" name="文本框 22"/>
          <p:cNvSpPr txBox="1">
            <a:spLocks noChangeArrowheads="1"/>
          </p:cNvSpPr>
          <p:nvPr/>
        </p:nvSpPr>
        <p:spPr bwMode="auto">
          <a:xfrm>
            <a:off x="1133475" y="1854200"/>
            <a:ext cx="2208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单击此处添加标题</a:t>
            </a:r>
          </a:p>
        </p:txBody>
      </p:sp>
      <p:sp>
        <p:nvSpPr>
          <p:cNvPr id="22544" name="TextBox 35"/>
          <p:cNvSpPr txBox="1">
            <a:spLocks noChangeArrowheads="1"/>
          </p:cNvSpPr>
          <p:nvPr/>
        </p:nvSpPr>
        <p:spPr bwMode="auto">
          <a:xfrm>
            <a:off x="1103313" y="2212975"/>
            <a:ext cx="281305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pPr>
            <a:r>
              <a:rPr lang="zh-CN" altLang="en-US" sz="1400" dirty="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a:t>
            </a:r>
            <a:endParaRPr lang="en-US" altLang="zh-CN" sz="1400" dirty="0">
              <a:latin typeface="微软雅黑" panose="020B0503020204020204" pitchFamily="34" charset="-122"/>
              <a:ea typeface="微软雅黑" panose="020B0503020204020204" pitchFamily="34" charset="-122"/>
            </a:endParaRPr>
          </a:p>
        </p:txBody>
      </p:sp>
      <p:sp>
        <p:nvSpPr>
          <p:cNvPr id="22545" name="文本框 25"/>
          <p:cNvSpPr txBox="1">
            <a:spLocks noChangeArrowheads="1"/>
          </p:cNvSpPr>
          <p:nvPr/>
        </p:nvSpPr>
        <p:spPr bwMode="auto">
          <a:xfrm>
            <a:off x="8370888" y="1854200"/>
            <a:ext cx="2208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单击此处添加标题</a:t>
            </a:r>
          </a:p>
        </p:txBody>
      </p:sp>
      <p:sp>
        <p:nvSpPr>
          <p:cNvPr id="22546" name="TextBox 35"/>
          <p:cNvSpPr txBox="1">
            <a:spLocks noChangeArrowheads="1"/>
          </p:cNvSpPr>
          <p:nvPr/>
        </p:nvSpPr>
        <p:spPr bwMode="auto">
          <a:xfrm>
            <a:off x="8339138" y="2212975"/>
            <a:ext cx="281463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pPr>
            <a:r>
              <a:rPr lang="zh-CN" altLang="en-US" sz="1400" dirty="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a:t>
            </a:r>
            <a:endParaRPr lang="en-US" altLang="zh-CN" sz="1400" dirty="0">
              <a:latin typeface="微软雅黑" panose="020B0503020204020204" pitchFamily="34" charset="-122"/>
              <a:ea typeface="微软雅黑" panose="020B0503020204020204" pitchFamily="34" charset="-122"/>
            </a:endParaRPr>
          </a:p>
        </p:txBody>
      </p:sp>
      <p:sp>
        <p:nvSpPr>
          <p:cNvPr id="22547" name="文本框 27"/>
          <p:cNvSpPr txBox="1">
            <a:spLocks noChangeArrowheads="1"/>
          </p:cNvSpPr>
          <p:nvPr/>
        </p:nvSpPr>
        <p:spPr bwMode="auto">
          <a:xfrm>
            <a:off x="1133475" y="3898900"/>
            <a:ext cx="2208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单击此处添加标题</a:t>
            </a:r>
          </a:p>
        </p:txBody>
      </p:sp>
      <p:sp>
        <p:nvSpPr>
          <p:cNvPr id="31764" name="TextBox 35"/>
          <p:cNvSpPr txBox="1"/>
          <p:nvPr/>
        </p:nvSpPr>
        <p:spPr>
          <a:xfrm>
            <a:off x="1103313" y="4257675"/>
            <a:ext cx="2813050" cy="181588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400" dirty="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a:t>
            </a:r>
            <a:endParaRPr lang="en-US" altLang="zh-CN" sz="1400" dirty="0">
              <a:latin typeface="微软雅黑" panose="020B0503020204020204" pitchFamily="34" charset="-122"/>
              <a:ea typeface="微软雅黑" panose="020B0503020204020204" pitchFamily="34" charset="-122"/>
            </a:endParaRPr>
          </a:p>
        </p:txBody>
      </p:sp>
      <p:sp>
        <p:nvSpPr>
          <p:cNvPr id="22549" name="文本框 29"/>
          <p:cNvSpPr txBox="1">
            <a:spLocks noChangeArrowheads="1"/>
          </p:cNvSpPr>
          <p:nvPr/>
        </p:nvSpPr>
        <p:spPr bwMode="auto">
          <a:xfrm>
            <a:off x="8370888" y="3898900"/>
            <a:ext cx="2208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单击此处添加标题</a:t>
            </a:r>
          </a:p>
        </p:txBody>
      </p:sp>
      <p:sp>
        <p:nvSpPr>
          <p:cNvPr id="31766" name="TextBox 35"/>
          <p:cNvSpPr txBox="1"/>
          <p:nvPr/>
        </p:nvSpPr>
        <p:spPr>
          <a:xfrm>
            <a:off x="8339138" y="4257675"/>
            <a:ext cx="2814637" cy="181588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400" dirty="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a:t>
            </a:r>
            <a:endParaRPr lang="en-US" altLang="zh-CN"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文本框 23"/>
          <p:cNvSpPr txBox="1"/>
          <p:nvPr/>
        </p:nvSpPr>
        <p:spPr>
          <a:xfrm>
            <a:off x="127000" y="93663"/>
            <a:ext cx="2667000"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rgbClr val="262626"/>
                </a:solidFill>
                <a:latin typeface="微软雅黑" panose="020B0503020204020204" pitchFamily="34" charset="-122"/>
                <a:ea typeface="微软雅黑" panose="020B0503020204020204" pitchFamily="34" charset="-122"/>
              </a:rPr>
              <a:t>点击此处添加标题</a:t>
            </a:r>
          </a:p>
        </p:txBody>
      </p:sp>
      <p:sp>
        <p:nvSpPr>
          <p:cNvPr id="3" name="任意多边形 2"/>
          <p:cNvSpPr/>
          <p:nvPr/>
        </p:nvSpPr>
        <p:spPr>
          <a:xfrm>
            <a:off x="4865688" y="3813175"/>
            <a:ext cx="1862138" cy="3044825"/>
          </a:xfrm>
          <a:custGeom>
            <a:avLst/>
            <a:gdLst>
              <a:gd name="connsiteX0" fmla="*/ 1765957 w 2699190"/>
              <a:gd name="connsiteY0" fmla="*/ 0 h 4903695"/>
              <a:gd name="connsiteX1" fmla="*/ 1829831 w 2699190"/>
              <a:gd name="connsiteY1" fmla="*/ 1176758 h 4903695"/>
              <a:gd name="connsiteX2" fmla="*/ 1834101 w 2699190"/>
              <a:gd name="connsiteY2" fmla="*/ 1263858 h 4903695"/>
              <a:gd name="connsiteX3" fmla="*/ 2473452 w 2699190"/>
              <a:gd name="connsiteY3" fmla="*/ 689619 h 4903695"/>
              <a:gd name="connsiteX4" fmla="*/ 2699190 w 2699190"/>
              <a:gd name="connsiteY4" fmla="*/ 894834 h 4903695"/>
              <a:gd name="connsiteX5" fmla="*/ 1862408 w 2699190"/>
              <a:gd name="connsiteY5" fmla="*/ 1820725 h 4903695"/>
              <a:gd name="connsiteX6" fmla="*/ 1893704 w 2699190"/>
              <a:gd name="connsiteY6" fmla="*/ 2320739 h 4903695"/>
              <a:gd name="connsiteX7" fmla="*/ 2276944 w 2699190"/>
              <a:gd name="connsiteY7" fmla="*/ 4903695 h 4903695"/>
              <a:gd name="connsiteX8" fmla="*/ 1021885 w 2699190"/>
              <a:gd name="connsiteY8" fmla="*/ 4903695 h 4903695"/>
              <a:gd name="connsiteX9" fmla="*/ 1220230 w 2699190"/>
              <a:gd name="connsiteY9" fmla="*/ 3148644 h 4903695"/>
              <a:gd name="connsiteX10" fmla="*/ 1247089 w 2699190"/>
              <a:gd name="connsiteY10" fmla="*/ 2823912 h 4903695"/>
              <a:gd name="connsiteX11" fmla="*/ 0 w 2699190"/>
              <a:gd name="connsiteY11" fmla="*/ 1922885 h 4903695"/>
              <a:gd name="connsiteX12" fmla="*/ 99789 w 2699190"/>
              <a:gd name="connsiteY12" fmla="*/ 1745151 h 4903695"/>
              <a:gd name="connsiteX13" fmla="*/ 1271036 w 2699190"/>
              <a:gd name="connsiteY13" fmla="*/ 2501827 h 4903695"/>
              <a:gd name="connsiteX14" fmla="*/ 1276749 w 2699190"/>
              <a:gd name="connsiteY14" fmla="*/ 2423370 h 4903695"/>
              <a:gd name="connsiteX15" fmla="*/ 1452191 w 2699190"/>
              <a:gd name="connsiteY15" fmla="*/ 35860 h 490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99190" h="4903695">
                <a:moveTo>
                  <a:pt x="1765957" y="0"/>
                </a:moveTo>
                <a:cubicBezTo>
                  <a:pt x="1794346" y="408641"/>
                  <a:pt x="1812088" y="795431"/>
                  <a:pt x="1829831" y="1176758"/>
                </a:cubicBezTo>
                <a:lnTo>
                  <a:pt x="1834101" y="1263858"/>
                </a:lnTo>
                <a:lnTo>
                  <a:pt x="2473452" y="689619"/>
                </a:lnTo>
                <a:lnTo>
                  <a:pt x="2699190" y="894834"/>
                </a:lnTo>
                <a:lnTo>
                  <a:pt x="1862408" y="1820725"/>
                </a:lnTo>
                <a:lnTo>
                  <a:pt x="1893704" y="2320739"/>
                </a:lnTo>
                <a:cubicBezTo>
                  <a:pt x="1950480" y="3094318"/>
                  <a:pt x="2049838" y="3911601"/>
                  <a:pt x="2276944" y="4903695"/>
                </a:cubicBezTo>
                <a:lnTo>
                  <a:pt x="1021885" y="4903695"/>
                </a:lnTo>
                <a:cubicBezTo>
                  <a:pt x="1112280" y="4246283"/>
                  <a:pt x="1174846" y="3664418"/>
                  <a:pt x="1220230" y="3148644"/>
                </a:cubicBezTo>
                <a:lnTo>
                  <a:pt x="1247089" y="2823912"/>
                </a:lnTo>
                <a:lnTo>
                  <a:pt x="0" y="1922885"/>
                </a:lnTo>
                <a:lnTo>
                  <a:pt x="99789" y="1745151"/>
                </a:lnTo>
                <a:lnTo>
                  <a:pt x="1271036" y="2501827"/>
                </a:lnTo>
                <a:lnTo>
                  <a:pt x="1276749" y="2423370"/>
                </a:lnTo>
                <a:cubicBezTo>
                  <a:pt x="1353907" y="1293253"/>
                  <a:pt x="1356941" y="546662"/>
                  <a:pt x="1452191" y="35860"/>
                </a:cubicBezTo>
                <a:close/>
              </a:path>
            </a:pathLst>
          </a:custGeom>
          <a:solidFill>
            <a:srgbClr val="C1A7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椭圆 3"/>
          <p:cNvSpPr/>
          <p:nvPr/>
        </p:nvSpPr>
        <p:spPr>
          <a:xfrm>
            <a:off x="5013325" y="2238375"/>
            <a:ext cx="1819275" cy="1820863"/>
          </a:xfrm>
          <a:prstGeom prst="ellipse">
            <a:avLst/>
          </a:prstGeom>
          <a:solidFill>
            <a:srgbClr val="B42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椭圆 4"/>
          <p:cNvSpPr/>
          <p:nvPr/>
        </p:nvSpPr>
        <p:spPr>
          <a:xfrm>
            <a:off x="6538913" y="3516313"/>
            <a:ext cx="1484313" cy="1484313"/>
          </a:xfrm>
          <a:prstGeom prst="ellipse">
            <a:avLst/>
          </a:prstGeom>
          <a:solidFill>
            <a:srgbClr val="B42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椭圆 5"/>
          <p:cNvSpPr/>
          <p:nvPr/>
        </p:nvSpPr>
        <p:spPr>
          <a:xfrm>
            <a:off x="6262688" y="4957763"/>
            <a:ext cx="828675" cy="827088"/>
          </a:xfrm>
          <a:prstGeom prst="ellipse">
            <a:avLst/>
          </a:prstGeom>
          <a:solidFill>
            <a:srgbClr val="3A82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椭圆 6"/>
          <p:cNvSpPr/>
          <p:nvPr/>
        </p:nvSpPr>
        <p:spPr>
          <a:xfrm>
            <a:off x="6896100" y="2432050"/>
            <a:ext cx="1014413" cy="1016000"/>
          </a:xfrm>
          <a:prstGeom prst="ellipse">
            <a:avLst/>
          </a:prstGeom>
          <a:solidFill>
            <a:srgbClr val="3A82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椭圆 7"/>
          <p:cNvSpPr/>
          <p:nvPr/>
        </p:nvSpPr>
        <p:spPr>
          <a:xfrm>
            <a:off x="3908425" y="3813175"/>
            <a:ext cx="1349375" cy="1350963"/>
          </a:xfrm>
          <a:prstGeom prst="ellipse">
            <a:avLst/>
          </a:prstGeom>
          <a:solidFill>
            <a:srgbClr val="B42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椭圆 8"/>
          <p:cNvSpPr/>
          <p:nvPr/>
        </p:nvSpPr>
        <p:spPr>
          <a:xfrm>
            <a:off x="3940175" y="2708275"/>
            <a:ext cx="1039813" cy="1038225"/>
          </a:xfrm>
          <a:prstGeom prst="ellipse">
            <a:avLst/>
          </a:prstGeom>
          <a:solidFill>
            <a:srgbClr val="3A82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椭圆 9"/>
          <p:cNvSpPr/>
          <p:nvPr/>
        </p:nvSpPr>
        <p:spPr>
          <a:xfrm>
            <a:off x="4638675" y="2263775"/>
            <a:ext cx="487363" cy="487363"/>
          </a:xfrm>
          <a:prstGeom prst="ellipse">
            <a:avLst/>
          </a:prstGeom>
          <a:solidFill>
            <a:srgbClr val="3A82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椭圆 10"/>
          <p:cNvSpPr/>
          <p:nvPr/>
        </p:nvSpPr>
        <p:spPr>
          <a:xfrm>
            <a:off x="3678238" y="3619500"/>
            <a:ext cx="388938" cy="388938"/>
          </a:xfrm>
          <a:prstGeom prst="ellipse">
            <a:avLst/>
          </a:prstGeom>
          <a:solidFill>
            <a:srgbClr val="3A82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椭圆 11"/>
          <p:cNvSpPr/>
          <p:nvPr/>
        </p:nvSpPr>
        <p:spPr>
          <a:xfrm>
            <a:off x="6677025" y="2314575"/>
            <a:ext cx="303213" cy="303213"/>
          </a:xfrm>
          <a:prstGeom prst="ellipse">
            <a:avLst/>
          </a:prstGeom>
          <a:solidFill>
            <a:srgbClr val="3A82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椭圆 12"/>
          <p:cNvSpPr/>
          <p:nvPr/>
        </p:nvSpPr>
        <p:spPr>
          <a:xfrm>
            <a:off x="7281863" y="5089525"/>
            <a:ext cx="303213" cy="303213"/>
          </a:xfrm>
          <a:prstGeom prst="ellipse">
            <a:avLst/>
          </a:prstGeom>
          <a:solidFill>
            <a:srgbClr val="3A82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2782" name="矩形 15"/>
          <p:cNvSpPr/>
          <p:nvPr/>
        </p:nvSpPr>
        <p:spPr>
          <a:xfrm>
            <a:off x="752475" y="4840288"/>
            <a:ext cx="2963863" cy="138499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200" dirty="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a:t>
            </a:r>
            <a:endParaRPr lang="en-US" altLang="zh-CN" sz="1200" dirty="0">
              <a:latin typeface="微软雅黑" panose="020B0503020204020204" pitchFamily="34" charset="-122"/>
              <a:ea typeface="微软雅黑" panose="020B0503020204020204" pitchFamily="34" charset="-122"/>
            </a:endParaRPr>
          </a:p>
        </p:txBody>
      </p:sp>
      <p:sp>
        <p:nvSpPr>
          <p:cNvPr id="32783" name="文本框 16"/>
          <p:cNvSpPr txBox="1"/>
          <p:nvPr/>
        </p:nvSpPr>
        <p:spPr>
          <a:xfrm>
            <a:off x="752475" y="4489450"/>
            <a:ext cx="2071688" cy="36830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1800" b="1" dirty="0">
                <a:solidFill>
                  <a:srgbClr val="C50711"/>
                </a:solidFill>
                <a:latin typeface="微软雅黑" panose="020B0503020204020204" pitchFamily="34" charset="-122"/>
                <a:ea typeface="微软雅黑" panose="020B0503020204020204" pitchFamily="34" charset="-122"/>
              </a:rPr>
              <a:t>单击此处添加标题</a:t>
            </a:r>
          </a:p>
        </p:txBody>
      </p:sp>
      <p:sp>
        <p:nvSpPr>
          <p:cNvPr id="32784" name="矩形 18"/>
          <p:cNvSpPr/>
          <p:nvPr/>
        </p:nvSpPr>
        <p:spPr>
          <a:xfrm>
            <a:off x="8624888" y="2112963"/>
            <a:ext cx="2974975" cy="138499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200" dirty="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a:t>
            </a:r>
            <a:endParaRPr lang="en-US" altLang="zh-CN" sz="1200" dirty="0">
              <a:latin typeface="微软雅黑" panose="020B0503020204020204" pitchFamily="34" charset="-122"/>
              <a:ea typeface="微软雅黑" panose="020B0503020204020204" pitchFamily="34" charset="-122"/>
            </a:endParaRPr>
          </a:p>
        </p:txBody>
      </p:sp>
      <p:sp>
        <p:nvSpPr>
          <p:cNvPr id="32785" name="文本框 19"/>
          <p:cNvSpPr txBox="1"/>
          <p:nvPr/>
        </p:nvSpPr>
        <p:spPr>
          <a:xfrm>
            <a:off x="8624888" y="1743075"/>
            <a:ext cx="2071687" cy="36830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1800" b="1" dirty="0">
                <a:solidFill>
                  <a:srgbClr val="C50711"/>
                </a:solidFill>
                <a:latin typeface="微软雅黑" panose="020B0503020204020204" pitchFamily="34" charset="-122"/>
                <a:ea typeface="微软雅黑" panose="020B0503020204020204" pitchFamily="34" charset="-122"/>
              </a:rPr>
              <a:t>单击此处添加标题</a:t>
            </a:r>
          </a:p>
        </p:txBody>
      </p:sp>
      <p:sp>
        <p:nvSpPr>
          <p:cNvPr id="32786" name="矩形 21"/>
          <p:cNvSpPr/>
          <p:nvPr/>
        </p:nvSpPr>
        <p:spPr>
          <a:xfrm>
            <a:off x="8624888" y="4165600"/>
            <a:ext cx="2974975" cy="138499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lnSpc>
                <a:spcPct val="100000"/>
              </a:lnSpc>
              <a:spcBef>
                <a:spcPct val="0"/>
              </a:spcBef>
              <a:buNone/>
            </a:pPr>
            <a:r>
              <a:rPr lang="zh-CN" altLang="en-US" sz="1200" dirty="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点击此处添加文本内容</a:t>
            </a:r>
            <a:endParaRPr lang="en-US" altLang="zh-CN" sz="1200" dirty="0">
              <a:latin typeface="微软雅黑" panose="020B0503020204020204" pitchFamily="34" charset="-122"/>
              <a:ea typeface="微软雅黑" panose="020B0503020204020204" pitchFamily="34" charset="-122"/>
            </a:endParaRPr>
          </a:p>
        </p:txBody>
      </p:sp>
      <p:sp>
        <p:nvSpPr>
          <p:cNvPr id="32787" name="文本框 22"/>
          <p:cNvSpPr txBox="1"/>
          <p:nvPr/>
        </p:nvSpPr>
        <p:spPr>
          <a:xfrm>
            <a:off x="8624888" y="3829050"/>
            <a:ext cx="2071687" cy="369888"/>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1800" b="1" dirty="0">
                <a:solidFill>
                  <a:srgbClr val="C50711"/>
                </a:solidFill>
                <a:latin typeface="微软雅黑" panose="020B0503020204020204" pitchFamily="34" charset="-122"/>
                <a:ea typeface="微软雅黑" panose="020B0503020204020204" pitchFamily="34" charset="-122"/>
              </a:rPr>
              <a:t>单击此处添加标题</a:t>
            </a:r>
          </a:p>
        </p:txBody>
      </p:sp>
      <p:sp>
        <p:nvSpPr>
          <p:cNvPr id="32788" name="文本框 23"/>
          <p:cNvSpPr txBox="1"/>
          <p:nvPr/>
        </p:nvSpPr>
        <p:spPr>
          <a:xfrm>
            <a:off x="5268913" y="2914650"/>
            <a:ext cx="1308100" cy="461963"/>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chemeClr val="bg1"/>
                </a:solidFill>
                <a:latin typeface="微软雅黑" panose="020B0503020204020204" pitchFamily="34" charset="-122"/>
                <a:ea typeface="微软雅黑" panose="020B0503020204020204" pitchFamily="34" charset="-122"/>
              </a:rPr>
              <a:t>关键词</a:t>
            </a:r>
          </a:p>
        </p:txBody>
      </p:sp>
      <p:sp>
        <p:nvSpPr>
          <p:cNvPr id="32789" name="文本框 24"/>
          <p:cNvSpPr txBox="1"/>
          <p:nvPr/>
        </p:nvSpPr>
        <p:spPr>
          <a:xfrm>
            <a:off x="4106863" y="4305300"/>
            <a:ext cx="1019175" cy="40005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rPr>
              <a:t>关键词</a:t>
            </a:r>
          </a:p>
        </p:txBody>
      </p:sp>
      <p:sp>
        <p:nvSpPr>
          <p:cNvPr id="32790" name="文本框 25"/>
          <p:cNvSpPr txBox="1"/>
          <p:nvPr/>
        </p:nvSpPr>
        <p:spPr>
          <a:xfrm>
            <a:off x="6794500" y="4087813"/>
            <a:ext cx="1020763" cy="401637"/>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rPr>
              <a:t>关键词</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文本框 23"/>
          <p:cNvSpPr txBox="1"/>
          <p:nvPr/>
        </p:nvSpPr>
        <p:spPr>
          <a:xfrm>
            <a:off x="127000" y="93663"/>
            <a:ext cx="2667000"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rgbClr val="262626"/>
                </a:solidFill>
                <a:latin typeface="微软雅黑" panose="020B0503020204020204" pitchFamily="34" charset="-122"/>
                <a:ea typeface="微软雅黑" panose="020B0503020204020204" pitchFamily="34" charset="-122"/>
              </a:rPr>
              <a:t>点击此处添加标题</a:t>
            </a:r>
          </a:p>
        </p:txBody>
      </p:sp>
      <p:cxnSp>
        <p:nvCxnSpPr>
          <p:cNvPr id="26" name="直接连接符 25"/>
          <p:cNvCxnSpPr/>
          <p:nvPr/>
        </p:nvCxnSpPr>
        <p:spPr>
          <a:xfrm flipH="1">
            <a:off x="8004175" y="3140075"/>
            <a:ext cx="612775" cy="0"/>
          </a:xfrm>
          <a:prstGeom prst="line">
            <a:avLst/>
          </a:prstGeom>
          <a:ln w="12700">
            <a:solidFill>
              <a:srgbClr val="545E69"/>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8680450" y="2803763"/>
            <a:ext cx="2935288" cy="369332"/>
          </a:xfrm>
          <a:prstGeom prst="rect">
            <a:avLst/>
          </a:prstGeom>
          <a:noFill/>
        </p:spPr>
        <p:txBody>
          <a:bodyPr>
            <a:spAutoFit/>
          </a:bodyPr>
          <a:lstStyle/>
          <a:p>
            <a:pPr lvl="0" rtl="0" eaLnBrk="1" fontAlgn="auto" hangingPunct="1">
              <a:spcBef>
                <a:spcPts val="0"/>
              </a:spcBef>
              <a:spcAft>
                <a:spcPts val="0"/>
              </a:spcAft>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点击此处添加文本内容</a:t>
            </a:r>
          </a:p>
        </p:txBody>
      </p:sp>
      <p:cxnSp>
        <p:nvCxnSpPr>
          <p:cNvPr id="28" name="直接连接符 27"/>
          <p:cNvCxnSpPr/>
          <p:nvPr/>
        </p:nvCxnSpPr>
        <p:spPr>
          <a:xfrm flipH="1">
            <a:off x="8004175" y="4511675"/>
            <a:ext cx="612775" cy="0"/>
          </a:xfrm>
          <a:prstGeom prst="line">
            <a:avLst/>
          </a:prstGeom>
          <a:ln w="12700">
            <a:solidFill>
              <a:srgbClr val="545E69"/>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8680450" y="4143375"/>
            <a:ext cx="2935288" cy="369332"/>
          </a:xfrm>
          <a:prstGeom prst="rect">
            <a:avLst/>
          </a:prstGeom>
          <a:noFill/>
        </p:spPr>
        <p:txBody>
          <a:bodyPr>
            <a:spAutoFit/>
          </a:bodyPr>
          <a:lstStyle/>
          <a:p>
            <a:pPr lvl="0" rtl="0" eaLnBrk="1" fontAlgn="auto" hangingPunct="1">
              <a:spcBef>
                <a:spcPts val="0"/>
              </a:spcBef>
              <a:spcAft>
                <a:spcPts val="0"/>
              </a:spcAft>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点击此处添加文本内容</a:t>
            </a:r>
          </a:p>
        </p:txBody>
      </p:sp>
      <p:grpSp>
        <p:nvGrpSpPr>
          <p:cNvPr id="33799" name="组合 10"/>
          <p:cNvGrpSpPr/>
          <p:nvPr/>
        </p:nvGrpSpPr>
        <p:grpSpPr>
          <a:xfrm flipH="1" flipV="1">
            <a:off x="6426200" y="5711825"/>
            <a:ext cx="1506538" cy="261938"/>
            <a:chOff x="4255294" y="1661160"/>
            <a:chExt cx="1505426" cy="262890"/>
          </a:xfrm>
        </p:grpSpPr>
        <p:cxnSp>
          <p:nvCxnSpPr>
            <p:cNvPr id="32" name="直接连接符 31"/>
            <p:cNvCxnSpPr/>
            <p:nvPr/>
          </p:nvCxnSpPr>
          <p:spPr>
            <a:xfrm flipH="1" flipV="1">
              <a:off x="5410141" y="1661160"/>
              <a:ext cx="350579" cy="262890"/>
            </a:xfrm>
            <a:prstGeom prst="line">
              <a:avLst/>
            </a:prstGeom>
            <a:ln w="12700">
              <a:solidFill>
                <a:srgbClr val="545E69"/>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4255294" y="1662754"/>
              <a:ext cx="1158020" cy="0"/>
            </a:xfrm>
            <a:prstGeom prst="line">
              <a:avLst/>
            </a:prstGeom>
            <a:ln w="12700">
              <a:solidFill>
                <a:srgbClr val="545E69"/>
              </a:solidFill>
            </a:ln>
          </p:spPr>
          <p:style>
            <a:lnRef idx="1">
              <a:schemeClr val="accent1"/>
            </a:lnRef>
            <a:fillRef idx="0">
              <a:schemeClr val="accent1"/>
            </a:fillRef>
            <a:effectRef idx="0">
              <a:schemeClr val="accent1"/>
            </a:effectRef>
            <a:fontRef idx="minor">
              <a:schemeClr val="tx1"/>
            </a:fontRef>
          </p:style>
        </p:cxnSp>
      </p:grpSp>
      <p:sp>
        <p:nvSpPr>
          <p:cNvPr id="34" name="文本框 33"/>
          <p:cNvSpPr txBox="1"/>
          <p:nvPr/>
        </p:nvSpPr>
        <p:spPr>
          <a:xfrm>
            <a:off x="8004175" y="5564188"/>
            <a:ext cx="2935288" cy="369332"/>
          </a:xfrm>
          <a:prstGeom prst="rect">
            <a:avLst/>
          </a:prstGeom>
          <a:noFill/>
        </p:spPr>
        <p:txBody>
          <a:bodyPr>
            <a:spAutoFit/>
          </a:bodyPr>
          <a:lstStyle/>
          <a:p>
            <a:pPr lvl="0" rtl="0" eaLnBrk="1" fontAlgn="auto" hangingPunct="1">
              <a:spcBef>
                <a:spcPts val="0"/>
              </a:spcBef>
              <a:spcAft>
                <a:spcPts val="0"/>
              </a:spcAft>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点击此处添加文本内容</a:t>
            </a:r>
          </a:p>
        </p:txBody>
      </p:sp>
      <p:cxnSp>
        <p:nvCxnSpPr>
          <p:cNvPr id="35" name="直接连接符 34"/>
          <p:cNvCxnSpPr/>
          <p:nvPr/>
        </p:nvCxnSpPr>
        <p:spPr>
          <a:xfrm flipH="1">
            <a:off x="3551238" y="4513263"/>
            <a:ext cx="612775" cy="0"/>
          </a:xfrm>
          <a:prstGeom prst="line">
            <a:avLst/>
          </a:prstGeom>
          <a:ln w="12700">
            <a:solidFill>
              <a:srgbClr val="545E69"/>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903288" y="4092575"/>
            <a:ext cx="2935288" cy="369332"/>
          </a:xfrm>
          <a:prstGeom prst="rect">
            <a:avLst/>
          </a:prstGeom>
          <a:noFill/>
        </p:spPr>
        <p:txBody>
          <a:bodyPr>
            <a:spAutoFit/>
          </a:bodyPr>
          <a:lstStyle/>
          <a:p>
            <a:pPr rtl="0" eaLnBrk="1" fontAlgn="auto" hangingPunct="1">
              <a:spcBef>
                <a:spcPts val="0"/>
              </a:spcBef>
              <a:spcAft>
                <a:spcPts val="0"/>
              </a:spcAft>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点击此处添加文本内容</a:t>
            </a:r>
          </a:p>
        </p:txBody>
      </p:sp>
      <p:cxnSp>
        <p:nvCxnSpPr>
          <p:cNvPr id="37" name="直接连接符 36"/>
          <p:cNvCxnSpPr/>
          <p:nvPr/>
        </p:nvCxnSpPr>
        <p:spPr>
          <a:xfrm flipH="1">
            <a:off x="3551238" y="3140075"/>
            <a:ext cx="612775" cy="0"/>
          </a:xfrm>
          <a:prstGeom prst="line">
            <a:avLst/>
          </a:prstGeom>
          <a:ln w="12700">
            <a:solidFill>
              <a:srgbClr val="545E69"/>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865188" y="2798763"/>
            <a:ext cx="2935288" cy="369332"/>
          </a:xfrm>
          <a:prstGeom prst="rect">
            <a:avLst/>
          </a:prstGeom>
          <a:noFill/>
        </p:spPr>
        <p:txBody>
          <a:bodyPr>
            <a:spAutoFit/>
          </a:bodyPr>
          <a:lstStyle/>
          <a:p>
            <a:pPr lvl="0" rtl="0" eaLnBrk="1" fontAlgn="auto" hangingPunct="1">
              <a:spcBef>
                <a:spcPts val="0"/>
              </a:spcBef>
              <a:spcAft>
                <a:spcPts val="0"/>
              </a:spcAft>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点击此处添加文本内容</a:t>
            </a:r>
          </a:p>
        </p:txBody>
      </p:sp>
      <p:grpSp>
        <p:nvGrpSpPr>
          <p:cNvPr id="33805" name="组合 21"/>
          <p:cNvGrpSpPr/>
          <p:nvPr/>
        </p:nvGrpSpPr>
        <p:grpSpPr>
          <a:xfrm>
            <a:off x="4213225" y="1592263"/>
            <a:ext cx="1504950" cy="263525"/>
            <a:chOff x="4255294" y="1661160"/>
            <a:chExt cx="1505426" cy="262890"/>
          </a:xfrm>
        </p:grpSpPr>
        <p:cxnSp>
          <p:nvCxnSpPr>
            <p:cNvPr id="40" name="直接连接符 39"/>
            <p:cNvCxnSpPr/>
            <p:nvPr/>
          </p:nvCxnSpPr>
          <p:spPr>
            <a:xfrm flipH="1" flipV="1">
              <a:off x="5409772" y="1661160"/>
              <a:ext cx="350948" cy="262890"/>
            </a:xfrm>
            <a:prstGeom prst="line">
              <a:avLst/>
            </a:prstGeom>
            <a:ln w="12700">
              <a:solidFill>
                <a:srgbClr val="545E69"/>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4255294" y="1664327"/>
              <a:ext cx="1157654" cy="0"/>
            </a:xfrm>
            <a:prstGeom prst="line">
              <a:avLst/>
            </a:prstGeom>
            <a:ln w="12700">
              <a:solidFill>
                <a:srgbClr val="545E69"/>
              </a:solidFill>
            </a:ln>
          </p:spPr>
          <p:style>
            <a:lnRef idx="1">
              <a:schemeClr val="accent1"/>
            </a:lnRef>
            <a:fillRef idx="0">
              <a:schemeClr val="accent1"/>
            </a:fillRef>
            <a:effectRef idx="0">
              <a:schemeClr val="accent1"/>
            </a:effectRef>
            <a:fontRef idx="minor">
              <a:schemeClr val="tx1"/>
            </a:fontRef>
          </p:style>
        </p:cxnSp>
      </p:grpSp>
      <p:sp>
        <p:nvSpPr>
          <p:cNvPr id="42" name="文本框 41"/>
          <p:cNvSpPr txBox="1"/>
          <p:nvPr/>
        </p:nvSpPr>
        <p:spPr>
          <a:xfrm>
            <a:off x="1676400" y="1182688"/>
            <a:ext cx="2668588" cy="36933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点击此处添加文本内容</a:t>
            </a:r>
          </a:p>
        </p:txBody>
      </p:sp>
      <p:sp>
        <p:nvSpPr>
          <p:cNvPr id="43" name="六边形 42"/>
          <p:cNvSpPr/>
          <p:nvPr/>
        </p:nvSpPr>
        <p:spPr>
          <a:xfrm>
            <a:off x="6800850" y="2613025"/>
            <a:ext cx="1203325" cy="1052513"/>
          </a:xfrm>
          <a:prstGeom prst="hexagon">
            <a:avLst/>
          </a:prstGeom>
          <a:solidFill>
            <a:srgbClr val="C1A7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808" name="文本框 27"/>
          <p:cNvSpPr txBox="1"/>
          <p:nvPr/>
        </p:nvSpPr>
        <p:spPr>
          <a:xfrm>
            <a:off x="6981825" y="2786063"/>
            <a:ext cx="820738" cy="706437"/>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r>
              <a:rPr lang="en-US" altLang="zh-CN" sz="4000" b="1" dirty="0">
                <a:solidFill>
                  <a:schemeClr val="bg1"/>
                </a:solidFill>
                <a:latin typeface="微软雅黑" panose="020B0503020204020204" pitchFamily="34" charset="-122"/>
                <a:ea typeface="微软雅黑" panose="020B0503020204020204" pitchFamily="34" charset="-122"/>
              </a:rPr>
              <a:t>02</a:t>
            </a:r>
            <a:endParaRPr lang="zh-CN" altLang="en-US" sz="4000" b="1" baseline="-3000" dirty="0">
              <a:solidFill>
                <a:schemeClr val="bg1"/>
              </a:solidFill>
              <a:latin typeface="微软雅黑" panose="020B0503020204020204" pitchFamily="34" charset="-122"/>
              <a:ea typeface="微软雅黑" panose="020B0503020204020204" pitchFamily="34" charset="-122"/>
            </a:endParaRPr>
          </a:p>
        </p:txBody>
      </p:sp>
      <p:sp>
        <p:nvSpPr>
          <p:cNvPr id="45" name="六边形 44"/>
          <p:cNvSpPr/>
          <p:nvPr/>
        </p:nvSpPr>
        <p:spPr>
          <a:xfrm>
            <a:off x="5483225" y="1855788"/>
            <a:ext cx="1204913" cy="1050925"/>
          </a:xfrm>
          <a:prstGeom prst="hexagon">
            <a:avLst/>
          </a:prstGeom>
          <a:solidFill>
            <a:srgbClr val="3A82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810" name="文本框 30"/>
          <p:cNvSpPr txBox="1"/>
          <p:nvPr/>
        </p:nvSpPr>
        <p:spPr>
          <a:xfrm>
            <a:off x="5702300" y="1965325"/>
            <a:ext cx="768350" cy="757238"/>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20000"/>
              </a:lnSpc>
              <a:spcBef>
                <a:spcPct val="0"/>
              </a:spcBef>
              <a:buNone/>
            </a:pPr>
            <a:r>
              <a:rPr lang="en-US" altLang="zh-CN" sz="3600" b="1" dirty="0">
                <a:solidFill>
                  <a:schemeClr val="bg1"/>
                </a:solidFill>
                <a:latin typeface="微软雅黑" panose="020B0503020204020204" pitchFamily="34" charset="-122"/>
                <a:ea typeface="微软雅黑" panose="020B0503020204020204" pitchFamily="34" charset="-122"/>
              </a:rPr>
              <a:t>01</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47" name="六边形 46"/>
          <p:cNvSpPr/>
          <p:nvPr/>
        </p:nvSpPr>
        <p:spPr>
          <a:xfrm>
            <a:off x="6800850" y="3984625"/>
            <a:ext cx="1203325" cy="1052513"/>
          </a:xfrm>
          <a:prstGeom prst="hexagon">
            <a:avLst/>
          </a:prstGeom>
          <a:solidFill>
            <a:srgbClr val="3A82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812" name="文本框 33"/>
          <p:cNvSpPr txBox="1"/>
          <p:nvPr/>
        </p:nvSpPr>
        <p:spPr>
          <a:xfrm>
            <a:off x="7005638" y="4095750"/>
            <a:ext cx="768350" cy="700088"/>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20000"/>
              </a:lnSpc>
              <a:spcBef>
                <a:spcPct val="0"/>
              </a:spcBef>
              <a:buNone/>
            </a:pPr>
            <a:r>
              <a:rPr lang="en-US" altLang="zh-CN" sz="3600" b="1" dirty="0">
                <a:solidFill>
                  <a:schemeClr val="bg1"/>
                </a:solidFill>
                <a:latin typeface="微软雅黑" panose="020B0503020204020204" pitchFamily="34" charset="-122"/>
                <a:ea typeface="微软雅黑" panose="020B0503020204020204" pitchFamily="34" charset="-122"/>
              </a:rPr>
              <a:t>03</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49" name="六边形 48"/>
          <p:cNvSpPr/>
          <p:nvPr/>
        </p:nvSpPr>
        <p:spPr>
          <a:xfrm>
            <a:off x="4164013" y="3984625"/>
            <a:ext cx="1203325" cy="1052513"/>
          </a:xfrm>
          <a:prstGeom prst="hexagon">
            <a:avLst/>
          </a:prstGeom>
          <a:solidFill>
            <a:srgbClr val="3A82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814" name="文本框 36"/>
          <p:cNvSpPr txBox="1"/>
          <p:nvPr/>
        </p:nvSpPr>
        <p:spPr>
          <a:xfrm>
            <a:off x="4379913" y="4095750"/>
            <a:ext cx="768350" cy="700088"/>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20000"/>
              </a:lnSpc>
              <a:spcBef>
                <a:spcPct val="0"/>
              </a:spcBef>
              <a:buNone/>
            </a:pPr>
            <a:r>
              <a:rPr lang="en-US" altLang="zh-CN" sz="3600" b="1" dirty="0">
                <a:solidFill>
                  <a:schemeClr val="bg1"/>
                </a:solidFill>
                <a:latin typeface="微软雅黑" panose="020B0503020204020204" pitchFamily="34" charset="-122"/>
                <a:ea typeface="微软雅黑" panose="020B0503020204020204" pitchFamily="34" charset="-122"/>
              </a:rPr>
              <a:t>05</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51" name="六边形 50"/>
          <p:cNvSpPr/>
          <p:nvPr/>
        </p:nvSpPr>
        <p:spPr>
          <a:xfrm>
            <a:off x="4164013" y="2613025"/>
            <a:ext cx="1203325" cy="1052513"/>
          </a:xfrm>
          <a:prstGeom prst="hexagon">
            <a:avLst/>
          </a:prstGeom>
          <a:solidFill>
            <a:srgbClr val="C1A7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816" name="文本框 39"/>
          <p:cNvSpPr txBox="1"/>
          <p:nvPr/>
        </p:nvSpPr>
        <p:spPr>
          <a:xfrm>
            <a:off x="4344988" y="2786063"/>
            <a:ext cx="820737" cy="706437"/>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r>
              <a:rPr lang="en-US" altLang="zh-CN" sz="4000" b="1" dirty="0">
                <a:solidFill>
                  <a:schemeClr val="bg1"/>
                </a:solidFill>
                <a:latin typeface="微软雅黑" panose="020B0503020204020204" pitchFamily="34" charset="-122"/>
                <a:ea typeface="微软雅黑" panose="020B0503020204020204" pitchFamily="34" charset="-122"/>
              </a:rPr>
              <a:t>06</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53" name="六边形 52"/>
          <p:cNvSpPr/>
          <p:nvPr/>
        </p:nvSpPr>
        <p:spPr>
          <a:xfrm>
            <a:off x="5483225" y="4659313"/>
            <a:ext cx="1204913" cy="1052513"/>
          </a:xfrm>
          <a:prstGeom prst="hexagon">
            <a:avLst/>
          </a:prstGeom>
          <a:solidFill>
            <a:srgbClr val="C1A7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818" name="文本框 42"/>
          <p:cNvSpPr txBox="1"/>
          <p:nvPr/>
        </p:nvSpPr>
        <p:spPr>
          <a:xfrm>
            <a:off x="5651500" y="4830763"/>
            <a:ext cx="820738" cy="70802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r>
              <a:rPr lang="en-US" altLang="zh-CN" sz="4000" b="1" dirty="0">
                <a:solidFill>
                  <a:schemeClr val="bg1"/>
                </a:solidFill>
                <a:latin typeface="微软雅黑" panose="020B0503020204020204" pitchFamily="34" charset="-122"/>
                <a:ea typeface="微软雅黑" panose="020B0503020204020204" pitchFamily="34" charset="-122"/>
              </a:rPr>
              <a:t>04</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55" name="六边形 54"/>
          <p:cNvSpPr/>
          <p:nvPr/>
        </p:nvSpPr>
        <p:spPr>
          <a:xfrm>
            <a:off x="5141913" y="3001963"/>
            <a:ext cx="1887538" cy="1592263"/>
          </a:xfrm>
          <a:prstGeom prst="hexagon">
            <a:avLst/>
          </a:prstGeom>
          <a:solidFill>
            <a:srgbClr val="B42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56" name="组合 55"/>
          <p:cNvGrpSpPr>
            <a:grpSpLocks noChangeAspect="1"/>
          </p:cNvGrpSpPr>
          <p:nvPr/>
        </p:nvGrpSpPr>
        <p:grpSpPr>
          <a:xfrm>
            <a:off x="5588025" y="3445167"/>
            <a:ext cx="966086" cy="647999"/>
            <a:chOff x="3784600" y="1525588"/>
            <a:chExt cx="935038" cy="568325"/>
          </a:xfrm>
          <a:solidFill>
            <a:srgbClr val="E7E7E7"/>
          </a:solidFill>
        </p:grpSpPr>
        <p:sp>
          <p:nvSpPr>
            <p:cNvPr id="57" name="Freeform 8"/>
            <p:cNvSpPr/>
            <p:nvPr/>
          </p:nvSpPr>
          <p:spPr bwMode="auto">
            <a:xfrm>
              <a:off x="3871913" y="2011363"/>
              <a:ext cx="112713" cy="82550"/>
            </a:xfrm>
            <a:custGeom>
              <a:avLst/>
              <a:gdLst>
                <a:gd name="T0" fmla="*/ 30 w 30"/>
                <a:gd name="T1" fmla="*/ 19 h 22"/>
                <a:gd name="T2" fmla="*/ 30 w 30"/>
                <a:gd name="T3" fmla="*/ 0 h 22"/>
                <a:gd name="T4" fmla="*/ 1 w 30"/>
                <a:gd name="T5" fmla="*/ 22 h 22"/>
                <a:gd name="T6" fmla="*/ 27 w 30"/>
                <a:gd name="T7" fmla="*/ 22 h 22"/>
                <a:gd name="T8" fmla="*/ 30 w 30"/>
                <a:gd name="T9" fmla="*/ 19 h 22"/>
              </a:gdLst>
              <a:ahLst/>
              <a:cxnLst>
                <a:cxn ang="0">
                  <a:pos x="T0" y="T1"/>
                </a:cxn>
                <a:cxn ang="0">
                  <a:pos x="T2" y="T3"/>
                </a:cxn>
                <a:cxn ang="0">
                  <a:pos x="T4" y="T5"/>
                </a:cxn>
                <a:cxn ang="0">
                  <a:pos x="T6" y="T7"/>
                </a:cxn>
                <a:cxn ang="0">
                  <a:pos x="T8" y="T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solidFill>
              <a:schemeClr val="bg1"/>
            </a:solidFill>
            <a:ln>
              <a:noFill/>
            </a:ln>
            <a:extLst>
              <a:ext uri="{91240B29-F687-4F45-9708-019B960494DF}">
                <a14:hiddenLine xmlns:a14="http://schemas.microsoft.com/office/drawing/2010/main" w="9525">
                  <a:solidFill>
                    <a:srgbClr val="1482B6"/>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8" name="Freeform 9"/>
            <p:cNvSpPr/>
            <p:nvPr/>
          </p:nvSpPr>
          <p:spPr bwMode="auto">
            <a:xfrm>
              <a:off x="4022725" y="1893888"/>
              <a:ext cx="120650" cy="200025"/>
            </a:xfrm>
            <a:custGeom>
              <a:avLst/>
              <a:gdLst>
                <a:gd name="T0" fmla="*/ 29 w 32"/>
                <a:gd name="T1" fmla="*/ 53 h 53"/>
                <a:gd name="T2" fmla="*/ 32 w 32"/>
                <a:gd name="T3" fmla="*/ 50 h 53"/>
                <a:gd name="T4" fmla="*/ 32 w 32"/>
                <a:gd name="T5" fmla="*/ 0 h 53"/>
                <a:gd name="T6" fmla="*/ 0 w 32"/>
                <a:gd name="T7" fmla="*/ 23 h 53"/>
                <a:gd name="T8" fmla="*/ 0 w 32"/>
                <a:gd name="T9" fmla="*/ 24 h 53"/>
                <a:gd name="T10" fmla="*/ 0 w 32"/>
                <a:gd name="T11" fmla="*/ 50 h 53"/>
                <a:gd name="T12" fmla="*/ 2 w 32"/>
                <a:gd name="T13" fmla="*/ 53 h 53"/>
                <a:gd name="T14" fmla="*/ 29 w 32"/>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solidFill>
              <a:schemeClr val="bg1"/>
            </a:solidFill>
            <a:ln>
              <a:noFill/>
            </a:ln>
            <a:extLst>
              <a:ext uri="{91240B29-F687-4F45-9708-019B960494DF}">
                <a14:hiddenLine xmlns:a14="http://schemas.microsoft.com/office/drawing/2010/main" w="9525">
                  <a:solidFill>
                    <a:srgbClr val="1482B6"/>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9" name="Freeform 10"/>
            <p:cNvSpPr/>
            <p:nvPr/>
          </p:nvSpPr>
          <p:spPr bwMode="auto">
            <a:xfrm>
              <a:off x="4176713" y="1800225"/>
              <a:ext cx="120650" cy="293688"/>
            </a:xfrm>
            <a:custGeom>
              <a:avLst/>
              <a:gdLst>
                <a:gd name="T0" fmla="*/ 29 w 32"/>
                <a:gd name="T1" fmla="*/ 78 h 78"/>
                <a:gd name="T2" fmla="*/ 32 w 32"/>
                <a:gd name="T3" fmla="*/ 75 h 78"/>
                <a:gd name="T4" fmla="*/ 32 w 32"/>
                <a:gd name="T5" fmla="*/ 9 h 78"/>
                <a:gd name="T6" fmla="*/ 23 w 32"/>
                <a:gd name="T7" fmla="*/ 0 h 78"/>
                <a:gd name="T8" fmla="*/ 10 w 32"/>
                <a:gd name="T9" fmla="*/ 10 h 78"/>
                <a:gd name="T10" fmla="*/ 0 w 32"/>
                <a:gd name="T11" fmla="*/ 17 h 78"/>
                <a:gd name="T12" fmla="*/ 0 w 32"/>
                <a:gd name="T13" fmla="*/ 75 h 78"/>
                <a:gd name="T14" fmla="*/ 3 w 32"/>
                <a:gd name="T15" fmla="*/ 78 h 78"/>
                <a:gd name="T16" fmla="*/ 29 w 32"/>
                <a:gd name="T1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solidFill>
              <a:schemeClr val="bg1"/>
            </a:solidFill>
            <a:ln>
              <a:noFill/>
            </a:ln>
            <a:extLst>
              <a:ext uri="{91240B29-F687-4F45-9708-019B960494DF}">
                <a14:hiddenLine xmlns:a14="http://schemas.microsoft.com/office/drawing/2010/main" w="9525">
                  <a:solidFill>
                    <a:srgbClr val="1482B6"/>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0" name="Freeform 11"/>
            <p:cNvSpPr/>
            <p:nvPr/>
          </p:nvSpPr>
          <p:spPr bwMode="auto">
            <a:xfrm>
              <a:off x="4330700" y="1841500"/>
              <a:ext cx="120650" cy="252413"/>
            </a:xfrm>
            <a:custGeom>
              <a:avLst/>
              <a:gdLst>
                <a:gd name="T0" fmla="*/ 30 w 32"/>
                <a:gd name="T1" fmla="*/ 67 h 67"/>
                <a:gd name="T2" fmla="*/ 32 w 32"/>
                <a:gd name="T3" fmla="*/ 64 h 67"/>
                <a:gd name="T4" fmla="*/ 32 w 32"/>
                <a:gd name="T5" fmla="*/ 0 h 67"/>
                <a:gd name="T6" fmla="*/ 20 w 32"/>
                <a:gd name="T7" fmla="*/ 10 h 67"/>
                <a:gd name="T8" fmla="*/ 16 w 32"/>
                <a:gd name="T9" fmla="*/ 13 h 67"/>
                <a:gd name="T10" fmla="*/ 5 w 32"/>
                <a:gd name="T11" fmla="*/ 12 h 67"/>
                <a:gd name="T12" fmla="*/ 4 w 32"/>
                <a:gd name="T13" fmla="*/ 11 h 67"/>
                <a:gd name="T14" fmla="*/ 0 w 32"/>
                <a:gd name="T15" fmla="*/ 7 h 67"/>
                <a:gd name="T16" fmla="*/ 0 w 32"/>
                <a:gd name="T17" fmla="*/ 64 h 67"/>
                <a:gd name="T18" fmla="*/ 3 w 32"/>
                <a:gd name="T19" fmla="*/ 67 h 67"/>
                <a:gd name="T20" fmla="*/ 30 w 32"/>
                <a:gd name="T2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solidFill>
              <a:schemeClr val="bg1"/>
            </a:solidFill>
            <a:ln>
              <a:noFill/>
            </a:ln>
            <a:extLst>
              <a:ext uri="{91240B29-F687-4F45-9708-019B960494DF}">
                <a14:hiddenLine xmlns:a14="http://schemas.microsoft.com/office/drawing/2010/main" w="9525">
                  <a:solidFill>
                    <a:srgbClr val="1482B6"/>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1" name="Freeform 12"/>
            <p:cNvSpPr/>
            <p:nvPr/>
          </p:nvSpPr>
          <p:spPr bwMode="auto">
            <a:xfrm>
              <a:off x="4489450" y="1720850"/>
              <a:ext cx="120650" cy="373063"/>
            </a:xfrm>
            <a:custGeom>
              <a:avLst/>
              <a:gdLst>
                <a:gd name="T0" fmla="*/ 29 w 32"/>
                <a:gd name="T1" fmla="*/ 99 h 99"/>
                <a:gd name="T2" fmla="*/ 32 w 32"/>
                <a:gd name="T3" fmla="*/ 96 h 99"/>
                <a:gd name="T4" fmla="*/ 32 w 32"/>
                <a:gd name="T5" fmla="*/ 0 h 99"/>
                <a:gd name="T6" fmla="*/ 13 w 32"/>
                <a:gd name="T7" fmla="*/ 15 h 99"/>
                <a:gd name="T8" fmla="*/ 0 w 32"/>
                <a:gd name="T9" fmla="*/ 25 h 99"/>
                <a:gd name="T10" fmla="*/ 0 w 32"/>
                <a:gd name="T11" fmla="*/ 96 h 99"/>
                <a:gd name="T12" fmla="*/ 3 w 32"/>
                <a:gd name="T13" fmla="*/ 99 h 99"/>
                <a:gd name="T14" fmla="*/ 29 w 32"/>
                <a:gd name="T15" fmla="*/ 99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solidFill>
              <a:schemeClr val="bg1"/>
            </a:solidFill>
            <a:ln>
              <a:noFill/>
            </a:ln>
            <a:extLst>
              <a:ext uri="{91240B29-F687-4F45-9708-019B960494DF}">
                <a14:hiddenLine xmlns:a14="http://schemas.microsoft.com/office/drawing/2010/main" w="9525">
                  <a:solidFill>
                    <a:srgbClr val="1482B6"/>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2" name="Freeform 13"/>
            <p:cNvSpPr/>
            <p:nvPr/>
          </p:nvSpPr>
          <p:spPr bwMode="auto">
            <a:xfrm>
              <a:off x="3784600" y="1525588"/>
              <a:ext cx="935038" cy="541338"/>
            </a:xfrm>
            <a:custGeom>
              <a:avLst/>
              <a:gdLst>
                <a:gd name="T0" fmla="*/ 248 w 248"/>
                <a:gd name="T1" fmla="*/ 8 h 144"/>
                <a:gd name="T2" fmla="*/ 245 w 248"/>
                <a:gd name="T3" fmla="*/ 2 h 144"/>
                <a:gd name="T4" fmla="*/ 239 w 248"/>
                <a:gd name="T5" fmla="*/ 0 h 144"/>
                <a:gd name="T6" fmla="*/ 230 w 248"/>
                <a:gd name="T7" fmla="*/ 0 h 144"/>
                <a:gd name="T8" fmla="*/ 200 w 248"/>
                <a:gd name="T9" fmla="*/ 0 h 144"/>
                <a:gd name="T10" fmla="*/ 197 w 248"/>
                <a:gd name="T11" fmla="*/ 1 h 144"/>
                <a:gd name="T12" fmla="*/ 196 w 248"/>
                <a:gd name="T13" fmla="*/ 1 h 144"/>
                <a:gd name="T14" fmla="*/ 191 w 248"/>
                <a:gd name="T15" fmla="*/ 8 h 144"/>
                <a:gd name="T16" fmla="*/ 197 w 248"/>
                <a:gd name="T17" fmla="*/ 16 h 144"/>
                <a:gd name="T18" fmla="*/ 200 w 248"/>
                <a:gd name="T19" fmla="*/ 17 h 144"/>
                <a:gd name="T20" fmla="*/ 210 w 248"/>
                <a:gd name="T21" fmla="*/ 17 h 144"/>
                <a:gd name="T22" fmla="*/ 215 w 248"/>
                <a:gd name="T23" fmla="*/ 17 h 144"/>
                <a:gd name="T24" fmla="*/ 206 w 248"/>
                <a:gd name="T25" fmla="*/ 24 h 144"/>
                <a:gd name="T26" fmla="*/ 189 w 248"/>
                <a:gd name="T27" fmla="*/ 39 h 144"/>
                <a:gd name="T28" fmla="*/ 179 w 248"/>
                <a:gd name="T29" fmla="*/ 47 h 144"/>
                <a:gd name="T30" fmla="*/ 166 w 248"/>
                <a:gd name="T31" fmla="*/ 57 h 144"/>
                <a:gd name="T32" fmla="*/ 158 w 248"/>
                <a:gd name="T33" fmla="*/ 63 h 144"/>
                <a:gd name="T34" fmla="*/ 150 w 248"/>
                <a:gd name="T35" fmla="*/ 55 h 144"/>
                <a:gd name="T36" fmla="*/ 146 w 248"/>
                <a:gd name="T37" fmla="*/ 52 h 144"/>
                <a:gd name="T38" fmla="*/ 136 w 248"/>
                <a:gd name="T39" fmla="*/ 42 h 144"/>
                <a:gd name="T40" fmla="*/ 134 w 248"/>
                <a:gd name="T41" fmla="*/ 40 h 144"/>
                <a:gd name="T42" fmla="*/ 123 w 248"/>
                <a:gd name="T43" fmla="*/ 39 h 144"/>
                <a:gd name="T44" fmla="*/ 114 w 248"/>
                <a:gd name="T45" fmla="*/ 46 h 144"/>
                <a:gd name="T46" fmla="*/ 104 w 248"/>
                <a:gd name="T47" fmla="*/ 54 h 144"/>
                <a:gd name="T48" fmla="*/ 97 w 248"/>
                <a:gd name="T49" fmla="*/ 58 h 144"/>
                <a:gd name="T50" fmla="*/ 94 w 248"/>
                <a:gd name="T51" fmla="*/ 61 h 144"/>
                <a:gd name="T52" fmla="*/ 62 w 248"/>
                <a:gd name="T53" fmla="*/ 85 h 144"/>
                <a:gd name="T54" fmla="*/ 61 w 248"/>
                <a:gd name="T55" fmla="*/ 86 h 144"/>
                <a:gd name="T56" fmla="*/ 51 w 248"/>
                <a:gd name="T57" fmla="*/ 93 h 144"/>
                <a:gd name="T58" fmla="*/ 9 w 248"/>
                <a:gd name="T59" fmla="*/ 124 h 144"/>
                <a:gd name="T60" fmla="*/ 4 w 248"/>
                <a:gd name="T61" fmla="*/ 128 h 144"/>
                <a:gd name="T62" fmla="*/ 3 w 248"/>
                <a:gd name="T63" fmla="*/ 140 h 144"/>
                <a:gd name="T64" fmla="*/ 11 w 248"/>
                <a:gd name="T65" fmla="*/ 143 h 144"/>
                <a:gd name="T66" fmla="*/ 15 w 248"/>
                <a:gd name="T67" fmla="*/ 142 h 144"/>
                <a:gd name="T68" fmla="*/ 51 w 248"/>
                <a:gd name="T69" fmla="*/ 114 h 144"/>
                <a:gd name="T70" fmla="*/ 61 w 248"/>
                <a:gd name="T71" fmla="*/ 107 h 144"/>
                <a:gd name="T72" fmla="*/ 62 w 248"/>
                <a:gd name="T73" fmla="*/ 107 h 144"/>
                <a:gd name="T74" fmla="*/ 94 w 248"/>
                <a:gd name="T75" fmla="*/ 82 h 144"/>
                <a:gd name="T76" fmla="*/ 98 w 248"/>
                <a:gd name="T77" fmla="*/ 80 h 144"/>
                <a:gd name="T78" fmla="*/ 104 w 248"/>
                <a:gd name="T79" fmla="*/ 75 h 144"/>
                <a:gd name="T80" fmla="*/ 114 w 248"/>
                <a:gd name="T81" fmla="*/ 67 h 144"/>
                <a:gd name="T82" fmla="*/ 127 w 248"/>
                <a:gd name="T83" fmla="*/ 57 h 144"/>
                <a:gd name="T84" fmla="*/ 136 w 248"/>
                <a:gd name="T85" fmla="*/ 66 h 144"/>
                <a:gd name="T86" fmla="*/ 146 w 248"/>
                <a:gd name="T87" fmla="*/ 76 h 144"/>
                <a:gd name="T88" fmla="*/ 150 w 248"/>
                <a:gd name="T89" fmla="*/ 79 h 144"/>
                <a:gd name="T90" fmla="*/ 151 w 248"/>
                <a:gd name="T91" fmla="*/ 81 h 144"/>
                <a:gd name="T92" fmla="*/ 162 w 248"/>
                <a:gd name="T93" fmla="*/ 82 h 144"/>
                <a:gd name="T94" fmla="*/ 166 w 248"/>
                <a:gd name="T95" fmla="*/ 79 h 144"/>
                <a:gd name="T96" fmla="*/ 179 w 248"/>
                <a:gd name="T97" fmla="*/ 69 h 144"/>
                <a:gd name="T98" fmla="*/ 189 w 248"/>
                <a:gd name="T99" fmla="*/ 61 h 144"/>
                <a:gd name="T100" fmla="*/ 202 w 248"/>
                <a:gd name="T101" fmla="*/ 51 h 144"/>
                <a:gd name="T102" fmla="*/ 230 w 248"/>
                <a:gd name="T103" fmla="*/ 27 h 144"/>
                <a:gd name="T104" fmla="*/ 231 w 248"/>
                <a:gd name="T105" fmla="*/ 26 h 144"/>
                <a:gd name="T106" fmla="*/ 231 w 248"/>
                <a:gd name="T107" fmla="*/ 46 h 144"/>
                <a:gd name="T108" fmla="*/ 239 w 248"/>
                <a:gd name="T109" fmla="*/ 54 h 144"/>
                <a:gd name="T110" fmla="*/ 248 w 248"/>
                <a:gd name="T111" fmla="*/ 46 h 144"/>
                <a:gd name="T112" fmla="*/ 248 w 248"/>
                <a:gd name="T113"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solidFill>
              <a:schemeClr val="bg1"/>
            </a:solidFill>
            <a:ln>
              <a:noFill/>
            </a:ln>
            <a:extLst>
              <a:ext uri="{91240B29-F687-4F45-9708-019B960494DF}">
                <a14:hiddenLine xmlns:a14="http://schemas.microsoft.com/office/drawing/2010/main" w="9525">
                  <a:solidFill>
                    <a:srgbClr val="1482B6"/>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文本框 23"/>
          <p:cNvSpPr txBox="1"/>
          <p:nvPr/>
        </p:nvSpPr>
        <p:spPr>
          <a:xfrm>
            <a:off x="127000" y="93663"/>
            <a:ext cx="2667000"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rgbClr val="262626"/>
                </a:solidFill>
                <a:latin typeface="微软雅黑" panose="020B0503020204020204" pitchFamily="34" charset="-122"/>
                <a:ea typeface="微软雅黑" panose="020B0503020204020204" pitchFamily="34" charset="-122"/>
              </a:rPr>
              <a:t>点击此处添加标题</a:t>
            </a:r>
          </a:p>
        </p:txBody>
      </p:sp>
      <p:sp>
        <p:nvSpPr>
          <p:cNvPr id="34819" name="Rectangle 634"/>
          <p:cNvSpPr/>
          <p:nvPr/>
        </p:nvSpPr>
        <p:spPr>
          <a:xfrm>
            <a:off x="949325" y="4075113"/>
            <a:ext cx="3236913" cy="692150"/>
          </a:xfrm>
          <a:prstGeom prst="rect">
            <a:avLst/>
          </a:prstGeom>
          <a:solidFill>
            <a:srgbClr val="B42718"/>
          </a:solidFill>
          <a:ln w="9525">
            <a:noFill/>
          </a:ln>
        </p:spPr>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endParaRPr lang="zh-CN" altLang="en-US" sz="1800" dirty="0">
              <a:solidFill>
                <a:srgbClr val="000000"/>
              </a:solidFill>
            </a:endParaRPr>
          </a:p>
        </p:txBody>
      </p:sp>
      <p:sp>
        <p:nvSpPr>
          <p:cNvPr id="7" name="TextBox 707"/>
          <p:cNvSpPr txBox="1"/>
          <p:nvPr/>
        </p:nvSpPr>
        <p:spPr>
          <a:xfrm>
            <a:off x="2506663" y="4219575"/>
            <a:ext cx="1646238" cy="400050"/>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输入您的</a:t>
            </a:r>
            <a:r>
              <a:rPr kumimoji="0" lang="zh-CN" altLang="en-US" sz="20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标题</a:t>
            </a:r>
            <a:endParaRPr kumimoji="0" lang="zh-CN" altLang="en-US" sz="32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4821" name="Freeform 71"/>
          <p:cNvSpPr/>
          <p:nvPr/>
        </p:nvSpPr>
        <p:spPr>
          <a:xfrm>
            <a:off x="1222375" y="4241800"/>
            <a:ext cx="336550" cy="361950"/>
          </a:xfrm>
          <a:custGeom>
            <a:avLst/>
            <a:gdLst/>
            <a:ahLst/>
            <a:cxnLst>
              <a:cxn ang="0">
                <a:pos x="2147483646" y="2147483646"/>
              </a:cxn>
              <a:cxn ang="0">
                <a:pos x="2147483646" y="2147483646"/>
              </a:cxn>
              <a:cxn ang="0">
                <a:pos x="2147483646" y="0"/>
              </a:cxn>
              <a:cxn ang="0">
                <a:pos x="2147483646" y="2147483646"/>
              </a:cxn>
              <a:cxn ang="0">
                <a:pos x="2147483646" y="2147483646"/>
              </a:cxn>
              <a:cxn ang="0">
                <a:pos x="0" y="2147483646"/>
              </a:cxn>
              <a:cxn ang="0">
                <a:pos x="2147483646" y="2147483646"/>
              </a:cxn>
              <a:cxn ang="0">
                <a:pos x="2147483646" y="2147483646"/>
              </a:cxn>
            </a:cxnLst>
            <a:rect l="0" t="0" r="0" b="0"/>
            <a:pathLst>
              <a:path w="40" h="43">
                <a:moveTo>
                  <a:pt x="26" y="18"/>
                </a:moveTo>
                <a:cubicBezTo>
                  <a:pt x="28" y="16"/>
                  <a:pt x="30" y="13"/>
                  <a:pt x="30" y="10"/>
                </a:cubicBezTo>
                <a:cubicBezTo>
                  <a:pt x="30" y="4"/>
                  <a:pt x="26" y="0"/>
                  <a:pt x="20" y="0"/>
                </a:cubicBezTo>
                <a:cubicBezTo>
                  <a:pt x="14" y="0"/>
                  <a:pt x="10" y="4"/>
                  <a:pt x="10" y="10"/>
                </a:cubicBezTo>
                <a:cubicBezTo>
                  <a:pt x="10" y="13"/>
                  <a:pt x="11" y="16"/>
                  <a:pt x="14" y="18"/>
                </a:cubicBezTo>
                <a:cubicBezTo>
                  <a:pt x="7" y="22"/>
                  <a:pt x="1" y="31"/>
                  <a:pt x="0" y="43"/>
                </a:cubicBezTo>
                <a:cubicBezTo>
                  <a:pt x="40" y="43"/>
                  <a:pt x="40" y="43"/>
                  <a:pt x="40" y="43"/>
                </a:cubicBezTo>
                <a:cubicBezTo>
                  <a:pt x="39" y="31"/>
                  <a:pt x="33" y="22"/>
                  <a:pt x="26" y="18"/>
                </a:cubicBezTo>
                <a:close/>
              </a:path>
            </a:pathLst>
          </a:custGeom>
          <a:solidFill>
            <a:srgbClr val="FFFFFF">
              <a:alpha val="100000"/>
            </a:srgbClr>
          </a:solidFill>
          <a:ln w="9525">
            <a:noFill/>
          </a:ln>
        </p:spPr>
        <p:txBody>
          <a:bodyPr/>
          <a:lstStyle/>
          <a:p>
            <a:endParaRPr lang="zh-CN" altLang="en-US"/>
          </a:p>
        </p:txBody>
      </p:sp>
      <p:sp>
        <p:nvSpPr>
          <p:cNvPr id="34822" name="矩形 1"/>
          <p:cNvSpPr/>
          <p:nvPr/>
        </p:nvSpPr>
        <p:spPr>
          <a:xfrm>
            <a:off x="871538" y="4938713"/>
            <a:ext cx="3236912" cy="954107"/>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fontAlgn="auto" hangingPunct="1">
              <a:lnSpc>
                <a:spcPct val="100000"/>
              </a:lnSpc>
              <a:spcBef>
                <a:spcPts val="0"/>
              </a:spcBef>
              <a:spcAft>
                <a:spcPts val="0"/>
              </a:spcAft>
              <a:buNone/>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a:t>
            </a:r>
          </a:p>
        </p:txBody>
      </p:sp>
      <p:sp>
        <p:nvSpPr>
          <p:cNvPr id="12" name="Rectangle 632"/>
          <p:cNvSpPr>
            <a:spLocks noChangeArrowheads="1"/>
          </p:cNvSpPr>
          <p:nvPr/>
        </p:nvSpPr>
        <p:spPr bwMode="auto">
          <a:xfrm>
            <a:off x="4437063" y="1812925"/>
            <a:ext cx="3235325" cy="690563"/>
          </a:xfrm>
          <a:prstGeom prst="rect">
            <a:avLst/>
          </a:prstGeom>
          <a:solidFill>
            <a:srgbClr val="3A823C"/>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13" name="TextBox 707"/>
          <p:cNvSpPr txBox="1"/>
          <p:nvPr/>
        </p:nvSpPr>
        <p:spPr>
          <a:xfrm>
            <a:off x="5967413" y="1947863"/>
            <a:ext cx="1646238" cy="400050"/>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输入您的</a:t>
            </a:r>
            <a:r>
              <a:rPr kumimoji="0" lang="zh-CN" altLang="en-US" sz="20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标题</a:t>
            </a:r>
            <a:endParaRPr kumimoji="0" lang="zh-CN" altLang="en-US" sz="32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34825" name="图片 13"/>
          <p:cNvPicPr>
            <a:picLocks noChangeAspect="1"/>
          </p:cNvPicPr>
          <p:nvPr/>
        </p:nvPicPr>
        <p:blipFill>
          <a:blip r:embed="rId3"/>
          <a:stretch>
            <a:fillRect/>
          </a:stretch>
        </p:blipFill>
        <p:spPr>
          <a:xfrm>
            <a:off x="4592638" y="1862138"/>
            <a:ext cx="609600" cy="609600"/>
          </a:xfrm>
          <a:prstGeom prst="rect">
            <a:avLst/>
          </a:prstGeom>
          <a:noFill/>
          <a:ln w="9525">
            <a:noFill/>
          </a:ln>
        </p:spPr>
      </p:pic>
      <p:sp>
        <p:nvSpPr>
          <p:cNvPr id="34826" name="矩形 1"/>
          <p:cNvSpPr/>
          <p:nvPr/>
        </p:nvSpPr>
        <p:spPr>
          <a:xfrm>
            <a:off x="4349750" y="2635250"/>
            <a:ext cx="3235325" cy="954107"/>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fontAlgn="auto" hangingPunct="1">
              <a:lnSpc>
                <a:spcPct val="100000"/>
              </a:lnSpc>
              <a:spcBef>
                <a:spcPts val="0"/>
              </a:spcBef>
              <a:spcAft>
                <a:spcPts val="0"/>
              </a:spcAft>
              <a:buNone/>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a:t>
            </a:r>
          </a:p>
        </p:txBody>
      </p:sp>
      <p:sp>
        <p:nvSpPr>
          <p:cNvPr id="18" name="Rectangle 635"/>
          <p:cNvSpPr>
            <a:spLocks noChangeArrowheads="1"/>
          </p:cNvSpPr>
          <p:nvPr/>
        </p:nvSpPr>
        <p:spPr bwMode="auto">
          <a:xfrm>
            <a:off x="4437063" y="4075113"/>
            <a:ext cx="3235325" cy="692150"/>
          </a:xfrm>
          <a:prstGeom prst="rect">
            <a:avLst/>
          </a:prstGeom>
          <a:solidFill>
            <a:srgbClr val="C1A716"/>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19" name="TextBox 707"/>
          <p:cNvSpPr txBox="1"/>
          <p:nvPr/>
        </p:nvSpPr>
        <p:spPr>
          <a:xfrm>
            <a:off x="5957888" y="4224338"/>
            <a:ext cx="1646238" cy="400050"/>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输入您的</a:t>
            </a:r>
            <a:r>
              <a:rPr kumimoji="0" lang="zh-CN" altLang="en-US" sz="20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标题</a:t>
            </a:r>
            <a:endParaRPr kumimoji="0" lang="zh-CN" altLang="en-US" sz="32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4829" name="Freeform 70"/>
          <p:cNvSpPr/>
          <p:nvPr/>
        </p:nvSpPr>
        <p:spPr>
          <a:xfrm>
            <a:off x="4651375" y="4241800"/>
            <a:ext cx="506413" cy="379413"/>
          </a:xfrm>
          <a:custGeom>
            <a:avLst/>
            <a:gdLst/>
            <a:ahLst/>
            <a:cxnLst>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rect l="0" t="0" r="0" b="0"/>
            <a:pathLst>
              <a:path w="60" h="45">
                <a:moveTo>
                  <a:pt x="30" y="0"/>
                </a:moveTo>
                <a:cubicBezTo>
                  <a:pt x="14" y="0"/>
                  <a:pt x="0" y="9"/>
                  <a:pt x="0" y="20"/>
                </a:cubicBezTo>
                <a:cubicBezTo>
                  <a:pt x="0" y="28"/>
                  <a:pt x="6" y="34"/>
                  <a:pt x="15" y="38"/>
                </a:cubicBezTo>
                <a:cubicBezTo>
                  <a:pt x="9" y="45"/>
                  <a:pt x="9" y="45"/>
                  <a:pt x="9" y="45"/>
                </a:cubicBezTo>
                <a:cubicBezTo>
                  <a:pt x="20" y="39"/>
                  <a:pt x="20" y="39"/>
                  <a:pt x="20" y="39"/>
                </a:cubicBezTo>
                <a:cubicBezTo>
                  <a:pt x="23" y="40"/>
                  <a:pt x="27" y="41"/>
                  <a:pt x="30" y="41"/>
                </a:cubicBezTo>
                <a:cubicBezTo>
                  <a:pt x="47" y="41"/>
                  <a:pt x="60" y="32"/>
                  <a:pt x="60" y="20"/>
                </a:cubicBezTo>
                <a:cubicBezTo>
                  <a:pt x="60" y="9"/>
                  <a:pt x="47" y="0"/>
                  <a:pt x="30" y="0"/>
                </a:cubicBezTo>
                <a:close/>
              </a:path>
            </a:pathLst>
          </a:custGeom>
          <a:solidFill>
            <a:srgbClr val="FFFFFF">
              <a:alpha val="100000"/>
            </a:srgbClr>
          </a:solidFill>
          <a:ln w="9525">
            <a:noFill/>
          </a:ln>
        </p:spPr>
        <p:txBody>
          <a:bodyPr/>
          <a:lstStyle/>
          <a:p>
            <a:endParaRPr lang="zh-CN" altLang="en-US"/>
          </a:p>
        </p:txBody>
      </p:sp>
      <p:sp>
        <p:nvSpPr>
          <p:cNvPr id="34830" name="矩形 1"/>
          <p:cNvSpPr/>
          <p:nvPr/>
        </p:nvSpPr>
        <p:spPr>
          <a:xfrm>
            <a:off x="4338638" y="4903788"/>
            <a:ext cx="3236912" cy="954107"/>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fontAlgn="auto" hangingPunct="1">
              <a:lnSpc>
                <a:spcPct val="100000"/>
              </a:lnSpc>
              <a:spcBef>
                <a:spcPts val="0"/>
              </a:spcBef>
              <a:spcAft>
                <a:spcPts val="0"/>
              </a:spcAft>
              <a:buNone/>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a:t>
            </a:r>
          </a:p>
        </p:txBody>
      </p:sp>
      <p:sp>
        <p:nvSpPr>
          <p:cNvPr id="25" name="Rectangle 633"/>
          <p:cNvSpPr>
            <a:spLocks noChangeArrowheads="1"/>
          </p:cNvSpPr>
          <p:nvPr/>
        </p:nvSpPr>
        <p:spPr bwMode="auto">
          <a:xfrm>
            <a:off x="7953375" y="1812925"/>
            <a:ext cx="3235325" cy="690563"/>
          </a:xfrm>
          <a:prstGeom prst="rect">
            <a:avLst/>
          </a:prstGeom>
          <a:solidFill>
            <a:srgbClr val="B42718"/>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26" name="TextBox 707"/>
          <p:cNvSpPr txBox="1"/>
          <p:nvPr/>
        </p:nvSpPr>
        <p:spPr>
          <a:xfrm>
            <a:off x="9542463" y="1962150"/>
            <a:ext cx="1646238" cy="400050"/>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输入您的</a:t>
            </a:r>
            <a:r>
              <a:rPr kumimoji="0" lang="zh-CN" altLang="en-US" sz="20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标题</a:t>
            </a:r>
            <a:endParaRPr kumimoji="0" lang="zh-CN" altLang="en-US" sz="32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4833" name="Freeform 76"/>
          <p:cNvSpPr/>
          <p:nvPr/>
        </p:nvSpPr>
        <p:spPr>
          <a:xfrm>
            <a:off x="8151813" y="1951038"/>
            <a:ext cx="455612" cy="41275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54" h="49">
                <a:moveTo>
                  <a:pt x="27" y="11"/>
                </a:moveTo>
                <a:cubicBezTo>
                  <a:pt x="25" y="4"/>
                  <a:pt x="20" y="0"/>
                  <a:pt x="14" y="1"/>
                </a:cubicBezTo>
                <a:cubicBezTo>
                  <a:pt x="4" y="1"/>
                  <a:pt x="0" y="8"/>
                  <a:pt x="1" y="17"/>
                </a:cubicBezTo>
                <a:cubicBezTo>
                  <a:pt x="2" y="28"/>
                  <a:pt x="17" y="35"/>
                  <a:pt x="27" y="49"/>
                </a:cubicBezTo>
                <a:cubicBezTo>
                  <a:pt x="37" y="35"/>
                  <a:pt x="52" y="29"/>
                  <a:pt x="53" y="17"/>
                </a:cubicBezTo>
                <a:cubicBezTo>
                  <a:pt x="54" y="9"/>
                  <a:pt x="51" y="2"/>
                  <a:pt x="41" y="1"/>
                </a:cubicBezTo>
                <a:cubicBezTo>
                  <a:pt x="34" y="0"/>
                  <a:pt x="30" y="4"/>
                  <a:pt x="27" y="11"/>
                </a:cubicBezTo>
                <a:cubicBezTo>
                  <a:pt x="27" y="11"/>
                  <a:pt x="27" y="11"/>
                  <a:pt x="27" y="11"/>
                </a:cubicBezTo>
                <a:close/>
              </a:path>
            </a:pathLst>
          </a:custGeom>
          <a:solidFill>
            <a:srgbClr val="FFFFFF">
              <a:alpha val="100000"/>
            </a:srgbClr>
          </a:solidFill>
          <a:ln w="9525">
            <a:noFill/>
          </a:ln>
        </p:spPr>
        <p:txBody>
          <a:bodyPr/>
          <a:lstStyle/>
          <a:p>
            <a:endParaRPr lang="zh-CN" altLang="en-US"/>
          </a:p>
        </p:txBody>
      </p:sp>
      <p:sp>
        <p:nvSpPr>
          <p:cNvPr id="34834" name="矩形 1"/>
          <p:cNvSpPr/>
          <p:nvPr/>
        </p:nvSpPr>
        <p:spPr>
          <a:xfrm>
            <a:off x="7848600" y="2641600"/>
            <a:ext cx="3236913" cy="954107"/>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fontAlgn="auto" hangingPunct="1">
              <a:lnSpc>
                <a:spcPct val="100000"/>
              </a:lnSpc>
              <a:spcBef>
                <a:spcPts val="0"/>
              </a:spcBef>
              <a:spcAft>
                <a:spcPts val="0"/>
              </a:spcAft>
              <a:buNone/>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a:t>
            </a:r>
          </a:p>
        </p:txBody>
      </p:sp>
      <p:sp>
        <p:nvSpPr>
          <p:cNvPr id="34835" name="矩形 1"/>
          <p:cNvSpPr/>
          <p:nvPr/>
        </p:nvSpPr>
        <p:spPr>
          <a:xfrm>
            <a:off x="7848600" y="4903788"/>
            <a:ext cx="3236913" cy="954107"/>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fontAlgn="auto" hangingPunct="1">
              <a:lnSpc>
                <a:spcPct val="100000"/>
              </a:lnSpc>
              <a:spcBef>
                <a:spcPts val="0"/>
              </a:spcBef>
              <a:spcAft>
                <a:spcPts val="0"/>
              </a:spcAft>
              <a:buNone/>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a:t>
            </a:r>
          </a:p>
        </p:txBody>
      </p:sp>
      <p:sp>
        <p:nvSpPr>
          <p:cNvPr id="31" name="Rectangle 636"/>
          <p:cNvSpPr>
            <a:spLocks noChangeArrowheads="1"/>
          </p:cNvSpPr>
          <p:nvPr/>
        </p:nvSpPr>
        <p:spPr bwMode="auto">
          <a:xfrm>
            <a:off x="7953375" y="4075113"/>
            <a:ext cx="3235325" cy="692150"/>
          </a:xfrm>
          <a:prstGeom prst="rect">
            <a:avLst/>
          </a:prstGeom>
          <a:solidFill>
            <a:srgbClr val="3A823C"/>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32" name="TextBox 707"/>
          <p:cNvSpPr txBox="1"/>
          <p:nvPr/>
        </p:nvSpPr>
        <p:spPr>
          <a:xfrm>
            <a:off x="9571038" y="4241800"/>
            <a:ext cx="1646238" cy="400050"/>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输入您的</a:t>
            </a:r>
            <a:r>
              <a:rPr kumimoji="0" lang="zh-CN" altLang="en-US" sz="20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标题</a:t>
            </a:r>
            <a:endParaRPr kumimoji="0" lang="zh-CN" altLang="en-US" sz="32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34838" name="图片 32"/>
          <p:cNvPicPr>
            <a:picLocks noChangeAspect="1"/>
          </p:cNvPicPr>
          <p:nvPr/>
        </p:nvPicPr>
        <p:blipFill>
          <a:blip r:embed="rId4"/>
          <a:stretch>
            <a:fillRect/>
          </a:stretch>
        </p:blipFill>
        <p:spPr>
          <a:xfrm>
            <a:off x="8096250" y="4132263"/>
            <a:ext cx="566738" cy="573087"/>
          </a:xfrm>
          <a:prstGeom prst="rect">
            <a:avLst/>
          </a:prstGeom>
          <a:noFill/>
          <a:ln w="9525">
            <a:noFill/>
          </a:ln>
        </p:spPr>
      </p:pic>
      <p:sp>
        <p:nvSpPr>
          <p:cNvPr id="34839" name="矩形 1"/>
          <p:cNvSpPr/>
          <p:nvPr/>
        </p:nvSpPr>
        <p:spPr>
          <a:xfrm>
            <a:off x="871538" y="2670175"/>
            <a:ext cx="3236912" cy="954107"/>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fontAlgn="auto" hangingPunct="1">
              <a:lnSpc>
                <a:spcPct val="100000"/>
              </a:lnSpc>
              <a:spcBef>
                <a:spcPts val="0"/>
              </a:spcBef>
              <a:spcAft>
                <a:spcPts val="0"/>
              </a:spcAft>
              <a:buNone/>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a:t>
            </a:r>
          </a:p>
        </p:txBody>
      </p:sp>
      <p:sp>
        <p:nvSpPr>
          <p:cNvPr id="37" name="Rectangle 631"/>
          <p:cNvSpPr>
            <a:spLocks noChangeArrowheads="1"/>
          </p:cNvSpPr>
          <p:nvPr/>
        </p:nvSpPr>
        <p:spPr bwMode="auto">
          <a:xfrm>
            <a:off x="949325" y="1812925"/>
            <a:ext cx="3236913" cy="690563"/>
          </a:xfrm>
          <a:prstGeom prst="rect">
            <a:avLst/>
          </a:prstGeom>
          <a:solidFill>
            <a:srgbClr val="C1A716"/>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38" name="TextBox 707"/>
          <p:cNvSpPr txBox="1"/>
          <p:nvPr/>
        </p:nvSpPr>
        <p:spPr>
          <a:xfrm>
            <a:off x="2533650" y="1966913"/>
            <a:ext cx="1646238" cy="400050"/>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输入您的</a:t>
            </a:r>
            <a:r>
              <a:rPr kumimoji="0" lang="zh-CN" altLang="en-US" sz="20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标题</a:t>
            </a:r>
            <a:endParaRPr kumimoji="0" lang="zh-CN" altLang="en-US" sz="32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34842" name="图片 38"/>
          <p:cNvPicPr>
            <a:picLocks noChangeAspect="1"/>
          </p:cNvPicPr>
          <p:nvPr/>
        </p:nvPicPr>
        <p:blipFill>
          <a:blip r:embed="rId5"/>
          <a:stretch>
            <a:fillRect/>
          </a:stretch>
        </p:blipFill>
        <p:spPr>
          <a:xfrm>
            <a:off x="1119188" y="1900238"/>
            <a:ext cx="515937" cy="515937"/>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图片 4"/>
          <p:cNvPicPr>
            <a:picLocks noChangeAspect="1"/>
          </p:cNvPicPr>
          <p:nvPr/>
        </p:nvPicPr>
        <p:blipFill>
          <a:blip r:embed="rId3"/>
          <a:srcRect l="7083" t="1135" r="7918" b="2"/>
          <a:stretch>
            <a:fillRect/>
          </a:stretch>
        </p:blipFill>
        <p:spPr>
          <a:xfrm>
            <a:off x="0" y="0"/>
            <a:ext cx="12192000" cy="6858000"/>
          </a:xfrm>
          <a:prstGeom prst="rect">
            <a:avLst/>
          </a:prstGeom>
          <a:noFill/>
          <a:ln w="9525">
            <a:noFill/>
          </a:ln>
        </p:spPr>
      </p:pic>
      <p:sp>
        <p:nvSpPr>
          <p:cNvPr id="35843" name="文本框 6"/>
          <p:cNvSpPr txBox="1"/>
          <p:nvPr/>
        </p:nvSpPr>
        <p:spPr>
          <a:xfrm>
            <a:off x="6102350" y="3111500"/>
            <a:ext cx="4629150" cy="36830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dist" eaLnBrk="1" hangingPunct="1">
              <a:lnSpc>
                <a:spcPct val="100000"/>
              </a:lnSpc>
              <a:spcBef>
                <a:spcPct val="0"/>
              </a:spcBef>
              <a:buNone/>
            </a:pPr>
            <a:r>
              <a:rPr lang="en-US" altLang="zh-CN" sz="1800" dirty="0">
                <a:solidFill>
                  <a:srgbClr val="C1A716"/>
                </a:solidFill>
              </a:rPr>
              <a:t>THANK YOU</a:t>
            </a:r>
            <a:endParaRPr lang="zh-CN" altLang="en-US" sz="1800" dirty="0">
              <a:solidFill>
                <a:srgbClr val="C1A716"/>
              </a:solidFill>
            </a:endParaRPr>
          </a:p>
        </p:txBody>
      </p:sp>
      <p:pic>
        <p:nvPicPr>
          <p:cNvPr id="35844" name="图片 1"/>
          <p:cNvPicPr>
            <a:picLocks noChangeAspect="1"/>
          </p:cNvPicPr>
          <p:nvPr/>
        </p:nvPicPr>
        <p:blipFill>
          <a:blip r:embed="rId4"/>
          <a:srcRect l="9875" t="22841" r="14822" b="30746"/>
          <a:stretch>
            <a:fillRect/>
          </a:stretch>
        </p:blipFill>
        <p:spPr>
          <a:xfrm>
            <a:off x="6102350" y="1866900"/>
            <a:ext cx="5219700" cy="109220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2738438"/>
            <a:ext cx="12192000" cy="2349500"/>
          </a:xfrm>
          <a:prstGeom prst="rect">
            <a:avLst/>
          </a:prstGeom>
          <a:solidFill>
            <a:srgbClr val="C1A7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11267" name="图片 5"/>
          <p:cNvPicPr>
            <a:picLocks noChangeAspect="1"/>
          </p:cNvPicPr>
          <p:nvPr/>
        </p:nvPicPr>
        <p:blipFill>
          <a:blip r:embed="rId3"/>
          <a:srcRect l="4099" t="14714" r="42365" b="2713"/>
          <a:stretch>
            <a:fillRect/>
          </a:stretch>
        </p:blipFill>
        <p:spPr>
          <a:xfrm>
            <a:off x="0" y="906463"/>
            <a:ext cx="5362575" cy="4638675"/>
          </a:xfrm>
          <a:prstGeom prst="rect">
            <a:avLst/>
          </a:prstGeom>
          <a:noFill/>
          <a:ln w="9525">
            <a:noFill/>
          </a:ln>
        </p:spPr>
      </p:pic>
      <p:sp>
        <p:nvSpPr>
          <p:cNvPr id="11268" name="文本框 8"/>
          <p:cNvSpPr txBox="1"/>
          <p:nvPr/>
        </p:nvSpPr>
        <p:spPr>
          <a:xfrm>
            <a:off x="5708650" y="2976563"/>
            <a:ext cx="5816600" cy="92392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5400" b="1" dirty="0">
                <a:solidFill>
                  <a:schemeClr val="bg1"/>
                </a:solidFill>
                <a:latin typeface="微软雅黑" panose="020B0503020204020204" pitchFamily="34" charset="-122"/>
                <a:ea typeface="微软雅黑" panose="020B0503020204020204" pitchFamily="34" charset="-122"/>
              </a:rPr>
              <a:t>点击此处添加标题</a:t>
            </a:r>
          </a:p>
        </p:txBody>
      </p:sp>
      <p:sp>
        <p:nvSpPr>
          <p:cNvPr id="11269" name="文本框 9"/>
          <p:cNvSpPr txBox="1"/>
          <p:nvPr/>
        </p:nvSpPr>
        <p:spPr>
          <a:xfrm>
            <a:off x="5708650" y="3938588"/>
            <a:ext cx="2139950" cy="40005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342900" lvl="0" indent="-342900" eaLnBrk="1" hangingPunct="1">
              <a:lnSpc>
                <a:spcPct val="100000"/>
              </a:lnSpc>
              <a:spcBef>
                <a:spcPct val="0"/>
              </a:spcBef>
            </a:pPr>
            <a:r>
              <a:rPr lang="zh-CN" altLang="en-US" sz="2000" dirty="0">
                <a:solidFill>
                  <a:schemeClr val="bg1"/>
                </a:solidFill>
                <a:latin typeface="微软雅黑" panose="020B0503020204020204" pitchFamily="34" charset="-122"/>
                <a:ea typeface="微软雅黑" panose="020B0503020204020204" pitchFamily="34" charset="-122"/>
              </a:rPr>
              <a:t>添加小标题 </a:t>
            </a:r>
            <a:r>
              <a:rPr lang="en-US" altLang="zh-CN" sz="2000" dirty="0">
                <a:solidFill>
                  <a:schemeClr val="bg1"/>
                </a:solidFill>
                <a:latin typeface="微软雅黑" panose="020B0503020204020204" pitchFamily="34" charset="-122"/>
                <a:ea typeface="微软雅黑" panose="020B0503020204020204" pitchFamily="34" charset="-122"/>
              </a:rPr>
              <a:t>1</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1270" name="文本框 10"/>
          <p:cNvSpPr txBox="1"/>
          <p:nvPr/>
        </p:nvSpPr>
        <p:spPr>
          <a:xfrm>
            <a:off x="8629650" y="3938588"/>
            <a:ext cx="2139950" cy="40005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342900" lvl="0" indent="-342900" eaLnBrk="1" hangingPunct="1">
              <a:lnSpc>
                <a:spcPct val="100000"/>
              </a:lnSpc>
              <a:spcBef>
                <a:spcPct val="0"/>
              </a:spcBef>
            </a:pPr>
            <a:r>
              <a:rPr lang="zh-CN" altLang="en-US" sz="2000" dirty="0">
                <a:solidFill>
                  <a:schemeClr val="bg1"/>
                </a:solidFill>
                <a:latin typeface="微软雅黑" panose="020B0503020204020204" pitchFamily="34" charset="-122"/>
                <a:ea typeface="微软雅黑" panose="020B0503020204020204" pitchFamily="34" charset="-122"/>
              </a:rPr>
              <a:t>添加小标题 </a:t>
            </a:r>
            <a:r>
              <a:rPr lang="en-US" altLang="zh-CN" sz="2000" dirty="0">
                <a:solidFill>
                  <a:schemeClr val="bg1"/>
                </a:solidFill>
                <a:latin typeface="微软雅黑" panose="020B0503020204020204" pitchFamily="34" charset="-122"/>
                <a:ea typeface="微软雅黑" panose="020B0503020204020204" pitchFamily="34" charset="-122"/>
              </a:rPr>
              <a:t>2</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1271" name="文本框 11"/>
          <p:cNvSpPr txBox="1"/>
          <p:nvPr/>
        </p:nvSpPr>
        <p:spPr>
          <a:xfrm>
            <a:off x="5708650" y="4460875"/>
            <a:ext cx="2139950" cy="401638"/>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342900" lvl="0" indent="-342900" eaLnBrk="1" hangingPunct="1">
              <a:lnSpc>
                <a:spcPct val="100000"/>
              </a:lnSpc>
              <a:spcBef>
                <a:spcPct val="0"/>
              </a:spcBef>
            </a:pPr>
            <a:r>
              <a:rPr lang="zh-CN" altLang="en-US" sz="2000" dirty="0">
                <a:solidFill>
                  <a:schemeClr val="bg1"/>
                </a:solidFill>
                <a:latin typeface="微软雅黑" panose="020B0503020204020204" pitchFamily="34" charset="-122"/>
                <a:ea typeface="微软雅黑" panose="020B0503020204020204" pitchFamily="34" charset="-122"/>
              </a:rPr>
              <a:t>添加小标题 </a:t>
            </a:r>
            <a:r>
              <a:rPr lang="en-US" altLang="zh-CN" sz="2000" dirty="0">
                <a:solidFill>
                  <a:schemeClr val="bg1"/>
                </a:solidFill>
                <a:latin typeface="微软雅黑" panose="020B0503020204020204" pitchFamily="34" charset="-122"/>
                <a:ea typeface="微软雅黑" panose="020B0503020204020204" pitchFamily="34" charset="-122"/>
              </a:rPr>
              <a:t>3</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1272" name="文本框 12"/>
          <p:cNvSpPr txBox="1"/>
          <p:nvPr/>
        </p:nvSpPr>
        <p:spPr>
          <a:xfrm>
            <a:off x="8629650" y="4460875"/>
            <a:ext cx="2139950" cy="401638"/>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342900" lvl="0" indent="-342900" eaLnBrk="1" hangingPunct="1">
              <a:lnSpc>
                <a:spcPct val="100000"/>
              </a:lnSpc>
              <a:spcBef>
                <a:spcPct val="0"/>
              </a:spcBef>
            </a:pPr>
            <a:r>
              <a:rPr lang="zh-CN" altLang="en-US" sz="2000" dirty="0">
                <a:solidFill>
                  <a:schemeClr val="bg1"/>
                </a:solidFill>
                <a:latin typeface="微软雅黑" panose="020B0503020204020204" pitchFamily="34" charset="-122"/>
                <a:ea typeface="微软雅黑" panose="020B0503020204020204" pitchFamily="34" charset="-122"/>
              </a:rPr>
              <a:t>添加小标题 </a:t>
            </a:r>
            <a:r>
              <a:rPr lang="en-US" altLang="zh-CN" sz="2000" dirty="0">
                <a:solidFill>
                  <a:schemeClr val="bg1"/>
                </a:solidFill>
                <a:latin typeface="微软雅黑" panose="020B0503020204020204" pitchFamily="34" charset="-122"/>
                <a:ea typeface="微软雅黑" panose="020B0503020204020204" pitchFamily="34" charset="-122"/>
              </a:rPr>
              <a:t>4</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文本框 23"/>
          <p:cNvSpPr txBox="1"/>
          <p:nvPr/>
        </p:nvSpPr>
        <p:spPr>
          <a:xfrm>
            <a:off x="127000" y="93663"/>
            <a:ext cx="2667000"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rgbClr val="262626"/>
                </a:solidFill>
                <a:latin typeface="微软雅黑" panose="020B0503020204020204" pitchFamily="34" charset="-122"/>
                <a:ea typeface="微软雅黑" panose="020B0503020204020204" pitchFamily="34" charset="-122"/>
              </a:rPr>
              <a:t>点击此处添加标题</a:t>
            </a:r>
          </a:p>
        </p:txBody>
      </p:sp>
      <p:pic>
        <p:nvPicPr>
          <p:cNvPr id="12291" name="图片 2"/>
          <p:cNvPicPr>
            <a:picLocks noChangeAspect="1"/>
          </p:cNvPicPr>
          <p:nvPr/>
        </p:nvPicPr>
        <p:blipFill>
          <a:blip r:embed="rId3"/>
          <a:stretch>
            <a:fillRect/>
          </a:stretch>
        </p:blipFill>
        <p:spPr>
          <a:xfrm>
            <a:off x="609600" y="2176463"/>
            <a:ext cx="3619500" cy="3195637"/>
          </a:xfrm>
          <a:prstGeom prst="rect">
            <a:avLst/>
          </a:prstGeom>
          <a:noFill/>
          <a:ln w="9525">
            <a:noFill/>
          </a:ln>
        </p:spPr>
      </p:pic>
      <p:sp>
        <p:nvSpPr>
          <p:cNvPr id="4" name="矩形 3"/>
          <p:cNvSpPr/>
          <p:nvPr/>
        </p:nvSpPr>
        <p:spPr>
          <a:xfrm>
            <a:off x="0" y="5994400"/>
            <a:ext cx="12192000" cy="863600"/>
          </a:xfrm>
          <a:prstGeom prst="rect">
            <a:avLst/>
          </a:prstGeom>
          <a:solidFill>
            <a:srgbClr val="3274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cxnSp>
        <p:nvCxnSpPr>
          <p:cNvPr id="10" name="直接连接符 9"/>
          <p:cNvCxnSpPr/>
          <p:nvPr/>
        </p:nvCxnSpPr>
        <p:spPr>
          <a:xfrm>
            <a:off x="9956800" y="1779588"/>
            <a:ext cx="0" cy="65405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294" name="文本框 10"/>
          <p:cNvSpPr txBox="1"/>
          <p:nvPr/>
        </p:nvSpPr>
        <p:spPr>
          <a:xfrm>
            <a:off x="10067925" y="1903413"/>
            <a:ext cx="1008063" cy="708025"/>
          </a:xfrm>
          <a:prstGeom prst="rect">
            <a:avLst/>
          </a:prstGeom>
          <a:noFill/>
          <a:ln w="9525">
            <a:noFill/>
          </a:ln>
        </p:spPr>
        <p:txBody>
          <a:bodyPr wrap="non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en-US" altLang="zh-CN" sz="4000" b="1" dirty="0">
                <a:solidFill>
                  <a:srgbClr val="000000"/>
                </a:solidFill>
                <a:latin typeface="微软雅黑" panose="020B0503020204020204" pitchFamily="34" charset="-122"/>
                <a:ea typeface="微软雅黑" panose="020B0503020204020204" pitchFamily="34" charset="-122"/>
              </a:rPr>
              <a:t>35</a:t>
            </a:r>
            <a:r>
              <a:rPr lang="en-US" altLang="zh-CN" sz="1600" b="1" dirty="0">
                <a:solidFill>
                  <a:srgbClr val="000000"/>
                </a:solidFill>
                <a:latin typeface="微软雅黑" panose="020B0503020204020204" pitchFamily="34" charset="-122"/>
                <a:ea typeface="微软雅黑" panose="020B0503020204020204" pitchFamily="34" charset="-122"/>
              </a:rPr>
              <a:t>%</a:t>
            </a:r>
            <a:endParaRPr lang="zh-CN" altLang="en-US" sz="1600" b="1" dirty="0">
              <a:solidFill>
                <a:srgbClr val="000000"/>
              </a:solidFill>
              <a:latin typeface="微软雅黑" panose="020B0503020204020204" pitchFamily="34" charset="-122"/>
              <a:ea typeface="微软雅黑" panose="020B0503020204020204" pitchFamily="34" charset="-122"/>
            </a:endParaRPr>
          </a:p>
        </p:txBody>
      </p:sp>
      <p:grpSp>
        <p:nvGrpSpPr>
          <p:cNvPr id="12295" name="组合 11"/>
          <p:cNvGrpSpPr/>
          <p:nvPr/>
        </p:nvGrpSpPr>
        <p:grpSpPr>
          <a:xfrm>
            <a:off x="6896100" y="1504951"/>
            <a:ext cx="2949575" cy="993003"/>
            <a:chOff x="751561" y="4488787"/>
            <a:chExt cx="2179598" cy="993376"/>
          </a:xfrm>
        </p:grpSpPr>
        <p:sp>
          <p:nvSpPr>
            <p:cNvPr id="12312" name="矩形 12"/>
            <p:cNvSpPr/>
            <p:nvPr/>
          </p:nvSpPr>
          <p:spPr>
            <a:xfrm>
              <a:off x="751561" y="4743222"/>
              <a:ext cx="2179598" cy="738941"/>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1400" dirty="0">
                  <a:solidFill>
                    <a:srgbClr val="000000"/>
                  </a:solidFill>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a:t>
              </a:r>
            </a:p>
          </p:txBody>
        </p:sp>
        <p:sp>
          <p:nvSpPr>
            <p:cNvPr id="11289" name="文本框 13"/>
            <p:cNvSpPr txBox="1">
              <a:spLocks noChangeArrowheads="1"/>
            </p:cNvSpPr>
            <p:nvPr/>
          </p:nvSpPr>
          <p:spPr bwMode="auto">
            <a:xfrm>
              <a:off x="752734" y="4488787"/>
              <a:ext cx="2071674" cy="338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单击此处添加标题</a:t>
              </a:r>
              <a:endPar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12296" name="Oval 3"/>
          <p:cNvSpPr/>
          <p:nvPr/>
        </p:nvSpPr>
        <p:spPr>
          <a:xfrm>
            <a:off x="6089650" y="1714500"/>
            <a:ext cx="493713" cy="493713"/>
          </a:xfrm>
          <a:prstGeom prst="ellipse">
            <a:avLst/>
          </a:prstGeom>
          <a:solidFill>
            <a:srgbClr val="B42718"/>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endParaRPr lang="zh-CN" altLang="en-US" sz="1800" dirty="0">
              <a:solidFill>
                <a:srgbClr val="000000"/>
              </a:solidFill>
              <a:latin typeface="Arial" panose="020B0604020202020204" pitchFamily="34" charset="0"/>
            </a:endParaRPr>
          </a:p>
        </p:txBody>
      </p:sp>
      <p:pic>
        <p:nvPicPr>
          <p:cNvPr id="12297" name="Picture 4" descr="图片1"/>
          <p:cNvPicPr>
            <a:picLocks noChangeAspect="1"/>
          </p:cNvPicPr>
          <p:nvPr/>
        </p:nvPicPr>
        <p:blipFill>
          <a:blip r:embed="rId4"/>
          <a:srcRect l="5106" t="1201" r="5646"/>
          <a:stretch>
            <a:fillRect/>
          </a:stretch>
        </p:blipFill>
        <p:spPr>
          <a:xfrm>
            <a:off x="5994400" y="1651000"/>
            <a:ext cx="676275" cy="749300"/>
          </a:xfrm>
          <a:prstGeom prst="rect">
            <a:avLst/>
          </a:prstGeom>
          <a:noFill/>
          <a:ln w="9525">
            <a:noFill/>
          </a:ln>
        </p:spPr>
      </p:pic>
      <p:cxnSp>
        <p:nvCxnSpPr>
          <p:cNvPr id="20" name="直接连接符 19"/>
          <p:cNvCxnSpPr/>
          <p:nvPr/>
        </p:nvCxnSpPr>
        <p:spPr>
          <a:xfrm>
            <a:off x="9956800" y="3025775"/>
            <a:ext cx="0" cy="65405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299" name="文本框 20"/>
          <p:cNvSpPr txBox="1"/>
          <p:nvPr/>
        </p:nvSpPr>
        <p:spPr>
          <a:xfrm>
            <a:off x="10067925" y="3151188"/>
            <a:ext cx="1008063" cy="706437"/>
          </a:xfrm>
          <a:prstGeom prst="rect">
            <a:avLst/>
          </a:prstGeom>
          <a:noFill/>
          <a:ln w="9525">
            <a:noFill/>
          </a:ln>
        </p:spPr>
        <p:txBody>
          <a:bodyPr wrap="non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en-US" altLang="zh-CN" sz="4000" b="1" dirty="0">
                <a:solidFill>
                  <a:srgbClr val="000000"/>
                </a:solidFill>
                <a:latin typeface="微软雅黑" panose="020B0503020204020204" pitchFamily="34" charset="-122"/>
                <a:ea typeface="微软雅黑" panose="020B0503020204020204" pitchFamily="34" charset="-122"/>
              </a:rPr>
              <a:t>47</a:t>
            </a:r>
            <a:r>
              <a:rPr lang="en-US" altLang="zh-CN" sz="1600" b="1" dirty="0">
                <a:solidFill>
                  <a:srgbClr val="000000"/>
                </a:solidFill>
                <a:latin typeface="微软雅黑" panose="020B0503020204020204" pitchFamily="34" charset="-122"/>
                <a:ea typeface="微软雅黑" panose="020B0503020204020204" pitchFamily="34" charset="-122"/>
              </a:rPr>
              <a:t>%</a:t>
            </a:r>
            <a:endParaRPr lang="zh-CN" altLang="en-US" sz="1600" b="1" dirty="0">
              <a:solidFill>
                <a:srgbClr val="000000"/>
              </a:solidFill>
              <a:latin typeface="微软雅黑" panose="020B0503020204020204" pitchFamily="34" charset="-122"/>
              <a:ea typeface="微软雅黑" panose="020B0503020204020204" pitchFamily="34" charset="-122"/>
            </a:endParaRPr>
          </a:p>
        </p:txBody>
      </p:sp>
      <p:grpSp>
        <p:nvGrpSpPr>
          <p:cNvPr id="12300" name="组合 21"/>
          <p:cNvGrpSpPr/>
          <p:nvPr/>
        </p:nvGrpSpPr>
        <p:grpSpPr>
          <a:xfrm>
            <a:off x="6896100" y="2751138"/>
            <a:ext cx="2949575" cy="993003"/>
            <a:chOff x="751561" y="4488787"/>
            <a:chExt cx="2179598" cy="993377"/>
          </a:xfrm>
        </p:grpSpPr>
        <p:sp>
          <p:nvSpPr>
            <p:cNvPr id="12310" name="矩形 22"/>
            <p:cNvSpPr/>
            <p:nvPr/>
          </p:nvSpPr>
          <p:spPr>
            <a:xfrm>
              <a:off x="751561" y="4743222"/>
              <a:ext cx="2179598" cy="73894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1400" dirty="0">
                  <a:solidFill>
                    <a:srgbClr val="000000"/>
                  </a:solidFill>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a:t>
              </a:r>
            </a:p>
          </p:txBody>
        </p:sp>
        <p:sp>
          <p:nvSpPr>
            <p:cNvPr id="11287" name="文本框 24"/>
            <p:cNvSpPr txBox="1">
              <a:spLocks noChangeArrowheads="1"/>
            </p:cNvSpPr>
            <p:nvPr/>
          </p:nvSpPr>
          <p:spPr bwMode="auto">
            <a:xfrm>
              <a:off x="752734" y="4488787"/>
              <a:ext cx="2071674" cy="338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单击此处添加标题</a:t>
              </a:r>
            </a:p>
          </p:txBody>
        </p:sp>
      </p:grpSp>
      <p:sp>
        <p:nvSpPr>
          <p:cNvPr id="12301" name="Oval 3"/>
          <p:cNvSpPr/>
          <p:nvPr/>
        </p:nvSpPr>
        <p:spPr>
          <a:xfrm>
            <a:off x="6084888" y="2994025"/>
            <a:ext cx="493712" cy="493713"/>
          </a:xfrm>
          <a:prstGeom prst="ellipse">
            <a:avLst/>
          </a:prstGeom>
          <a:solidFill>
            <a:srgbClr val="C1A716"/>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endParaRPr lang="zh-CN" altLang="en-US" sz="1800" dirty="0">
              <a:solidFill>
                <a:srgbClr val="000000"/>
              </a:solidFill>
              <a:latin typeface="Arial" panose="020B0604020202020204" pitchFamily="34" charset="0"/>
            </a:endParaRPr>
          </a:p>
        </p:txBody>
      </p:sp>
      <p:pic>
        <p:nvPicPr>
          <p:cNvPr id="12302" name="Picture 4" descr="图片1"/>
          <p:cNvPicPr>
            <a:picLocks noChangeAspect="1"/>
          </p:cNvPicPr>
          <p:nvPr/>
        </p:nvPicPr>
        <p:blipFill>
          <a:blip r:embed="rId4"/>
          <a:srcRect l="5106" t="1201" r="5646"/>
          <a:stretch>
            <a:fillRect/>
          </a:stretch>
        </p:blipFill>
        <p:spPr>
          <a:xfrm>
            <a:off x="5989638" y="2932113"/>
            <a:ext cx="674687" cy="747712"/>
          </a:xfrm>
          <a:prstGeom prst="rect">
            <a:avLst/>
          </a:prstGeom>
          <a:noFill/>
          <a:ln w="9525">
            <a:noFill/>
          </a:ln>
        </p:spPr>
      </p:pic>
      <p:cxnSp>
        <p:nvCxnSpPr>
          <p:cNvPr id="31" name="直接连接符 30"/>
          <p:cNvCxnSpPr/>
          <p:nvPr/>
        </p:nvCxnSpPr>
        <p:spPr>
          <a:xfrm>
            <a:off x="9956800" y="4271963"/>
            <a:ext cx="0" cy="65405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304" name="文本框 31"/>
          <p:cNvSpPr txBox="1"/>
          <p:nvPr/>
        </p:nvSpPr>
        <p:spPr>
          <a:xfrm>
            <a:off x="10067925" y="4397375"/>
            <a:ext cx="1008063" cy="708025"/>
          </a:xfrm>
          <a:prstGeom prst="rect">
            <a:avLst/>
          </a:prstGeom>
          <a:noFill/>
          <a:ln w="9525">
            <a:noFill/>
          </a:ln>
        </p:spPr>
        <p:txBody>
          <a:bodyPr wrap="non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en-US" altLang="zh-CN" sz="4000" b="1" dirty="0">
                <a:solidFill>
                  <a:srgbClr val="000000"/>
                </a:solidFill>
                <a:latin typeface="微软雅黑" panose="020B0503020204020204" pitchFamily="34" charset="-122"/>
                <a:ea typeface="微软雅黑" panose="020B0503020204020204" pitchFamily="34" charset="-122"/>
              </a:rPr>
              <a:t>85</a:t>
            </a:r>
            <a:r>
              <a:rPr lang="en-US" altLang="zh-CN" sz="1600" b="1" dirty="0">
                <a:solidFill>
                  <a:srgbClr val="000000"/>
                </a:solidFill>
                <a:latin typeface="微软雅黑" panose="020B0503020204020204" pitchFamily="34" charset="-122"/>
                <a:ea typeface="微软雅黑" panose="020B0503020204020204" pitchFamily="34" charset="-122"/>
              </a:rPr>
              <a:t>%</a:t>
            </a:r>
            <a:endParaRPr lang="zh-CN" altLang="en-US" sz="1600" b="1" dirty="0">
              <a:solidFill>
                <a:srgbClr val="000000"/>
              </a:solidFill>
              <a:latin typeface="微软雅黑" panose="020B0503020204020204" pitchFamily="34" charset="-122"/>
              <a:ea typeface="微软雅黑" panose="020B0503020204020204" pitchFamily="34" charset="-122"/>
            </a:endParaRPr>
          </a:p>
        </p:txBody>
      </p:sp>
      <p:grpSp>
        <p:nvGrpSpPr>
          <p:cNvPr id="12305" name="组合 32"/>
          <p:cNvGrpSpPr/>
          <p:nvPr/>
        </p:nvGrpSpPr>
        <p:grpSpPr>
          <a:xfrm>
            <a:off x="6896100" y="3997326"/>
            <a:ext cx="2949575" cy="993004"/>
            <a:chOff x="751561" y="4488787"/>
            <a:chExt cx="2179598" cy="993377"/>
          </a:xfrm>
        </p:grpSpPr>
        <p:sp>
          <p:nvSpPr>
            <p:cNvPr id="12308" name="矩形 33"/>
            <p:cNvSpPr/>
            <p:nvPr/>
          </p:nvSpPr>
          <p:spPr>
            <a:xfrm>
              <a:off x="751561" y="4743222"/>
              <a:ext cx="2179598" cy="73894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1400" dirty="0">
                  <a:solidFill>
                    <a:srgbClr val="000000"/>
                  </a:solidFill>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a:t>
              </a:r>
            </a:p>
          </p:txBody>
        </p:sp>
        <p:sp>
          <p:nvSpPr>
            <p:cNvPr id="11285" name="文本框 34"/>
            <p:cNvSpPr txBox="1">
              <a:spLocks noChangeArrowheads="1"/>
            </p:cNvSpPr>
            <p:nvPr/>
          </p:nvSpPr>
          <p:spPr bwMode="auto">
            <a:xfrm>
              <a:off x="752734" y="4488787"/>
              <a:ext cx="2071674" cy="338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单击此处添加标题</a:t>
              </a:r>
            </a:p>
          </p:txBody>
        </p:sp>
      </p:grpSp>
      <p:sp>
        <p:nvSpPr>
          <p:cNvPr id="12306" name="Oval 3"/>
          <p:cNvSpPr/>
          <p:nvPr/>
        </p:nvSpPr>
        <p:spPr>
          <a:xfrm>
            <a:off x="6092825" y="4305300"/>
            <a:ext cx="493713" cy="493713"/>
          </a:xfrm>
          <a:prstGeom prst="ellipse">
            <a:avLst/>
          </a:prstGeom>
          <a:solidFill>
            <a:srgbClr val="3A823C"/>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endParaRPr lang="zh-CN" altLang="en-US" sz="1800" dirty="0">
              <a:solidFill>
                <a:srgbClr val="000000"/>
              </a:solidFill>
              <a:latin typeface="Arial" panose="020B0604020202020204" pitchFamily="34" charset="0"/>
            </a:endParaRPr>
          </a:p>
        </p:txBody>
      </p:sp>
      <p:pic>
        <p:nvPicPr>
          <p:cNvPr id="12307" name="Picture 4" descr="图片1"/>
          <p:cNvPicPr>
            <a:picLocks noChangeAspect="1"/>
          </p:cNvPicPr>
          <p:nvPr/>
        </p:nvPicPr>
        <p:blipFill>
          <a:blip r:embed="rId4"/>
          <a:srcRect l="5106" t="1201" r="5646"/>
          <a:stretch>
            <a:fillRect/>
          </a:stretch>
        </p:blipFill>
        <p:spPr>
          <a:xfrm>
            <a:off x="5997575" y="4241800"/>
            <a:ext cx="676275" cy="74930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文本框 23"/>
          <p:cNvSpPr txBox="1"/>
          <p:nvPr/>
        </p:nvSpPr>
        <p:spPr>
          <a:xfrm>
            <a:off x="127000" y="93663"/>
            <a:ext cx="2667000"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rgbClr val="262626"/>
                </a:solidFill>
                <a:latin typeface="微软雅黑" panose="020B0503020204020204" pitchFamily="34" charset="-122"/>
                <a:ea typeface="微软雅黑" panose="020B0503020204020204" pitchFamily="34" charset="-122"/>
              </a:rPr>
              <a:t>点击此处添加标题</a:t>
            </a:r>
          </a:p>
        </p:txBody>
      </p:sp>
      <p:sp>
        <p:nvSpPr>
          <p:cNvPr id="4" name="矩形 3"/>
          <p:cNvSpPr/>
          <p:nvPr/>
        </p:nvSpPr>
        <p:spPr>
          <a:xfrm>
            <a:off x="1073150" y="1644650"/>
            <a:ext cx="2874963" cy="3954463"/>
          </a:xfrm>
          <a:prstGeom prst="rect">
            <a:avLst/>
          </a:prstGeom>
          <a:solidFill>
            <a:srgbClr val="B42718"/>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5" name="矩形 4"/>
          <p:cNvSpPr/>
          <p:nvPr/>
        </p:nvSpPr>
        <p:spPr>
          <a:xfrm>
            <a:off x="1181100" y="1943100"/>
            <a:ext cx="812800" cy="911225"/>
          </a:xfrm>
          <a:prstGeom prst="rect">
            <a:avLst/>
          </a:prstGeom>
          <a:no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325"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01</a:t>
            </a:r>
            <a:endParaRPr kumimoji="0" lang="zh-CN" altLang="en-US" sz="5325"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endParaRPr>
          </a:p>
        </p:txBody>
      </p:sp>
      <p:sp>
        <p:nvSpPr>
          <p:cNvPr id="6" name="矩形 5"/>
          <p:cNvSpPr/>
          <p:nvPr/>
        </p:nvSpPr>
        <p:spPr>
          <a:xfrm>
            <a:off x="2028825" y="2160588"/>
            <a:ext cx="1684338" cy="317500"/>
          </a:xfrm>
          <a:prstGeom prst="rect">
            <a:avLst/>
          </a:prstGeom>
          <a:no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请在这里添加标题</a:t>
            </a:r>
          </a:p>
        </p:txBody>
      </p:sp>
      <p:sp>
        <p:nvSpPr>
          <p:cNvPr id="7" name="矩形 6"/>
          <p:cNvSpPr/>
          <p:nvPr/>
        </p:nvSpPr>
        <p:spPr>
          <a:xfrm>
            <a:off x="2062163" y="2397125"/>
            <a:ext cx="1660525" cy="255588"/>
          </a:xfrm>
          <a:prstGeom prst="rect">
            <a:avLst/>
          </a:prstGeom>
          <a:no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6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ADD YOUR TEXT HERE</a:t>
            </a:r>
            <a:endParaRPr kumimoji="0" lang="zh-CN" altLang="en-US" sz="106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p:nvSpPr>
        <p:spPr>
          <a:xfrm>
            <a:off x="1254125" y="2919413"/>
            <a:ext cx="2522538" cy="2062103"/>
          </a:xfrm>
          <a:prstGeom prst="rect">
            <a:avLst/>
          </a:prstGeom>
        </p:spPr>
        <p:txBody>
          <a:bodyPr>
            <a:spAutoFit/>
          </a:bodyPr>
          <a:lstStyle/>
          <a:p>
            <a:pPr eaLnBrk="1" hangingPunct="1"/>
            <a:r>
              <a:rPr lang="zh-CN" altLang="en-US" sz="1600" dirty="0">
                <a:solidFill>
                  <a:schemeClr val="bg1"/>
                </a:solidFill>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p>
        </p:txBody>
      </p:sp>
      <p:cxnSp>
        <p:nvCxnSpPr>
          <p:cNvPr id="9" name="直接连接符 8"/>
          <p:cNvCxnSpPr/>
          <p:nvPr/>
        </p:nvCxnSpPr>
        <p:spPr>
          <a:xfrm>
            <a:off x="1231900" y="2884488"/>
            <a:ext cx="2544763"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4618038" y="1644650"/>
            <a:ext cx="2874963" cy="3971925"/>
          </a:xfrm>
          <a:prstGeom prst="rect">
            <a:avLst/>
          </a:prstGeom>
          <a:solidFill>
            <a:srgbClr val="C1A716"/>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12" name="矩形 11"/>
          <p:cNvSpPr/>
          <p:nvPr/>
        </p:nvSpPr>
        <p:spPr>
          <a:xfrm>
            <a:off x="4727575" y="1958975"/>
            <a:ext cx="893763" cy="911225"/>
          </a:xfrm>
          <a:prstGeom prst="rect">
            <a:avLst/>
          </a:prstGeom>
          <a:no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325"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02</a:t>
            </a:r>
            <a:endParaRPr kumimoji="0" lang="zh-CN" altLang="en-US" sz="5325"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endParaRPr>
          </a:p>
        </p:txBody>
      </p:sp>
      <p:sp>
        <p:nvSpPr>
          <p:cNvPr id="13" name="矩形 12"/>
          <p:cNvSpPr/>
          <p:nvPr/>
        </p:nvSpPr>
        <p:spPr>
          <a:xfrm>
            <a:off x="5573713" y="2176463"/>
            <a:ext cx="1684338" cy="317500"/>
          </a:xfrm>
          <a:prstGeom prst="rect">
            <a:avLst/>
          </a:prstGeom>
          <a:no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请在这里添加标题</a:t>
            </a:r>
          </a:p>
        </p:txBody>
      </p:sp>
      <p:sp>
        <p:nvSpPr>
          <p:cNvPr id="14" name="矩形 13"/>
          <p:cNvSpPr/>
          <p:nvPr/>
        </p:nvSpPr>
        <p:spPr>
          <a:xfrm>
            <a:off x="5607050" y="2413000"/>
            <a:ext cx="1660525" cy="255588"/>
          </a:xfrm>
          <a:prstGeom prst="rect">
            <a:avLst/>
          </a:prstGeom>
          <a:no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6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ADD YOUR TEXT HERE</a:t>
            </a:r>
            <a:endParaRPr kumimoji="0" lang="zh-CN" altLang="en-US" sz="106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矩形 14"/>
          <p:cNvSpPr/>
          <p:nvPr/>
        </p:nvSpPr>
        <p:spPr>
          <a:xfrm>
            <a:off x="4799013" y="2936875"/>
            <a:ext cx="2522538" cy="2062103"/>
          </a:xfrm>
          <a:prstGeom prst="rect">
            <a:avLst/>
          </a:prstGeom>
        </p:spPr>
        <p:txBody>
          <a:bodyPr>
            <a:spAutoFit/>
          </a:bodyPr>
          <a:lstStyle/>
          <a:p>
            <a:pPr eaLnBrk="1" hangingPunct="1"/>
            <a:r>
              <a:rPr lang="zh-CN" altLang="en-US" sz="1600" dirty="0">
                <a:solidFill>
                  <a:schemeClr val="bg1"/>
                </a:solidFill>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p>
        </p:txBody>
      </p:sp>
      <p:cxnSp>
        <p:nvCxnSpPr>
          <p:cNvPr id="16" name="直接连接符 15"/>
          <p:cNvCxnSpPr/>
          <p:nvPr/>
        </p:nvCxnSpPr>
        <p:spPr>
          <a:xfrm>
            <a:off x="4778375" y="2900363"/>
            <a:ext cx="254317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8115300" y="1644650"/>
            <a:ext cx="2874963" cy="3971925"/>
          </a:xfrm>
          <a:prstGeom prst="rect">
            <a:avLst/>
          </a:prstGeom>
          <a:solidFill>
            <a:srgbClr val="3A823C"/>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19" name="矩形 18"/>
          <p:cNvSpPr/>
          <p:nvPr/>
        </p:nvSpPr>
        <p:spPr>
          <a:xfrm>
            <a:off x="8223250" y="1958975"/>
            <a:ext cx="914400" cy="911225"/>
          </a:xfrm>
          <a:prstGeom prst="rect">
            <a:avLst/>
          </a:prstGeom>
          <a:no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325"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03</a:t>
            </a:r>
            <a:endParaRPr kumimoji="0" lang="zh-CN" altLang="en-US" sz="5325"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endParaRPr>
          </a:p>
        </p:txBody>
      </p:sp>
      <p:sp>
        <p:nvSpPr>
          <p:cNvPr id="20" name="矩形 19"/>
          <p:cNvSpPr/>
          <p:nvPr/>
        </p:nvSpPr>
        <p:spPr>
          <a:xfrm>
            <a:off x="9069388" y="2176463"/>
            <a:ext cx="1685925" cy="317500"/>
          </a:xfrm>
          <a:prstGeom prst="rect">
            <a:avLst/>
          </a:prstGeom>
          <a:no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6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请在这里添加标题</a:t>
            </a:r>
          </a:p>
        </p:txBody>
      </p:sp>
      <p:sp>
        <p:nvSpPr>
          <p:cNvPr id="21" name="矩形 20"/>
          <p:cNvSpPr/>
          <p:nvPr/>
        </p:nvSpPr>
        <p:spPr>
          <a:xfrm>
            <a:off x="9102725" y="2413000"/>
            <a:ext cx="1660525" cy="255588"/>
          </a:xfrm>
          <a:prstGeom prst="rect">
            <a:avLst/>
          </a:prstGeom>
          <a:no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6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ADD YOUR TEXT HERE</a:t>
            </a:r>
            <a:endParaRPr kumimoji="0" lang="zh-CN" altLang="en-US" sz="106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矩形 21"/>
          <p:cNvSpPr/>
          <p:nvPr/>
        </p:nvSpPr>
        <p:spPr>
          <a:xfrm>
            <a:off x="8294688" y="2936875"/>
            <a:ext cx="2522538" cy="2062103"/>
          </a:xfrm>
          <a:prstGeom prst="rect">
            <a:avLst/>
          </a:prstGeom>
        </p:spPr>
        <p:txBody>
          <a:bodyPr>
            <a:spAutoFit/>
          </a:bodyPr>
          <a:lstStyle/>
          <a:p>
            <a:pPr eaLnBrk="1" hangingPunct="1"/>
            <a:r>
              <a:rPr lang="zh-CN" altLang="en-US" sz="1600" dirty="0">
                <a:solidFill>
                  <a:schemeClr val="bg1"/>
                </a:solidFill>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p>
        </p:txBody>
      </p:sp>
      <p:cxnSp>
        <p:nvCxnSpPr>
          <p:cNvPr id="23" name="直接连接符 22"/>
          <p:cNvCxnSpPr/>
          <p:nvPr/>
        </p:nvCxnSpPr>
        <p:spPr>
          <a:xfrm>
            <a:off x="8274050" y="2900363"/>
            <a:ext cx="254317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文本框 23"/>
          <p:cNvSpPr txBox="1"/>
          <p:nvPr/>
        </p:nvSpPr>
        <p:spPr>
          <a:xfrm>
            <a:off x="127000" y="93663"/>
            <a:ext cx="2667000"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rgbClr val="262626"/>
                </a:solidFill>
                <a:latin typeface="微软雅黑" panose="020B0503020204020204" pitchFamily="34" charset="-122"/>
                <a:ea typeface="微软雅黑" panose="020B0503020204020204" pitchFamily="34" charset="-122"/>
              </a:rPr>
              <a:t>点击此处添加标题</a:t>
            </a:r>
          </a:p>
        </p:txBody>
      </p:sp>
      <p:sp>
        <p:nvSpPr>
          <p:cNvPr id="6" name="椭圆 5"/>
          <p:cNvSpPr/>
          <p:nvPr/>
        </p:nvSpPr>
        <p:spPr>
          <a:xfrm>
            <a:off x="2635250" y="3068638"/>
            <a:ext cx="1152525" cy="1152525"/>
          </a:xfrm>
          <a:prstGeom prst="ellipse">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7" name="椭圆 6"/>
          <p:cNvSpPr/>
          <p:nvPr/>
        </p:nvSpPr>
        <p:spPr>
          <a:xfrm>
            <a:off x="2773363" y="3206750"/>
            <a:ext cx="876300" cy="876300"/>
          </a:xfrm>
          <a:prstGeom prst="ellipse">
            <a:avLst/>
          </a:prstGeom>
          <a:solidFill>
            <a:srgbClr val="3A823C"/>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pic>
        <p:nvPicPr>
          <p:cNvPr id="14341" name="图片 4"/>
          <p:cNvPicPr>
            <a:picLocks noChangeAspect="1"/>
          </p:cNvPicPr>
          <p:nvPr/>
        </p:nvPicPr>
        <p:blipFill>
          <a:blip r:embed="rId3"/>
          <a:stretch>
            <a:fillRect/>
          </a:stretch>
        </p:blipFill>
        <p:spPr>
          <a:xfrm>
            <a:off x="2908300" y="3341688"/>
            <a:ext cx="628650" cy="606425"/>
          </a:xfrm>
          <a:prstGeom prst="rect">
            <a:avLst/>
          </a:prstGeom>
          <a:noFill/>
          <a:ln w="9525">
            <a:noFill/>
          </a:ln>
        </p:spPr>
      </p:pic>
      <p:sp>
        <p:nvSpPr>
          <p:cNvPr id="11" name="椭圆 10"/>
          <p:cNvSpPr/>
          <p:nvPr/>
        </p:nvSpPr>
        <p:spPr>
          <a:xfrm>
            <a:off x="882650" y="3068638"/>
            <a:ext cx="1152525" cy="1152525"/>
          </a:xfrm>
          <a:prstGeom prst="ellipse">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12" name="椭圆 11"/>
          <p:cNvSpPr/>
          <p:nvPr/>
        </p:nvSpPr>
        <p:spPr>
          <a:xfrm>
            <a:off x="1020763" y="3206750"/>
            <a:ext cx="876300" cy="876300"/>
          </a:xfrm>
          <a:prstGeom prst="ellipse">
            <a:avLst/>
          </a:prstGeom>
          <a:solidFill>
            <a:srgbClr val="B42718"/>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pic>
        <p:nvPicPr>
          <p:cNvPr id="14344" name="图片 9"/>
          <p:cNvPicPr>
            <a:picLocks noChangeAspect="1"/>
          </p:cNvPicPr>
          <p:nvPr/>
        </p:nvPicPr>
        <p:blipFill>
          <a:blip r:embed="rId4"/>
          <a:stretch>
            <a:fillRect/>
          </a:stretch>
        </p:blipFill>
        <p:spPr>
          <a:xfrm>
            <a:off x="1211263" y="3429000"/>
            <a:ext cx="496887" cy="498475"/>
          </a:xfrm>
          <a:prstGeom prst="rect">
            <a:avLst/>
          </a:prstGeom>
          <a:noFill/>
          <a:ln w="9525">
            <a:noFill/>
          </a:ln>
        </p:spPr>
      </p:pic>
      <p:sp>
        <p:nvSpPr>
          <p:cNvPr id="16" name="椭圆 15"/>
          <p:cNvSpPr/>
          <p:nvPr/>
        </p:nvSpPr>
        <p:spPr>
          <a:xfrm>
            <a:off x="4389438" y="3057525"/>
            <a:ext cx="1150938" cy="1152525"/>
          </a:xfrm>
          <a:prstGeom prst="ellipse">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17" name="椭圆 16"/>
          <p:cNvSpPr/>
          <p:nvPr/>
        </p:nvSpPr>
        <p:spPr>
          <a:xfrm>
            <a:off x="4527550" y="3195638"/>
            <a:ext cx="876300" cy="876300"/>
          </a:xfrm>
          <a:prstGeom prst="ellipse">
            <a:avLst/>
          </a:prstGeom>
          <a:solidFill>
            <a:srgbClr val="B42718"/>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pic>
        <p:nvPicPr>
          <p:cNvPr id="14347" name="图片 14"/>
          <p:cNvPicPr>
            <a:picLocks noChangeAspect="1"/>
          </p:cNvPicPr>
          <p:nvPr/>
        </p:nvPicPr>
        <p:blipFill>
          <a:blip r:embed="rId5"/>
          <a:stretch>
            <a:fillRect/>
          </a:stretch>
        </p:blipFill>
        <p:spPr>
          <a:xfrm>
            <a:off x="4675188" y="3346450"/>
            <a:ext cx="595312" cy="595313"/>
          </a:xfrm>
          <a:prstGeom prst="rect">
            <a:avLst/>
          </a:prstGeom>
          <a:noFill/>
          <a:ln w="9525">
            <a:noFill/>
          </a:ln>
        </p:spPr>
      </p:pic>
      <p:sp>
        <p:nvSpPr>
          <p:cNvPr id="21" name="椭圆 20"/>
          <p:cNvSpPr/>
          <p:nvPr/>
        </p:nvSpPr>
        <p:spPr>
          <a:xfrm>
            <a:off x="9650413" y="3052763"/>
            <a:ext cx="1152525" cy="1152525"/>
          </a:xfrm>
          <a:prstGeom prst="ellipse">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22" name="椭圆 21"/>
          <p:cNvSpPr/>
          <p:nvPr/>
        </p:nvSpPr>
        <p:spPr>
          <a:xfrm>
            <a:off x="9788525" y="3190875"/>
            <a:ext cx="876300" cy="876300"/>
          </a:xfrm>
          <a:prstGeom prst="ellipse">
            <a:avLst/>
          </a:prstGeom>
          <a:solidFill>
            <a:srgbClr val="C1A716"/>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pic>
        <p:nvPicPr>
          <p:cNvPr id="14350" name="图片 19"/>
          <p:cNvPicPr>
            <a:picLocks noChangeAspect="1"/>
          </p:cNvPicPr>
          <p:nvPr/>
        </p:nvPicPr>
        <p:blipFill>
          <a:blip r:embed="rId6"/>
          <a:stretch>
            <a:fillRect/>
          </a:stretch>
        </p:blipFill>
        <p:spPr>
          <a:xfrm>
            <a:off x="10018713" y="3421063"/>
            <a:ext cx="439737" cy="441325"/>
          </a:xfrm>
          <a:prstGeom prst="rect">
            <a:avLst/>
          </a:prstGeom>
          <a:noFill/>
          <a:ln w="9525">
            <a:noFill/>
          </a:ln>
        </p:spPr>
      </p:pic>
      <p:sp>
        <p:nvSpPr>
          <p:cNvPr id="27" name="椭圆 26"/>
          <p:cNvSpPr/>
          <p:nvPr/>
        </p:nvSpPr>
        <p:spPr>
          <a:xfrm>
            <a:off x="6143625" y="3005138"/>
            <a:ext cx="1150938" cy="1150938"/>
          </a:xfrm>
          <a:prstGeom prst="ellipse">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28" name="椭圆 27"/>
          <p:cNvSpPr/>
          <p:nvPr/>
        </p:nvSpPr>
        <p:spPr>
          <a:xfrm>
            <a:off x="6281738" y="3143250"/>
            <a:ext cx="874713" cy="876300"/>
          </a:xfrm>
          <a:prstGeom prst="ellipse">
            <a:avLst/>
          </a:prstGeom>
          <a:solidFill>
            <a:srgbClr val="C1A716"/>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pic>
        <p:nvPicPr>
          <p:cNvPr id="14353" name="图片 25"/>
          <p:cNvPicPr>
            <a:picLocks noChangeAspect="1"/>
          </p:cNvPicPr>
          <p:nvPr/>
        </p:nvPicPr>
        <p:blipFill>
          <a:blip r:embed="rId7"/>
          <a:stretch>
            <a:fillRect/>
          </a:stretch>
        </p:blipFill>
        <p:spPr>
          <a:xfrm>
            <a:off x="6510338" y="3371850"/>
            <a:ext cx="417512" cy="417513"/>
          </a:xfrm>
          <a:prstGeom prst="rect">
            <a:avLst/>
          </a:prstGeom>
          <a:noFill/>
          <a:ln w="9525">
            <a:noFill/>
          </a:ln>
        </p:spPr>
      </p:pic>
      <p:sp>
        <p:nvSpPr>
          <p:cNvPr id="32" name="椭圆 31"/>
          <p:cNvSpPr/>
          <p:nvPr/>
        </p:nvSpPr>
        <p:spPr>
          <a:xfrm>
            <a:off x="7894638" y="3074988"/>
            <a:ext cx="1152525" cy="1152525"/>
          </a:xfrm>
          <a:prstGeom prst="ellipse">
            <a:avLst/>
          </a:prstGeom>
          <a:gradFill flip="none" rotWithShape="1">
            <a:gsLst>
              <a:gs pos="0">
                <a:schemeClr val="bg1"/>
              </a:gs>
              <a:gs pos="100000">
                <a:schemeClr val="bg1">
                  <a:lumMod val="85000"/>
                </a:schemeClr>
              </a:gs>
            </a:gsLst>
            <a:lin ang="162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sp>
        <p:nvSpPr>
          <p:cNvPr id="33" name="椭圆 32"/>
          <p:cNvSpPr/>
          <p:nvPr/>
        </p:nvSpPr>
        <p:spPr>
          <a:xfrm>
            <a:off x="8032750" y="3213100"/>
            <a:ext cx="876300" cy="876300"/>
          </a:xfrm>
          <a:prstGeom prst="ellipse">
            <a:avLst/>
          </a:prstGeom>
          <a:solidFill>
            <a:srgbClr val="3A823C"/>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190" b="0" i="0" u="none" strike="noStrike" kern="1200" cap="none" spc="0" normalizeH="0" baseline="0" noProof="0">
              <a:ln>
                <a:noFill/>
              </a:ln>
              <a:solidFill>
                <a:prstClr val="white"/>
              </a:solidFill>
              <a:effectLst/>
              <a:uLnTx/>
              <a:uFillTx/>
              <a:latin typeface="+mn-lt"/>
              <a:ea typeface="+mn-ea"/>
              <a:cs typeface="+mn-cs"/>
            </a:endParaRPr>
          </a:p>
        </p:txBody>
      </p:sp>
      <p:pic>
        <p:nvPicPr>
          <p:cNvPr id="14356" name="图片 30"/>
          <p:cNvPicPr>
            <a:picLocks noChangeAspect="1"/>
          </p:cNvPicPr>
          <p:nvPr/>
        </p:nvPicPr>
        <p:blipFill>
          <a:blip r:embed="rId8"/>
          <a:stretch>
            <a:fillRect/>
          </a:stretch>
        </p:blipFill>
        <p:spPr>
          <a:xfrm>
            <a:off x="8259763" y="3430588"/>
            <a:ext cx="441325" cy="441325"/>
          </a:xfrm>
          <a:prstGeom prst="rect">
            <a:avLst/>
          </a:prstGeom>
          <a:noFill/>
          <a:ln w="9525">
            <a:noFill/>
          </a:ln>
        </p:spPr>
      </p:pic>
      <p:grpSp>
        <p:nvGrpSpPr>
          <p:cNvPr id="14357" name="组合 33"/>
          <p:cNvGrpSpPr/>
          <p:nvPr/>
        </p:nvGrpSpPr>
        <p:grpSpPr>
          <a:xfrm>
            <a:off x="576263" y="1695450"/>
            <a:ext cx="238125" cy="1725613"/>
            <a:chOff x="877660" y="1696036"/>
            <a:chExt cx="238597" cy="1726475"/>
          </a:xfrm>
        </p:grpSpPr>
        <p:grpSp>
          <p:nvGrpSpPr>
            <p:cNvPr id="14406" name="组合 34"/>
            <p:cNvGrpSpPr/>
            <p:nvPr/>
          </p:nvGrpSpPr>
          <p:grpSpPr>
            <a:xfrm>
              <a:off x="923253" y="1748217"/>
              <a:ext cx="135469" cy="1615370"/>
              <a:chOff x="923253" y="1748217"/>
              <a:chExt cx="135469" cy="1615370"/>
            </a:xfrm>
          </p:grpSpPr>
          <p:cxnSp>
            <p:nvCxnSpPr>
              <p:cNvPr id="38" name="Straight Connector 37@|9FFC:0|FBC:0|LFC:8355711|LBC:16777215"/>
              <p:cNvCxnSpPr/>
              <p:nvPr/>
            </p:nvCxnSpPr>
            <p:spPr>
              <a:xfrm>
                <a:off x="926969" y="1748450"/>
                <a:ext cx="0" cy="146440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9FFC:0|FBC:0|LFC:8355711|LBC:16777215"/>
              <p:cNvCxnSpPr/>
              <p:nvPr/>
            </p:nvCxnSpPr>
            <p:spPr>
              <a:xfrm>
                <a:off x="923788" y="3212857"/>
                <a:ext cx="135205" cy="15088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6" name="Oval 35@|1FFC:0|FBC:16777215|LFC:16777215|LBC:16777215"/>
            <p:cNvSpPr/>
            <p:nvPr/>
          </p:nvSpPr>
          <p:spPr>
            <a:xfrm>
              <a:off x="1011274" y="3317684"/>
              <a:ext cx="104983" cy="1048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7" name="Oval 36@|1FFC:0|FBC:16777215|LFC:16777215|LBC:16777215"/>
            <p:cNvSpPr/>
            <p:nvPr/>
          </p:nvSpPr>
          <p:spPr>
            <a:xfrm>
              <a:off x="877660" y="1696036"/>
              <a:ext cx="104983" cy="1048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14358" name="组合 39"/>
          <p:cNvGrpSpPr/>
          <p:nvPr/>
        </p:nvGrpSpPr>
        <p:grpSpPr>
          <a:xfrm flipV="1">
            <a:off x="2378075" y="4019550"/>
            <a:ext cx="238125" cy="1725613"/>
            <a:chOff x="877660" y="1696036"/>
            <a:chExt cx="238597" cy="1726475"/>
          </a:xfrm>
        </p:grpSpPr>
        <p:grpSp>
          <p:nvGrpSpPr>
            <p:cNvPr id="14401" name="组合 40"/>
            <p:cNvGrpSpPr/>
            <p:nvPr/>
          </p:nvGrpSpPr>
          <p:grpSpPr>
            <a:xfrm>
              <a:off x="923253" y="1748217"/>
              <a:ext cx="135469" cy="1615370"/>
              <a:chOff x="923253" y="1748217"/>
              <a:chExt cx="135469" cy="1615370"/>
            </a:xfrm>
          </p:grpSpPr>
          <p:cxnSp>
            <p:nvCxnSpPr>
              <p:cNvPr id="44" name="Straight Connector 43@|9FFC:0|FBC:0|LFC:8355711|LBC:16777215"/>
              <p:cNvCxnSpPr/>
              <p:nvPr/>
            </p:nvCxnSpPr>
            <p:spPr>
              <a:xfrm>
                <a:off x="926970" y="1748450"/>
                <a:ext cx="0" cy="146440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9FFC:0|FBC:0|LFC:8355711|LBC:16777215"/>
              <p:cNvCxnSpPr/>
              <p:nvPr/>
            </p:nvCxnSpPr>
            <p:spPr>
              <a:xfrm>
                <a:off x="923789" y="3212857"/>
                <a:ext cx="135204" cy="15088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2" name="Oval 41@|1FFC:0|FBC:16777215|LFC:16777215|LBC:16777215"/>
            <p:cNvSpPr/>
            <p:nvPr/>
          </p:nvSpPr>
          <p:spPr>
            <a:xfrm>
              <a:off x="1011274" y="3317684"/>
              <a:ext cx="104983" cy="1048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43" name="Oval 42@|1FFC:0|FBC:16777215|LFC:16777215|LBC:16777215"/>
            <p:cNvSpPr/>
            <p:nvPr/>
          </p:nvSpPr>
          <p:spPr>
            <a:xfrm>
              <a:off x="877660" y="1696036"/>
              <a:ext cx="104983" cy="1048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14359" name="组合 45"/>
          <p:cNvGrpSpPr/>
          <p:nvPr/>
        </p:nvGrpSpPr>
        <p:grpSpPr>
          <a:xfrm>
            <a:off x="4024313" y="1695450"/>
            <a:ext cx="238125" cy="1725613"/>
            <a:chOff x="877660" y="1696036"/>
            <a:chExt cx="238597" cy="1726475"/>
          </a:xfrm>
        </p:grpSpPr>
        <p:grpSp>
          <p:nvGrpSpPr>
            <p:cNvPr id="14396" name="组合 46"/>
            <p:cNvGrpSpPr/>
            <p:nvPr/>
          </p:nvGrpSpPr>
          <p:grpSpPr>
            <a:xfrm>
              <a:off x="923253" y="1748217"/>
              <a:ext cx="135469" cy="1615370"/>
              <a:chOff x="923253" y="1748217"/>
              <a:chExt cx="135469" cy="1615370"/>
            </a:xfrm>
          </p:grpSpPr>
          <p:cxnSp>
            <p:nvCxnSpPr>
              <p:cNvPr id="50" name="Straight Connector 49@|9FFC:0|FBC:0|LFC:8355711|LBC:16777215"/>
              <p:cNvCxnSpPr/>
              <p:nvPr/>
            </p:nvCxnSpPr>
            <p:spPr>
              <a:xfrm>
                <a:off x="926969" y="1748450"/>
                <a:ext cx="0" cy="146440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9FFC:0|FBC:0|LFC:8355711|LBC:16777215"/>
              <p:cNvCxnSpPr/>
              <p:nvPr/>
            </p:nvCxnSpPr>
            <p:spPr>
              <a:xfrm>
                <a:off x="923788" y="3212857"/>
                <a:ext cx="135205" cy="15088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8" name="Oval 47@|1FFC:0|FBC:16777215|LFC:16777215|LBC:16777215"/>
            <p:cNvSpPr/>
            <p:nvPr/>
          </p:nvSpPr>
          <p:spPr>
            <a:xfrm>
              <a:off x="1011274" y="3317684"/>
              <a:ext cx="104983" cy="1048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49" name="Oval 48@|1FFC:0|FBC:16777215|LFC:16777215|LBC:16777215"/>
            <p:cNvSpPr/>
            <p:nvPr/>
          </p:nvSpPr>
          <p:spPr>
            <a:xfrm>
              <a:off x="877660" y="1696036"/>
              <a:ext cx="104983" cy="1048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14360" name="组合 51"/>
          <p:cNvGrpSpPr/>
          <p:nvPr/>
        </p:nvGrpSpPr>
        <p:grpSpPr>
          <a:xfrm>
            <a:off x="7608888" y="1703388"/>
            <a:ext cx="239712" cy="1725612"/>
            <a:chOff x="877660" y="1696036"/>
            <a:chExt cx="238597" cy="1726475"/>
          </a:xfrm>
        </p:grpSpPr>
        <p:grpSp>
          <p:nvGrpSpPr>
            <p:cNvPr id="14391" name="组合 52"/>
            <p:cNvGrpSpPr/>
            <p:nvPr/>
          </p:nvGrpSpPr>
          <p:grpSpPr>
            <a:xfrm>
              <a:off x="923253" y="1748217"/>
              <a:ext cx="135469" cy="1615370"/>
              <a:chOff x="923253" y="1748217"/>
              <a:chExt cx="135469" cy="1615370"/>
            </a:xfrm>
          </p:grpSpPr>
          <p:cxnSp>
            <p:nvCxnSpPr>
              <p:cNvPr id="56" name="Straight Connector 55@|9FFC:0|FBC:0|LFC:8355711|LBC:16777215"/>
              <p:cNvCxnSpPr/>
              <p:nvPr/>
            </p:nvCxnSpPr>
            <p:spPr>
              <a:xfrm>
                <a:off x="926643" y="1748449"/>
                <a:ext cx="0" cy="146440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9FFC:0|FBC:0|LFC:8355711|LBC:16777215"/>
              <p:cNvCxnSpPr/>
              <p:nvPr/>
            </p:nvCxnSpPr>
            <p:spPr>
              <a:xfrm>
                <a:off x="923483" y="3212856"/>
                <a:ext cx="135890" cy="1508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4" name="Oval 53@|1FFC:0|FBC:16777215|LFC:16777215|LBC:16777215"/>
            <p:cNvSpPr/>
            <p:nvPr/>
          </p:nvSpPr>
          <p:spPr>
            <a:xfrm>
              <a:off x="1011969" y="3317684"/>
              <a:ext cx="104288" cy="1048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55" name="Oval 54@|1FFC:0|FBC:16777215|LFC:16777215|LBC:16777215"/>
            <p:cNvSpPr/>
            <p:nvPr/>
          </p:nvSpPr>
          <p:spPr>
            <a:xfrm>
              <a:off x="877660" y="1696036"/>
              <a:ext cx="104288" cy="1048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14361" name="组合 57"/>
          <p:cNvGrpSpPr/>
          <p:nvPr/>
        </p:nvGrpSpPr>
        <p:grpSpPr>
          <a:xfrm flipV="1">
            <a:off x="5953125" y="4019550"/>
            <a:ext cx="238125" cy="1725613"/>
            <a:chOff x="877660" y="1696036"/>
            <a:chExt cx="238597" cy="1726475"/>
          </a:xfrm>
        </p:grpSpPr>
        <p:grpSp>
          <p:nvGrpSpPr>
            <p:cNvPr id="14386" name="组合 58"/>
            <p:cNvGrpSpPr/>
            <p:nvPr/>
          </p:nvGrpSpPr>
          <p:grpSpPr>
            <a:xfrm>
              <a:off x="923253" y="1748217"/>
              <a:ext cx="135469" cy="1615370"/>
              <a:chOff x="923253" y="1748217"/>
              <a:chExt cx="135469" cy="1615370"/>
            </a:xfrm>
          </p:grpSpPr>
          <p:cxnSp>
            <p:nvCxnSpPr>
              <p:cNvPr id="62" name="Straight Connector 61@|9FFC:0|FBC:0|LFC:8355711|LBC:16777215"/>
              <p:cNvCxnSpPr/>
              <p:nvPr/>
            </p:nvCxnSpPr>
            <p:spPr>
              <a:xfrm>
                <a:off x="926970" y="1748450"/>
                <a:ext cx="0" cy="146440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9FFC:0|FBC:0|LFC:8355711|LBC:16777215"/>
              <p:cNvCxnSpPr/>
              <p:nvPr/>
            </p:nvCxnSpPr>
            <p:spPr>
              <a:xfrm>
                <a:off x="923789" y="3212857"/>
                <a:ext cx="135204" cy="15088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0" name="Oval 59@|1FFC:0|FBC:16777215|LFC:16777215|LBC:16777215"/>
            <p:cNvSpPr/>
            <p:nvPr/>
          </p:nvSpPr>
          <p:spPr>
            <a:xfrm>
              <a:off x="1011274" y="3317684"/>
              <a:ext cx="104983" cy="1048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61" name="Oval 60@|1FFC:0|FBC:16777215|LFC:16777215|LBC:16777215"/>
            <p:cNvSpPr/>
            <p:nvPr/>
          </p:nvSpPr>
          <p:spPr>
            <a:xfrm>
              <a:off x="877660" y="1696036"/>
              <a:ext cx="104983" cy="1048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14362" name="组合 63"/>
          <p:cNvGrpSpPr/>
          <p:nvPr/>
        </p:nvGrpSpPr>
        <p:grpSpPr>
          <a:xfrm flipV="1">
            <a:off x="9442450" y="4019550"/>
            <a:ext cx="238125" cy="1725613"/>
            <a:chOff x="877660" y="1696036"/>
            <a:chExt cx="238597" cy="1726475"/>
          </a:xfrm>
        </p:grpSpPr>
        <p:grpSp>
          <p:nvGrpSpPr>
            <p:cNvPr id="14381" name="组合 64"/>
            <p:cNvGrpSpPr/>
            <p:nvPr/>
          </p:nvGrpSpPr>
          <p:grpSpPr>
            <a:xfrm>
              <a:off x="923253" y="1748217"/>
              <a:ext cx="135469" cy="1615370"/>
              <a:chOff x="923253" y="1748217"/>
              <a:chExt cx="135469" cy="1615370"/>
            </a:xfrm>
          </p:grpSpPr>
          <p:cxnSp>
            <p:nvCxnSpPr>
              <p:cNvPr id="68" name="Straight Connector 67@|9FFC:0|FBC:0|LFC:8355711|LBC:16777215"/>
              <p:cNvCxnSpPr/>
              <p:nvPr/>
            </p:nvCxnSpPr>
            <p:spPr>
              <a:xfrm>
                <a:off x="926970" y="1748450"/>
                <a:ext cx="0" cy="146440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9FFC:0|FBC:0|LFC:8355711|LBC:16777215"/>
              <p:cNvCxnSpPr/>
              <p:nvPr/>
            </p:nvCxnSpPr>
            <p:spPr>
              <a:xfrm>
                <a:off x="923789" y="3212857"/>
                <a:ext cx="135204" cy="15088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6" name="Oval 65@|1FFC:0|FBC:16777215|LFC:16777215|LBC:16777215"/>
            <p:cNvSpPr/>
            <p:nvPr/>
          </p:nvSpPr>
          <p:spPr>
            <a:xfrm>
              <a:off x="1011274" y="3317684"/>
              <a:ext cx="104983" cy="1048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67" name="Oval 66@|1FFC:0|FBC:16777215|LFC:16777215|LBC:16777215"/>
            <p:cNvSpPr/>
            <p:nvPr/>
          </p:nvSpPr>
          <p:spPr>
            <a:xfrm>
              <a:off x="877660" y="1696036"/>
              <a:ext cx="104983" cy="1048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14363" name="组合 69"/>
          <p:cNvGrpSpPr/>
          <p:nvPr/>
        </p:nvGrpSpPr>
        <p:grpSpPr>
          <a:xfrm>
            <a:off x="798513" y="1784350"/>
            <a:ext cx="2548364" cy="1436928"/>
            <a:chOff x="1812223" y="3334070"/>
            <a:chExt cx="2547750" cy="1437743"/>
          </a:xfrm>
        </p:grpSpPr>
        <p:sp>
          <p:nvSpPr>
            <p:cNvPr id="14379" name="TextBox 35@|17FFC:16777215|FBC:16777215|LFC:0|LBC:16777215"/>
            <p:cNvSpPr txBox="1"/>
            <p:nvPr/>
          </p:nvSpPr>
          <p:spPr>
            <a:xfrm>
              <a:off x="1815018" y="3681666"/>
              <a:ext cx="2544955" cy="1090147"/>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eaLnBrk="1" hangingPunct="1"/>
              <a:r>
                <a:rPr lang="zh-CN" altLang="en-US" sz="1200" dirty="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p>
          </p:txBody>
        </p:sp>
        <p:sp>
          <p:nvSpPr>
            <p:cNvPr id="14380" name="文本框 71@|17FFC:16777215|FBC:16777215|LFC:0|LBC:16777215"/>
            <p:cNvSpPr txBox="1"/>
            <p:nvPr/>
          </p:nvSpPr>
          <p:spPr>
            <a:xfrm>
              <a:off x="1812223" y="3334070"/>
              <a:ext cx="2226725" cy="338554"/>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None/>
              </a:pPr>
              <a:r>
                <a:rPr lang="zh-CN" altLang="en-US" sz="1600" b="1" dirty="0">
                  <a:solidFill>
                    <a:srgbClr val="000000"/>
                  </a:solidFill>
                  <a:latin typeface="微软雅黑" panose="020B0503020204020204" pitchFamily="34" charset="-122"/>
                  <a:ea typeface="微软雅黑" panose="020B0503020204020204" pitchFamily="34" charset="-122"/>
                </a:rPr>
                <a:t>单击添加标题</a:t>
              </a:r>
            </a:p>
          </p:txBody>
        </p:sp>
      </p:grpSp>
      <p:grpSp>
        <p:nvGrpSpPr>
          <p:cNvPr id="14364" name="组合 72"/>
          <p:cNvGrpSpPr/>
          <p:nvPr/>
        </p:nvGrpSpPr>
        <p:grpSpPr>
          <a:xfrm>
            <a:off x="2635250" y="4579938"/>
            <a:ext cx="2312988" cy="1603127"/>
            <a:chOff x="1812223" y="3334070"/>
            <a:chExt cx="2311856" cy="1604036"/>
          </a:xfrm>
        </p:grpSpPr>
        <p:sp>
          <p:nvSpPr>
            <p:cNvPr id="14377" name="TextBox 35@|17FFC:16777215|FBC:16777215|LFC:0|LBC:16777215"/>
            <p:cNvSpPr txBox="1"/>
            <p:nvPr/>
          </p:nvSpPr>
          <p:spPr>
            <a:xfrm>
              <a:off x="1815019" y="3681666"/>
              <a:ext cx="2309060" cy="125644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eaLnBrk="1" hangingPunct="1"/>
              <a:r>
                <a:rPr lang="zh-CN" altLang="en-US" sz="1200" dirty="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p>
          </p:txBody>
        </p:sp>
        <p:sp>
          <p:nvSpPr>
            <p:cNvPr id="14378" name="文本框 74@|17FFC:16777215|FBC:16777215|LFC:0|LBC:16777215"/>
            <p:cNvSpPr txBox="1"/>
            <p:nvPr/>
          </p:nvSpPr>
          <p:spPr>
            <a:xfrm>
              <a:off x="1812223" y="3334070"/>
              <a:ext cx="2226725" cy="338554"/>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None/>
              </a:pPr>
              <a:r>
                <a:rPr lang="zh-CN" altLang="en-US" sz="1600" b="1" dirty="0">
                  <a:solidFill>
                    <a:srgbClr val="000000"/>
                  </a:solidFill>
                  <a:latin typeface="微软雅黑" panose="020B0503020204020204" pitchFamily="34" charset="-122"/>
                  <a:ea typeface="微软雅黑" panose="020B0503020204020204" pitchFamily="34" charset="-122"/>
                </a:rPr>
                <a:t>单击添加标题</a:t>
              </a:r>
            </a:p>
          </p:txBody>
        </p:sp>
      </p:grpSp>
      <p:grpSp>
        <p:nvGrpSpPr>
          <p:cNvPr id="14365" name="组合 75"/>
          <p:cNvGrpSpPr/>
          <p:nvPr/>
        </p:nvGrpSpPr>
        <p:grpSpPr>
          <a:xfrm>
            <a:off x="4267200" y="1782764"/>
            <a:ext cx="2243138" cy="1603596"/>
            <a:chOff x="1812223" y="3334070"/>
            <a:chExt cx="2242344" cy="1602346"/>
          </a:xfrm>
        </p:grpSpPr>
        <p:sp>
          <p:nvSpPr>
            <p:cNvPr id="14375" name="TextBox 35@|17FFC:16777215|FBC:16777215|LFC:0|LBC:16777215"/>
            <p:cNvSpPr txBox="1"/>
            <p:nvPr/>
          </p:nvSpPr>
          <p:spPr>
            <a:xfrm>
              <a:off x="1815018" y="3681666"/>
              <a:ext cx="2239549" cy="125475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eaLnBrk="1" hangingPunct="1"/>
              <a:r>
                <a:rPr lang="zh-CN" altLang="en-US" sz="1200" dirty="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p>
          </p:txBody>
        </p:sp>
        <p:sp>
          <p:nvSpPr>
            <p:cNvPr id="14376" name="文本框 77@|17FFC:16777215|FBC:16777215|LFC:0|LBC:16777215"/>
            <p:cNvSpPr txBox="1"/>
            <p:nvPr/>
          </p:nvSpPr>
          <p:spPr>
            <a:xfrm>
              <a:off x="1812223" y="3334070"/>
              <a:ext cx="2226725" cy="338554"/>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None/>
              </a:pPr>
              <a:r>
                <a:rPr lang="zh-CN" altLang="en-US" sz="1600" b="1" dirty="0">
                  <a:solidFill>
                    <a:srgbClr val="000000"/>
                  </a:solidFill>
                  <a:latin typeface="微软雅黑" panose="020B0503020204020204" pitchFamily="34" charset="-122"/>
                  <a:ea typeface="微软雅黑" panose="020B0503020204020204" pitchFamily="34" charset="-122"/>
                </a:rPr>
                <a:t>单击添加标题</a:t>
              </a:r>
            </a:p>
          </p:txBody>
        </p:sp>
      </p:grpSp>
      <p:grpSp>
        <p:nvGrpSpPr>
          <p:cNvPr id="14366" name="组合 78"/>
          <p:cNvGrpSpPr/>
          <p:nvPr/>
        </p:nvGrpSpPr>
        <p:grpSpPr>
          <a:xfrm>
            <a:off x="7894638" y="1782763"/>
            <a:ext cx="2227262" cy="1769795"/>
            <a:chOff x="1812223" y="3334070"/>
            <a:chExt cx="2226725" cy="1768416"/>
          </a:xfrm>
        </p:grpSpPr>
        <p:sp>
          <p:nvSpPr>
            <p:cNvPr id="14373" name="TextBox 35@|17FFC:16777215|FBC:16777215|LFC:0|LBC:16777215"/>
            <p:cNvSpPr txBox="1"/>
            <p:nvPr/>
          </p:nvSpPr>
          <p:spPr>
            <a:xfrm>
              <a:off x="1815019" y="3681666"/>
              <a:ext cx="2223929" cy="142082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eaLnBrk="1" hangingPunct="1"/>
              <a:r>
                <a:rPr lang="zh-CN" altLang="en-US" sz="1200" dirty="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p>
          </p:txBody>
        </p:sp>
        <p:sp>
          <p:nvSpPr>
            <p:cNvPr id="14374" name="文本框 80@|17FFC:16777215|FBC:16777215|LFC:0|LBC:16777215"/>
            <p:cNvSpPr txBox="1"/>
            <p:nvPr/>
          </p:nvSpPr>
          <p:spPr>
            <a:xfrm>
              <a:off x="1812223" y="3334070"/>
              <a:ext cx="2226725" cy="338554"/>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None/>
              </a:pPr>
              <a:r>
                <a:rPr lang="zh-CN" altLang="en-US" sz="1600" b="1" dirty="0">
                  <a:solidFill>
                    <a:srgbClr val="000000"/>
                  </a:solidFill>
                  <a:latin typeface="微软雅黑" panose="020B0503020204020204" pitchFamily="34" charset="-122"/>
                  <a:ea typeface="微软雅黑" panose="020B0503020204020204" pitchFamily="34" charset="-122"/>
                </a:rPr>
                <a:t>单击添加标题</a:t>
              </a:r>
            </a:p>
          </p:txBody>
        </p:sp>
      </p:grpSp>
      <p:grpSp>
        <p:nvGrpSpPr>
          <p:cNvPr id="14367" name="组合 81"/>
          <p:cNvGrpSpPr/>
          <p:nvPr/>
        </p:nvGrpSpPr>
        <p:grpSpPr>
          <a:xfrm>
            <a:off x="6210300" y="4579938"/>
            <a:ext cx="2225675" cy="1769795"/>
            <a:chOff x="1812223" y="3334070"/>
            <a:chExt cx="2226725" cy="1768416"/>
          </a:xfrm>
        </p:grpSpPr>
        <p:sp>
          <p:nvSpPr>
            <p:cNvPr id="14371" name="TextBox 35@|17FFC:16777215|FBC:16777215|LFC:0|LBC:16777215"/>
            <p:cNvSpPr txBox="1"/>
            <p:nvPr/>
          </p:nvSpPr>
          <p:spPr>
            <a:xfrm>
              <a:off x="1815018" y="3681666"/>
              <a:ext cx="2223929" cy="142082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eaLnBrk="1" hangingPunct="1"/>
              <a:r>
                <a:rPr lang="zh-CN" altLang="en-US" sz="1200" dirty="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p>
          </p:txBody>
        </p:sp>
        <p:sp>
          <p:nvSpPr>
            <p:cNvPr id="14372" name="文本框 83@|17FFC:16777215|FBC:16777215|LFC:0|LBC:16777215"/>
            <p:cNvSpPr txBox="1"/>
            <p:nvPr/>
          </p:nvSpPr>
          <p:spPr>
            <a:xfrm>
              <a:off x="1812223" y="3334070"/>
              <a:ext cx="2226725" cy="338554"/>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None/>
              </a:pPr>
              <a:r>
                <a:rPr lang="zh-CN" altLang="en-US" sz="1600" b="1" dirty="0">
                  <a:solidFill>
                    <a:srgbClr val="000000"/>
                  </a:solidFill>
                  <a:latin typeface="微软雅黑" panose="020B0503020204020204" pitchFamily="34" charset="-122"/>
                  <a:ea typeface="微软雅黑" panose="020B0503020204020204" pitchFamily="34" charset="-122"/>
                </a:rPr>
                <a:t>单击添加标题</a:t>
              </a:r>
            </a:p>
          </p:txBody>
        </p:sp>
      </p:grpSp>
      <p:grpSp>
        <p:nvGrpSpPr>
          <p:cNvPr id="14368" name="组合 84"/>
          <p:cNvGrpSpPr/>
          <p:nvPr/>
        </p:nvGrpSpPr>
        <p:grpSpPr>
          <a:xfrm>
            <a:off x="9594850" y="4579939"/>
            <a:ext cx="2227263" cy="1769327"/>
            <a:chOff x="1812223" y="3334070"/>
            <a:chExt cx="2226725" cy="1770330"/>
          </a:xfrm>
        </p:grpSpPr>
        <p:sp>
          <p:nvSpPr>
            <p:cNvPr id="14369" name="TextBox 35@|17FFC:16777215|FBC:16777215|LFC:0|LBC:16777215"/>
            <p:cNvSpPr txBox="1"/>
            <p:nvPr/>
          </p:nvSpPr>
          <p:spPr>
            <a:xfrm>
              <a:off x="1815018" y="3681666"/>
              <a:ext cx="2223929" cy="1422734"/>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eaLnBrk="1" hangingPunct="1"/>
              <a:r>
                <a:rPr lang="zh-CN" altLang="en-US" sz="1200" dirty="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p>
          </p:txBody>
        </p:sp>
        <p:sp>
          <p:nvSpPr>
            <p:cNvPr id="14370" name="文本框 86@|17FFC:16777215|FBC:16777215|LFC:0|LBC:16777215"/>
            <p:cNvSpPr txBox="1"/>
            <p:nvPr/>
          </p:nvSpPr>
          <p:spPr>
            <a:xfrm>
              <a:off x="1812223" y="3334070"/>
              <a:ext cx="2226725" cy="338554"/>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None/>
              </a:pPr>
              <a:r>
                <a:rPr lang="zh-CN" altLang="en-US" sz="1600" b="1" dirty="0">
                  <a:solidFill>
                    <a:srgbClr val="000000"/>
                  </a:solidFill>
                  <a:latin typeface="微软雅黑" panose="020B0503020204020204" pitchFamily="34" charset="-122"/>
                  <a:ea typeface="微软雅黑" panose="020B0503020204020204" pitchFamily="34" charset="-122"/>
                </a:rPr>
                <a:t>单击添加标题</a:t>
              </a:r>
            </a:p>
          </p:txBody>
        </p:sp>
      </p:gr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2"/>
          <p:cNvSpPr/>
          <p:nvPr/>
        </p:nvSpPr>
        <p:spPr>
          <a:xfrm>
            <a:off x="0" y="0"/>
            <a:ext cx="9063038" cy="6858000"/>
          </a:xfrm>
          <a:custGeom>
            <a:avLst/>
            <a:gdLst>
              <a:gd name="connsiteX0" fmla="*/ 0 w 8588188"/>
              <a:gd name="connsiteY0" fmla="*/ 0 h 6858000"/>
              <a:gd name="connsiteX1" fmla="*/ 8588188 w 8588188"/>
              <a:gd name="connsiteY1" fmla="*/ 0 h 6858000"/>
              <a:gd name="connsiteX2" fmla="*/ 8588188 w 8588188"/>
              <a:gd name="connsiteY2" fmla="*/ 6858000 h 6858000"/>
              <a:gd name="connsiteX3" fmla="*/ 0 w 8588188"/>
              <a:gd name="connsiteY3" fmla="*/ 6858000 h 6858000"/>
              <a:gd name="connsiteX4" fmla="*/ 0 w 8588188"/>
              <a:gd name="connsiteY4" fmla="*/ 0 h 6858000"/>
              <a:gd name="connsiteX0-1" fmla="*/ 0 w 8588188"/>
              <a:gd name="connsiteY0-2" fmla="*/ 0 h 6858000"/>
              <a:gd name="connsiteX1-3" fmla="*/ 6526306 w 8588188"/>
              <a:gd name="connsiteY1-4" fmla="*/ 8965 h 6858000"/>
              <a:gd name="connsiteX2-5" fmla="*/ 8588188 w 8588188"/>
              <a:gd name="connsiteY2-6" fmla="*/ 6858000 h 6858000"/>
              <a:gd name="connsiteX3-7" fmla="*/ 0 w 8588188"/>
              <a:gd name="connsiteY3-8" fmla="*/ 6858000 h 6858000"/>
              <a:gd name="connsiteX4-9" fmla="*/ 0 w 8588188"/>
              <a:gd name="connsiteY4-10" fmla="*/ 0 h 6858000"/>
              <a:gd name="connsiteX0-11" fmla="*/ 0 w 8588188"/>
              <a:gd name="connsiteY0-12" fmla="*/ 0 h 6858000"/>
              <a:gd name="connsiteX1-13" fmla="*/ 5371020 w 8588188"/>
              <a:gd name="connsiteY1-14" fmla="*/ 1 h 6858000"/>
              <a:gd name="connsiteX2-15" fmla="*/ 8588188 w 8588188"/>
              <a:gd name="connsiteY2-16" fmla="*/ 6858000 h 6858000"/>
              <a:gd name="connsiteX3-17" fmla="*/ 0 w 8588188"/>
              <a:gd name="connsiteY3-18" fmla="*/ 6858000 h 6858000"/>
              <a:gd name="connsiteX4-19" fmla="*/ 0 w 8588188"/>
              <a:gd name="connsiteY4-20" fmla="*/ 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88188" h="6858000">
                <a:moveTo>
                  <a:pt x="0" y="0"/>
                </a:moveTo>
                <a:lnTo>
                  <a:pt x="5371020" y="1"/>
                </a:lnTo>
                <a:lnTo>
                  <a:pt x="8588188" y="6858000"/>
                </a:lnTo>
                <a:lnTo>
                  <a:pt x="0" y="6858000"/>
                </a:lnTo>
                <a:lnTo>
                  <a:pt x="0" y="0"/>
                </a:lnTo>
                <a:close/>
              </a:path>
            </a:pathLst>
          </a:custGeom>
          <a:solidFill>
            <a:srgbClr val="B427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5363" name="TextBox 35"/>
          <p:cNvSpPr txBox="1"/>
          <p:nvPr/>
        </p:nvSpPr>
        <p:spPr>
          <a:xfrm>
            <a:off x="841375" y="4708525"/>
            <a:ext cx="5299075" cy="978729"/>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indent="0" eaLnBrk="1" hangingPunct="1">
              <a:buNone/>
            </a:pPr>
            <a:r>
              <a:rPr lang="zh-CN" altLang="en-US" sz="1600" dirty="0">
                <a:solidFill>
                  <a:schemeClr val="bg1"/>
                </a:solidFill>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p>
        </p:txBody>
      </p:sp>
      <p:pic>
        <p:nvPicPr>
          <p:cNvPr id="15364" name="图片 33"/>
          <p:cNvPicPr>
            <a:picLocks noChangeAspect="1"/>
          </p:cNvPicPr>
          <p:nvPr/>
        </p:nvPicPr>
        <p:blipFill>
          <a:blip r:embed="rId3"/>
          <a:stretch>
            <a:fillRect/>
          </a:stretch>
        </p:blipFill>
        <p:spPr>
          <a:xfrm>
            <a:off x="841375" y="3657600"/>
            <a:ext cx="1050925" cy="1050925"/>
          </a:xfrm>
          <a:prstGeom prst="rect">
            <a:avLst/>
          </a:prstGeom>
          <a:noFill/>
          <a:ln w="9525">
            <a:noFill/>
          </a:ln>
        </p:spPr>
      </p:pic>
      <p:pic>
        <p:nvPicPr>
          <p:cNvPr id="15365" name="图片 34"/>
          <p:cNvPicPr>
            <a:picLocks noChangeAspect="1"/>
          </p:cNvPicPr>
          <p:nvPr/>
        </p:nvPicPr>
        <p:blipFill>
          <a:blip r:embed="rId4"/>
          <a:stretch>
            <a:fillRect/>
          </a:stretch>
        </p:blipFill>
        <p:spPr>
          <a:xfrm>
            <a:off x="2020888" y="3719513"/>
            <a:ext cx="1047750" cy="1046162"/>
          </a:xfrm>
          <a:prstGeom prst="rect">
            <a:avLst/>
          </a:prstGeom>
          <a:noFill/>
          <a:ln w="9525">
            <a:noFill/>
          </a:ln>
        </p:spPr>
      </p:pic>
      <p:pic>
        <p:nvPicPr>
          <p:cNvPr id="15366" name="图片 35"/>
          <p:cNvPicPr>
            <a:picLocks noChangeAspect="1"/>
          </p:cNvPicPr>
          <p:nvPr/>
        </p:nvPicPr>
        <p:blipFill>
          <a:blip r:embed="rId5"/>
          <a:stretch>
            <a:fillRect/>
          </a:stretch>
        </p:blipFill>
        <p:spPr>
          <a:xfrm>
            <a:off x="3201988" y="3603625"/>
            <a:ext cx="1046162" cy="1050925"/>
          </a:xfrm>
          <a:prstGeom prst="rect">
            <a:avLst/>
          </a:prstGeom>
          <a:noFill/>
          <a:ln w="9525">
            <a:noFill/>
          </a:ln>
        </p:spPr>
      </p:pic>
      <p:grpSp>
        <p:nvGrpSpPr>
          <p:cNvPr id="15367" name="组合 5"/>
          <p:cNvGrpSpPr/>
          <p:nvPr/>
        </p:nvGrpSpPr>
        <p:grpSpPr>
          <a:xfrm>
            <a:off x="6559550" y="646113"/>
            <a:ext cx="5705475" cy="6146800"/>
            <a:chOff x="6559550" y="646113"/>
            <a:chExt cx="5705475" cy="6146800"/>
          </a:xfrm>
        </p:grpSpPr>
        <p:pic>
          <p:nvPicPr>
            <p:cNvPr id="15368" name="图片 37"/>
            <p:cNvPicPr>
              <a:picLocks noChangeAspect="1"/>
            </p:cNvPicPr>
            <p:nvPr/>
          </p:nvPicPr>
          <p:blipFill>
            <a:blip r:embed="rId6"/>
            <a:stretch>
              <a:fillRect/>
            </a:stretch>
          </p:blipFill>
          <p:spPr>
            <a:xfrm>
              <a:off x="6559550" y="646113"/>
              <a:ext cx="5705475" cy="6146800"/>
            </a:xfrm>
            <a:prstGeom prst="rect">
              <a:avLst/>
            </a:prstGeom>
            <a:noFill/>
            <a:ln w="9525">
              <a:noFill/>
            </a:ln>
          </p:spPr>
        </p:pic>
        <p:pic>
          <p:nvPicPr>
            <p:cNvPr id="15369" name="图片 4"/>
            <p:cNvPicPr>
              <a:picLocks noChangeAspect="1"/>
            </p:cNvPicPr>
            <p:nvPr/>
          </p:nvPicPr>
          <p:blipFill>
            <a:blip r:embed="rId7"/>
            <a:stretch>
              <a:fillRect/>
            </a:stretch>
          </p:blipFill>
          <p:spPr>
            <a:xfrm>
              <a:off x="7234640" y="1371158"/>
              <a:ext cx="3913971" cy="3645724"/>
            </a:xfrm>
            <a:prstGeom prst="rect">
              <a:avLst/>
            </a:prstGeom>
            <a:noFill/>
            <a:ln w="9525">
              <a:noFill/>
            </a:ln>
          </p:spPr>
        </p:pic>
      </p:gr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文本框 23"/>
          <p:cNvSpPr txBox="1"/>
          <p:nvPr/>
        </p:nvSpPr>
        <p:spPr>
          <a:xfrm>
            <a:off x="127000" y="93663"/>
            <a:ext cx="2667000" cy="4619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rgbClr val="262626"/>
                </a:solidFill>
                <a:latin typeface="微软雅黑" panose="020B0503020204020204" pitchFamily="34" charset="-122"/>
                <a:ea typeface="微软雅黑" panose="020B0503020204020204" pitchFamily="34" charset="-122"/>
              </a:rPr>
              <a:t>点击此处添加标题</a:t>
            </a:r>
          </a:p>
        </p:txBody>
      </p:sp>
      <p:sp>
        <p:nvSpPr>
          <p:cNvPr id="3" name="Oval 5"/>
          <p:cNvSpPr/>
          <p:nvPr/>
        </p:nvSpPr>
        <p:spPr>
          <a:xfrm>
            <a:off x="719138" y="1814513"/>
            <a:ext cx="776288" cy="774700"/>
          </a:xfrm>
          <a:prstGeom prst="ellipse">
            <a:avLst/>
          </a:prstGeom>
          <a:solidFill>
            <a:srgbClr val="B42718"/>
          </a:solidFill>
          <a:ln w="25400" cap="flat" cmpd="sng" algn="ctr">
            <a:noFill/>
            <a:prstDash val="solid"/>
          </a:ln>
          <a:effectLst/>
        </p:spPr>
        <p:txBody>
          <a:bodyPr anchor="ctr"/>
          <a:lstStyle/>
          <a:p>
            <a:pPr marL="0" marR="0" lvl="0" indent="0" algn="ctr" defTabSz="1217295" rtl="0"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prstClr val="white"/>
              </a:solidFill>
              <a:effectLst/>
              <a:uLnTx/>
              <a:uFillTx/>
              <a:latin typeface="微软雅黑" panose="020B0503020204020204" pitchFamily="34" charset="-122"/>
              <a:ea typeface="+mn-ea"/>
              <a:cs typeface="+mn-cs"/>
            </a:endParaRPr>
          </a:p>
        </p:txBody>
      </p:sp>
      <p:sp>
        <p:nvSpPr>
          <p:cNvPr id="4" name="Freeform 7"/>
          <p:cNvSpPr>
            <a:spLocks noEditPoints="1"/>
          </p:cNvSpPr>
          <p:nvPr/>
        </p:nvSpPr>
        <p:spPr bwMode="auto">
          <a:xfrm>
            <a:off x="904875" y="1998663"/>
            <a:ext cx="404813" cy="406400"/>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ysClr val="window" lastClr="FFFFFF"/>
          </a:solidFill>
          <a:ln>
            <a:noFill/>
          </a:ln>
        </p:spPr>
        <p:txBody>
          <a:bodyPr lIns="121682" tIns="60841" rIns="121682" bIns="60841"/>
          <a:lstStyle/>
          <a:p>
            <a:pPr marL="0" marR="0" lvl="0" indent="0" algn="l" defTabSz="1217295" rtl="0"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srgbClr val="5C5C5C"/>
              </a:solidFill>
              <a:effectLst/>
              <a:uLnTx/>
              <a:uFillTx/>
              <a:latin typeface="微软雅黑" panose="020B0503020204020204" pitchFamily="34" charset="-122"/>
              <a:ea typeface="+mn-ea"/>
              <a:cs typeface="+mn-cs"/>
            </a:endParaRPr>
          </a:p>
        </p:txBody>
      </p:sp>
      <p:sp>
        <p:nvSpPr>
          <p:cNvPr id="5" name="Oval 21"/>
          <p:cNvSpPr/>
          <p:nvPr/>
        </p:nvSpPr>
        <p:spPr>
          <a:xfrm>
            <a:off x="719138" y="3163888"/>
            <a:ext cx="776288" cy="776288"/>
          </a:xfrm>
          <a:prstGeom prst="ellipse">
            <a:avLst/>
          </a:prstGeom>
          <a:solidFill>
            <a:srgbClr val="C1A716"/>
          </a:solidFill>
          <a:ln w="25400" cap="flat" cmpd="sng" algn="ctr">
            <a:noFill/>
            <a:prstDash val="solid"/>
          </a:ln>
          <a:effectLst/>
        </p:spPr>
        <p:txBody>
          <a:bodyPr anchor="ctr"/>
          <a:lstStyle/>
          <a:p>
            <a:pPr marL="0" marR="0" lvl="0" indent="0" algn="ctr" defTabSz="1217295" rtl="0"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prstClr val="white"/>
              </a:solidFill>
              <a:effectLst/>
              <a:uLnTx/>
              <a:uFillTx/>
              <a:latin typeface="微软雅黑" panose="020B0503020204020204" pitchFamily="34" charset="-122"/>
              <a:ea typeface="+mn-ea"/>
              <a:cs typeface="+mn-cs"/>
            </a:endParaRPr>
          </a:p>
        </p:txBody>
      </p:sp>
      <p:sp>
        <p:nvSpPr>
          <p:cNvPr id="6" name="Freeform 12"/>
          <p:cNvSpPr>
            <a:spLocks noEditPoints="1"/>
          </p:cNvSpPr>
          <p:nvPr/>
        </p:nvSpPr>
        <p:spPr bwMode="auto">
          <a:xfrm>
            <a:off x="846138" y="3397250"/>
            <a:ext cx="528638" cy="322263"/>
          </a:xfrm>
          <a:custGeom>
            <a:avLst/>
            <a:gdLst>
              <a:gd name="T0" fmla="*/ 152 w 400"/>
              <a:gd name="T1" fmla="*/ 7 h 244"/>
              <a:gd name="T2" fmla="*/ 127 w 400"/>
              <a:gd name="T3" fmla="*/ 7 h 244"/>
              <a:gd name="T4" fmla="*/ 0 w 400"/>
              <a:gd name="T5" fmla="*/ 122 h 244"/>
              <a:gd name="T6" fmla="*/ 127 w 400"/>
              <a:gd name="T7" fmla="*/ 237 h 244"/>
              <a:gd name="T8" fmla="*/ 152 w 400"/>
              <a:gd name="T9" fmla="*/ 237 h 244"/>
              <a:gd name="T10" fmla="*/ 152 w 400"/>
              <a:gd name="T11" fmla="*/ 212 h 244"/>
              <a:gd name="T12" fmla="*/ 53 w 400"/>
              <a:gd name="T13" fmla="*/ 122 h 244"/>
              <a:gd name="T14" fmla="*/ 152 w 400"/>
              <a:gd name="T15" fmla="*/ 32 h 244"/>
              <a:gd name="T16" fmla="*/ 152 w 400"/>
              <a:gd name="T17" fmla="*/ 7 h 244"/>
              <a:gd name="T18" fmla="*/ 272 w 400"/>
              <a:gd name="T19" fmla="*/ 7 h 244"/>
              <a:gd name="T20" fmla="*/ 248 w 400"/>
              <a:gd name="T21" fmla="*/ 7 h 244"/>
              <a:gd name="T22" fmla="*/ 248 w 400"/>
              <a:gd name="T23" fmla="*/ 32 h 244"/>
              <a:gd name="T24" fmla="*/ 347 w 400"/>
              <a:gd name="T25" fmla="*/ 122 h 244"/>
              <a:gd name="T26" fmla="*/ 248 w 400"/>
              <a:gd name="T27" fmla="*/ 212 h 244"/>
              <a:gd name="T28" fmla="*/ 248 w 400"/>
              <a:gd name="T29" fmla="*/ 237 h 244"/>
              <a:gd name="T30" fmla="*/ 272 w 400"/>
              <a:gd name="T31" fmla="*/ 237 h 244"/>
              <a:gd name="T32" fmla="*/ 400 w 400"/>
              <a:gd name="T33" fmla="*/ 122 h 244"/>
              <a:gd name="T34" fmla="*/ 272 w 400"/>
              <a:gd name="T35" fmla="*/ 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solidFill>
            <a:sysClr val="window" lastClr="FFFFFF"/>
          </a:solidFill>
          <a:ln>
            <a:noFill/>
          </a:ln>
        </p:spPr>
        <p:txBody>
          <a:bodyPr lIns="121682" tIns="60841" rIns="121682" bIns="60841"/>
          <a:lstStyle/>
          <a:p>
            <a:pPr marL="0" marR="0" lvl="0" indent="0" algn="l" defTabSz="1217295" rtl="0"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srgbClr val="5C5C5C"/>
              </a:solidFill>
              <a:effectLst/>
              <a:uLnTx/>
              <a:uFillTx/>
              <a:latin typeface="微软雅黑" panose="020B0503020204020204" pitchFamily="34" charset="-122"/>
              <a:ea typeface="+mn-ea"/>
              <a:cs typeface="+mn-cs"/>
            </a:endParaRPr>
          </a:p>
        </p:txBody>
      </p:sp>
      <p:sp>
        <p:nvSpPr>
          <p:cNvPr id="7" name="Oval 22"/>
          <p:cNvSpPr/>
          <p:nvPr/>
        </p:nvSpPr>
        <p:spPr>
          <a:xfrm>
            <a:off x="719138" y="4514850"/>
            <a:ext cx="776288" cy="774700"/>
          </a:xfrm>
          <a:prstGeom prst="ellipse">
            <a:avLst/>
          </a:prstGeom>
          <a:solidFill>
            <a:srgbClr val="3A823C"/>
          </a:solidFill>
          <a:ln w="25400" cap="flat" cmpd="sng" algn="ctr">
            <a:noFill/>
            <a:prstDash val="solid"/>
          </a:ln>
          <a:effectLst/>
        </p:spPr>
        <p:txBody>
          <a:bodyPr anchor="ctr"/>
          <a:lstStyle/>
          <a:p>
            <a:pPr marL="0" marR="0" lvl="0" indent="0" algn="ctr" defTabSz="1217295" rtl="0"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prstClr val="white"/>
              </a:solidFill>
              <a:effectLst/>
              <a:uLnTx/>
              <a:uFillTx/>
              <a:latin typeface="微软雅黑" panose="020B0503020204020204" pitchFamily="34" charset="-122"/>
              <a:ea typeface="+mn-ea"/>
              <a:cs typeface="+mn-cs"/>
            </a:endParaRPr>
          </a:p>
        </p:txBody>
      </p:sp>
      <p:sp>
        <p:nvSpPr>
          <p:cNvPr id="8" name="Freeform 17"/>
          <p:cNvSpPr>
            <a:spLocks noEditPoints="1"/>
          </p:cNvSpPr>
          <p:nvPr/>
        </p:nvSpPr>
        <p:spPr bwMode="auto">
          <a:xfrm>
            <a:off x="885825" y="4724400"/>
            <a:ext cx="444500" cy="355600"/>
          </a:xfrm>
          <a:custGeom>
            <a:avLst/>
            <a:gdLst>
              <a:gd name="T0" fmla="*/ 200 w 400"/>
              <a:gd name="T1" fmla="*/ 120 h 320"/>
              <a:gd name="T2" fmla="*/ 140 w 400"/>
              <a:gd name="T3" fmla="*/ 180 h 320"/>
              <a:gd name="T4" fmla="*/ 200 w 400"/>
              <a:gd name="T5" fmla="*/ 240 h 320"/>
              <a:gd name="T6" fmla="*/ 260 w 400"/>
              <a:gd name="T7" fmla="*/ 180 h 320"/>
              <a:gd name="T8" fmla="*/ 200 w 400"/>
              <a:gd name="T9" fmla="*/ 120 h 320"/>
              <a:gd name="T10" fmla="*/ 360 w 400"/>
              <a:gd name="T11" fmla="*/ 60 h 320"/>
              <a:gd name="T12" fmla="*/ 312 w 400"/>
              <a:gd name="T13" fmla="*/ 60 h 320"/>
              <a:gd name="T14" fmla="*/ 296 w 400"/>
              <a:gd name="T15" fmla="*/ 49 h 320"/>
              <a:gd name="T16" fmla="*/ 284 w 400"/>
              <a:gd name="T17" fmla="*/ 11 h 320"/>
              <a:gd name="T18" fmla="*/ 268 w 400"/>
              <a:gd name="T19" fmla="*/ 0 h 320"/>
              <a:gd name="T20" fmla="*/ 132 w 400"/>
              <a:gd name="T21" fmla="*/ 0 h 320"/>
              <a:gd name="T22" fmla="*/ 116 w 400"/>
              <a:gd name="T23" fmla="*/ 11 h 320"/>
              <a:gd name="T24" fmla="*/ 104 w 400"/>
              <a:gd name="T25" fmla="*/ 49 h 320"/>
              <a:gd name="T26" fmla="*/ 88 w 400"/>
              <a:gd name="T27" fmla="*/ 60 h 320"/>
              <a:gd name="T28" fmla="*/ 40 w 400"/>
              <a:gd name="T29" fmla="*/ 60 h 320"/>
              <a:gd name="T30" fmla="*/ 0 w 400"/>
              <a:gd name="T31" fmla="*/ 100 h 320"/>
              <a:gd name="T32" fmla="*/ 0 w 400"/>
              <a:gd name="T33" fmla="*/ 280 h 320"/>
              <a:gd name="T34" fmla="*/ 40 w 400"/>
              <a:gd name="T35" fmla="*/ 320 h 320"/>
              <a:gd name="T36" fmla="*/ 360 w 400"/>
              <a:gd name="T37" fmla="*/ 320 h 320"/>
              <a:gd name="T38" fmla="*/ 400 w 400"/>
              <a:gd name="T39" fmla="*/ 280 h 320"/>
              <a:gd name="T40" fmla="*/ 400 w 400"/>
              <a:gd name="T41" fmla="*/ 100 h 320"/>
              <a:gd name="T42" fmla="*/ 360 w 400"/>
              <a:gd name="T43" fmla="*/ 60 h 320"/>
              <a:gd name="T44" fmla="*/ 200 w 400"/>
              <a:gd name="T45" fmla="*/ 280 h 320"/>
              <a:gd name="T46" fmla="*/ 100 w 400"/>
              <a:gd name="T47" fmla="*/ 180 h 320"/>
              <a:gd name="T48" fmla="*/ 200 w 400"/>
              <a:gd name="T49" fmla="*/ 80 h 320"/>
              <a:gd name="T50" fmla="*/ 300 w 400"/>
              <a:gd name="T51" fmla="*/ 180 h 320"/>
              <a:gd name="T52" fmla="*/ 200 w 400"/>
              <a:gd name="T53" fmla="*/ 280 h 320"/>
              <a:gd name="T54" fmla="*/ 346 w 400"/>
              <a:gd name="T55" fmla="*/ 128 h 320"/>
              <a:gd name="T56" fmla="*/ 332 w 400"/>
              <a:gd name="T57" fmla="*/ 114 h 320"/>
              <a:gd name="T58" fmla="*/ 346 w 400"/>
              <a:gd name="T59" fmla="*/ 100 h 320"/>
              <a:gd name="T60" fmla="*/ 360 w 400"/>
              <a:gd name="T61" fmla="*/ 114 h 320"/>
              <a:gd name="T62" fmla="*/ 346 w 400"/>
              <a:gd name="T63" fmla="*/ 12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32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solidFill>
            <a:sysClr val="window" lastClr="FFFFFF"/>
          </a:solidFill>
          <a:ln>
            <a:noFill/>
          </a:ln>
        </p:spPr>
        <p:txBody>
          <a:bodyPr lIns="121682" tIns="60841" rIns="121682" bIns="60841"/>
          <a:lstStyle/>
          <a:p>
            <a:pPr marL="0" marR="0" lvl="0" indent="0" algn="l" defTabSz="1217295" rtl="0"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srgbClr val="5C5C5C"/>
              </a:solidFill>
              <a:effectLst/>
              <a:uLnTx/>
              <a:uFillTx/>
              <a:latin typeface="微软雅黑" panose="020B0503020204020204" pitchFamily="34" charset="-122"/>
              <a:ea typeface="+mn-ea"/>
              <a:cs typeface="+mn-cs"/>
            </a:endParaRPr>
          </a:p>
        </p:txBody>
      </p:sp>
      <p:sp>
        <p:nvSpPr>
          <p:cNvPr id="9" name="Oval 24"/>
          <p:cNvSpPr/>
          <p:nvPr/>
        </p:nvSpPr>
        <p:spPr>
          <a:xfrm>
            <a:off x="6365875" y="3160713"/>
            <a:ext cx="776288" cy="776288"/>
          </a:xfrm>
          <a:prstGeom prst="ellipse">
            <a:avLst/>
          </a:prstGeom>
          <a:solidFill>
            <a:srgbClr val="B42718"/>
          </a:solidFill>
          <a:ln w="25400" cap="flat" cmpd="sng" algn="ctr">
            <a:noFill/>
            <a:prstDash val="solid"/>
          </a:ln>
          <a:effectLst/>
        </p:spPr>
        <p:txBody>
          <a:bodyPr anchor="ctr"/>
          <a:lstStyle/>
          <a:p>
            <a:pPr marL="0" marR="0" lvl="0" indent="0" algn="ctr" defTabSz="1217295" rtl="0"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prstClr val="white"/>
              </a:solidFill>
              <a:effectLst/>
              <a:uLnTx/>
              <a:uFillTx/>
              <a:latin typeface="微软雅黑" panose="020B0503020204020204" pitchFamily="34" charset="-122"/>
              <a:ea typeface="+mn-ea"/>
              <a:cs typeface="+mn-cs"/>
            </a:endParaRPr>
          </a:p>
        </p:txBody>
      </p:sp>
      <p:sp>
        <p:nvSpPr>
          <p:cNvPr id="10" name="Freeform 22"/>
          <p:cNvSpPr>
            <a:spLocks noEditPoints="1"/>
          </p:cNvSpPr>
          <p:nvPr/>
        </p:nvSpPr>
        <p:spPr bwMode="auto">
          <a:xfrm>
            <a:off x="6569075" y="3370263"/>
            <a:ext cx="369888" cy="369888"/>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ysClr val="window" lastClr="FFFFFF"/>
          </a:solidFill>
          <a:ln>
            <a:noFill/>
          </a:ln>
        </p:spPr>
        <p:txBody>
          <a:bodyPr lIns="121682" tIns="60841" rIns="121682" bIns="60841"/>
          <a:lstStyle/>
          <a:p>
            <a:pPr marL="0" marR="0" lvl="0" indent="0" algn="l" defTabSz="1217295" rtl="0"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srgbClr val="5C5C5C"/>
              </a:solidFill>
              <a:effectLst/>
              <a:uLnTx/>
              <a:uFillTx/>
              <a:latin typeface="微软雅黑" panose="020B0503020204020204" pitchFamily="34" charset="-122"/>
              <a:ea typeface="+mn-ea"/>
              <a:cs typeface="+mn-cs"/>
            </a:endParaRPr>
          </a:p>
        </p:txBody>
      </p:sp>
      <p:sp>
        <p:nvSpPr>
          <p:cNvPr id="11" name="Oval 25"/>
          <p:cNvSpPr/>
          <p:nvPr/>
        </p:nvSpPr>
        <p:spPr>
          <a:xfrm>
            <a:off x="6372225" y="4503738"/>
            <a:ext cx="776288" cy="776288"/>
          </a:xfrm>
          <a:prstGeom prst="ellipse">
            <a:avLst/>
          </a:prstGeom>
          <a:solidFill>
            <a:srgbClr val="C1A716"/>
          </a:solidFill>
          <a:ln w="25400" cap="flat" cmpd="sng" algn="ctr">
            <a:noFill/>
            <a:prstDash val="solid"/>
          </a:ln>
          <a:effectLst/>
        </p:spPr>
        <p:txBody>
          <a:bodyPr anchor="ctr"/>
          <a:lstStyle/>
          <a:p>
            <a:pPr marL="0" marR="0" lvl="0" indent="0" algn="ctr" defTabSz="1217295" rtl="0"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prstClr val="white"/>
              </a:solidFill>
              <a:effectLst/>
              <a:uLnTx/>
              <a:uFillTx/>
              <a:latin typeface="微软雅黑" panose="020B0503020204020204" pitchFamily="34" charset="-122"/>
              <a:ea typeface="+mn-ea"/>
              <a:cs typeface="+mn-cs"/>
            </a:endParaRPr>
          </a:p>
        </p:txBody>
      </p:sp>
      <p:sp>
        <p:nvSpPr>
          <p:cNvPr id="12" name="Freeform 27"/>
          <p:cNvSpPr>
            <a:spLocks noEditPoints="1"/>
          </p:cNvSpPr>
          <p:nvPr/>
        </p:nvSpPr>
        <p:spPr bwMode="auto">
          <a:xfrm>
            <a:off x="6546850" y="4745038"/>
            <a:ext cx="427038" cy="306388"/>
          </a:xfrm>
          <a:custGeom>
            <a:avLst/>
            <a:gdLst>
              <a:gd name="T0" fmla="*/ 392 w 392"/>
              <a:gd name="T1" fmla="*/ 40 h 280"/>
              <a:gd name="T2" fmla="*/ 392 w 392"/>
              <a:gd name="T3" fmla="*/ 16 h 280"/>
              <a:gd name="T4" fmla="*/ 376 w 392"/>
              <a:gd name="T5" fmla="*/ 0 h 280"/>
              <a:gd name="T6" fmla="*/ 16 w 392"/>
              <a:gd name="T7" fmla="*/ 0 h 280"/>
              <a:gd name="T8" fmla="*/ 0 w 392"/>
              <a:gd name="T9" fmla="*/ 16 h 280"/>
              <a:gd name="T10" fmla="*/ 0 w 392"/>
              <a:gd name="T11" fmla="*/ 40 h 280"/>
              <a:gd name="T12" fmla="*/ 40 w 392"/>
              <a:gd name="T13" fmla="*/ 40 h 280"/>
              <a:gd name="T14" fmla="*/ 40 w 392"/>
              <a:gd name="T15" fmla="*/ 80 h 280"/>
              <a:gd name="T16" fmla="*/ 0 w 392"/>
              <a:gd name="T17" fmla="*/ 80 h 280"/>
              <a:gd name="T18" fmla="*/ 0 w 392"/>
              <a:gd name="T19" fmla="*/ 120 h 280"/>
              <a:gd name="T20" fmla="*/ 40 w 392"/>
              <a:gd name="T21" fmla="*/ 120 h 280"/>
              <a:gd name="T22" fmla="*/ 40 w 392"/>
              <a:gd name="T23" fmla="*/ 160 h 280"/>
              <a:gd name="T24" fmla="*/ 0 w 392"/>
              <a:gd name="T25" fmla="*/ 160 h 280"/>
              <a:gd name="T26" fmla="*/ 0 w 392"/>
              <a:gd name="T27" fmla="*/ 200 h 280"/>
              <a:gd name="T28" fmla="*/ 40 w 392"/>
              <a:gd name="T29" fmla="*/ 200 h 280"/>
              <a:gd name="T30" fmla="*/ 40 w 392"/>
              <a:gd name="T31" fmla="*/ 240 h 280"/>
              <a:gd name="T32" fmla="*/ 0 w 392"/>
              <a:gd name="T33" fmla="*/ 240 h 280"/>
              <a:gd name="T34" fmla="*/ 0 w 392"/>
              <a:gd name="T35" fmla="*/ 264 h 280"/>
              <a:gd name="T36" fmla="*/ 16 w 392"/>
              <a:gd name="T37" fmla="*/ 280 h 280"/>
              <a:gd name="T38" fmla="*/ 376 w 392"/>
              <a:gd name="T39" fmla="*/ 280 h 280"/>
              <a:gd name="T40" fmla="*/ 392 w 392"/>
              <a:gd name="T41" fmla="*/ 264 h 280"/>
              <a:gd name="T42" fmla="*/ 392 w 392"/>
              <a:gd name="T43" fmla="*/ 240 h 280"/>
              <a:gd name="T44" fmla="*/ 352 w 392"/>
              <a:gd name="T45" fmla="*/ 240 h 280"/>
              <a:gd name="T46" fmla="*/ 352 w 392"/>
              <a:gd name="T47" fmla="*/ 200 h 280"/>
              <a:gd name="T48" fmla="*/ 392 w 392"/>
              <a:gd name="T49" fmla="*/ 200 h 280"/>
              <a:gd name="T50" fmla="*/ 392 w 392"/>
              <a:gd name="T51" fmla="*/ 160 h 280"/>
              <a:gd name="T52" fmla="*/ 352 w 392"/>
              <a:gd name="T53" fmla="*/ 160 h 280"/>
              <a:gd name="T54" fmla="*/ 352 w 392"/>
              <a:gd name="T55" fmla="*/ 120 h 280"/>
              <a:gd name="T56" fmla="*/ 392 w 392"/>
              <a:gd name="T57" fmla="*/ 120 h 280"/>
              <a:gd name="T58" fmla="*/ 392 w 392"/>
              <a:gd name="T59" fmla="*/ 80 h 280"/>
              <a:gd name="T60" fmla="*/ 352 w 392"/>
              <a:gd name="T61" fmla="*/ 80 h 280"/>
              <a:gd name="T62" fmla="*/ 352 w 392"/>
              <a:gd name="T63" fmla="*/ 40 h 280"/>
              <a:gd name="T64" fmla="*/ 392 w 392"/>
              <a:gd name="T65" fmla="*/ 40 h 280"/>
              <a:gd name="T66" fmla="*/ 152 w 392"/>
              <a:gd name="T67" fmla="*/ 200 h 280"/>
              <a:gd name="T68" fmla="*/ 152 w 392"/>
              <a:gd name="T69" fmla="*/ 80 h 280"/>
              <a:gd name="T70" fmla="*/ 252 w 392"/>
              <a:gd name="T71" fmla="*/ 140 h 280"/>
              <a:gd name="T72" fmla="*/ 152 w 392"/>
              <a:gd name="T73" fmla="*/ 20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2" h="280">
                <a:moveTo>
                  <a:pt x="392" y="40"/>
                </a:moveTo>
                <a:cubicBezTo>
                  <a:pt x="392" y="16"/>
                  <a:pt x="392" y="16"/>
                  <a:pt x="392" y="16"/>
                </a:cubicBezTo>
                <a:cubicBezTo>
                  <a:pt x="392" y="7"/>
                  <a:pt x="385" y="0"/>
                  <a:pt x="376" y="0"/>
                </a:cubicBezTo>
                <a:cubicBezTo>
                  <a:pt x="16" y="0"/>
                  <a:pt x="16" y="0"/>
                  <a:pt x="16" y="0"/>
                </a:cubicBezTo>
                <a:cubicBezTo>
                  <a:pt x="7" y="0"/>
                  <a:pt x="0" y="7"/>
                  <a:pt x="0" y="16"/>
                </a:cubicBezTo>
                <a:cubicBezTo>
                  <a:pt x="0" y="40"/>
                  <a:pt x="0" y="40"/>
                  <a:pt x="0" y="40"/>
                </a:cubicBezTo>
                <a:cubicBezTo>
                  <a:pt x="40" y="40"/>
                  <a:pt x="40" y="40"/>
                  <a:pt x="40" y="40"/>
                </a:cubicBezTo>
                <a:cubicBezTo>
                  <a:pt x="40" y="80"/>
                  <a:pt x="40" y="80"/>
                  <a:pt x="40" y="80"/>
                </a:cubicBezTo>
                <a:cubicBezTo>
                  <a:pt x="0" y="80"/>
                  <a:pt x="0" y="80"/>
                  <a:pt x="0" y="80"/>
                </a:cubicBezTo>
                <a:cubicBezTo>
                  <a:pt x="0" y="120"/>
                  <a:pt x="0" y="120"/>
                  <a:pt x="0" y="120"/>
                </a:cubicBezTo>
                <a:cubicBezTo>
                  <a:pt x="40" y="120"/>
                  <a:pt x="40" y="120"/>
                  <a:pt x="40" y="120"/>
                </a:cubicBezTo>
                <a:cubicBezTo>
                  <a:pt x="40" y="160"/>
                  <a:pt x="40" y="160"/>
                  <a:pt x="40" y="160"/>
                </a:cubicBezTo>
                <a:cubicBezTo>
                  <a:pt x="0" y="160"/>
                  <a:pt x="0" y="160"/>
                  <a:pt x="0" y="160"/>
                </a:cubicBezTo>
                <a:cubicBezTo>
                  <a:pt x="0" y="200"/>
                  <a:pt x="0" y="200"/>
                  <a:pt x="0" y="200"/>
                </a:cubicBezTo>
                <a:cubicBezTo>
                  <a:pt x="40" y="200"/>
                  <a:pt x="40" y="200"/>
                  <a:pt x="40" y="200"/>
                </a:cubicBezTo>
                <a:cubicBezTo>
                  <a:pt x="40" y="240"/>
                  <a:pt x="40" y="240"/>
                  <a:pt x="40" y="240"/>
                </a:cubicBezTo>
                <a:cubicBezTo>
                  <a:pt x="0" y="240"/>
                  <a:pt x="0" y="240"/>
                  <a:pt x="0" y="240"/>
                </a:cubicBezTo>
                <a:cubicBezTo>
                  <a:pt x="0" y="264"/>
                  <a:pt x="0" y="264"/>
                  <a:pt x="0" y="264"/>
                </a:cubicBezTo>
                <a:cubicBezTo>
                  <a:pt x="0" y="273"/>
                  <a:pt x="7" y="280"/>
                  <a:pt x="16" y="280"/>
                </a:cubicBezTo>
                <a:cubicBezTo>
                  <a:pt x="376" y="280"/>
                  <a:pt x="376" y="280"/>
                  <a:pt x="376" y="280"/>
                </a:cubicBezTo>
                <a:cubicBezTo>
                  <a:pt x="385" y="280"/>
                  <a:pt x="392" y="273"/>
                  <a:pt x="392" y="264"/>
                </a:cubicBezTo>
                <a:cubicBezTo>
                  <a:pt x="392" y="240"/>
                  <a:pt x="392" y="240"/>
                  <a:pt x="392" y="240"/>
                </a:cubicBezTo>
                <a:cubicBezTo>
                  <a:pt x="352" y="240"/>
                  <a:pt x="352" y="240"/>
                  <a:pt x="352" y="240"/>
                </a:cubicBezTo>
                <a:cubicBezTo>
                  <a:pt x="352" y="200"/>
                  <a:pt x="352" y="200"/>
                  <a:pt x="352" y="200"/>
                </a:cubicBezTo>
                <a:cubicBezTo>
                  <a:pt x="392" y="200"/>
                  <a:pt x="392" y="200"/>
                  <a:pt x="392" y="200"/>
                </a:cubicBezTo>
                <a:cubicBezTo>
                  <a:pt x="392" y="160"/>
                  <a:pt x="392" y="160"/>
                  <a:pt x="392" y="160"/>
                </a:cubicBezTo>
                <a:cubicBezTo>
                  <a:pt x="352" y="160"/>
                  <a:pt x="352" y="160"/>
                  <a:pt x="352" y="160"/>
                </a:cubicBezTo>
                <a:cubicBezTo>
                  <a:pt x="352" y="120"/>
                  <a:pt x="352" y="120"/>
                  <a:pt x="352" y="120"/>
                </a:cubicBezTo>
                <a:cubicBezTo>
                  <a:pt x="392" y="120"/>
                  <a:pt x="392" y="120"/>
                  <a:pt x="392" y="120"/>
                </a:cubicBezTo>
                <a:cubicBezTo>
                  <a:pt x="392" y="80"/>
                  <a:pt x="392" y="80"/>
                  <a:pt x="392" y="80"/>
                </a:cubicBezTo>
                <a:cubicBezTo>
                  <a:pt x="352" y="80"/>
                  <a:pt x="352" y="80"/>
                  <a:pt x="352" y="80"/>
                </a:cubicBezTo>
                <a:cubicBezTo>
                  <a:pt x="352" y="40"/>
                  <a:pt x="352" y="40"/>
                  <a:pt x="352" y="40"/>
                </a:cubicBezTo>
                <a:lnTo>
                  <a:pt x="392" y="40"/>
                </a:lnTo>
                <a:close/>
                <a:moveTo>
                  <a:pt x="152" y="200"/>
                </a:moveTo>
                <a:cubicBezTo>
                  <a:pt x="152" y="80"/>
                  <a:pt x="152" y="80"/>
                  <a:pt x="152" y="80"/>
                </a:cubicBezTo>
                <a:cubicBezTo>
                  <a:pt x="252" y="140"/>
                  <a:pt x="252" y="140"/>
                  <a:pt x="252" y="140"/>
                </a:cubicBezTo>
                <a:lnTo>
                  <a:pt x="152" y="200"/>
                </a:lnTo>
                <a:close/>
              </a:path>
            </a:pathLst>
          </a:custGeom>
          <a:solidFill>
            <a:sysClr val="window" lastClr="FFFFFF"/>
          </a:solidFill>
          <a:ln>
            <a:noFill/>
          </a:ln>
        </p:spPr>
        <p:txBody>
          <a:bodyPr lIns="121682" tIns="60841" rIns="121682" bIns="60841"/>
          <a:lstStyle/>
          <a:p>
            <a:pPr marL="0" marR="0" lvl="0" indent="0" algn="l" defTabSz="1217295" rtl="0"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srgbClr val="5C5C5C"/>
              </a:solidFill>
              <a:effectLst/>
              <a:uLnTx/>
              <a:uFillTx/>
              <a:latin typeface="微软雅黑" panose="020B0503020204020204" pitchFamily="34" charset="-122"/>
              <a:ea typeface="+mn-ea"/>
              <a:cs typeface="+mn-cs"/>
            </a:endParaRPr>
          </a:p>
        </p:txBody>
      </p:sp>
      <p:sp>
        <p:nvSpPr>
          <p:cNvPr id="13" name="Oval 26"/>
          <p:cNvSpPr/>
          <p:nvPr/>
        </p:nvSpPr>
        <p:spPr>
          <a:xfrm>
            <a:off x="6365875" y="1809750"/>
            <a:ext cx="776288" cy="776288"/>
          </a:xfrm>
          <a:prstGeom prst="ellipse">
            <a:avLst/>
          </a:prstGeom>
          <a:solidFill>
            <a:srgbClr val="3A823C"/>
          </a:solidFill>
          <a:ln w="25400" cap="flat" cmpd="sng" algn="ctr">
            <a:noFill/>
            <a:prstDash val="solid"/>
          </a:ln>
          <a:effectLst/>
        </p:spPr>
        <p:txBody>
          <a:bodyPr anchor="ctr"/>
          <a:lstStyle/>
          <a:p>
            <a:pPr marL="0" marR="0" lvl="0" indent="0" algn="ctr" defTabSz="1217295" rtl="0"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prstClr val="white"/>
              </a:solidFill>
              <a:effectLst/>
              <a:uLnTx/>
              <a:uFillTx/>
              <a:latin typeface="微软雅黑" panose="020B0503020204020204" pitchFamily="34" charset="-122"/>
              <a:ea typeface="+mn-ea"/>
              <a:cs typeface="+mn-cs"/>
            </a:endParaRPr>
          </a:p>
        </p:txBody>
      </p:sp>
      <p:sp>
        <p:nvSpPr>
          <p:cNvPr id="14" name="Freeform 6"/>
          <p:cNvSpPr>
            <a:spLocks noEditPoints="1"/>
          </p:cNvSpPr>
          <p:nvPr/>
        </p:nvSpPr>
        <p:spPr bwMode="auto">
          <a:xfrm>
            <a:off x="6511925" y="1951038"/>
            <a:ext cx="484188" cy="495300"/>
          </a:xfrm>
          <a:custGeom>
            <a:avLst/>
            <a:gdLst>
              <a:gd name="T0" fmla="*/ 121 w 417"/>
              <a:gd name="T1" fmla="*/ 94 h 426"/>
              <a:gd name="T2" fmla="*/ 85 w 417"/>
              <a:gd name="T3" fmla="*/ 341 h 426"/>
              <a:gd name="T4" fmla="*/ 332 w 417"/>
              <a:gd name="T5" fmla="*/ 305 h 426"/>
              <a:gd name="T6" fmla="*/ 267 w 417"/>
              <a:gd name="T7" fmla="*/ 159 h 426"/>
              <a:gd name="T8" fmla="*/ 121 w 417"/>
              <a:gd name="T9" fmla="*/ 94 h 426"/>
              <a:gd name="T10" fmla="*/ 306 w 417"/>
              <a:gd name="T11" fmla="*/ 286 h 426"/>
              <a:gd name="T12" fmla="*/ 199 w 417"/>
              <a:gd name="T13" fmla="*/ 227 h 426"/>
              <a:gd name="T14" fmla="*/ 140 w 417"/>
              <a:gd name="T15" fmla="*/ 120 h 426"/>
              <a:gd name="T16" fmla="*/ 247 w 417"/>
              <a:gd name="T17" fmla="*/ 179 h 426"/>
              <a:gd name="T18" fmla="*/ 306 w 417"/>
              <a:gd name="T19" fmla="*/ 286 h 426"/>
              <a:gd name="T20" fmla="*/ 309 w 417"/>
              <a:gd name="T21" fmla="*/ 128 h 426"/>
              <a:gd name="T22" fmla="*/ 323 w 417"/>
              <a:gd name="T23" fmla="*/ 122 h 426"/>
              <a:gd name="T24" fmla="*/ 361 w 417"/>
              <a:gd name="T25" fmla="*/ 84 h 426"/>
              <a:gd name="T26" fmla="*/ 361 w 417"/>
              <a:gd name="T27" fmla="*/ 56 h 426"/>
              <a:gd name="T28" fmla="*/ 333 w 417"/>
              <a:gd name="T29" fmla="*/ 56 h 426"/>
              <a:gd name="T30" fmla="*/ 295 w 417"/>
              <a:gd name="T31" fmla="*/ 94 h 426"/>
              <a:gd name="T32" fmla="*/ 295 w 417"/>
              <a:gd name="T33" fmla="*/ 122 h 426"/>
              <a:gd name="T34" fmla="*/ 309 w 417"/>
              <a:gd name="T35" fmla="*/ 128 h 426"/>
              <a:gd name="T36" fmla="*/ 237 w 417"/>
              <a:gd name="T37" fmla="*/ 79 h 426"/>
              <a:gd name="T38" fmla="*/ 247 w 417"/>
              <a:gd name="T39" fmla="*/ 81 h 426"/>
              <a:gd name="T40" fmla="*/ 264 w 417"/>
              <a:gd name="T41" fmla="*/ 71 h 426"/>
              <a:gd name="T42" fmla="*/ 286 w 417"/>
              <a:gd name="T43" fmla="*/ 33 h 426"/>
              <a:gd name="T44" fmla="*/ 278 w 417"/>
              <a:gd name="T45" fmla="*/ 5 h 426"/>
              <a:gd name="T46" fmla="*/ 251 w 417"/>
              <a:gd name="T47" fmla="*/ 13 h 426"/>
              <a:gd name="T48" fmla="*/ 229 w 417"/>
              <a:gd name="T49" fmla="*/ 52 h 426"/>
              <a:gd name="T50" fmla="*/ 237 w 417"/>
              <a:gd name="T51" fmla="*/ 79 h 426"/>
              <a:gd name="T52" fmla="*/ 412 w 417"/>
              <a:gd name="T53" fmla="*/ 139 h 426"/>
              <a:gd name="T54" fmla="*/ 385 w 417"/>
              <a:gd name="T55" fmla="*/ 131 h 426"/>
              <a:gd name="T56" fmla="*/ 346 w 417"/>
              <a:gd name="T57" fmla="*/ 153 h 426"/>
              <a:gd name="T58" fmla="*/ 338 w 417"/>
              <a:gd name="T59" fmla="*/ 180 h 426"/>
              <a:gd name="T60" fmla="*/ 356 w 417"/>
              <a:gd name="T61" fmla="*/ 190 h 426"/>
              <a:gd name="T62" fmla="*/ 366 w 417"/>
              <a:gd name="T63" fmla="*/ 188 h 426"/>
              <a:gd name="T64" fmla="*/ 404 w 417"/>
              <a:gd name="T65" fmla="*/ 166 h 426"/>
              <a:gd name="T66" fmla="*/ 412 w 417"/>
              <a:gd name="T67" fmla="*/ 13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ysClr val="window" lastClr="FFFFFF"/>
          </a:solidFill>
          <a:ln>
            <a:noFill/>
          </a:ln>
        </p:spPr>
        <p:txBody>
          <a:bodyPr lIns="121682" tIns="60841" rIns="121682" bIns="60841"/>
          <a:lstStyle/>
          <a:p>
            <a:pPr marL="0" marR="0" lvl="0" indent="0" algn="l" defTabSz="1217295" rtl="0" eaLnBrk="1" fontAlgn="auto" latinLnBrk="0" hangingPunct="1">
              <a:lnSpc>
                <a:spcPct val="100000"/>
              </a:lnSpc>
              <a:spcBef>
                <a:spcPts val="0"/>
              </a:spcBef>
              <a:spcAft>
                <a:spcPts val="0"/>
              </a:spcAft>
              <a:buClrTx/>
              <a:buSzTx/>
              <a:buFontTx/>
              <a:buNone/>
              <a:defRPr/>
            </a:pPr>
            <a:endParaRPr kumimoji="0" lang="en-US" sz="3190" b="0" i="0" u="none" strike="noStrike" kern="0" cap="none" spc="0" normalizeH="0" baseline="0" noProof="0" dirty="0">
              <a:ln>
                <a:noFill/>
              </a:ln>
              <a:solidFill>
                <a:srgbClr val="5C5C5C"/>
              </a:solidFill>
              <a:effectLst/>
              <a:uLnTx/>
              <a:uFillTx/>
              <a:latin typeface="微软雅黑" panose="020B0503020204020204" pitchFamily="34" charset="-122"/>
              <a:ea typeface="+mn-ea"/>
              <a:cs typeface="+mn-cs"/>
            </a:endParaRPr>
          </a:p>
        </p:txBody>
      </p:sp>
      <p:sp>
        <p:nvSpPr>
          <p:cNvPr id="15" name="矩形 14"/>
          <p:cNvSpPr/>
          <p:nvPr/>
        </p:nvSpPr>
        <p:spPr>
          <a:xfrm>
            <a:off x="1619250" y="2097088"/>
            <a:ext cx="4208463" cy="954107"/>
          </a:xfrm>
          <a:prstGeom prst="rect">
            <a:avLst/>
          </a:prstGeom>
        </p:spPr>
        <p:txBody>
          <a:bodyPr>
            <a:spAutoFit/>
          </a:bodyPr>
          <a:lstStyle/>
          <a:p>
            <a:pPr eaLnBrk="1" hangingPunct="1"/>
            <a:r>
              <a:rPr lang="zh-CN" altLang="en-US" sz="1400" dirty="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p>
        </p:txBody>
      </p:sp>
      <p:sp>
        <p:nvSpPr>
          <p:cNvPr id="16400" name="文本框 23"/>
          <p:cNvSpPr txBox="1"/>
          <p:nvPr/>
        </p:nvSpPr>
        <p:spPr>
          <a:xfrm>
            <a:off x="1619250" y="1770063"/>
            <a:ext cx="2378075" cy="36830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1800" b="1" dirty="0">
                <a:solidFill>
                  <a:srgbClr val="7E7E7D"/>
                </a:solidFill>
                <a:latin typeface="微软雅黑" panose="020B0503020204020204" pitchFamily="34" charset="-122"/>
                <a:ea typeface="微软雅黑" panose="020B0503020204020204" pitchFamily="34" charset="-122"/>
              </a:rPr>
              <a:t>单击此处添加标题</a:t>
            </a:r>
          </a:p>
        </p:txBody>
      </p:sp>
      <p:sp>
        <p:nvSpPr>
          <p:cNvPr id="17" name="矩形 16"/>
          <p:cNvSpPr/>
          <p:nvPr/>
        </p:nvSpPr>
        <p:spPr>
          <a:xfrm>
            <a:off x="1619250" y="3454400"/>
            <a:ext cx="4208463" cy="954107"/>
          </a:xfrm>
          <a:prstGeom prst="rect">
            <a:avLst/>
          </a:prstGeom>
        </p:spPr>
        <p:txBody>
          <a:bodyPr>
            <a:spAutoFit/>
          </a:bodyPr>
          <a:lstStyle/>
          <a:p>
            <a:pPr eaLnBrk="1" hangingPunct="1"/>
            <a:r>
              <a:rPr lang="zh-CN" altLang="en-US" sz="1400" dirty="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p>
        </p:txBody>
      </p:sp>
      <p:sp>
        <p:nvSpPr>
          <p:cNvPr id="16402" name="文本框 26"/>
          <p:cNvSpPr txBox="1"/>
          <p:nvPr/>
        </p:nvSpPr>
        <p:spPr>
          <a:xfrm>
            <a:off x="1619250" y="3127375"/>
            <a:ext cx="2378075" cy="36830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1800" b="1" dirty="0">
                <a:solidFill>
                  <a:srgbClr val="7E7E7D"/>
                </a:solidFill>
                <a:latin typeface="微软雅黑" panose="020B0503020204020204" pitchFamily="34" charset="-122"/>
                <a:ea typeface="微软雅黑" panose="020B0503020204020204" pitchFamily="34" charset="-122"/>
              </a:rPr>
              <a:t>单击此处添加标题</a:t>
            </a:r>
          </a:p>
        </p:txBody>
      </p:sp>
      <p:sp>
        <p:nvSpPr>
          <p:cNvPr id="19" name="矩形 18"/>
          <p:cNvSpPr/>
          <p:nvPr/>
        </p:nvSpPr>
        <p:spPr>
          <a:xfrm>
            <a:off x="1619250" y="4803775"/>
            <a:ext cx="4208463" cy="954107"/>
          </a:xfrm>
          <a:prstGeom prst="rect">
            <a:avLst/>
          </a:prstGeom>
        </p:spPr>
        <p:txBody>
          <a:bodyPr>
            <a:spAutoFit/>
          </a:bodyPr>
          <a:lstStyle/>
          <a:p>
            <a:pPr rtl="0" eaLnBrk="1" fontAlgn="auto" hangingPunct="1">
              <a:spcBef>
                <a:spcPts val="0"/>
              </a:spcBef>
              <a:spcAft>
                <a:spcPts val="0"/>
              </a:spcAft>
              <a:defRPr/>
            </a:pPr>
            <a:r>
              <a:rPr lang="zh-CN" altLang="en-US" sz="1400" dirty="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p>
        </p:txBody>
      </p:sp>
      <p:sp>
        <p:nvSpPr>
          <p:cNvPr id="16404" name="文本框 29"/>
          <p:cNvSpPr txBox="1"/>
          <p:nvPr/>
        </p:nvSpPr>
        <p:spPr>
          <a:xfrm>
            <a:off x="1619250" y="4476750"/>
            <a:ext cx="2378075" cy="369888"/>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1800" b="1" dirty="0">
                <a:solidFill>
                  <a:srgbClr val="7E7E7D"/>
                </a:solidFill>
                <a:latin typeface="微软雅黑" panose="020B0503020204020204" pitchFamily="34" charset="-122"/>
                <a:ea typeface="微软雅黑" panose="020B0503020204020204" pitchFamily="34" charset="-122"/>
              </a:rPr>
              <a:t>单击此处添加标题</a:t>
            </a:r>
          </a:p>
        </p:txBody>
      </p:sp>
      <p:sp>
        <p:nvSpPr>
          <p:cNvPr id="21" name="矩形 20"/>
          <p:cNvSpPr/>
          <p:nvPr/>
        </p:nvSpPr>
        <p:spPr>
          <a:xfrm>
            <a:off x="7248525" y="2093913"/>
            <a:ext cx="4208463" cy="954107"/>
          </a:xfrm>
          <a:prstGeom prst="rect">
            <a:avLst/>
          </a:prstGeom>
        </p:spPr>
        <p:txBody>
          <a:bodyPr>
            <a:spAutoFit/>
          </a:bodyPr>
          <a:lstStyle/>
          <a:p>
            <a:pPr eaLnBrk="1" hangingPunct="1"/>
            <a:r>
              <a:rPr lang="zh-CN" altLang="en-US" sz="1400" dirty="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p>
        </p:txBody>
      </p:sp>
      <p:sp>
        <p:nvSpPr>
          <p:cNvPr id="16406" name="文本框 32"/>
          <p:cNvSpPr txBox="1"/>
          <p:nvPr/>
        </p:nvSpPr>
        <p:spPr>
          <a:xfrm>
            <a:off x="7248525" y="1765300"/>
            <a:ext cx="2378075" cy="369888"/>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1800" b="1" dirty="0">
                <a:solidFill>
                  <a:srgbClr val="7E7E7D"/>
                </a:solidFill>
                <a:latin typeface="微软雅黑" panose="020B0503020204020204" pitchFamily="34" charset="-122"/>
                <a:ea typeface="微软雅黑" panose="020B0503020204020204" pitchFamily="34" charset="-122"/>
              </a:rPr>
              <a:t>单击此处添加标题</a:t>
            </a:r>
          </a:p>
        </p:txBody>
      </p:sp>
      <p:sp>
        <p:nvSpPr>
          <p:cNvPr id="23" name="矩形 22"/>
          <p:cNvSpPr/>
          <p:nvPr/>
        </p:nvSpPr>
        <p:spPr>
          <a:xfrm>
            <a:off x="7248525" y="3451225"/>
            <a:ext cx="4208463" cy="954107"/>
          </a:xfrm>
          <a:prstGeom prst="rect">
            <a:avLst/>
          </a:prstGeom>
        </p:spPr>
        <p:txBody>
          <a:bodyPr>
            <a:spAutoFit/>
          </a:bodyPr>
          <a:lstStyle/>
          <a:p>
            <a:pPr eaLnBrk="1" hangingPunct="1"/>
            <a:r>
              <a:rPr lang="zh-CN" altLang="en-US" sz="1400" dirty="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p>
        </p:txBody>
      </p:sp>
      <p:sp>
        <p:nvSpPr>
          <p:cNvPr id="16408" name="文本框 35"/>
          <p:cNvSpPr txBox="1"/>
          <p:nvPr/>
        </p:nvSpPr>
        <p:spPr>
          <a:xfrm>
            <a:off x="7248525" y="3122613"/>
            <a:ext cx="2378075" cy="369887"/>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1800" b="1" dirty="0">
                <a:solidFill>
                  <a:srgbClr val="7E7E7D"/>
                </a:solidFill>
                <a:latin typeface="微软雅黑" panose="020B0503020204020204" pitchFamily="34" charset="-122"/>
                <a:ea typeface="微软雅黑" panose="020B0503020204020204" pitchFamily="34" charset="-122"/>
              </a:rPr>
              <a:t>单击此处添加标题</a:t>
            </a:r>
          </a:p>
        </p:txBody>
      </p:sp>
      <p:sp>
        <p:nvSpPr>
          <p:cNvPr id="25" name="矩形 24"/>
          <p:cNvSpPr/>
          <p:nvPr/>
        </p:nvSpPr>
        <p:spPr>
          <a:xfrm>
            <a:off x="7248525" y="4800600"/>
            <a:ext cx="4208463" cy="954107"/>
          </a:xfrm>
          <a:prstGeom prst="rect">
            <a:avLst/>
          </a:prstGeom>
        </p:spPr>
        <p:txBody>
          <a:bodyPr>
            <a:spAutoFit/>
          </a:bodyPr>
          <a:lstStyle/>
          <a:p>
            <a:pPr eaLnBrk="1" hangingPunct="1"/>
            <a:r>
              <a:rPr lang="zh-CN" altLang="en-US" sz="1400" dirty="0">
                <a:latin typeface="微软雅黑" panose="020B0503020204020204" pitchFamily="34" charset="-122"/>
                <a:ea typeface="微软雅黑" panose="020B0503020204020204" pitchFamily="34" charset="-122"/>
              </a:rPr>
              <a:t>点击此处添加文本内容点击此处添加文本内容点击此处添加文本内容点击此处添加文本内容点击此处添加文本内容点击此处添加文本内容点击此处添加文本内容点击此处添加文本内容</a:t>
            </a:r>
          </a:p>
        </p:txBody>
      </p:sp>
      <p:sp>
        <p:nvSpPr>
          <p:cNvPr id="16410" name="文本框 38"/>
          <p:cNvSpPr txBox="1"/>
          <p:nvPr/>
        </p:nvSpPr>
        <p:spPr>
          <a:xfrm>
            <a:off x="7248525" y="4473575"/>
            <a:ext cx="2378075" cy="36830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1800" b="1" dirty="0">
                <a:solidFill>
                  <a:srgbClr val="7E7E7D"/>
                </a:solidFill>
                <a:latin typeface="微软雅黑" panose="020B0503020204020204" pitchFamily="34" charset="-122"/>
                <a:ea typeface="微软雅黑" panose="020B0503020204020204" pitchFamily="34" charset="-122"/>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2738438"/>
            <a:ext cx="12192000" cy="2349500"/>
          </a:xfrm>
          <a:prstGeom prst="rect">
            <a:avLst/>
          </a:prstGeom>
          <a:solidFill>
            <a:srgbClr val="C1A7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17411" name="图片 5"/>
          <p:cNvPicPr>
            <a:picLocks noChangeAspect="1"/>
          </p:cNvPicPr>
          <p:nvPr/>
        </p:nvPicPr>
        <p:blipFill>
          <a:blip r:embed="rId3"/>
          <a:srcRect l="4099" t="14714" r="42365" b="2713"/>
          <a:stretch>
            <a:fillRect/>
          </a:stretch>
        </p:blipFill>
        <p:spPr>
          <a:xfrm>
            <a:off x="0" y="906463"/>
            <a:ext cx="5362575" cy="4638675"/>
          </a:xfrm>
          <a:prstGeom prst="rect">
            <a:avLst/>
          </a:prstGeom>
          <a:noFill/>
          <a:ln w="9525">
            <a:noFill/>
          </a:ln>
        </p:spPr>
      </p:pic>
      <p:sp>
        <p:nvSpPr>
          <p:cNvPr id="17412" name="文本框 8"/>
          <p:cNvSpPr txBox="1"/>
          <p:nvPr/>
        </p:nvSpPr>
        <p:spPr>
          <a:xfrm>
            <a:off x="5708650" y="2976563"/>
            <a:ext cx="5816600" cy="92392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5400" b="1" dirty="0">
                <a:solidFill>
                  <a:schemeClr val="bg1"/>
                </a:solidFill>
                <a:latin typeface="微软雅黑" panose="020B0503020204020204" pitchFamily="34" charset="-122"/>
                <a:ea typeface="微软雅黑" panose="020B0503020204020204" pitchFamily="34" charset="-122"/>
              </a:rPr>
              <a:t>点击此处添加标题</a:t>
            </a:r>
          </a:p>
        </p:txBody>
      </p:sp>
      <p:sp>
        <p:nvSpPr>
          <p:cNvPr id="17413" name="文本框 9"/>
          <p:cNvSpPr txBox="1"/>
          <p:nvPr/>
        </p:nvSpPr>
        <p:spPr>
          <a:xfrm>
            <a:off x="5708650" y="3938588"/>
            <a:ext cx="2139950" cy="40005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342900" lvl="0" indent="-342900" eaLnBrk="1" hangingPunct="1">
              <a:lnSpc>
                <a:spcPct val="100000"/>
              </a:lnSpc>
              <a:spcBef>
                <a:spcPct val="0"/>
              </a:spcBef>
            </a:pPr>
            <a:r>
              <a:rPr lang="zh-CN" altLang="en-US" sz="2000" dirty="0">
                <a:solidFill>
                  <a:schemeClr val="bg1"/>
                </a:solidFill>
                <a:latin typeface="微软雅黑" panose="020B0503020204020204" pitchFamily="34" charset="-122"/>
                <a:ea typeface="微软雅黑" panose="020B0503020204020204" pitchFamily="34" charset="-122"/>
              </a:rPr>
              <a:t>添加小标题 </a:t>
            </a:r>
            <a:r>
              <a:rPr lang="en-US" altLang="zh-CN" sz="2000" dirty="0">
                <a:solidFill>
                  <a:schemeClr val="bg1"/>
                </a:solidFill>
                <a:latin typeface="微软雅黑" panose="020B0503020204020204" pitchFamily="34" charset="-122"/>
                <a:ea typeface="微软雅黑" panose="020B0503020204020204" pitchFamily="34" charset="-122"/>
              </a:rPr>
              <a:t>1</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7414" name="文本框 10"/>
          <p:cNvSpPr txBox="1"/>
          <p:nvPr/>
        </p:nvSpPr>
        <p:spPr>
          <a:xfrm>
            <a:off x="8629650" y="3938588"/>
            <a:ext cx="2139950" cy="40005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342900" lvl="0" indent="-342900" eaLnBrk="1" hangingPunct="1">
              <a:lnSpc>
                <a:spcPct val="100000"/>
              </a:lnSpc>
              <a:spcBef>
                <a:spcPct val="0"/>
              </a:spcBef>
            </a:pPr>
            <a:r>
              <a:rPr lang="zh-CN" altLang="en-US" sz="2000" dirty="0">
                <a:solidFill>
                  <a:schemeClr val="bg1"/>
                </a:solidFill>
                <a:latin typeface="微软雅黑" panose="020B0503020204020204" pitchFamily="34" charset="-122"/>
                <a:ea typeface="微软雅黑" panose="020B0503020204020204" pitchFamily="34" charset="-122"/>
              </a:rPr>
              <a:t>添加小标题 </a:t>
            </a:r>
            <a:r>
              <a:rPr lang="en-US" altLang="zh-CN" sz="2000" dirty="0">
                <a:solidFill>
                  <a:schemeClr val="bg1"/>
                </a:solidFill>
                <a:latin typeface="微软雅黑" panose="020B0503020204020204" pitchFamily="34" charset="-122"/>
                <a:ea typeface="微软雅黑" panose="020B0503020204020204" pitchFamily="34" charset="-122"/>
              </a:rPr>
              <a:t>2</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7415" name="文本框 11"/>
          <p:cNvSpPr txBox="1"/>
          <p:nvPr/>
        </p:nvSpPr>
        <p:spPr>
          <a:xfrm>
            <a:off x="5708650" y="4460875"/>
            <a:ext cx="2139950" cy="401638"/>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342900" lvl="0" indent="-342900" eaLnBrk="1" hangingPunct="1">
              <a:lnSpc>
                <a:spcPct val="100000"/>
              </a:lnSpc>
              <a:spcBef>
                <a:spcPct val="0"/>
              </a:spcBef>
            </a:pPr>
            <a:r>
              <a:rPr lang="zh-CN" altLang="en-US" sz="2000" dirty="0">
                <a:solidFill>
                  <a:schemeClr val="bg1"/>
                </a:solidFill>
                <a:latin typeface="微软雅黑" panose="020B0503020204020204" pitchFamily="34" charset="-122"/>
                <a:ea typeface="微软雅黑" panose="020B0503020204020204" pitchFamily="34" charset="-122"/>
              </a:rPr>
              <a:t>添加小标题 </a:t>
            </a:r>
            <a:r>
              <a:rPr lang="en-US" altLang="zh-CN" sz="2000" dirty="0">
                <a:solidFill>
                  <a:schemeClr val="bg1"/>
                </a:solidFill>
                <a:latin typeface="微软雅黑" panose="020B0503020204020204" pitchFamily="34" charset="-122"/>
                <a:ea typeface="微软雅黑" panose="020B0503020204020204" pitchFamily="34" charset="-122"/>
              </a:rPr>
              <a:t>3</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7416" name="文本框 12"/>
          <p:cNvSpPr txBox="1"/>
          <p:nvPr/>
        </p:nvSpPr>
        <p:spPr>
          <a:xfrm>
            <a:off x="8629650" y="4460875"/>
            <a:ext cx="2139950" cy="401638"/>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342900" lvl="0" indent="-342900" eaLnBrk="1" hangingPunct="1">
              <a:lnSpc>
                <a:spcPct val="100000"/>
              </a:lnSpc>
              <a:spcBef>
                <a:spcPct val="0"/>
              </a:spcBef>
            </a:pPr>
            <a:r>
              <a:rPr lang="zh-CN" altLang="en-US" sz="2000" dirty="0">
                <a:solidFill>
                  <a:schemeClr val="bg1"/>
                </a:solidFill>
                <a:latin typeface="微软雅黑" panose="020B0503020204020204" pitchFamily="34" charset="-122"/>
                <a:ea typeface="微软雅黑" panose="020B0503020204020204" pitchFamily="34" charset="-122"/>
              </a:rPr>
              <a:t>添加小标题 </a:t>
            </a:r>
            <a:r>
              <a:rPr lang="en-US" altLang="zh-CN" sz="2000" dirty="0">
                <a:solidFill>
                  <a:schemeClr val="bg1"/>
                </a:solidFill>
                <a:latin typeface="微软雅黑" panose="020B0503020204020204" pitchFamily="34" charset="-122"/>
                <a:ea typeface="微软雅黑" panose="020B0503020204020204" pitchFamily="34" charset="-122"/>
              </a:rPr>
              <a:t>4</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3153</Words>
  <Application>Microsoft Office PowerPoint</Application>
  <PresentationFormat>宽屏</PresentationFormat>
  <Paragraphs>214</Paragraphs>
  <Slides>27</Slides>
  <Notes>27</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27</vt:i4>
      </vt:variant>
    </vt:vector>
  </HeadingPairs>
  <TitlesOfParts>
    <vt:vector size="34" baseType="lpstr">
      <vt:lpstr>宋体</vt:lpstr>
      <vt:lpstr>微软雅黑</vt:lpstr>
      <vt:lpstr>Arial</vt:lpstr>
      <vt:lpstr>Calibri</vt:lpstr>
      <vt:lpstr>Calibri Light</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2017-06-23T03:24:00Z</dcterms:created>
  <dcterms:modified xsi:type="dcterms:W3CDTF">2021-01-06T09:19:47Z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