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2" r:id="rId2"/>
    <p:sldMasterId id="2147483664" r:id="rId3"/>
  </p:sldMasterIdLst>
  <p:notesMasterIdLst>
    <p:notesMasterId r:id="rId32"/>
  </p:notesMasterIdLst>
  <p:sldIdLst>
    <p:sldId id="259" r:id="rId4"/>
    <p:sldId id="262" r:id="rId5"/>
    <p:sldId id="263" r:id="rId6"/>
    <p:sldId id="273" r:id="rId7"/>
    <p:sldId id="270" r:id="rId8"/>
    <p:sldId id="271" r:id="rId9"/>
    <p:sldId id="275" r:id="rId10"/>
    <p:sldId id="265" r:id="rId11"/>
    <p:sldId id="294" r:id="rId12"/>
    <p:sldId id="267" r:id="rId13"/>
    <p:sldId id="277" r:id="rId14"/>
    <p:sldId id="276" r:id="rId15"/>
    <p:sldId id="287" r:id="rId16"/>
    <p:sldId id="278" r:id="rId17"/>
    <p:sldId id="279" r:id="rId18"/>
    <p:sldId id="280" r:id="rId19"/>
    <p:sldId id="268" r:id="rId20"/>
    <p:sldId id="281" r:id="rId21"/>
    <p:sldId id="283" r:id="rId22"/>
    <p:sldId id="285" r:id="rId23"/>
    <p:sldId id="282" r:id="rId24"/>
    <p:sldId id="284" r:id="rId25"/>
    <p:sldId id="269" r:id="rId26"/>
    <p:sldId id="272" r:id="rId27"/>
    <p:sldId id="286" r:id="rId28"/>
    <p:sldId id="288" r:id="rId29"/>
    <p:sldId id="289" r:id="rId30"/>
    <p:sldId id="264" r:id="rId31"/>
  </p:sldIdLst>
  <p:sldSz cx="9144000" cy="6858000" type="screen4x3"/>
  <p:notesSz cx="6858000" cy="9144000"/>
  <p:custDataLst>
    <p:tags r:id="rId33"/>
  </p:custDataLst>
  <p:defaultTextStyle>
    <a:defPPr>
      <a:defRPr lang="zh-CN"/>
    </a:defPPr>
    <a:lvl1pPr marL="0" lvl="0"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2pPr>
    <a:lvl3pPr marL="914400" lvl="2"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3pPr>
    <a:lvl4pPr marL="1371600" lvl="3"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4pPr>
    <a:lvl5pPr marL="1828800" lvl="4"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5pPr>
    <a:lvl6pPr marL="2286000" lvl="5"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6pPr>
    <a:lvl7pPr marL="2743200" lvl="6"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7pPr>
    <a:lvl8pPr marL="3200400" lvl="7"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8pPr>
    <a:lvl9pPr marL="3657600" lvl="8"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4F"/>
    <a:srgbClr val="FFC733"/>
    <a:srgbClr val="98C10D"/>
    <a:srgbClr val="29C3CD"/>
    <a:srgbClr val="303030"/>
    <a:srgbClr val="6E8D09"/>
    <a:srgbClr val="0A6F7A"/>
    <a:srgbClr val="F2B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cSldViewPr>
  </p:slideViewPr>
  <p:notesTextViewPr>
    <p:cViewPr>
      <p:scale>
        <a:sx n="1" d="1"/>
        <a:sy n="1" d="1"/>
      </p:scale>
      <p:origin x="0" y="0"/>
    </p:cViewPr>
  </p:notesTextViewPr>
  <p:sorterViewPr showFormatting="0">
    <p:cViewPr>
      <p:scale>
        <a:sx n="100" d="100"/>
        <a:sy n="100" d="100"/>
      </p:scale>
      <p:origin x="0" y="-59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B99868-B948-40A9-822F-C980FBD3E73B}"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1F4DF5-7A24-4948-A87B-6FD14F6784D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1F4DF5-7A24-4948-A87B-6FD14F6784D0}"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1F4DF5-7A24-4948-A87B-6FD14F6784D0}"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1F4DF5-7A24-4948-A87B-6FD14F6784D0}"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1F4DF5-7A24-4948-A87B-6FD14F6784D0}"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1F4DF5-7A24-4948-A87B-6FD14F6784D0}"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1F4DF5-7A24-4948-A87B-6FD14F6784D0}"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1F4DF5-7A24-4948-A87B-6FD14F6784D0}"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1F4DF5-7A24-4948-A87B-6FD14F6784D0}"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1F4DF5-7A24-4948-A87B-6FD14F6784D0}"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1F4DF5-7A24-4948-A87B-6FD14F6784D0}"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1F4DF5-7A24-4948-A87B-6FD14F6784D0}"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1F4DF5-7A24-4948-A87B-6FD14F6784D0}"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1F4DF5-7A24-4948-A87B-6FD14F6784D0}"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1F4DF5-7A24-4948-A87B-6FD14F6784D0}"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1F4DF5-7A24-4948-A87B-6FD14F6784D0}"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1F4DF5-7A24-4948-A87B-6FD14F6784D0}"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1F4DF5-7A24-4948-A87B-6FD14F6784D0}"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1F4DF5-7A24-4948-A87B-6FD14F6784D0}"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1F4DF5-7A24-4948-A87B-6FD14F6784D0}"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1F4DF5-7A24-4948-A87B-6FD14F6784D0}"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1F4DF5-7A24-4948-A87B-6FD14F6784D0}" type="slidenum">
              <a:rPr lang="zh-CN" altLang="en-US" smtClean="0"/>
              <a:t>28</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1F4DF5-7A24-4948-A87B-6FD14F6784D0}"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1F4DF5-7A24-4948-A87B-6FD14F6784D0}"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1F4DF5-7A24-4948-A87B-6FD14F6784D0}"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1F4DF5-7A24-4948-A87B-6FD14F6784D0}"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1F4DF5-7A24-4948-A87B-6FD14F6784D0}"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1F4DF5-7A24-4948-A87B-6FD14F6784D0}"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1F4DF5-7A24-4948-A87B-6FD14F6784D0}"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E65972C-6F17-4AE3-B880-19993A9536CF}" type="slidenum">
              <a:rPr kumimoji="0" lang="zh-CN" altLang="en-US" sz="1200" b="0" i="0" u="none" strike="noStrike" kern="1200" cap="none" spc="0" normalizeH="0" baseline="0" noProof="0" smtClean="0">
                <a:ln>
                  <a:noFill/>
                </a:ln>
                <a:solidFill>
                  <a:prstClr val="black">
                    <a:tint val="75000"/>
                  </a:prstClr>
                </a:solidFill>
                <a:effectLst/>
                <a:uLnTx/>
                <a:uFillTx/>
                <a:latin typeface="+mn-lt"/>
                <a:ea typeface="+mn-ea"/>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E65972C-6F17-4AE3-B880-19993A9536CF}" type="slidenum">
              <a:rPr kumimoji="0" lang="zh-CN" altLang="en-US" sz="1200" b="0" i="0" u="none" strike="noStrike" kern="1200" cap="none" spc="0" normalizeH="0" baseline="0" noProof="0" smtClean="0">
                <a:ln>
                  <a:noFill/>
                </a:ln>
                <a:solidFill>
                  <a:prstClr val="black">
                    <a:tint val="75000"/>
                  </a:prstClr>
                </a:solidFill>
                <a:effectLst/>
                <a:uLnTx/>
                <a:uFillTx/>
                <a:latin typeface="+mn-lt"/>
                <a:ea typeface="+mn-ea"/>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vert="horz" lIns="91440" tIns="45720" rIns="91440" bIns="45720" rtlCol="0" anchor="t">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3200" b="0" i="0" u="none" strike="noStrike" kern="1200" cap="none" spc="0" normalizeH="0" baseline="0" noProof="0">
                <a:ln>
                  <a:noFill/>
                </a:ln>
                <a:solidFill>
                  <a:schemeClr val="tx1"/>
                </a:solidFill>
                <a:effectLst/>
                <a:uLnTx/>
                <a:uFillTx/>
                <a:latin typeface="+mn-lt"/>
                <a:ea typeface="+mn-ea"/>
                <a:cs typeface="+mn-cs"/>
              </a:rPr>
              <a:t>单击图标添加图片</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E65972C-6F17-4AE3-B880-19993A9536CF}" type="slidenum">
              <a:rPr kumimoji="0" lang="zh-CN" altLang="en-US" sz="1200" b="0" i="0" u="none" strike="noStrike" kern="1200" cap="none" spc="0" normalizeH="0" baseline="0" noProof="0" smtClean="0">
                <a:ln>
                  <a:noFill/>
                </a:ln>
                <a:solidFill>
                  <a:prstClr val="black">
                    <a:tint val="75000"/>
                  </a:prstClr>
                </a:solidFill>
                <a:effectLst/>
                <a:uLnTx/>
                <a:uFillTx/>
                <a:latin typeface="+mn-lt"/>
                <a:ea typeface="+mn-ea"/>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E65972C-6F17-4AE3-B880-19993A9536CF}" type="slidenum">
              <a:rPr kumimoji="0" lang="zh-CN" altLang="en-US" sz="1200" b="0" i="0" u="none" strike="noStrike" kern="1200" cap="none" spc="0" normalizeH="0" baseline="0" noProof="0" smtClean="0">
                <a:ln>
                  <a:noFill/>
                </a:ln>
                <a:solidFill>
                  <a:prstClr val="black">
                    <a:tint val="75000"/>
                  </a:prstClr>
                </a:solidFill>
                <a:effectLst/>
                <a:uLnTx/>
                <a:uFillTx/>
                <a:latin typeface="+mn-lt"/>
                <a:ea typeface="+mn-ea"/>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E65972C-6F17-4AE3-B880-19993A9536CF}" type="slidenum">
              <a:rPr kumimoji="0" lang="zh-CN" altLang="en-US" sz="1200" b="0" i="0" u="none" strike="noStrike" kern="1200" cap="none" spc="0" normalizeH="0" baseline="0" noProof="0" smtClean="0">
                <a:ln>
                  <a:noFill/>
                </a:ln>
                <a:solidFill>
                  <a:prstClr val="black">
                    <a:tint val="75000"/>
                  </a:prstClr>
                </a:solidFill>
                <a:effectLst/>
                <a:uLnTx/>
                <a:uFillTx/>
                <a:latin typeface="+mn-lt"/>
                <a:ea typeface="+mn-ea"/>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E65972C-6F17-4AE3-B880-19993A9536CF}" type="slidenum">
              <a:rPr kumimoji="0" lang="zh-CN" altLang="en-US" sz="1200" b="0" i="0" u="none" strike="noStrike" kern="1200" cap="none" spc="0" normalizeH="0" baseline="0" noProof="0" smtClean="0">
                <a:ln>
                  <a:noFill/>
                </a:ln>
                <a:solidFill>
                  <a:prstClr val="black">
                    <a:tint val="75000"/>
                  </a:prstClr>
                </a:solidFill>
                <a:effectLst/>
                <a:uLnTx/>
                <a:uFillTx/>
                <a:latin typeface="+mn-lt"/>
                <a:ea typeface="+mn-ea"/>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E65972C-6F17-4AE3-B880-19993A9536CF}" type="slidenum">
              <a:rPr kumimoji="0" lang="zh-CN" altLang="en-US" sz="1200" b="0" i="0" u="none" strike="noStrike" kern="1200" cap="none" spc="0" normalizeH="0" baseline="0" noProof="0" smtClean="0">
                <a:ln>
                  <a:noFill/>
                </a:ln>
                <a:solidFill>
                  <a:prstClr val="black">
                    <a:tint val="75000"/>
                  </a:prstClr>
                </a:solidFill>
                <a:effectLst/>
                <a:uLnTx/>
                <a:uFillTx/>
                <a:latin typeface="+mn-lt"/>
                <a:ea typeface="+mn-ea"/>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E65972C-6F17-4AE3-B880-19993A9536CF}" type="slidenum">
              <a:rPr kumimoji="0" lang="zh-CN" altLang="en-US" sz="1200" b="0" i="0" u="none" strike="noStrike" kern="1200" cap="none" spc="0" normalizeH="0" baseline="0" noProof="0" smtClean="0">
                <a:ln>
                  <a:noFill/>
                </a:ln>
                <a:solidFill>
                  <a:prstClr val="black">
                    <a:tint val="75000"/>
                  </a:prstClr>
                </a:solidFill>
                <a:effectLst/>
                <a:uLnTx/>
                <a:uFillTx/>
                <a:latin typeface="+mn-lt"/>
                <a:ea typeface="+mn-ea"/>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E65972C-6F17-4AE3-B880-19993A9536CF}" type="slidenum">
              <a:rPr kumimoji="0" lang="zh-CN" altLang="en-US" sz="1200" b="0" i="0" u="none" strike="noStrike" kern="1200" cap="none" spc="0" normalizeH="0" baseline="0" noProof="0" smtClean="0">
                <a:ln>
                  <a:noFill/>
                </a:ln>
                <a:solidFill>
                  <a:prstClr val="black">
                    <a:tint val="75000"/>
                  </a:prstClr>
                </a:solidFill>
                <a:effectLst/>
                <a:uLnTx/>
                <a:uFillTx/>
                <a:latin typeface="+mn-lt"/>
                <a:ea typeface="+mn-ea"/>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E65972C-6F17-4AE3-B880-19993A9536CF}" type="slidenum">
              <a:rPr kumimoji="0" lang="zh-CN" altLang="en-US" sz="1200" b="0" i="0" u="none" strike="noStrike" kern="1200" cap="none" spc="0" normalizeH="0" baseline="0" noProof="0" smtClean="0">
                <a:ln>
                  <a:noFill/>
                </a:ln>
                <a:solidFill>
                  <a:prstClr val="black">
                    <a:tint val="75000"/>
                  </a:prstClr>
                </a:solidFill>
                <a:effectLst/>
                <a:uLnTx/>
                <a:uFillTx/>
                <a:latin typeface="+mn-lt"/>
                <a:ea typeface="+mn-ea"/>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E65972C-6F17-4AE3-B880-19993A9536CF}" type="slidenum">
              <a:rPr kumimoji="0" lang="zh-CN" altLang="en-US" sz="1200" b="0" i="0" u="none" strike="noStrike" kern="1200" cap="none" spc="0" normalizeH="0" baseline="0" noProof="0" smtClean="0">
                <a:ln>
                  <a:noFill/>
                </a:ln>
                <a:solidFill>
                  <a:prstClr val="black">
                    <a:tint val="75000"/>
                  </a:prstClr>
                </a:solidFill>
                <a:effectLst/>
                <a:uLnTx/>
                <a:uFillTx/>
                <a:latin typeface="+mn-lt"/>
                <a:ea typeface="+mn-ea"/>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E65972C-6F17-4AE3-B880-19993A9536CF}" type="slidenum">
              <a:rPr kumimoji="0" lang="zh-CN" altLang="en-US" sz="1200" b="0" i="0" u="none" strike="noStrike" kern="1200" cap="none" spc="0" normalizeH="0" baseline="0" noProof="0" smtClean="0">
                <a:ln>
                  <a:noFill/>
                </a:ln>
                <a:solidFill>
                  <a:prstClr val="black">
                    <a:tint val="75000"/>
                  </a:prstClr>
                </a:solidFill>
                <a:effectLst/>
                <a:uLnTx/>
                <a:uFillTx/>
                <a:latin typeface="+mn-lt"/>
                <a:ea typeface="+mn-ea"/>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E65972C-6F17-4AE3-B880-19993A9536CF}" type="slidenum">
              <a:rPr kumimoji="0" lang="zh-CN" altLang="en-US" sz="1200" b="0" i="0" u="none" strike="noStrike" kern="1200" cap="none" spc="0" normalizeH="0" baseline="0" noProof="0" smtClean="0">
                <a:ln>
                  <a:noFill/>
                </a:ln>
                <a:solidFill>
                  <a:prstClr val="black">
                    <a:tint val="75000"/>
                  </a:prstClr>
                </a:solidFill>
                <a:effectLst/>
                <a:uLnTx/>
                <a:uFillTx/>
                <a:latin typeface="+mn-lt"/>
                <a:ea typeface="+mn-ea"/>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vert="horz" lIns="91440" tIns="45720" rIns="91440" bIns="45720" rtlCol="0" anchor="t">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3200" b="0" i="0" u="none" strike="noStrike" kern="1200" cap="none" spc="0" normalizeH="0" baseline="0" noProof="0">
                <a:ln>
                  <a:noFill/>
                </a:ln>
                <a:solidFill>
                  <a:schemeClr val="tx1"/>
                </a:solidFill>
                <a:effectLst/>
                <a:uLnTx/>
                <a:uFillTx/>
                <a:latin typeface="+mn-lt"/>
                <a:ea typeface="+mn-ea"/>
                <a:cs typeface="+mn-cs"/>
              </a:rPr>
              <a:t>单击图标添加图片</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E65972C-6F17-4AE3-B880-19993A9536CF}" type="slidenum">
              <a:rPr kumimoji="0" lang="zh-CN" altLang="en-US" sz="1200" b="0" i="0" u="none" strike="noStrike" kern="1200" cap="none" spc="0" normalizeH="0" baseline="0" noProof="0" smtClean="0">
                <a:ln>
                  <a:noFill/>
                </a:ln>
                <a:solidFill>
                  <a:prstClr val="black">
                    <a:tint val="75000"/>
                  </a:prstClr>
                </a:solidFill>
                <a:effectLst/>
                <a:uLnTx/>
                <a:uFillTx/>
                <a:latin typeface="+mn-lt"/>
                <a:ea typeface="+mn-ea"/>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E65972C-6F17-4AE3-B880-19993A9536CF}" type="slidenum">
              <a:rPr kumimoji="0" lang="zh-CN" altLang="en-US" sz="1200" b="0" i="0" u="none" strike="noStrike" kern="1200" cap="none" spc="0" normalizeH="0" baseline="0" noProof="0" smtClean="0">
                <a:ln>
                  <a:noFill/>
                </a:ln>
                <a:solidFill>
                  <a:prstClr val="black">
                    <a:tint val="75000"/>
                  </a:prstClr>
                </a:solidFill>
                <a:effectLst/>
                <a:uLnTx/>
                <a:uFillTx/>
                <a:latin typeface="+mn-lt"/>
                <a:ea typeface="+mn-ea"/>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E65972C-6F17-4AE3-B880-19993A9536CF}" type="slidenum">
              <a:rPr kumimoji="0" lang="zh-CN" altLang="en-US" sz="1200" b="0" i="0" u="none" strike="noStrike" kern="1200" cap="none" spc="0" normalizeH="0" baseline="0" noProof="0" smtClean="0">
                <a:ln>
                  <a:noFill/>
                </a:ln>
                <a:solidFill>
                  <a:prstClr val="black">
                    <a:tint val="75000"/>
                  </a:prstClr>
                </a:solidFill>
                <a:effectLst/>
                <a:uLnTx/>
                <a:uFillTx/>
                <a:latin typeface="+mn-lt"/>
                <a:ea typeface="+mn-ea"/>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356351"/>
            <a:ext cx="2133600" cy="365125"/>
          </a:xfrm>
          <a:prstGeom prst="rect">
            <a:avLst/>
          </a:prstGeom>
        </p:spPr>
        <p:txBody>
          <a:bodyPr/>
          <a:lstStyle/>
          <a:p>
            <a:endParaRPr lang="zh-CN" altLang="en-US"/>
          </a:p>
        </p:txBody>
      </p:sp>
      <p:sp>
        <p:nvSpPr>
          <p:cNvPr id="3" name="页脚占位符 2"/>
          <p:cNvSpPr>
            <a:spLocks noGrp="1"/>
          </p:cNvSpPr>
          <p:nvPr>
            <p:ph type="ftr" sz="quarter" idx="11"/>
          </p:nvPr>
        </p:nvSpPr>
        <p:spPr>
          <a:xfrm>
            <a:off x="3124200" y="6356351"/>
            <a:ext cx="28956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586118" y="6382168"/>
            <a:ext cx="410853" cy="365125"/>
          </a:xfrm>
          <a:prstGeom prst="rect">
            <a:avLst/>
          </a:prstGeom>
        </p:spPr>
        <p:txBody>
          <a:bodyPr/>
          <a:lstStyle/>
          <a:p>
            <a:fld id="{ECB62A96-75BD-4D1B-A9DE-49026C62D5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E65972C-6F17-4AE3-B880-19993A9536CF}" type="slidenum">
              <a:rPr kumimoji="0" lang="zh-CN" altLang="en-US" sz="1200" b="0" i="0" u="none" strike="noStrike" kern="1200" cap="none" spc="0" normalizeH="0" baseline="0" noProof="0" smtClean="0">
                <a:ln>
                  <a:noFill/>
                </a:ln>
                <a:solidFill>
                  <a:prstClr val="black">
                    <a:tint val="75000"/>
                  </a:prstClr>
                </a:solidFill>
                <a:effectLst/>
                <a:uLnTx/>
                <a:uFillTx/>
                <a:latin typeface="+mn-lt"/>
                <a:ea typeface="+mn-ea"/>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E65972C-6F17-4AE3-B880-19993A9536CF}" type="slidenum">
              <a:rPr kumimoji="0" lang="zh-CN" altLang="en-US" sz="1200" b="0" i="0" u="none" strike="noStrike" kern="1200" cap="none" spc="0" normalizeH="0" baseline="0" noProof="0" smtClean="0">
                <a:ln>
                  <a:noFill/>
                </a:ln>
                <a:solidFill>
                  <a:prstClr val="black">
                    <a:tint val="75000"/>
                  </a:prstClr>
                </a:solidFill>
                <a:effectLst/>
                <a:uLnTx/>
                <a:uFillTx/>
                <a:latin typeface="+mn-lt"/>
                <a:ea typeface="+mn-ea"/>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E65972C-6F17-4AE3-B880-19993A9536CF}" type="slidenum">
              <a:rPr kumimoji="0" lang="zh-CN" altLang="en-US" sz="1200" b="0" i="0" u="none" strike="noStrike" kern="1200" cap="none" spc="0" normalizeH="0" baseline="0" noProof="0" smtClean="0">
                <a:ln>
                  <a:noFill/>
                </a:ln>
                <a:solidFill>
                  <a:prstClr val="black">
                    <a:tint val="75000"/>
                  </a:prstClr>
                </a:solidFill>
                <a:effectLst/>
                <a:uLnTx/>
                <a:uFillTx/>
                <a:latin typeface="+mn-lt"/>
                <a:ea typeface="+mn-ea"/>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E65972C-6F17-4AE3-B880-19993A9536CF}" type="slidenum">
              <a:rPr kumimoji="0" lang="zh-CN" altLang="en-US" sz="1200" b="0" i="0" u="none" strike="noStrike" kern="1200" cap="none" spc="0" normalizeH="0" baseline="0" noProof="0" smtClean="0">
                <a:ln>
                  <a:noFill/>
                </a:ln>
                <a:solidFill>
                  <a:prstClr val="black">
                    <a:tint val="75000"/>
                  </a:prstClr>
                </a:solidFill>
                <a:effectLst/>
                <a:uLnTx/>
                <a:uFillTx/>
                <a:latin typeface="+mn-lt"/>
                <a:ea typeface="+mn-ea"/>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E65972C-6F17-4AE3-B880-19993A9536CF}" type="slidenum">
              <a:rPr kumimoji="0" lang="zh-CN" altLang="en-US" sz="1200" b="0" i="0" u="none" strike="noStrike" kern="1200" cap="none" spc="0" normalizeH="0" baseline="0" noProof="0" smtClean="0">
                <a:ln>
                  <a:noFill/>
                </a:ln>
                <a:solidFill>
                  <a:prstClr val="black">
                    <a:tint val="75000"/>
                  </a:prstClr>
                </a:solidFill>
                <a:effectLst/>
                <a:uLnTx/>
                <a:uFillTx/>
                <a:latin typeface="+mn-lt"/>
                <a:ea typeface="+mn-ea"/>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E65972C-6F17-4AE3-B880-19993A9536CF}" type="slidenum">
              <a:rPr kumimoji="0" lang="zh-CN" altLang="en-US" sz="1200" b="0" i="0" u="none" strike="noStrike" kern="1200" cap="none" spc="0" normalizeH="0" baseline="0" noProof="0" smtClean="0">
                <a:ln>
                  <a:noFill/>
                </a:ln>
                <a:solidFill>
                  <a:prstClr val="black">
                    <a:tint val="75000"/>
                  </a:prstClr>
                </a:solidFill>
                <a:effectLst/>
                <a:uLnTx/>
                <a:uFillTx/>
                <a:latin typeface="+mn-lt"/>
                <a:ea typeface="+mn-ea"/>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303030"/>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628650" y="365125"/>
            <a:ext cx="7886700" cy="1325563"/>
          </a:xfrm>
          <a:prstGeom prst="rect">
            <a:avLst/>
          </a:prstGeom>
          <a:noFill/>
          <a:ln w="9525">
            <a:noFill/>
          </a:ln>
        </p:spPr>
        <p:txBody>
          <a:bodyPr anchor="ctr"/>
          <a:lstStyle/>
          <a:p>
            <a:pPr lvl="0"/>
            <a:r>
              <a:rPr lang="zh-CN" altLang="en-US" dirty="0"/>
              <a:t>单击此处编辑母版标题样式</a:t>
            </a:r>
            <a:endParaRPr lang="en-US" altLang="x-none" dirty="0"/>
          </a:p>
        </p:txBody>
      </p:sp>
      <p:sp>
        <p:nvSpPr>
          <p:cNvPr id="1027" name="Text Placeholder 2"/>
          <p:cNvSpPr>
            <a:spLocks noGrp="1"/>
          </p:cNvSpPr>
          <p:nvPr>
            <p:ph type="body" idx="1"/>
          </p:nvPr>
        </p:nvSpPr>
        <p:spPr>
          <a:xfrm>
            <a:off x="628650" y="1825625"/>
            <a:ext cx="7886700" cy="4351338"/>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altLang="x-none"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5E65972C-6F17-4AE3-B880-19993A9536CF}" type="slidenum">
              <a:rPr kumimoji="0" lang="zh-CN" altLang="en-US" sz="1200" b="0" i="0" u="none" strike="noStrike" kern="1200" cap="none" spc="0" normalizeH="0" baseline="0" noProof="0" smtClean="0">
                <a:ln>
                  <a:noFill/>
                </a:ln>
                <a:solidFill>
                  <a:prstClr val="black">
                    <a:tint val="75000"/>
                  </a:prstClr>
                </a:solidFill>
                <a:effectLst/>
                <a:uLnTx/>
                <a:uFillTx/>
                <a:latin typeface="+mn-lt"/>
                <a:ea typeface="+mn-ea"/>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a:xfrm>
            <a:off x="628650" y="365125"/>
            <a:ext cx="7886700" cy="1325563"/>
          </a:xfrm>
          <a:prstGeom prst="rect">
            <a:avLst/>
          </a:prstGeom>
          <a:noFill/>
          <a:ln w="9525">
            <a:noFill/>
          </a:ln>
        </p:spPr>
        <p:txBody>
          <a:bodyPr anchor="ctr"/>
          <a:lstStyle/>
          <a:p>
            <a:pPr lvl="0"/>
            <a:r>
              <a:rPr lang="zh-CN" altLang="en-US" dirty="0"/>
              <a:t>单击此处编辑母版标题样式</a:t>
            </a:r>
            <a:endParaRPr lang="en-US" altLang="x-none" dirty="0"/>
          </a:p>
        </p:txBody>
      </p:sp>
      <p:sp>
        <p:nvSpPr>
          <p:cNvPr id="2051" name="Text Placeholder 2"/>
          <p:cNvSpPr>
            <a:spLocks noGrp="1"/>
          </p:cNvSpPr>
          <p:nvPr>
            <p:ph type="body" idx="1"/>
          </p:nvPr>
        </p:nvSpPr>
        <p:spPr>
          <a:xfrm>
            <a:off x="628650" y="1825625"/>
            <a:ext cx="7886700" cy="4351338"/>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altLang="x-none"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5E65972C-6F17-4AE3-B880-19993A9536CF}" type="slidenum">
              <a:rPr kumimoji="0" lang="zh-CN" altLang="en-US" sz="1200" b="0" i="0" u="none" strike="noStrike" kern="1200" cap="none" spc="0" normalizeH="0" baseline="0" noProof="0" smtClean="0">
                <a:ln>
                  <a:noFill/>
                </a:ln>
                <a:solidFill>
                  <a:prstClr val="black">
                    <a:tint val="75000"/>
                  </a:prstClr>
                </a:solidFill>
                <a:effectLst/>
                <a:uLnTx/>
                <a:uFillTx/>
                <a:latin typeface="+mn-lt"/>
                <a:ea typeface="+mn-ea"/>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4.jpeg"/><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0" y="0"/>
            <a:ext cx="9144000" cy="6858000"/>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3075" name="组合 32"/>
          <p:cNvGrpSpPr/>
          <p:nvPr/>
        </p:nvGrpSpPr>
        <p:grpSpPr>
          <a:xfrm>
            <a:off x="0" y="0"/>
            <a:ext cx="9144000" cy="6851650"/>
            <a:chOff x="0" y="0"/>
            <a:chExt cx="9144000" cy="6852098"/>
          </a:xfrm>
        </p:grpSpPr>
        <p:pic>
          <p:nvPicPr>
            <p:cNvPr id="3094" name="图片 1"/>
            <p:cNvPicPr>
              <a:picLocks noChangeAspect="1"/>
            </p:cNvPicPr>
            <p:nvPr/>
          </p:nvPicPr>
          <p:blipFill>
            <a:blip r:embed="rId3"/>
            <a:stretch>
              <a:fillRect/>
            </a:stretch>
          </p:blipFill>
          <p:spPr>
            <a:xfrm>
              <a:off x="0" y="0"/>
              <a:ext cx="9144000" cy="540774"/>
            </a:xfrm>
            <a:prstGeom prst="rect">
              <a:avLst/>
            </a:prstGeom>
            <a:noFill/>
            <a:ln w="9525">
              <a:noFill/>
            </a:ln>
          </p:spPr>
        </p:pic>
        <p:pic>
          <p:nvPicPr>
            <p:cNvPr id="3095" name="图片 6"/>
            <p:cNvPicPr>
              <a:picLocks noChangeAspect="1"/>
            </p:cNvPicPr>
            <p:nvPr/>
          </p:nvPicPr>
          <p:blipFill>
            <a:blip r:embed="rId3"/>
            <a:stretch>
              <a:fillRect/>
            </a:stretch>
          </p:blipFill>
          <p:spPr>
            <a:xfrm>
              <a:off x="0" y="6311324"/>
              <a:ext cx="9144000" cy="540774"/>
            </a:xfrm>
            <a:prstGeom prst="rect">
              <a:avLst/>
            </a:prstGeom>
            <a:noFill/>
            <a:ln w="9525">
              <a:noFill/>
            </a:ln>
          </p:spPr>
        </p:pic>
        <p:pic>
          <p:nvPicPr>
            <p:cNvPr id="3096" name="图片 7"/>
            <p:cNvPicPr>
              <a:picLocks noChangeAspect="1"/>
            </p:cNvPicPr>
            <p:nvPr/>
          </p:nvPicPr>
          <p:blipFill>
            <a:blip r:embed="rId3"/>
            <a:srcRect l="25066" b="-5408"/>
            <a:stretch>
              <a:fillRect/>
            </a:stretch>
          </p:blipFill>
          <p:spPr>
            <a:xfrm rot="-5400000">
              <a:off x="-3141023" y="3141023"/>
              <a:ext cx="6852062" cy="570016"/>
            </a:xfrm>
            <a:prstGeom prst="rect">
              <a:avLst/>
            </a:prstGeom>
            <a:noFill/>
            <a:ln w="9525">
              <a:noFill/>
            </a:ln>
          </p:spPr>
        </p:pic>
        <p:pic>
          <p:nvPicPr>
            <p:cNvPr id="3097" name="图片 8"/>
            <p:cNvPicPr>
              <a:picLocks noChangeAspect="1"/>
            </p:cNvPicPr>
            <p:nvPr/>
          </p:nvPicPr>
          <p:blipFill>
            <a:blip r:embed="rId3"/>
            <a:srcRect l="25195" t="-1016" b="2"/>
            <a:stretch>
              <a:fillRect/>
            </a:stretch>
          </p:blipFill>
          <p:spPr>
            <a:xfrm rot="-5400000">
              <a:off x="5450774" y="3146961"/>
              <a:ext cx="6840187" cy="546265"/>
            </a:xfrm>
            <a:prstGeom prst="rect">
              <a:avLst/>
            </a:prstGeom>
            <a:noFill/>
            <a:ln w="9525">
              <a:noFill/>
            </a:ln>
          </p:spPr>
        </p:pic>
      </p:grpSp>
      <p:pic>
        <p:nvPicPr>
          <p:cNvPr id="3076" name="图片 14"/>
          <p:cNvPicPr>
            <a:picLocks noChangeAspect="1"/>
          </p:cNvPicPr>
          <p:nvPr/>
        </p:nvPicPr>
        <p:blipFill>
          <a:blip r:embed="rId4"/>
          <a:stretch>
            <a:fillRect/>
          </a:stretch>
        </p:blipFill>
        <p:spPr>
          <a:xfrm>
            <a:off x="7519988" y="760413"/>
            <a:ext cx="654050" cy="652462"/>
          </a:xfrm>
          <a:prstGeom prst="rect">
            <a:avLst/>
          </a:prstGeom>
          <a:noFill/>
          <a:ln w="9525">
            <a:noFill/>
          </a:ln>
        </p:spPr>
      </p:pic>
      <p:pic>
        <p:nvPicPr>
          <p:cNvPr id="3077" name="图片 15"/>
          <p:cNvPicPr>
            <a:picLocks noChangeAspect="1"/>
          </p:cNvPicPr>
          <p:nvPr/>
        </p:nvPicPr>
        <p:blipFill>
          <a:blip r:embed="rId4"/>
          <a:stretch>
            <a:fillRect/>
          </a:stretch>
        </p:blipFill>
        <p:spPr>
          <a:xfrm>
            <a:off x="4745038" y="4324350"/>
            <a:ext cx="427037" cy="427038"/>
          </a:xfrm>
          <a:prstGeom prst="rect">
            <a:avLst/>
          </a:prstGeom>
          <a:noFill/>
          <a:ln w="9525">
            <a:noFill/>
          </a:ln>
        </p:spPr>
      </p:pic>
      <p:pic>
        <p:nvPicPr>
          <p:cNvPr id="3078" name="图片 16"/>
          <p:cNvPicPr>
            <a:picLocks noChangeAspect="1"/>
          </p:cNvPicPr>
          <p:nvPr/>
        </p:nvPicPr>
        <p:blipFill>
          <a:blip r:embed="rId4"/>
          <a:stretch>
            <a:fillRect/>
          </a:stretch>
        </p:blipFill>
        <p:spPr>
          <a:xfrm>
            <a:off x="865188" y="3209925"/>
            <a:ext cx="669925" cy="669925"/>
          </a:xfrm>
          <a:prstGeom prst="rect">
            <a:avLst/>
          </a:prstGeom>
          <a:noFill/>
          <a:ln w="9525">
            <a:noFill/>
          </a:ln>
        </p:spPr>
      </p:pic>
      <p:pic>
        <p:nvPicPr>
          <p:cNvPr id="3079" name="图片 17"/>
          <p:cNvPicPr>
            <a:picLocks noChangeAspect="1"/>
          </p:cNvPicPr>
          <p:nvPr/>
        </p:nvPicPr>
        <p:blipFill>
          <a:blip r:embed="rId5"/>
          <a:stretch>
            <a:fillRect/>
          </a:stretch>
        </p:blipFill>
        <p:spPr>
          <a:xfrm rot="3178998">
            <a:off x="7389813" y="4340225"/>
            <a:ext cx="525462" cy="909638"/>
          </a:xfrm>
          <a:prstGeom prst="rect">
            <a:avLst/>
          </a:prstGeom>
          <a:noFill/>
          <a:ln w="9525">
            <a:noFill/>
          </a:ln>
        </p:spPr>
      </p:pic>
      <p:pic>
        <p:nvPicPr>
          <p:cNvPr id="3080" name="图片 18"/>
          <p:cNvPicPr>
            <a:picLocks noChangeAspect="1"/>
          </p:cNvPicPr>
          <p:nvPr/>
        </p:nvPicPr>
        <p:blipFill>
          <a:blip r:embed="rId6"/>
          <a:stretch>
            <a:fillRect/>
          </a:stretch>
        </p:blipFill>
        <p:spPr>
          <a:xfrm>
            <a:off x="3929063" y="1643063"/>
            <a:ext cx="744537" cy="555625"/>
          </a:xfrm>
          <a:prstGeom prst="rect">
            <a:avLst/>
          </a:prstGeom>
          <a:noFill/>
          <a:ln w="9525">
            <a:noFill/>
          </a:ln>
        </p:spPr>
      </p:pic>
      <p:pic>
        <p:nvPicPr>
          <p:cNvPr id="3081" name="图片 19"/>
          <p:cNvPicPr>
            <a:picLocks noChangeAspect="1"/>
          </p:cNvPicPr>
          <p:nvPr/>
        </p:nvPicPr>
        <p:blipFill>
          <a:blip r:embed="rId7"/>
          <a:stretch>
            <a:fillRect/>
          </a:stretch>
        </p:blipFill>
        <p:spPr>
          <a:xfrm rot="1310572">
            <a:off x="3268663" y="4446588"/>
            <a:ext cx="457200" cy="541337"/>
          </a:xfrm>
          <a:prstGeom prst="rect">
            <a:avLst/>
          </a:prstGeom>
          <a:noFill/>
          <a:ln w="9525">
            <a:noFill/>
          </a:ln>
        </p:spPr>
      </p:pic>
      <p:pic>
        <p:nvPicPr>
          <p:cNvPr id="3082" name="图片 22"/>
          <p:cNvPicPr>
            <a:picLocks noChangeAspect="1"/>
          </p:cNvPicPr>
          <p:nvPr/>
        </p:nvPicPr>
        <p:blipFill>
          <a:blip r:embed="rId5"/>
          <a:stretch>
            <a:fillRect/>
          </a:stretch>
        </p:blipFill>
        <p:spPr>
          <a:xfrm rot="9576163">
            <a:off x="1131888" y="1428750"/>
            <a:ext cx="525462" cy="911225"/>
          </a:xfrm>
          <a:prstGeom prst="rect">
            <a:avLst/>
          </a:prstGeom>
          <a:noFill/>
          <a:ln w="9525">
            <a:noFill/>
          </a:ln>
        </p:spPr>
      </p:pic>
      <p:pic>
        <p:nvPicPr>
          <p:cNvPr id="3083" name="图片 23"/>
          <p:cNvPicPr>
            <a:picLocks noChangeAspect="1"/>
          </p:cNvPicPr>
          <p:nvPr/>
        </p:nvPicPr>
        <p:blipFill>
          <a:blip r:embed="rId8"/>
          <a:stretch>
            <a:fillRect/>
          </a:stretch>
        </p:blipFill>
        <p:spPr>
          <a:xfrm rot="-2428755">
            <a:off x="5424488" y="973138"/>
            <a:ext cx="315912" cy="935037"/>
          </a:xfrm>
          <a:prstGeom prst="rect">
            <a:avLst/>
          </a:prstGeom>
          <a:noFill/>
          <a:ln w="9525">
            <a:noFill/>
          </a:ln>
        </p:spPr>
      </p:pic>
      <p:pic>
        <p:nvPicPr>
          <p:cNvPr id="3084" name="图片 24"/>
          <p:cNvPicPr>
            <a:picLocks noChangeAspect="1"/>
          </p:cNvPicPr>
          <p:nvPr/>
        </p:nvPicPr>
        <p:blipFill>
          <a:blip r:embed="rId4"/>
          <a:stretch>
            <a:fillRect/>
          </a:stretch>
        </p:blipFill>
        <p:spPr>
          <a:xfrm>
            <a:off x="7847013" y="5791200"/>
            <a:ext cx="425450" cy="423863"/>
          </a:xfrm>
          <a:prstGeom prst="rect">
            <a:avLst/>
          </a:prstGeom>
          <a:noFill/>
          <a:ln w="9525">
            <a:noFill/>
          </a:ln>
        </p:spPr>
      </p:pic>
      <p:pic>
        <p:nvPicPr>
          <p:cNvPr id="3085" name="图片 25"/>
          <p:cNvPicPr>
            <a:picLocks noChangeAspect="1"/>
          </p:cNvPicPr>
          <p:nvPr/>
        </p:nvPicPr>
        <p:blipFill>
          <a:blip r:embed="rId6"/>
          <a:stretch>
            <a:fillRect/>
          </a:stretch>
        </p:blipFill>
        <p:spPr>
          <a:xfrm rot="8095618">
            <a:off x="5441950" y="5284788"/>
            <a:ext cx="966788" cy="720725"/>
          </a:xfrm>
          <a:prstGeom prst="rect">
            <a:avLst/>
          </a:prstGeom>
          <a:noFill/>
          <a:ln w="9525">
            <a:noFill/>
          </a:ln>
        </p:spPr>
      </p:pic>
      <p:pic>
        <p:nvPicPr>
          <p:cNvPr id="3086" name="图片 26"/>
          <p:cNvPicPr>
            <a:picLocks noChangeAspect="1"/>
          </p:cNvPicPr>
          <p:nvPr/>
        </p:nvPicPr>
        <p:blipFill>
          <a:blip r:embed="rId4"/>
          <a:stretch>
            <a:fillRect/>
          </a:stretch>
        </p:blipFill>
        <p:spPr>
          <a:xfrm>
            <a:off x="2287588" y="5176838"/>
            <a:ext cx="427037" cy="427037"/>
          </a:xfrm>
          <a:prstGeom prst="rect">
            <a:avLst/>
          </a:prstGeom>
          <a:noFill/>
          <a:ln w="9525">
            <a:noFill/>
          </a:ln>
        </p:spPr>
      </p:pic>
      <p:pic>
        <p:nvPicPr>
          <p:cNvPr id="3087" name="图片 27"/>
          <p:cNvPicPr>
            <a:picLocks noChangeAspect="1"/>
          </p:cNvPicPr>
          <p:nvPr/>
        </p:nvPicPr>
        <p:blipFill>
          <a:blip r:embed="rId8"/>
          <a:stretch>
            <a:fillRect/>
          </a:stretch>
        </p:blipFill>
        <p:spPr>
          <a:xfrm rot="-7198047">
            <a:off x="1258888" y="4972050"/>
            <a:ext cx="315912" cy="935038"/>
          </a:xfrm>
          <a:prstGeom prst="rect">
            <a:avLst/>
          </a:prstGeom>
          <a:noFill/>
          <a:ln w="9525">
            <a:noFill/>
          </a:ln>
        </p:spPr>
      </p:pic>
      <p:pic>
        <p:nvPicPr>
          <p:cNvPr id="3088" name="图片 28"/>
          <p:cNvPicPr>
            <a:picLocks noChangeAspect="1"/>
          </p:cNvPicPr>
          <p:nvPr/>
        </p:nvPicPr>
        <p:blipFill>
          <a:blip r:embed="rId7"/>
          <a:stretch>
            <a:fillRect/>
          </a:stretch>
        </p:blipFill>
        <p:spPr>
          <a:xfrm rot="1310572">
            <a:off x="6786563" y="1736725"/>
            <a:ext cx="455612" cy="541338"/>
          </a:xfrm>
          <a:prstGeom prst="rect">
            <a:avLst/>
          </a:prstGeom>
          <a:noFill/>
          <a:ln w="9525">
            <a:noFill/>
          </a:ln>
        </p:spPr>
      </p:pic>
      <p:pic>
        <p:nvPicPr>
          <p:cNvPr id="3089" name="图片 29"/>
          <p:cNvPicPr>
            <a:picLocks noChangeAspect="1"/>
          </p:cNvPicPr>
          <p:nvPr/>
        </p:nvPicPr>
        <p:blipFill>
          <a:blip r:embed="rId4"/>
          <a:stretch>
            <a:fillRect/>
          </a:stretch>
        </p:blipFill>
        <p:spPr>
          <a:xfrm>
            <a:off x="2436813" y="920750"/>
            <a:ext cx="412750" cy="412750"/>
          </a:xfrm>
          <a:prstGeom prst="rect">
            <a:avLst/>
          </a:prstGeom>
          <a:noFill/>
          <a:ln w="9525">
            <a:noFill/>
          </a:ln>
        </p:spPr>
      </p:pic>
      <p:pic>
        <p:nvPicPr>
          <p:cNvPr id="3090" name="图片 30"/>
          <p:cNvPicPr>
            <a:picLocks noChangeAspect="1"/>
          </p:cNvPicPr>
          <p:nvPr/>
        </p:nvPicPr>
        <p:blipFill>
          <a:blip r:embed="rId4"/>
          <a:stretch>
            <a:fillRect/>
          </a:stretch>
        </p:blipFill>
        <p:spPr>
          <a:xfrm>
            <a:off x="4341813" y="5562600"/>
            <a:ext cx="652462" cy="652463"/>
          </a:xfrm>
          <a:prstGeom prst="rect">
            <a:avLst/>
          </a:prstGeom>
          <a:noFill/>
          <a:ln w="9525">
            <a:noFill/>
          </a:ln>
        </p:spPr>
      </p:pic>
      <p:sp>
        <p:nvSpPr>
          <p:cNvPr id="3091" name="文本框 3"/>
          <p:cNvSpPr txBox="1"/>
          <p:nvPr/>
        </p:nvSpPr>
        <p:spPr>
          <a:xfrm>
            <a:off x="1808163" y="2468563"/>
            <a:ext cx="5527675" cy="1016000"/>
          </a:xfrm>
          <a:prstGeom prst="rect">
            <a:avLst/>
          </a:prstGeom>
          <a:noFill/>
          <a:ln w="9525">
            <a:noFill/>
          </a:ln>
        </p:spPr>
        <p:txBody>
          <a:bodyPr>
            <a:spAutoFit/>
          </a:bodyPr>
          <a:lstStyle/>
          <a:p>
            <a:pPr lvl="0" eaLnBrk="1" hangingPunct="1"/>
            <a:r>
              <a:rPr lang="zh-CN" altLang="en-US" sz="6000" b="1" dirty="0">
                <a:solidFill>
                  <a:srgbClr val="FF004F"/>
                </a:solidFill>
                <a:latin typeface="微软雅黑" panose="020B0503020204020204" pitchFamily="34" charset="-122"/>
                <a:ea typeface="微软雅黑" panose="020B0503020204020204" pitchFamily="34" charset="-122"/>
              </a:rPr>
              <a:t>圣诞节</a:t>
            </a:r>
            <a:r>
              <a:rPr lang="zh-CN" altLang="en-US" sz="6000" b="1" dirty="0">
                <a:solidFill>
                  <a:srgbClr val="FFC733"/>
                </a:solidFill>
                <a:latin typeface="微软雅黑" panose="020B0503020204020204" pitchFamily="34" charset="-122"/>
                <a:ea typeface="微软雅黑" panose="020B0503020204020204" pitchFamily="34" charset="-122"/>
              </a:rPr>
              <a:t>主题</a:t>
            </a:r>
            <a:r>
              <a:rPr lang="zh-CN" altLang="en-US" sz="6000" b="1" dirty="0">
                <a:solidFill>
                  <a:srgbClr val="29C3CD"/>
                </a:solidFill>
                <a:latin typeface="微软雅黑" panose="020B0503020204020204" pitchFamily="34" charset="-122"/>
                <a:ea typeface="微软雅黑" panose="020B0503020204020204" pitchFamily="34" charset="-122"/>
              </a:rPr>
              <a:t>模板</a:t>
            </a:r>
          </a:p>
        </p:txBody>
      </p:sp>
      <p:sp>
        <p:nvSpPr>
          <p:cNvPr id="3092" name="文本框 4"/>
          <p:cNvSpPr txBox="1"/>
          <p:nvPr/>
        </p:nvSpPr>
        <p:spPr>
          <a:xfrm>
            <a:off x="1808163" y="3368675"/>
            <a:ext cx="5527675" cy="276225"/>
          </a:xfrm>
          <a:prstGeom prst="rect">
            <a:avLst/>
          </a:prstGeom>
          <a:noFill/>
          <a:ln w="9525">
            <a:noFill/>
          </a:ln>
        </p:spPr>
        <p:txBody>
          <a:bodyPr>
            <a:spAutoFit/>
          </a:bodyPr>
          <a:lstStyle/>
          <a:p>
            <a:pPr lvl="0" algn="dist" eaLnBrk="1" hangingPunct="1"/>
            <a:r>
              <a:rPr lang="en-US" altLang="zh-CN" sz="1200" dirty="0">
                <a:solidFill>
                  <a:srgbClr val="D1D3D4"/>
                </a:solidFill>
                <a:latin typeface="微软雅黑" panose="020B0503020204020204" pitchFamily="34" charset="-122"/>
                <a:ea typeface="微软雅黑" panose="020B0503020204020204" pitchFamily="34" charset="-122"/>
              </a:rPr>
              <a:t>THE PROFESSIONAL BUSINESS TEMPLATE</a:t>
            </a:r>
            <a:endParaRPr lang="zh-CN" altLang="en-US" sz="1200" dirty="0">
              <a:solidFill>
                <a:srgbClr val="D1D3D4"/>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1"/>
          <p:cNvPicPr>
            <a:picLocks noChangeAspect="1"/>
          </p:cNvPicPr>
          <p:nvPr/>
        </p:nvPicPr>
        <p:blipFill>
          <a:blip r:embed="rId3"/>
          <a:stretch>
            <a:fillRect/>
          </a:stretch>
        </p:blipFill>
        <p:spPr>
          <a:xfrm>
            <a:off x="766763" y="1998663"/>
            <a:ext cx="2984500" cy="3074987"/>
          </a:xfrm>
          <a:prstGeom prst="rect">
            <a:avLst/>
          </a:prstGeom>
          <a:noFill/>
          <a:ln w="9525">
            <a:noFill/>
          </a:ln>
        </p:spPr>
      </p:pic>
      <p:sp>
        <p:nvSpPr>
          <p:cNvPr id="15363" name="文本框 2"/>
          <p:cNvSpPr txBox="1"/>
          <p:nvPr/>
        </p:nvSpPr>
        <p:spPr>
          <a:xfrm>
            <a:off x="1466850" y="2973388"/>
            <a:ext cx="1825625" cy="1322387"/>
          </a:xfrm>
          <a:prstGeom prst="rect">
            <a:avLst/>
          </a:prstGeom>
          <a:noFill/>
          <a:ln w="9525">
            <a:noFill/>
          </a:ln>
        </p:spPr>
        <p:txBody>
          <a:bodyPr>
            <a:spAutoFit/>
          </a:bodyPr>
          <a:lstStyle/>
          <a:p>
            <a:pPr lvl="0" algn="ctr" eaLnBrk="1" hangingPunct="1"/>
            <a:r>
              <a:rPr lang="en-US" altLang="zh-CN" sz="4000" b="1" dirty="0">
                <a:solidFill>
                  <a:schemeClr val="bg1"/>
                </a:solidFill>
                <a:latin typeface="微软雅黑" panose="020B0503020204020204" pitchFamily="34" charset="-122"/>
                <a:ea typeface="微软雅黑" panose="020B0503020204020204" pitchFamily="34" charset="-122"/>
              </a:rPr>
              <a:t>PART</a:t>
            </a:r>
          </a:p>
          <a:p>
            <a:pPr lvl="0" algn="ctr" eaLnBrk="1" hangingPunct="1"/>
            <a:r>
              <a:rPr lang="en-US" altLang="zh-CN" sz="4000" b="1" dirty="0">
                <a:solidFill>
                  <a:schemeClr val="bg1"/>
                </a:solidFill>
                <a:latin typeface="微软雅黑" panose="020B0503020204020204" pitchFamily="34" charset="-122"/>
                <a:ea typeface="微软雅黑" panose="020B0503020204020204" pitchFamily="34" charset="-122"/>
              </a:rPr>
              <a:t>2</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15364" name="文本框 3"/>
          <p:cNvSpPr txBox="1"/>
          <p:nvPr/>
        </p:nvSpPr>
        <p:spPr>
          <a:xfrm>
            <a:off x="3992563" y="3089275"/>
            <a:ext cx="3900487" cy="646113"/>
          </a:xfrm>
          <a:prstGeom prst="rect">
            <a:avLst/>
          </a:prstGeom>
          <a:noFill/>
          <a:ln w="9525">
            <a:noFill/>
          </a:ln>
        </p:spPr>
        <p:txBody>
          <a:bodyPr>
            <a:spAutoFit/>
          </a:bodyPr>
          <a:lstStyle/>
          <a:p>
            <a:pPr lvl="0" eaLnBrk="1" hangingPunct="1"/>
            <a:r>
              <a:rPr lang="zh-CN" altLang="en-US" sz="3600" b="1" dirty="0">
                <a:solidFill>
                  <a:schemeClr val="bg1"/>
                </a:solidFill>
                <a:latin typeface="微软雅黑" panose="020B0503020204020204" pitchFamily="34" charset="-122"/>
                <a:ea typeface="微软雅黑" panose="020B0503020204020204" pitchFamily="34" charset="-122"/>
              </a:rPr>
              <a:t>此处添加文字内容</a:t>
            </a:r>
          </a:p>
        </p:txBody>
      </p:sp>
      <p:sp>
        <p:nvSpPr>
          <p:cNvPr id="15365" name="文本框 4"/>
          <p:cNvSpPr txBox="1"/>
          <p:nvPr/>
        </p:nvSpPr>
        <p:spPr>
          <a:xfrm>
            <a:off x="3992563" y="3971925"/>
            <a:ext cx="938212" cy="338138"/>
          </a:xfrm>
          <a:prstGeom prst="rect">
            <a:avLst/>
          </a:prstGeom>
          <a:noFill/>
          <a:ln w="9525">
            <a:noFill/>
          </a:ln>
        </p:spPr>
        <p:txBody>
          <a:bodyPr>
            <a:spAutoFit/>
          </a:bodyPr>
          <a:lstStyle/>
          <a:p>
            <a:pPr lvl="0" eaLnBrk="1" hangingPunct="1"/>
            <a:r>
              <a:rPr lang="en-US" altLang="zh-CN" sz="1600" b="1" dirty="0">
                <a:solidFill>
                  <a:srgbClr val="FF004F"/>
                </a:solidFill>
                <a:latin typeface="微软雅黑" panose="020B0503020204020204" pitchFamily="34" charset="-122"/>
                <a:ea typeface="微软雅黑" panose="020B0503020204020204" pitchFamily="34" charset="-122"/>
              </a:rPr>
              <a:t>·</a:t>
            </a:r>
            <a:r>
              <a:rPr lang="zh-CN" altLang="en-US" sz="1600" b="1" dirty="0">
                <a:solidFill>
                  <a:schemeClr val="bg1"/>
                </a:solidFill>
                <a:latin typeface="微软雅黑" panose="020B0503020204020204" pitchFamily="34" charset="-122"/>
                <a:ea typeface="微软雅黑" panose="020B0503020204020204" pitchFamily="34" charset="-122"/>
              </a:rPr>
              <a:t>小标题</a:t>
            </a:r>
          </a:p>
        </p:txBody>
      </p:sp>
      <p:sp>
        <p:nvSpPr>
          <p:cNvPr id="15366" name="文本框 5"/>
          <p:cNvSpPr txBox="1"/>
          <p:nvPr/>
        </p:nvSpPr>
        <p:spPr>
          <a:xfrm>
            <a:off x="4935538" y="3971925"/>
            <a:ext cx="938212" cy="338138"/>
          </a:xfrm>
          <a:prstGeom prst="rect">
            <a:avLst/>
          </a:prstGeom>
          <a:noFill/>
          <a:ln w="9525">
            <a:noFill/>
          </a:ln>
        </p:spPr>
        <p:txBody>
          <a:bodyPr>
            <a:spAutoFit/>
          </a:bodyPr>
          <a:lstStyle/>
          <a:p>
            <a:pPr lvl="0" eaLnBrk="1" hangingPunct="1"/>
            <a:r>
              <a:rPr lang="en-US" altLang="zh-CN" sz="1600" b="1" dirty="0">
                <a:solidFill>
                  <a:srgbClr val="FFC733"/>
                </a:solidFill>
                <a:latin typeface="微软雅黑" panose="020B0503020204020204" pitchFamily="34" charset="-122"/>
                <a:ea typeface="微软雅黑" panose="020B0503020204020204" pitchFamily="34" charset="-122"/>
              </a:rPr>
              <a:t>·</a:t>
            </a:r>
            <a:r>
              <a:rPr lang="zh-CN" altLang="en-US" sz="1600" b="1" dirty="0">
                <a:solidFill>
                  <a:schemeClr val="bg1"/>
                </a:solidFill>
                <a:latin typeface="微软雅黑" panose="020B0503020204020204" pitchFamily="34" charset="-122"/>
                <a:ea typeface="微软雅黑" panose="020B0503020204020204" pitchFamily="34" charset="-122"/>
              </a:rPr>
              <a:t>小标题</a:t>
            </a:r>
          </a:p>
        </p:txBody>
      </p:sp>
      <p:sp>
        <p:nvSpPr>
          <p:cNvPr id="15367" name="文本框 6"/>
          <p:cNvSpPr txBox="1"/>
          <p:nvPr/>
        </p:nvSpPr>
        <p:spPr>
          <a:xfrm>
            <a:off x="5873750" y="3971925"/>
            <a:ext cx="938213" cy="338138"/>
          </a:xfrm>
          <a:prstGeom prst="rect">
            <a:avLst/>
          </a:prstGeom>
          <a:noFill/>
          <a:ln w="9525">
            <a:noFill/>
          </a:ln>
        </p:spPr>
        <p:txBody>
          <a:bodyPr>
            <a:spAutoFit/>
          </a:bodyPr>
          <a:lstStyle/>
          <a:p>
            <a:pPr lvl="0" eaLnBrk="1" hangingPunct="1"/>
            <a:r>
              <a:rPr lang="en-US" altLang="zh-CN" sz="1600" b="1" dirty="0">
                <a:solidFill>
                  <a:srgbClr val="29C3CD"/>
                </a:solidFill>
                <a:latin typeface="微软雅黑" panose="020B0503020204020204" pitchFamily="34" charset="-122"/>
                <a:ea typeface="微软雅黑" panose="020B0503020204020204" pitchFamily="34" charset="-122"/>
              </a:rPr>
              <a:t>·</a:t>
            </a:r>
            <a:r>
              <a:rPr lang="zh-CN" altLang="en-US" sz="1600" b="1" dirty="0">
                <a:solidFill>
                  <a:schemeClr val="bg1"/>
                </a:solidFill>
                <a:latin typeface="微软雅黑" panose="020B0503020204020204" pitchFamily="34" charset="-122"/>
                <a:ea typeface="微软雅黑" panose="020B0503020204020204" pitchFamily="34" charset="-122"/>
              </a:rPr>
              <a:t>小标题</a:t>
            </a:r>
          </a:p>
        </p:txBody>
      </p:sp>
      <p:sp>
        <p:nvSpPr>
          <p:cNvPr id="15368" name="文本框 7"/>
          <p:cNvSpPr txBox="1"/>
          <p:nvPr/>
        </p:nvSpPr>
        <p:spPr>
          <a:xfrm>
            <a:off x="6811963" y="3971925"/>
            <a:ext cx="938212" cy="338138"/>
          </a:xfrm>
          <a:prstGeom prst="rect">
            <a:avLst/>
          </a:prstGeom>
          <a:noFill/>
          <a:ln w="9525">
            <a:noFill/>
          </a:ln>
        </p:spPr>
        <p:txBody>
          <a:bodyPr>
            <a:spAutoFit/>
          </a:bodyPr>
          <a:lstStyle/>
          <a:p>
            <a:pPr lvl="0" eaLnBrk="1" hangingPunct="1"/>
            <a:r>
              <a:rPr lang="en-US" altLang="zh-CN" sz="1600" b="1" dirty="0">
                <a:solidFill>
                  <a:srgbClr val="98C10D"/>
                </a:solidFill>
                <a:latin typeface="微软雅黑" panose="020B0503020204020204" pitchFamily="34" charset="-122"/>
                <a:ea typeface="微软雅黑" panose="020B0503020204020204" pitchFamily="34" charset="-122"/>
              </a:rPr>
              <a:t>·</a:t>
            </a:r>
            <a:r>
              <a:rPr lang="zh-CN" altLang="en-US" sz="1600" b="1" dirty="0">
                <a:solidFill>
                  <a:schemeClr val="bg1"/>
                </a:solidFill>
                <a:latin typeface="微软雅黑" panose="020B0503020204020204" pitchFamily="34" charset="-122"/>
                <a:ea typeface="微软雅黑" panose="020B0503020204020204" pitchFamily="34" charset="-122"/>
              </a:rPr>
              <a:t>小标题</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450850"/>
            <a:ext cx="171450" cy="439738"/>
          </a:xfrm>
          <a:prstGeom prst="rect">
            <a:avLst/>
          </a:prstGeom>
          <a:solidFill>
            <a:srgbClr val="98C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6" name="矩形 25"/>
          <p:cNvSpPr/>
          <p:nvPr/>
        </p:nvSpPr>
        <p:spPr>
          <a:xfrm>
            <a:off x="207963" y="450850"/>
            <a:ext cx="44450" cy="439738"/>
          </a:xfrm>
          <a:prstGeom prst="rect">
            <a:avLst/>
          </a:prstGeom>
          <a:solidFill>
            <a:srgbClr val="98C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388" name="文本框 26"/>
          <p:cNvSpPr txBox="1"/>
          <p:nvPr/>
        </p:nvSpPr>
        <p:spPr>
          <a:xfrm>
            <a:off x="252413" y="461963"/>
            <a:ext cx="1709737" cy="368300"/>
          </a:xfrm>
          <a:prstGeom prst="rect">
            <a:avLst/>
          </a:prstGeom>
          <a:noFill/>
          <a:ln w="9525">
            <a:noFill/>
          </a:ln>
        </p:spPr>
        <p:txBody>
          <a:bodyPr>
            <a:spAutoFit/>
          </a:bodyPr>
          <a:lstStyle/>
          <a:p>
            <a:pPr lvl="0" eaLnBrk="1" hangingPunct="1"/>
            <a:r>
              <a:rPr lang="zh-CN" altLang="en-US" b="1" dirty="0">
                <a:solidFill>
                  <a:schemeClr val="bg1"/>
                </a:solidFill>
                <a:latin typeface="微软雅黑" panose="020B0503020204020204" pitchFamily="34" charset="-122"/>
                <a:ea typeface="微软雅黑" panose="020B0503020204020204" pitchFamily="34" charset="-122"/>
              </a:rPr>
              <a:t>单击添加标题</a:t>
            </a:r>
          </a:p>
        </p:txBody>
      </p:sp>
      <p:grpSp>
        <p:nvGrpSpPr>
          <p:cNvPr id="16389" name="组合 4"/>
          <p:cNvGrpSpPr/>
          <p:nvPr/>
        </p:nvGrpSpPr>
        <p:grpSpPr>
          <a:xfrm>
            <a:off x="5437188" y="2528888"/>
            <a:ext cx="2854325" cy="2676525"/>
            <a:chOff x="12356330" y="3551711"/>
            <a:chExt cx="8449128" cy="7921811"/>
          </a:xfrm>
        </p:grpSpPr>
        <p:sp>
          <p:nvSpPr>
            <p:cNvPr id="16399" name="Freeform 194"/>
            <p:cNvSpPr/>
            <p:nvPr/>
          </p:nvSpPr>
          <p:spPr>
            <a:xfrm>
              <a:off x="17373590" y="5284784"/>
              <a:ext cx="3072410" cy="3882387"/>
            </a:xfrm>
            <a:custGeom>
              <a:avLst/>
              <a:gdLst/>
              <a:ahLst/>
              <a:cxnLst>
                <a:cxn ang="0">
                  <a:pos x="1448489" y="3815035"/>
                </a:cxn>
                <a:cxn ang="0">
                  <a:pos x="1448489" y="3815035"/>
                </a:cxn>
                <a:cxn ang="0">
                  <a:pos x="227332" y="3287374"/>
                </a:cxn>
                <a:cxn ang="0">
                  <a:pos x="66913" y="2882404"/>
                </a:cxn>
                <a:cxn ang="0">
                  <a:pos x="1218155" y="227366"/>
                </a:cxn>
                <a:cxn ang="0">
                  <a:pos x="1623492" y="66923"/>
                </a:cxn>
                <a:cxn ang="0">
                  <a:pos x="2844649" y="597587"/>
                </a:cxn>
                <a:cxn ang="0">
                  <a:pos x="3005068" y="999554"/>
                </a:cxn>
                <a:cxn ang="0">
                  <a:pos x="1850824" y="3657595"/>
                </a:cxn>
                <a:cxn ang="0">
                  <a:pos x="1448489" y="3815035"/>
                </a:cxn>
              </a:cxnLst>
              <a:rect l="0" t="0" r="0" b="0"/>
              <a:pathLst>
                <a:path w="7163" h="9050">
                  <a:moveTo>
                    <a:pt x="3377" y="8893"/>
                  </a:moveTo>
                  <a:lnTo>
                    <a:pt x="3377" y="8893"/>
                  </a:lnTo>
                  <a:cubicBezTo>
                    <a:pt x="530" y="7663"/>
                    <a:pt x="530" y="7663"/>
                    <a:pt x="530" y="7663"/>
                  </a:cubicBezTo>
                  <a:cubicBezTo>
                    <a:pt x="170" y="7507"/>
                    <a:pt x="0" y="7079"/>
                    <a:pt x="156" y="6719"/>
                  </a:cubicBezTo>
                  <a:cubicBezTo>
                    <a:pt x="2840" y="530"/>
                    <a:pt x="2840" y="530"/>
                    <a:pt x="2840" y="530"/>
                  </a:cubicBezTo>
                  <a:cubicBezTo>
                    <a:pt x="2997" y="170"/>
                    <a:pt x="3425" y="0"/>
                    <a:pt x="3785" y="156"/>
                  </a:cubicBezTo>
                  <a:cubicBezTo>
                    <a:pt x="6632" y="1393"/>
                    <a:pt x="6632" y="1393"/>
                    <a:pt x="6632" y="1393"/>
                  </a:cubicBezTo>
                  <a:cubicBezTo>
                    <a:pt x="6992" y="1549"/>
                    <a:pt x="7162" y="1970"/>
                    <a:pt x="7006" y="2330"/>
                  </a:cubicBezTo>
                  <a:cubicBezTo>
                    <a:pt x="4315" y="8526"/>
                    <a:pt x="4315" y="8526"/>
                    <a:pt x="4315" y="8526"/>
                  </a:cubicBezTo>
                  <a:cubicBezTo>
                    <a:pt x="4158" y="8886"/>
                    <a:pt x="3737" y="9049"/>
                    <a:pt x="3377" y="8893"/>
                  </a:cubicBezTo>
                </a:path>
              </a:pathLst>
            </a:custGeom>
            <a:solidFill>
              <a:srgbClr val="EEEFF3">
                <a:alpha val="100000"/>
              </a:srgbClr>
            </a:solidFill>
            <a:ln w="9525">
              <a:noFill/>
            </a:ln>
          </p:spPr>
          <p:txBody>
            <a:bodyPr/>
            <a:lstStyle/>
            <a:p>
              <a:endParaRPr lang="zh-CN" altLang="en-US"/>
            </a:p>
          </p:txBody>
        </p:sp>
        <p:sp>
          <p:nvSpPr>
            <p:cNvPr id="16400" name="Freeform 195"/>
            <p:cNvSpPr/>
            <p:nvPr/>
          </p:nvSpPr>
          <p:spPr>
            <a:xfrm>
              <a:off x="17640348" y="5559128"/>
              <a:ext cx="2614575" cy="3152074"/>
            </a:xfrm>
            <a:custGeom>
              <a:avLst/>
              <a:gdLst/>
              <a:ahLst/>
              <a:cxnLst>
                <a:cxn ang="0">
                  <a:pos x="1535891" y="3151645"/>
                </a:cxn>
                <a:cxn ang="0">
                  <a:pos x="0" y="2486469"/>
                </a:cxn>
                <a:cxn ang="0">
                  <a:pos x="1075681" y="0"/>
                </a:cxn>
                <a:cxn ang="0">
                  <a:pos x="2614146" y="667750"/>
                </a:cxn>
                <a:cxn ang="0">
                  <a:pos x="1535891" y="3151645"/>
                </a:cxn>
              </a:cxnLst>
              <a:rect l="0" t="0" r="0" b="0"/>
              <a:pathLst>
                <a:path w="6096" h="7345">
                  <a:moveTo>
                    <a:pt x="3581" y="7344"/>
                  </a:moveTo>
                  <a:lnTo>
                    <a:pt x="0" y="5794"/>
                  </a:lnTo>
                  <a:lnTo>
                    <a:pt x="2508" y="0"/>
                  </a:lnTo>
                  <a:lnTo>
                    <a:pt x="6095" y="1556"/>
                  </a:lnTo>
                  <a:lnTo>
                    <a:pt x="3581" y="7344"/>
                  </a:lnTo>
                </a:path>
              </a:pathLst>
            </a:custGeom>
            <a:solidFill>
              <a:schemeClr val="accent1">
                <a:alpha val="100000"/>
              </a:schemeClr>
            </a:solidFill>
            <a:ln w="9525">
              <a:noFill/>
            </a:ln>
          </p:spPr>
          <p:txBody>
            <a:bodyPr/>
            <a:lstStyle/>
            <a:p>
              <a:endParaRPr lang="zh-CN" altLang="en-US"/>
            </a:p>
          </p:txBody>
        </p:sp>
        <p:sp>
          <p:nvSpPr>
            <p:cNvPr id="16401" name="Freeform 196"/>
            <p:cNvSpPr/>
            <p:nvPr/>
          </p:nvSpPr>
          <p:spPr>
            <a:xfrm>
              <a:off x="18122778" y="8406586"/>
              <a:ext cx="385944" cy="385969"/>
            </a:xfrm>
            <a:custGeom>
              <a:avLst/>
              <a:gdLst/>
              <a:ahLst/>
              <a:cxnLst>
                <a:cxn ang="0">
                  <a:pos x="347693" y="260035"/>
                </a:cxn>
                <a:cxn ang="0">
                  <a:pos x="347693" y="260035"/>
                </a:cxn>
                <a:cxn ang="0">
                  <a:pos x="125496" y="347716"/>
                </a:cxn>
                <a:cxn ang="0">
                  <a:pos x="38251" y="125504"/>
                </a:cxn>
                <a:cxn ang="0">
                  <a:pos x="260018" y="37823"/>
                </a:cxn>
                <a:cxn ang="0">
                  <a:pos x="347693" y="260035"/>
                </a:cxn>
              </a:cxnLst>
              <a:rect l="0" t="0" r="0" b="0"/>
              <a:pathLst>
                <a:path w="898" h="898">
                  <a:moveTo>
                    <a:pt x="809" y="605"/>
                  </a:moveTo>
                  <a:lnTo>
                    <a:pt x="809" y="605"/>
                  </a:lnTo>
                  <a:cubicBezTo>
                    <a:pt x="721" y="802"/>
                    <a:pt x="490" y="897"/>
                    <a:pt x="292" y="809"/>
                  </a:cubicBezTo>
                  <a:cubicBezTo>
                    <a:pt x="89" y="720"/>
                    <a:pt x="0" y="489"/>
                    <a:pt x="89" y="292"/>
                  </a:cubicBezTo>
                  <a:cubicBezTo>
                    <a:pt x="170" y="95"/>
                    <a:pt x="401" y="0"/>
                    <a:pt x="605" y="88"/>
                  </a:cubicBezTo>
                  <a:cubicBezTo>
                    <a:pt x="802" y="177"/>
                    <a:pt x="897" y="408"/>
                    <a:pt x="809" y="605"/>
                  </a:cubicBezTo>
                </a:path>
              </a:pathLst>
            </a:custGeom>
            <a:solidFill>
              <a:srgbClr val="CFCFCE">
                <a:alpha val="100000"/>
              </a:srgbClr>
            </a:solidFill>
            <a:ln w="9525">
              <a:noFill/>
            </a:ln>
          </p:spPr>
          <p:txBody>
            <a:bodyPr/>
            <a:lstStyle/>
            <a:p>
              <a:endParaRPr lang="zh-CN" altLang="en-US"/>
            </a:p>
          </p:txBody>
        </p:sp>
        <p:sp>
          <p:nvSpPr>
            <p:cNvPr id="16402" name="Freeform 197"/>
            <p:cNvSpPr/>
            <p:nvPr/>
          </p:nvSpPr>
          <p:spPr>
            <a:xfrm>
              <a:off x="18603315" y="5559128"/>
              <a:ext cx="1653502" cy="932756"/>
            </a:xfrm>
            <a:custGeom>
              <a:avLst/>
              <a:gdLst/>
              <a:ahLst/>
              <a:cxnLst>
                <a:cxn ang="0">
                  <a:pos x="1539349" y="932327"/>
                </a:cxn>
                <a:cxn ang="0">
                  <a:pos x="0" y="268033"/>
                </a:cxn>
                <a:cxn ang="0">
                  <a:pos x="113724" y="0"/>
                </a:cxn>
                <a:cxn ang="0">
                  <a:pos x="1653073" y="667296"/>
                </a:cxn>
                <a:cxn ang="0">
                  <a:pos x="1539349" y="932327"/>
                </a:cxn>
              </a:cxnLst>
              <a:rect l="0" t="0" r="0" b="0"/>
              <a:pathLst>
                <a:path w="3853" h="2175">
                  <a:moveTo>
                    <a:pt x="3587" y="2174"/>
                  </a:moveTo>
                  <a:lnTo>
                    <a:pt x="0" y="625"/>
                  </a:lnTo>
                  <a:lnTo>
                    <a:pt x="265" y="0"/>
                  </a:lnTo>
                  <a:lnTo>
                    <a:pt x="3852" y="1556"/>
                  </a:lnTo>
                  <a:lnTo>
                    <a:pt x="3587" y="2174"/>
                  </a:lnTo>
                </a:path>
              </a:pathLst>
            </a:custGeom>
            <a:solidFill>
              <a:srgbClr val="303030">
                <a:alpha val="100000"/>
              </a:srgbClr>
            </a:solidFill>
            <a:ln w="9525">
              <a:noFill/>
            </a:ln>
          </p:spPr>
          <p:txBody>
            <a:bodyPr/>
            <a:lstStyle/>
            <a:p>
              <a:endParaRPr lang="zh-CN" altLang="en-US"/>
            </a:p>
          </p:txBody>
        </p:sp>
        <p:sp>
          <p:nvSpPr>
            <p:cNvPr id="16403" name="Freeform 198"/>
            <p:cNvSpPr/>
            <p:nvPr/>
          </p:nvSpPr>
          <p:spPr>
            <a:xfrm>
              <a:off x="18661964" y="5723731"/>
              <a:ext cx="100269" cy="119197"/>
            </a:xfrm>
            <a:custGeom>
              <a:avLst/>
              <a:gdLst/>
              <a:ahLst/>
              <a:cxnLst>
                <a:cxn ang="0">
                  <a:pos x="32415" y="110225"/>
                </a:cxn>
                <a:cxn ang="0">
                  <a:pos x="32415" y="110225"/>
                </a:cxn>
                <a:cxn ang="0">
                  <a:pos x="23771" y="107235"/>
                </a:cxn>
                <a:cxn ang="0">
                  <a:pos x="6051" y="66648"/>
                </a:cxn>
                <a:cxn ang="0">
                  <a:pos x="26796" y="23070"/>
                </a:cxn>
                <a:cxn ang="0">
                  <a:pos x="67854" y="8545"/>
                </a:cxn>
                <a:cxn ang="0">
                  <a:pos x="76498" y="11535"/>
                </a:cxn>
                <a:cxn ang="0">
                  <a:pos x="91193" y="52122"/>
                </a:cxn>
                <a:cxn ang="0">
                  <a:pos x="73473" y="95699"/>
                </a:cxn>
                <a:cxn ang="0">
                  <a:pos x="32415" y="110225"/>
                </a:cxn>
              </a:cxnLst>
              <a:rect l="0" t="0" r="0" b="0"/>
              <a:pathLst>
                <a:path w="232" h="279">
                  <a:moveTo>
                    <a:pt x="75" y="258"/>
                  </a:moveTo>
                  <a:lnTo>
                    <a:pt x="75" y="258"/>
                  </a:lnTo>
                  <a:cubicBezTo>
                    <a:pt x="55" y="251"/>
                    <a:pt x="55" y="251"/>
                    <a:pt x="55" y="251"/>
                  </a:cubicBezTo>
                  <a:cubicBezTo>
                    <a:pt x="21" y="238"/>
                    <a:pt x="0" y="190"/>
                    <a:pt x="14" y="156"/>
                  </a:cubicBezTo>
                  <a:cubicBezTo>
                    <a:pt x="62" y="54"/>
                    <a:pt x="62" y="54"/>
                    <a:pt x="62" y="54"/>
                  </a:cubicBezTo>
                  <a:cubicBezTo>
                    <a:pt x="75" y="20"/>
                    <a:pt x="123" y="0"/>
                    <a:pt x="157" y="20"/>
                  </a:cubicBezTo>
                  <a:cubicBezTo>
                    <a:pt x="177" y="27"/>
                    <a:pt x="177" y="27"/>
                    <a:pt x="177" y="27"/>
                  </a:cubicBezTo>
                  <a:cubicBezTo>
                    <a:pt x="211" y="41"/>
                    <a:pt x="231" y="88"/>
                    <a:pt x="211" y="122"/>
                  </a:cubicBezTo>
                  <a:cubicBezTo>
                    <a:pt x="170" y="224"/>
                    <a:pt x="170" y="224"/>
                    <a:pt x="170" y="224"/>
                  </a:cubicBezTo>
                  <a:cubicBezTo>
                    <a:pt x="157" y="258"/>
                    <a:pt x="109" y="278"/>
                    <a:pt x="75" y="258"/>
                  </a:cubicBezTo>
                </a:path>
              </a:pathLst>
            </a:custGeom>
            <a:solidFill>
              <a:srgbClr val="EEEFF3">
                <a:alpha val="100000"/>
              </a:srgbClr>
            </a:solidFill>
            <a:ln w="9525">
              <a:noFill/>
            </a:ln>
          </p:spPr>
          <p:txBody>
            <a:bodyPr/>
            <a:lstStyle/>
            <a:p>
              <a:endParaRPr lang="zh-CN" altLang="en-US"/>
            </a:p>
          </p:txBody>
        </p:sp>
        <p:sp>
          <p:nvSpPr>
            <p:cNvPr id="16404" name="Freeform 199"/>
            <p:cNvSpPr/>
            <p:nvPr/>
          </p:nvSpPr>
          <p:spPr>
            <a:xfrm>
              <a:off x="18743313" y="5723730"/>
              <a:ext cx="113513" cy="155144"/>
            </a:xfrm>
            <a:custGeom>
              <a:avLst/>
              <a:gdLst/>
              <a:ahLst/>
              <a:cxnLst>
                <a:cxn ang="0">
                  <a:pos x="29018" y="146119"/>
                </a:cxn>
                <a:cxn ang="0">
                  <a:pos x="29018" y="146119"/>
                </a:cxn>
                <a:cxn ang="0">
                  <a:pos x="23044" y="143111"/>
                </a:cxn>
                <a:cxn ang="0">
                  <a:pos x="5548" y="102283"/>
                </a:cxn>
                <a:cxn ang="0">
                  <a:pos x="40540" y="23207"/>
                </a:cxn>
                <a:cxn ang="0">
                  <a:pos x="81081" y="8595"/>
                </a:cxn>
                <a:cxn ang="0">
                  <a:pos x="89616" y="11604"/>
                </a:cxn>
                <a:cxn ang="0">
                  <a:pos x="107112" y="52431"/>
                </a:cxn>
                <a:cxn ang="0">
                  <a:pos x="72546" y="131507"/>
                </a:cxn>
                <a:cxn ang="0">
                  <a:pos x="29018" y="146119"/>
                </a:cxn>
              </a:cxnLst>
              <a:rect l="0" t="0" r="0" b="0"/>
              <a:pathLst>
                <a:path w="266" h="361">
                  <a:moveTo>
                    <a:pt x="68" y="340"/>
                  </a:moveTo>
                  <a:lnTo>
                    <a:pt x="68" y="340"/>
                  </a:lnTo>
                  <a:cubicBezTo>
                    <a:pt x="54" y="333"/>
                    <a:pt x="54" y="333"/>
                    <a:pt x="54" y="333"/>
                  </a:cubicBezTo>
                  <a:cubicBezTo>
                    <a:pt x="13" y="319"/>
                    <a:pt x="0" y="272"/>
                    <a:pt x="13" y="238"/>
                  </a:cubicBezTo>
                  <a:cubicBezTo>
                    <a:pt x="95" y="54"/>
                    <a:pt x="95" y="54"/>
                    <a:pt x="95" y="54"/>
                  </a:cubicBezTo>
                  <a:cubicBezTo>
                    <a:pt x="108" y="20"/>
                    <a:pt x="156" y="0"/>
                    <a:pt x="190" y="20"/>
                  </a:cubicBezTo>
                  <a:cubicBezTo>
                    <a:pt x="210" y="27"/>
                    <a:pt x="210" y="27"/>
                    <a:pt x="210" y="27"/>
                  </a:cubicBezTo>
                  <a:cubicBezTo>
                    <a:pt x="244" y="41"/>
                    <a:pt x="265" y="88"/>
                    <a:pt x="251" y="122"/>
                  </a:cubicBezTo>
                  <a:cubicBezTo>
                    <a:pt x="170" y="306"/>
                    <a:pt x="170" y="306"/>
                    <a:pt x="170" y="306"/>
                  </a:cubicBezTo>
                  <a:cubicBezTo>
                    <a:pt x="156" y="340"/>
                    <a:pt x="108" y="360"/>
                    <a:pt x="68" y="340"/>
                  </a:cubicBezTo>
                </a:path>
              </a:pathLst>
            </a:custGeom>
            <a:solidFill>
              <a:srgbClr val="EEEFF3">
                <a:alpha val="100000"/>
              </a:srgbClr>
            </a:solidFill>
            <a:ln w="9525">
              <a:noFill/>
            </a:ln>
          </p:spPr>
          <p:txBody>
            <a:bodyPr/>
            <a:lstStyle/>
            <a:p>
              <a:endParaRPr lang="zh-CN" altLang="en-US"/>
            </a:p>
          </p:txBody>
        </p:sp>
        <p:sp>
          <p:nvSpPr>
            <p:cNvPr id="16405" name="Freeform 200"/>
            <p:cNvSpPr/>
            <p:nvPr/>
          </p:nvSpPr>
          <p:spPr>
            <a:xfrm>
              <a:off x="18822772" y="5710489"/>
              <a:ext cx="134324" cy="202444"/>
            </a:xfrm>
            <a:custGeom>
              <a:avLst/>
              <a:gdLst/>
              <a:ahLst/>
              <a:cxnLst>
                <a:cxn ang="0">
                  <a:pos x="32084" y="195983"/>
                </a:cxn>
                <a:cxn ang="0">
                  <a:pos x="32084" y="195983"/>
                </a:cxn>
                <a:cxn ang="0">
                  <a:pos x="23528" y="192968"/>
                </a:cxn>
                <a:cxn ang="0">
                  <a:pos x="5989" y="149464"/>
                </a:cxn>
                <a:cxn ang="0">
                  <a:pos x="61173" y="26275"/>
                </a:cxn>
                <a:cxn ang="0">
                  <a:pos x="101812" y="8615"/>
                </a:cxn>
                <a:cxn ang="0">
                  <a:pos x="110368" y="11630"/>
                </a:cxn>
                <a:cxn ang="0">
                  <a:pos x="127907" y="55564"/>
                </a:cxn>
                <a:cxn ang="0">
                  <a:pos x="72723" y="178323"/>
                </a:cxn>
                <a:cxn ang="0">
                  <a:pos x="32084" y="195983"/>
                </a:cxn>
              </a:cxnLst>
              <a:rect l="0" t="0" r="0" b="0"/>
              <a:pathLst>
                <a:path w="314" h="470">
                  <a:moveTo>
                    <a:pt x="75" y="455"/>
                  </a:moveTo>
                  <a:lnTo>
                    <a:pt x="75" y="455"/>
                  </a:lnTo>
                  <a:cubicBezTo>
                    <a:pt x="55" y="448"/>
                    <a:pt x="55" y="448"/>
                    <a:pt x="55" y="448"/>
                  </a:cubicBezTo>
                  <a:cubicBezTo>
                    <a:pt x="14" y="435"/>
                    <a:pt x="0" y="387"/>
                    <a:pt x="14" y="347"/>
                  </a:cubicBezTo>
                  <a:cubicBezTo>
                    <a:pt x="143" y="61"/>
                    <a:pt x="143" y="61"/>
                    <a:pt x="143" y="61"/>
                  </a:cubicBezTo>
                  <a:cubicBezTo>
                    <a:pt x="156" y="20"/>
                    <a:pt x="204" y="0"/>
                    <a:pt x="238" y="20"/>
                  </a:cubicBezTo>
                  <a:cubicBezTo>
                    <a:pt x="258" y="27"/>
                    <a:pt x="258" y="27"/>
                    <a:pt x="258" y="27"/>
                  </a:cubicBezTo>
                  <a:cubicBezTo>
                    <a:pt x="292" y="41"/>
                    <a:pt x="313" y="88"/>
                    <a:pt x="299" y="129"/>
                  </a:cubicBezTo>
                  <a:cubicBezTo>
                    <a:pt x="170" y="414"/>
                    <a:pt x="170" y="414"/>
                    <a:pt x="170" y="414"/>
                  </a:cubicBezTo>
                  <a:cubicBezTo>
                    <a:pt x="156" y="455"/>
                    <a:pt x="109" y="469"/>
                    <a:pt x="75" y="455"/>
                  </a:cubicBezTo>
                </a:path>
              </a:pathLst>
            </a:custGeom>
            <a:solidFill>
              <a:srgbClr val="EEEFF3">
                <a:alpha val="100000"/>
              </a:srgbClr>
            </a:solidFill>
            <a:ln w="9525">
              <a:noFill/>
            </a:ln>
          </p:spPr>
          <p:txBody>
            <a:bodyPr/>
            <a:lstStyle/>
            <a:p>
              <a:endParaRPr lang="zh-CN" altLang="en-US"/>
            </a:p>
          </p:txBody>
        </p:sp>
        <p:sp>
          <p:nvSpPr>
            <p:cNvPr id="16406" name="Freeform 201"/>
            <p:cNvSpPr/>
            <p:nvPr/>
          </p:nvSpPr>
          <p:spPr>
            <a:xfrm>
              <a:off x="18446288" y="6756765"/>
              <a:ext cx="1087830" cy="569493"/>
            </a:xfrm>
            <a:custGeom>
              <a:avLst/>
              <a:gdLst/>
              <a:ahLst/>
              <a:cxnLst>
                <a:cxn ang="0">
                  <a:pos x="976687" y="554461"/>
                </a:cxn>
                <a:cxn ang="0">
                  <a:pos x="976687" y="554461"/>
                </a:cxn>
                <a:cxn ang="0">
                  <a:pos x="49349" y="152037"/>
                </a:cxn>
                <a:cxn ang="0">
                  <a:pos x="14590" y="64422"/>
                </a:cxn>
                <a:cxn ang="0">
                  <a:pos x="20169" y="49820"/>
                </a:cxn>
                <a:cxn ang="0">
                  <a:pos x="110714" y="14602"/>
                </a:cxn>
                <a:cxn ang="0">
                  <a:pos x="1038052" y="417456"/>
                </a:cxn>
                <a:cxn ang="0">
                  <a:pos x="1072811" y="505071"/>
                </a:cxn>
                <a:cxn ang="0">
                  <a:pos x="1067232" y="519673"/>
                </a:cxn>
                <a:cxn ang="0">
                  <a:pos x="976687" y="554461"/>
                </a:cxn>
              </a:cxnLst>
              <a:rect l="0" t="0" r="0" b="0"/>
              <a:pathLst>
                <a:path w="2535" h="1326">
                  <a:moveTo>
                    <a:pt x="2276" y="1291"/>
                  </a:moveTo>
                  <a:lnTo>
                    <a:pt x="2276" y="1291"/>
                  </a:lnTo>
                  <a:cubicBezTo>
                    <a:pt x="115" y="354"/>
                    <a:pt x="115" y="354"/>
                    <a:pt x="115" y="354"/>
                  </a:cubicBezTo>
                  <a:cubicBezTo>
                    <a:pt x="34" y="319"/>
                    <a:pt x="0" y="231"/>
                    <a:pt x="34" y="150"/>
                  </a:cubicBezTo>
                  <a:cubicBezTo>
                    <a:pt x="47" y="116"/>
                    <a:pt x="47" y="116"/>
                    <a:pt x="47" y="116"/>
                  </a:cubicBezTo>
                  <a:cubicBezTo>
                    <a:pt x="81" y="34"/>
                    <a:pt x="176" y="0"/>
                    <a:pt x="258" y="34"/>
                  </a:cubicBezTo>
                  <a:cubicBezTo>
                    <a:pt x="2419" y="972"/>
                    <a:pt x="2419" y="972"/>
                    <a:pt x="2419" y="972"/>
                  </a:cubicBezTo>
                  <a:cubicBezTo>
                    <a:pt x="2500" y="1006"/>
                    <a:pt x="2534" y="1101"/>
                    <a:pt x="2500" y="1176"/>
                  </a:cubicBezTo>
                  <a:cubicBezTo>
                    <a:pt x="2487" y="1210"/>
                    <a:pt x="2487" y="1210"/>
                    <a:pt x="2487" y="1210"/>
                  </a:cubicBezTo>
                  <a:cubicBezTo>
                    <a:pt x="2453" y="1291"/>
                    <a:pt x="2357" y="1325"/>
                    <a:pt x="2276" y="1291"/>
                  </a:cubicBezTo>
                </a:path>
              </a:pathLst>
            </a:custGeom>
            <a:solidFill>
              <a:srgbClr val="EEEFF3">
                <a:alpha val="100000"/>
              </a:srgbClr>
            </a:solidFill>
            <a:ln w="9525">
              <a:noFill/>
            </a:ln>
          </p:spPr>
          <p:txBody>
            <a:bodyPr/>
            <a:lstStyle/>
            <a:p>
              <a:endParaRPr lang="zh-CN" altLang="en-US"/>
            </a:p>
          </p:txBody>
        </p:sp>
        <p:sp>
          <p:nvSpPr>
            <p:cNvPr id="16407" name="Freeform 202"/>
            <p:cNvSpPr/>
            <p:nvPr/>
          </p:nvSpPr>
          <p:spPr>
            <a:xfrm>
              <a:off x="18364936" y="6942180"/>
              <a:ext cx="1087831" cy="571385"/>
            </a:xfrm>
            <a:custGeom>
              <a:avLst/>
              <a:gdLst/>
              <a:ahLst/>
              <a:cxnLst>
                <a:cxn ang="0">
                  <a:pos x="976732" y="556800"/>
                </a:cxn>
                <a:cxn ang="0">
                  <a:pos x="976732" y="556800"/>
                </a:cxn>
                <a:cxn ang="0">
                  <a:pos x="49759" y="154428"/>
                </a:cxn>
                <a:cxn ang="0">
                  <a:pos x="14584" y="66919"/>
                </a:cxn>
                <a:cxn ang="0">
                  <a:pos x="20590" y="49760"/>
                </a:cxn>
                <a:cxn ang="0">
                  <a:pos x="111099" y="14585"/>
                </a:cxn>
                <a:cxn ang="0">
                  <a:pos x="1037643" y="419959"/>
                </a:cxn>
                <a:cxn ang="0">
                  <a:pos x="1072818" y="507040"/>
                </a:cxn>
                <a:cxn ang="0">
                  <a:pos x="1066812" y="521625"/>
                </a:cxn>
                <a:cxn ang="0">
                  <a:pos x="976732" y="556800"/>
                </a:cxn>
              </a:cxnLst>
              <a:rect l="0" t="0" r="0" b="0"/>
              <a:pathLst>
                <a:path w="2536" h="1332">
                  <a:moveTo>
                    <a:pt x="2277" y="1298"/>
                  </a:moveTo>
                  <a:lnTo>
                    <a:pt x="2277" y="1298"/>
                  </a:lnTo>
                  <a:cubicBezTo>
                    <a:pt x="116" y="360"/>
                    <a:pt x="116" y="360"/>
                    <a:pt x="116" y="360"/>
                  </a:cubicBezTo>
                  <a:cubicBezTo>
                    <a:pt x="34" y="326"/>
                    <a:pt x="0" y="231"/>
                    <a:pt x="34" y="156"/>
                  </a:cubicBezTo>
                  <a:cubicBezTo>
                    <a:pt x="48" y="116"/>
                    <a:pt x="48" y="116"/>
                    <a:pt x="48" y="116"/>
                  </a:cubicBezTo>
                  <a:cubicBezTo>
                    <a:pt x="82" y="41"/>
                    <a:pt x="177" y="0"/>
                    <a:pt x="259" y="34"/>
                  </a:cubicBezTo>
                  <a:cubicBezTo>
                    <a:pt x="2419" y="979"/>
                    <a:pt x="2419" y="979"/>
                    <a:pt x="2419" y="979"/>
                  </a:cubicBezTo>
                  <a:cubicBezTo>
                    <a:pt x="2501" y="1012"/>
                    <a:pt x="2535" y="1101"/>
                    <a:pt x="2501" y="1182"/>
                  </a:cubicBezTo>
                  <a:cubicBezTo>
                    <a:pt x="2487" y="1216"/>
                    <a:pt x="2487" y="1216"/>
                    <a:pt x="2487" y="1216"/>
                  </a:cubicBezTo>
                  <a:cubicBezTo>
                    <a:pt x="2453" y="1298"/>
                    <a:pt x="2358" y="1331"/>
                    <a:pt x="2277" y="1298"/>
                  </a:cubicBezTo>
                </a:path>
              </a:pathLst>
            </a:custGeom>
            <a:solidFill>
              <a:srgbClr val="EEEFF3">
                <a:alpha val="100000"/>
              </a:srgbClr>
            </a:solidFill>
            <a:ln w="9525">
              <a:noFill/>
            </a:ln>
          </p:spPr>
          <p:txBody>
            <a:bodyPr/>
            <a:lstStyle/>
            <a:p>
              <a:endParaRPr lang="zh-CN" altLang="en-US"/>
            </a:p>
          </p:txBody>
        </p:sp>
        <p:sp>
          <p:nvSpPr>
            <p:cNvPr id="16408" name="Freeform 203"/>
            <p:cNvSpPr/>
            <p:nvPr/>
          </p:nvSpPr>
          <p:spPr>
            <a:xfrm>
              <a:off x="18285477" y="7125704"/>
              <a:ext cx="1087831" cy="571385"/>
            </a:xfrm>
            <a:custGeom>
              <a:avLst/>
              <a:gdLst/>
              <a:ahLst/>
              <a:cxnLst>
                <a:cxn ang="0">
                  <a:pos x="976688" y="556371"/>
                </a:cxn>
                <a:cxn ang="0">
                  <a:pos x="976688" y="556371"/>
                </a:cxn>
                <a:cxn ang="0">
                  <a:pos x="49349" y="154428"/>
                </a:cxn>
                <a:cxn ang="0">
                  <a:pos x="14590" y="64345"/>
                </a:cxn>
                <a:cxn ang="0">
                  <a:pos x="20169" y="49760"/>
                </a:cxn>
                <a:cxn ang="0">
                  <a:pos x="107710" y="14585"/>
                </a:cxn>
                <a:cxn ang="0">
                  <a:pos x="1038053" y="416528"/>
                </a:cxn>
                <a:cxn ang="0">
                  <a:pos x="1072812" y="504037"/>
                </a:cxn>
                <a:cxn ang="0">
                  <a:pos x="1064229" y="521196"/>
                </a:cxn>
                <a:cxn ang="0">
                  <a:pos x="976688" y="556371"/>
                </a:cxn>
              </a:cxnLst>
              <a:rect l="0" t="0" r="0" b="0"/>
              <a:pathLst>
                <a:path w="2535" h="1332">
                  <a:moveTo>
                    <a:pt x="2276" y="1297"/>
                  </a:moveTo>
                  <a:lnTo>
                    <a:pt x="2276" y="1297"/>
                  </a:lnTo>
                  <a:cubicBezTo>
                    <a:pt x="115" y="360"/>
                    <a:pt x="115" y="360"/>
                    <a:pt x="115" y="360"/>
                  </a:cubicBezTo>
                  <a:cubicBezTo>
                    <a:pt x="34" y="326"/>
                    <a:pt x="0" y="231"/>
                    <a:pt x="34" y="150"/>
                  </a:cubicBezTo>
                  <a:cubicBezTo>
                    <a:pt x="47" y="116"/>
                    <a:pt x="47" y="116"/>
                    <a:pt x="47" y="116"/>
                  </a:cubicBezTo>
                  <a:cubicBezTo>
                    <a:pt x="81" y="34"/>
                    <a:pt x="177" y="0"/>
                    <a:pt x="251" y="34"/>
                  </a:cubicBezTo>
                  <a:cubicBezTo>
                    <a:pt x="2419" y="971"/>
                    <a:pt x="2419" y="971"/>
                    <a:pt x="2419" y="971"/>
                  </a:cubicBezTo>
                  <a:cubicBezTo>
                    <a:pt x="2494" y="1005"/>
                    <a:pt x="2534" y="1100"/>
                    <a:pt x="2500" y="1175"/>
                  </a:cubicBezTo>
                  <a:cubicBezTo>
                    <a:pt x="2480" y="1215"/>
                    <a:pt x="2480" y="1215"/>
                    <a:pt x="2480" y="1215"/>
                  </a:cubicBezTo>
                  <a:cubicBezTo>
                    <a:pt x="2446" y="1290"/>
                    <a:pt x="2358" y="1331"/>
                    <a:pt x="2276" y="1297"/>
                  </a:cubicBezTo>
                </a:path>
              </a:pathLst>
            </a:custGeom>
            <a:solidFill>
              <a:srgbClr val="EEEFF3">
                <a:alpha val="100000"/>
              </a:srgbClr>
            </a:solidFill>
            <a:ln w="9525">
              <a:noFill/>
            </a:ln>
          </p:spPr>
          <p:txBody>
            <a:bodyPr/>
            <a:lstStyle/>
            <a:p>
              <a:endParaRPr lang="zh-CN" altLang="en-US"/>
            </a:p>
          </p:txBody>
        </p:sp>
        <p:sp>
          <p:nvSpPr>
            <p:cNvPr id="16409" name="Freeform 204"/>
            <p:cNvSpPr/>
            <p:nvPr/>
          </p:nvSpPr>
          <p:spPr>
            <a:xfrm>
              <a:off x="18656284" y="3977416"/>
              <a:ext cx="2149174" cy="2726373"/>
            </a:xfrm>
            <a:custGeom>
              <a:avLst/>
              <a:gdLst/>
              <a:ahLst/>
              <a:cxnLst>
                <a:cxn ang="0">
                  <a:pos x="929778" y="2659007"/>
                </a:cxn>
                <a:cxn ang="0">
                  <a:pos x="929778" y="2659007"/>
                </a:cxn>
                <a:cxn ang="0">
                  <a:pos x="227403" y="2352645"/>
                </a:cxn>
                <a:cxn ang="0">
                  <a:pos x="66934" y="1950597"/>
                </a:cxn>
                <a:cxn ang="0">
                  <a:pos x="813502" y="227412"/>
                </a:cxn>
                <a:cxn ang="0">
                  <a:pos x="1218537" y="66936"/>
                </a:cxn>
                <a:cxn ang="0">
                  <a:pos x="1921342" y="373299"/>
                </a:cxn>
                <a:cxn ang="0">
                  <a:pos x="2081382" y="775347"/>
                </a:cxn>
                <a:cxn ang="0">
                  <a:pos x="1332239" y="2498532"/>
                </a:cxn>
                <a:cxn ang="0">
                  <a:pos x="929778" y="2659007"/>
                </a:cxn>
              </a:cxnLst>
              <a:rect l="0" t="0" r="0" b="0"/>
              <a:pathLst>
                <a:path w="5009" h="6354">
                  <a:moveTo>
                    <a:pt x="2167" y="6197"/>
                  </a:moveTo>
                  <a:lnTo>
                    <a:pt x="2167" y="6197"/>
                  </a:lnTo>
                  <a:cubicBezTo>
                    <a:pt x="530" y="5483"/>
                    <a:pt x="530" y="5483"/>
                    <a:pt x="530" y="5483"/>
                  </a:cubicBezTo>
                  <a:cubicBezTo>
                    <a:pt x="170" y="5327"/>
                    <a:pt x="0" y="4906"/>
                    <a:pt x="156" y="4546"/>
                  </a:cubicBezTo>
                  <a:cubicBezTo>
                    <a:pt x="1896" y="530"/>
                    <a:pt x="1896" y="530"/>
                    <a:pt x="1896" y="530"/>
                  </a:cubicBezTo>
                  <a:cubicBezTo>
                    <a:pt x="2052" y="170"/>
                    <a:pt x="2480" y="0"/>
                    <a:pt x="2840" y="156"/>
                  </a:cubicBezTo>
                  <a:cubicBezTo>
                    <a:pt x="4478" y="870"/>
                    <a:pt x="4478" y="870"/>
                    <a:pt x="4478" y="870"/>
                  </a:cubicBezTo>
                  <a:cubicBezTo>
                    <a:pt x="4838" y="1026"/>
                    <a:pt x="5008" y="1447"/>
                    <a:pt x="4851" y="1807"/>
                  </a:cubicBezTo>
                  <a:cubicBezTo>
                    <a:pt x="3105" y="5823"/>
                    <a:pt x="3105" y="5823"/>
                    <a:pt x="3105" y="5823"/>
                  </a:cubicBezTo>
                  <a:cubicBezTo>
                    <a:pt x="2949" y="6183"/>
                    <a:pt x="2527" y="6353"/>
                    <a:pt x="2167" y="6197"/>
                  </a:cubicBezTo>
                </a:path>
              </a:pathLst>
            </a:custGeom>
            <a:solidFill>
              <a:srgbClr val="DFDDDD">
                <a:alpha val="100000"/>
              </a:srgbClr>
            </a:solidFill>
            <a:ln w="9525">
              <a:noFill/>
            </a:ln>
          </p:spPr>
          <p:txBody>
            <a:bodyPr/>
            <a:lstStyle/>
            <a:p>
              <a:endParaRPr lang="zh-CN" altLang="en-US"/>
            </a:p>
          </p:txBody>
        </p:sp>
        <p:sp>
          <p:nvSpPr>
            <p:cNvPr id="16410" name="Freeform 205"/>
            <p:cNvSpPr/>
            <p:nvPr/>
          </p:nvSpPr>
          <p:spPr>
            <a:xfrm>
              <a:off x="18830338" y="4159049"/>
              <a:ext cx="1854041" cy="2236345"/>
            </a:xfrm>
            <a:custGeom>
              <a:avLst/>
              <a:gdLst/>
              <a:ahLst/>
              <a:cxnLst>
                <a:cxn ang="0">
                  <a:pos x="1090209" y="2235916"/>
                </a:cxn>
                <a:cxn ang="0">
                  <a:pos x="0" y="1760591"/>
                </a:cxn>
                <a:cxn ang="0">
                  <a:pos x="763832" y="0"/>
                </a:cxn>
                <a:cxn ang="0">
                  <a:pos x="1853612" y="472322"/>
                </a:cxn>
                <a:cxn ang="0">
                  <a:pos x="1090209" y="2235916"/>
                </a:cxn>
              </a:cxnLst>
              <a:rect l="0" t="0" r="0" b="0"/>
              <a:pathLst>
                <a:path w="4323" h="5213">
                  <a:moveTo>
                    <a:pt x="2542" y="5212"/>
                  </a:moveTo>
                  <a:lnTo>
                    <a:pt x="0" y="4104"/>
                  </a:lnTo>
                  <a:lnTo>
                    <a:pt x="1781" y="0"/>
                  </a:lnTo>
                  <a:lnTo>
                    <a:pt x="4322" y="1101"/>
                  </a:lnTo>
                  <a:lnTo>
                    <a:pt x="2542" y="5212"/>
                  </a:lnTo>
                </a:path>
              </a:pathLst>
            </a:custGeom>
            <a:solidFill>
              <a:schemeClr val="accent2">
                <a:alpha val="100000"/>
              </a:schemeClr>
            </a:solidFill>
            <a:ln w="9525">
              <a:noFill/>
            </a:ln>
          </p:spPr>
          <p:txBody>
            <a:bodyPr/>
            <a:lstStyle/>
            <a:p>
              <a:endParaRPr lang="zh-CN" altLang="en-US"/>
            </a:p>
          </p:txBody>
        </p:sp>
        <p:sp>
          <p:nvSpPr>
            <p:cNvPr id="16411" name="Freeform 206"/>
            <p:cNvSpPr/>
            <p:nvPr/>
          </p:nvSpPr>
          <p:spPr>
            <a:xfrm>
              <a:off x="19172772" y="6179705"/>
              <a:ext cx="270537" cy="272448"/>
            </a:xfrm>
            <a:custGeom>
              <a:avLst/>
              <a:gdLst/>
              <a:ahLst/>
              <a:cxnLst>
                <a:cxn ang="0">
                  <a:pos x="243997" y="184214"/>
                </a:cxn>
                <a:cxn ang="0">
                  <a:pos x="243997" y="184214"/>
                </a:cxn>
                <a:cxn ang="0">
                  <a:pos x="86897" y="245763"/>
                </a:cxn>
                <a:cxn ang="0">
                  <a:pos x="26112" y="87803"/>
                </a:cxn>
                <a:cxn ang="0">
                  <a:pos x="183212" y="26255"/>
                </a:cxn>
                <a:cxn ang="0">
                  <a:pos x="243997" y="184214"/>
                </a:cxn>
              </a:cxnLst>
              <a:rect l="0" t="0" r="0" b="0"/>
              <a:pathLst>
                <a:path w="632" h="633">
                  <a:moveTo>
                    <a:pt x="570" y="428"/>
                  </a:moveTo>
                  <a:lnTo>
                    <a:pt x="570" y="428"/>
                  </a:lnTo>
                  <a:cubicBezTo>
                    <a:pt x="509" y="571"/>
                    <a:pt x="346" y="632"/>
                    <a:pt x="203" y="571"/>
                  </a:cubicBezTo>
                  <a:cubicBezTo>
                    <a:pt x="61" y="509"/>
                    <a:pt x="0" y="346"/>
                    <a:pt x="61" y="204"/>
                  </a:cubicBezTo>
                  <a:cubicBezTo>
                    <a:pt x="122" y="61"/>
                    <a:pt x="285" y="0"/>
                    <a:pt x="428" y="61"/>
                  </a:cubicBezTo>
                  <a:cubicBezTo>
                    <a:pt x="570" y="122"/>
                    <a:pt x="631" y="285"/>
                    <a:pt x="570" y="428"/>
                  </a:cubicBezTo>
                </a:path>
              </a:pathLst>
            </a:custGeom>
            <a:solidFill>
              <a:srgbClr val="CFCFCE">
                <a:alpha val="100000"/>
              </a:srgbClr>
            </a:solidFill>
            <a:ln w="9525">
              <a:noFill/>
            </a:ln>
          </p:spPr>
          <p:txBody>
            <a:bodyPr/>
            <a:lstStyle/>
            <a:p>
              <a:endParaRPr lang="zh-CN" altLang="en-US"/>
            </a:p>
          </p:txBody>
        </p:sp>
        <p:sp>
          <p:nvSpPr>
            <p:cNvPr id="16412" name="Freeform 207"/>
            <p:cNvSpPr/>
            <p:nvPr/>
          </p:nvSpPr>
          <p:spPr>
            <a:xfrm>
              <a:off x="19513308" y="4159045"/>
              <a:ext cx="1172964" cy="662200"/>
            </a:xfrm>
            <a:custGeom>
              <a:avLst/>
              <a:gdLst/>
              <a:ahLst/>
              <a:cxnLst>
                <a:cxn ang="0">
                  <a:pos x="1090960" y="661771"/>
                </a:cxn>
                <a:cxn ang="0">
                  <a:pos x="0" y="186565"/>
                </a:cxn>
                <a:cxn ang="0">
                  <a:pos x="81575" y="0"/>
                </a:cxn>
                <a:cxn ang="0">
                  <a:pos x="1172535" y="472203"/>
                </a:cxn>
                <a:cxn ang="0">
                  <a:pos x="1090960" y="661771"/>
                </a:cxn>
              </a:cxnLst>
              <a:rect l="0" t="0" r="0" b="0"/>
              <a:pathLst>
                <a:path w="2732" h="1544">
                  <a:moveTo>
                    <a:pt x="2541" y="1543"/>
                  </a:moveTo>
                  <a:lnTo>
                    <a:pt x="0" y="435"/>
                  </a:lnTo>
                  <a:lnTo>
                    <a:pt x="190" y="0"/>
                  </a:lnTo>
                  <a:lnTo>
                    <a:pt x="2731" y="1101"/>
                  </a:lnTo>
                  <a:lnTo>
                    <a:pt x="2541" y="1543"/>
                  </a:lnTo>
                </a:path>
              </a:pathLst>
            </a:custGeom>
            <a:solidFill>
              <a:srgbClr val="303030">
                <a:alpha val="100000"/>
              </a:srgbClr>
            </a:solidFill>
            <a:ln w="9525">
              <a:noFill/>
            </a:ln>
          </p:spPr>
          <p:txBody>
            <a:bodyPr/>
            <a:lstStyle/>
            <a:p>
              <a:endParaRPr lang="zh-CN" altLang="en-US"/>
            </a:p>
          </p:txBody>
        </p:sp>
        <p:sp>
          <p:nvSpPr>
            <p:cNvPr id="16413" name="Freeform 208"/>
            <p:cNvSpPr/>
            <p:nvPr/>
          </p:nvSpPr>
          <p:spPr>
            <a:xfrm>
              <a:off x="19553034" y="4276353"/>
              <a:ext cx="70000" cy="85139"/>
            </a:xfrm>
            <a:custGeom>
              <a:avLst/>
              <a:gdLst/>
              <a:ahLst/>
              <a:cxnLst>
                <a:cxn ang="0">
                  <a:pos x="23049" y="79119"/>
                </a:cxn>
                <a:cxn ang="0">
                  <a:pos x="23049" y="79119"/>
                </a:cxn>
                <a:cxn ang="0">
                  <a:pos x="17073" y="76109"/>
                </a:cxn>
                <a:cxn ang="0">
                  <a:pos x="5549" y="46869"/>
                </a:cxn>
                <a:cxn ang="0">
                  <a:pos x="17073" y="17630"/>
                </a:cxn>
                <a:cxn ang="0">
                  <a:pos x="49085" y="6020"/>
                </a:cxn>
                <a:cxn ang="0">
                  <a:pos x="52073" y="8600"/>
                </a:cxn>
                <a:cxn ang="0">
                  <a:pos x="66585" y="37840"/>
                </a:cxn>
                <a:cxn ang="0">
                  <a:pos x="52073" y="67079"/>
                </a:cxn>
                <a:cxn ang="0">
                  <a:pos x="23049" y="79119"/>
                </a:cxn>
              </a:cxnLst>
              <a:rect l="0" t="0" r="0" b="0"/>
              <a:pathLst>
                <a:path w="164" h="198">
                  <a:moveTo>
                    <a:pt x="54" y="184"/>
                  </a:moveTo>
                  <a:lnTo>
                    <a:pt x="54" y="184"/>
                  </a:lnTo>
                  <a:cubicBezTo>
                    <a:pt x="40" y="177"/>
                    <a:pt x="40" y="177"/>
                    <a:pt x="40" y="177"/>
                  </a:cubicBezTo>
                  <a:cubicBezTo>
                    <a:pt x="13" y="170"/>
                    <a:pt x="0" y="136"/>
                    <a:pt x="13" y="109"/>
                  </a:cubicBezTo>
                  <a:cubicBezTo>
                    <a:pt x="40" y="41"/>
                    <a:pt x="40" y="41"/>
                    <a:pt x="40" y="41"/>
                  </a:cubicBezTo>
                  <a:cubicBezTo>
                    <a:pt x="54" y="14"/>
                    <a:pt x="88" y="0"/>
                    <a:pt x="115" y="14"/>
                  </a:cubicBezTo>
                  <a:cubicBezTo>
                    <a:pt x="122" y="20"/>
                    <a:pt x="122" y="20"/>
                    <a:pt x="122" y="20"/>
                  </a:cubicBezTo>
                  <a:cubicBezTo>
                    <a:pt x="149" y="27"/>
                    <a:pt x="163" y="61"/>
                    <a:pt x="156" y="88"/>
                  </a:cubicBezTo>
                  <a:cubicBezTo>
                    <a:pt x="122" y="156"/>
                    <a:pt x="122" y="156"/>
                    <a:pt x="122" y="156"/>
                  </a:cubicBezTo>
                  <a:cubicBezTo>
                    <a:pt x="108" y="184"/>
                    <a:pt x="81" y="197"/>
                    <a:pt x="54" y="184"/>
                  </a:cubicBezTo>
                </a:path>
              </a:pathLst>
            </a:custGeom>
            <a:solidFill>
              <a:srgbClr val="EEEFF3">
                <a:alpha val="100000"/>
              </a:srgbClr>
            </a:solidFill>
            <a:ln w="9525">
              <a:noFill/>
            </a:ln>
          </p:spPr>
          <p:txBody>
            <a:bodyPr/>
            <a:lstStyle/>
            <a:p>
              <a:endParaRPr lang="zh-CN" altLang="en-US"/>
            </a:p>
          </p:txBody>
        </p:sp>
        <p:sp>
          <p:nvSpPr>
            <p:cNvPr id="16414" name="Freeform 209"/>
            <p:cNvSpPr/>
            <p:nvPr/>
          </p:nvSpPr>
          <p:spPr>
            <a:xfrm>
              <a:off x="19611683" y="4276353"/>
              <a:ext cx="83242" cy="107843"/>
            </a:xfrm>
            <a:custGeom>
              <a:avLst/>
              <a:gdLst/>
              <a:ahLst/>
              <a:cxnLst>
                <a:cxn ang="0">
                  <a:pos x="23845" y="104847"/>
                </a:cxn>
                <a:cxn ang="0">
                  <a:pos x="23845" y="104847"/>
                </a:cxn>
                <a:cxn ang="0">
                  <a:pos x="17776" y="101852"/>
                </a:cxn>
                <a:cxn ang="0">
                  <a:pos x="6070" y="72751"/>
                </a:cxn>
                <a:cxn ang="0">
                  <a:pos x="29915" y="17546"/>
                </a:cxn>
                <a:cxn ang="0">
                  <a:pos x="58963" y="5991"/>
                </a:cxn>
                <a:cxn ang="0">
                  <a:pos x="65033" y="8559"/>
                </a:cxn>
                <a:cxn ang="0">
                  <a:pos x="76739" y="37659"/>
                </a:cxn>
                <a:cxn ang="0">
                  <a:pos x="53327" y="92865"/>
                </a:cxn>
                <a:cxn ang="0">
                  <a:pos x="23845" y="104847"/>
                </a:cxn>
              </a:cxnLst>
              <a:rect l="0" t="0" r="0" b="0"/>
              <a:pathLst>
                <a:path w="192" h="252">
                  <a:moveTo>
                    <a:pt x="55" y="245"/>
                  </a:moveTo>
                  <a:lnTo>
                    <a:pt x="55" y="245"/>
                  </a:lnTo>
                  <a:cubicBezTo>
                    <a:pt x="41" y="238"/>
                    <a:pt x="41" y="238"/>
                    <a:pt x="41" y="238"/>
                  </a:cubicBezTo>
                  <a:cubicBezTo>
                    <a:pt x="14" y="224"/>
                    <a:pt x="0" y="197"/>
                    <a:pt x="14" y="170"/>
                  </a:cubicBezTo>
                  <a:cubicBezTo>
                    <a:pt x="69" y="41"/>
                    <a:pt x="69" y="41"/>
                    <a:pt x="69" y="41"/>
                  </a:cubicBezTo>
                  <a:cubicBezTo>
                    <a:pt x="82" y="14"/>
                    <a:pt x="109" y="0"/>
                    <a:pt x="136" y="14"/>
                  </a:cubicBezTo>
                  <a:cubicBezTo>
                    <a:pt x="150" y="20"/>
                    <a:pt x="150" y="20"/>
                    <a:pt x="150" y="20"/>
                  </a:cubicBezTo>
                  <a:cubicBezTo>
                    <a:pt x="177" y="27"/>
                    <a:pt x="191" y="61"/>
                    <a:pt x="177" y="88"/>
                  </a:cubicBezTo>
                  <a:cubicBezTo>
                    <a:pt x="123" y="217"/>
                    <a:pt x="123" y="217"/>
                    <a:pt x="123" y="217"/>
                  </a:cubicBezTo>
                  <a:cubicBezTo>
                    <a:pt x="109" y="245"/>
                    <a:pt x="75" y="251"/>
                    <a:pt x="55" y="245"/>
                  </a:cubicBezTo>
                </a:path>
              </a:pathLst>
            </a:custGeom>
            <a:solidFill>
              <a:srgbClr val="EEEFF3">
                <a:alpha val="100000"/>
              </a:srgbClr>
            </a:solidFill>
            <a:ln w="9525">
              <a:noFill/>
            </a:ln>
          </p:spPr>
          <p:txBody>
            <a:bodyPr/>
            <a:lstStyle/>
            <a:p>
              <a:endParaRPr lang="zh-CN" altLang="en-US"/>
            </a:p>
          </p:txBody>
        </p:sp>
        <p:sp>
          <p:nvSpPr>
            <p:cNvPr id="16415" name="Freeform 210"/>
            <p:cNvSpPr/>
            <p:nvPr/>
          </p:nvSpPr>
          <p:spPr>
            <a:xfrm>
              <a:off x="19666549" y="4266891"/>
              <a:ext cx="96487" cy="143792"/>
            </a:xfrm>
            <a:custGeom>
              <a:avLst/>
              <a:gdLst/>
              <a:ahLst/>
              <a:cxnLst>
                <a:cxn ang="0">
                  <a:pos x="23157" y="137747"/>
                </a:cxn>
                <a:cxn ang="0">
                  <a:pos x="23157" y="137747"/>
                </a:cxn>
                <a:cxn ang="0">
                  <a:pos x="17582" y="134724"/>
                </a:cxn>
                <a:cxn ang="0">
                  <a:pos x="5575" y="105361"/>
                </a:cxn>
                <a:cxn ang="0">
                  <a:pos x="43741" y="17272"/>
                </a:cxn>
                <a:cxn ang="0">
                  <a:pos x="72472" y="2591"/>
                </a:cxn>
                <a:cxn ang="0">
                  <a:pos x="78476" y="5614"/>
                </a:cxn>
                <a:cxn ang="0">
                  <a:pos x="90055" y="37999"/>
                </a:cxn>
                <a:cxn ang="0">
                  <a:pos x="52317" y="126088"/>
                </a:cxn>
                <a:cxn ang="0">
                  <a:pos x="23157" y="137747"/>
                </a:cxn>
              </a:cxnLst>
              <a:rect l="0" t="0" r="0" b="0"/>
              <a:pathLst>
                <a:path w="225" h="333">
                  <a:moveTo>
                    <a:pt x="54" y="319"/>
                  </a:moveTo>
                  <a:lnTo>
                    <a:pt x="54" y="319"/>
                  </a:lnTo>
                  <a:cubicBezTo>
                    <a:pt x="41" y="312"/>
                    <a:pt x="41" y="312"/>
                    <a:pt x="41" y="312"/>
                  </a:cubicBezTo>
                  <a:cubicBezTo>
                    <a:pt x="13" y="305"/>
                    <a:pt x="0" y="271"/>
                    <a:pt x="13" y="244"/>
                  </a:cubicBezTo>
                  <a:cubicBezTo>
                    <a:pt x="102" y="40"/>
                    <a:pt x="102" y="40"/>
                    <a:pt x="102" y="40"/>
                  </a:cubicBezTo>
                  <a:cubicBezTo>
                    <a:pt x="115" y="13"/>
                    <a:pt x="142" y="0"/>
                    <a:pt x="169" y="6"/>
                  </a:cubicBezTo>
                  <a:cubicBezTo>
                    <a:pt x="183" y="13"/>
                    <a:pt x="183" y="13"/>
                    <a:pt x="183" y="13"/>
                  </a:cubicBezTo>
                  <a:cubicBezTo>
                    <a:pt x="210" y="27"/>
                    <a:pt x="224" y="61"/>
                    <a:pt x="210" y="88"/>
                  </a:cubicBezTo>
                  <a:cubicBezTo>
                    <a:pt x="122" y="292"/>
                    <a:pt x="122" y="292"/>
                    <a:pt x="122" y="292"/>
                  </a:cubicBezTo>
                  <a:cubicBezTo>
                    <a:pt x="108" y="319"/>
                    <a:pt x="81" y="332"/>
                    <a:pt x="54" y="319"/>
                  </a:cubicBezTo>
                </a:path>
              </a:pathLst>
            </a:custGeom>
            <a:solidFill>
              <a:srgbClr val="EEEFF3">
                <a:alpha val="100000"/>
              </a:srgbClr>
            </a:solidFill>
            <a:ln w="9525">
              <a:noFill/>
            </a:ln>
          </p:spPr>
          <p:txBody>
            <a:bodyPr/>
            <a:lstStyle/>
            <a:p>
              <a:endParaRPr lang="zh-CN" altLang="en-US"/>
            </a:p>
          </p:txBody>
        </p:sp>
        <p:sp>
          <p:nvSpPr>
            <p:cNvPr id="16416" name="Freeform 211"/>
            <p:cNvSpPr/>
            <p:nvPr/>
          </p:nvSpPr>
          <p:spPr>
            <a:xfrm>
              <a:off x="19401687" y="5006666"/>
              <a:ext cx="769996" cy="404888"/>
            </a:xfrm>
            <a:custGeom>
              <a:avLst/>
              <a:gdLst/>
              <a:ahLst/>
              <a:cxnLst>
                <a:cxn ang="0">
                  <a:pos x="694069" y="392891"/>
                </a:cxn>
                <a:cxn ang="0">
                  <a:pos x="694069" y="392891"/>
                </a:cxn>
                <a:cxn ang="0">
                  <a:pos x="35175" y="107542"/>
                </a:cxn>
                <a:cxn ang="0">
                  <a:pos x="9008" y="46273"/>
                </a:cxn>
                <a:cxn ang="0">
                  <a:pos x="14585" y="34705"/>
                </a:cxn>
                <a:cxn ang="0">
                  <a:pos x="75927" y="11568"/>
                </a:cxn>
                <a:cxn ang="0">
                  <a:pos x="734821" y="293919"/>
                </a:cxn>
                <a:cxn ang="0">
                  <a:pos x="760988" y="357758"/>
                </a:cxn>
                <a:cxn ang="0">
                  <a:pos x="754982" y="369326"/>
                </a:cxn>
                <a:cxn ang="0">
                  <a:pos x="694069" y="392891"/>
                </a:cxn>
              </a:cxnLst>
              <a:rect l="0" t="0" r="0" b="0"/>
              <a:pathLst>
                <a:path w="1795" h="945">
                  <a:moveTo>
                    <a:pt x="1618" y="917"/>
                  </a:moveTo>
                  <a:lnTo>
                    <a:pt x="1618" y="917"/>
                  </a:lnTo>
                  <a:cubicBezTo>
                    <a:pt x="82" y="251"/>
                    <a:pt x="82" y="251"/>
                    <a:pt x="82" y="251"/>
                  </a:cubicBezTo>
                  <a:cubicBezTo>
                    <a:pt x="27" y="230"/>
                    <a:pt x="0" y="163"/>
                    <a:pt x="21" y="108"/>
                  </a:cubicBezTo>
                  <a:cubicBezTo>
                    <a:pt x="34" y="81"/>
                    <a:pt x="34" y="81"/>
                    <a:pt x="34" y="81"/>
                  </a:cubicBezTo>
                  <a:cubicBezTo>
                    <a:pt x="55" y="27"/>
                    <a:pt x="123" y="0"/>
                    <a:pt x="177" y="27"/>
                  </a:cubicBezTo>
                  <a:cubicBezTo>
                    <a:pt x="1713" y="686"/>
                    <a:pt x="1713" y="686"/>
                    <a:pt x="1713" y="686"/>
                  </a:cubicBezTo>
                  <a:cubicBezTo>
                    <a:pt x="1767" y="713"/>
                    <a:pt x="1794" y="781"/>
                    <a:pt x="1774" y="835"/>
                  </a:cubicBezTo>
                  <a:cubicBezTo>
                    <a:pt x="1760" y="862"/>
                    <a:pt x="1760" y="862"/>
                    <a:pt x="1760" y="862"/>
                  </a:cubicBezTo>
                  <a:cubicBezTo>
                    <a:pt x="1740" y="917"/>
                    <a:pt x="1672" y="944"/>
                    <a:pt x="1618" y="917"/>
                  </a:cubicBezTo>
                </a:path>
              </a:pathLst>
            </a:custGeom>
            <a:solidFill>
              <a:srgbClr val="EEEFF3">
                <a:alpha val="100000"/>
              </a:srgbClr>
            </a:solidFill>
            <a:ln w="9525">
              <a:noFill/>
            </a:ln>
          </p:spPr>
          <p:txBody>
            <a:bodyPr/>
            <a:lstStyle/>
            <a:p>
              <a:endParaRPr lang="zh-CN" altLang="en-US"/>
            </a:p>
          </p:txBody>
        </p:sp>
        <p:sp>
          <p:nvSpPr>
            <p:cNvPr id="16417" name="Freeform 212"/>
            <p:cNvSpPr/>
            <p:nvPr/>
          </p:nvSpPr>
          <p:spPr>
            <a:xfrm>
              <a:off x="19343040" y="5140993"/>
              <a:ext cx="769994" cy="402997"/>
            </a:xfrm>
            <a:custGeom>
              <a:avLst/>
              <a:gdLst/>
              <a:ahLst/>
              <a:cxnLst>
                <a:cxn ang="0">
                  <a:pos x="694067" y="393555"/>
                </a:cxn>
                <a:cxn ang="0">
                  <a:pos x="694067" y="393555"/>
                </a:cxn>
                <a:cxn ang="0">
                  <a:pos x="35175" y="107723"/>
                </a:cxn>
                <a:cxn ang="0">
                  <a:pos x="9008" y="46780"/>
                </a:cxn>
                <a:cxn ang="0">
                  <a:pos x="14585" y="35192"/>
                </a:cxn>
                <a:cxn ang="0">
                  <a:pos x="78930" y="8584"/>
                </a:cxn>
                <a:cxn ang="0">
                  <a:pos x="734819" y="294415"/>
                </a:cxn>
                <a:cxn ang="0">
                  <a:pos x="760986" y="358792"/>
                </a:cxn>
                <a:cxn ang="0">
                  <a:pos x="754980" y="367375"/>
                </a:cxn>
                <a:cxn ang="0">
                  <a:pos x="694067" y="393555"/>
                </a:cxn>
              </a:cxnLst>
              <a:rect l="0" t="0" r="0" b="0"/>
              <a:pathLst>
                <a:path w="1795" h="939">
                  <a:moveTo>
                    <a:pt x="1618" y="917"/>
                  </a:moveTo>
                  <a:lnTo>
                    <a:pt x="1618" y="917"/>
                  </a:lnTo>
                  <a:cubicBezTo>
                    <a:pt x="82" y="251"/>
                    <a:pt x="82" y="251"/>
                    <a:pt x="82" y="251"/>
                  </a:cubicBezTo>
                  <a:cubicBezTo>
                    <a:pt x="28" y="224"/>
                    <a:pt x="0" y="163"/>
                    <a:pt x="21" y="109"/>
                  </a:cubicBezTo>
                  <a:cubicBezTo>
                    <a:pt x="34" y="82"/>
                    <a:pt x="34" y="82"/>
                    <a:pt x="34" y="82"/>
                  </a:cubicBezTo>
                  <a:cubicBezTo>
                    <a:pt x="62" y="27"/>
                    <a:pt x="123" y="0"/>
                    <a:pt x="184" y="20"/>
                  </a:cubicBezTo>
                  <a:cubicBezTo>
                    <a:pt x="1713" y="686"/>
                    <a:pt x="1713" y="686"/>
                    <a:pt x="1713" y="686"/>
                  </a:cubicBezTo>
                  <a:cubicBezTo>
                    <a:pt x="1774" y="713"/>
                    <a:pt x="1794" y="781"/>
                    <a:pt x="1774" y="836"/>
                  </a:cubicBezTo>
                  <a:cubicBezTo>
                    <a:pt x="1760" y="856"/>
                    <a:pt x="1760" y="856"/>
                    <a:pt x="1760" y="856"/>
                  </a:cubicBezTo>
                  <a:cubicBezTo>
                    <a:pt x="1740" y="917"/>
                    <a:pt x="1672" y="938"/>
                    <a:pt x="1618" y="917"/>
                  </a:cubicBezTo>
                </a:path>
              </a:pathLst>
            </a:custGeom>
            <a:solidFill>
              <a:srgbClr val="EEEFF3">
                <a:alpha val="100000"/>
              </a:srgbClr>
            </a:solidFill>
            <a:ln w="9525">
              <a:noFill/>
            </a:ln>
          </p:spPr>
          <p:txBody>
            <a:bodyPr/>
            <a:lstStyle/>
            <a:p>
              <a:endParaRPr lang="zh-CN" altLang="en-US"/>
            </a:p>
          </p:txBody>
        </p:sp>
        <p:sp>
          <p:nvSpPr>
            <p:cNvPr id="16418" name="Freeform 213"/>
            <p:cNvSpPr/>
            <p:nvPr/>
          </p:nvSpPr>
          <p:spPr>
            <a:xfrm>
              <a:off x="19288174" y="5269652"/>
              <a:ext cx="769996" cy="404888"/>
            </a:xfrm>
            <a:custGeom>
              <a:avLst/>
              <a:gdLst/>
              <a:ahLst/>
              <a:cxnLst>
                <a:cxn ang="0">
                  <a:pos x="691066" y="392891"/>
                </a:cxn>
                <a:cxn ang="0">
                  <a:pos x="691066" y="392891"/>
                </a:cxn>
                <a:cxn ang="0">
                  <a:pos x="35175" y="107542"/>
                </a:cxn>
                <a:cxn ang="0">
                  <a:pos x="9008" y="46701"/>
                </a:cxn>
                <a:cxn ang="0">
                  <a:pos x="14585" y="34705"/>
                </a:cxn>
                <a:cxn ang="0">
                  <a:pos x="75927" y="11568"/>
                </a:cxn>
                <a:cxn ang="0">
                  <a:pos x="734821" y="296918"/>
                </a:cxn>
                <a:cxn ang="0">
                  <a:pos x="760988" y="358187"/>
                </a:cxn>
                <a:cxn ang="0">
                  <a:pos x="754982" y="369755"/>
                </a:cxn>
                <a:cxn ang="0">
                  <a:pos x="691066" y="392891"/>
                </a:cxn>
              </a:cxnLst>
              <a:rect l="0" t="0" r="0" b="0"/>
              <a:pathLst>
                <a:path w="1795" h="945">
                  <a:moveTo>
                    <a:pt x="1611" y="917"/>
                  </a:moveTo>
                  <a:lnTo>
                    <a:pt x="1611" y="917"/>
                  </a:lnTo>
                  <a:cubicBezTo>
                    <a:pt x="82" y="251"/>
                    <a:pt x="82" y="251"/>
                    <a:pt x="82" y="251"/>
                  </a:cubicBezTo>
                  <a:cubicBezTo>
                    <a:pt x="21" y="231"/>
                    <a:pt x="0" y="163"/>
                    <a:pt x="21" y="109"/>
                  </a:cubicBezTo>
                  <a:cubicBezTo>
                    <a:pt x="34" y="81"/>
                    <a:pt x="34" y="81"/>
                    <a:pt x="34" y="81"/>
                  </a:cubicBezTo>
                  <a:cubicBezTo>
                    <a:pt x="55" y="27"/>
                    <a:pt x="123" y="0"/>
                    <a:pt x="177" y="27"/>
                  </a:cubicBezTo>
                  <a:cubicBezTo>
                    <a:pt x="1713" y="693"/>
                    <a:pt x="1713" y="693"/>
                    <a:pt x="1713" y="693"/>
                  </a:cubicBezTo>
                  <a:cubicBezTo>
                    <a:pt x="1767" y="713"/>
                    <a:pt x="1794" y="781"/>
                    <a:pt x="1774" y="836"/>
                  </a:cubicBezTo>
                  <a:cubicBezTo>
                    <a:pt x="1760" y="863"/>
                    <a:pt x="1760" y="863"/>
                    <a:pt x="1760" y="863"/>
                  </a:cubicBezTo>
                  <a:cubicBezTo>
                    <a:pt x="1733" y="917"/>
                    <a:pt x="1672" y="944"/>
                    <a:pt x="1611" y="917"/>
                  </a:cubicBezTo>
                </a:path>
              </a:pathLst>
            </a:custGeom>
            <a:solidFill>
              <a:srgbClr val="EEEFF3">
                <a:alpha val="100000"/>
              </a:srgbClr>
            </a:solidFill>
            <a:ln w="9525">
              <a:noFill/>
            </a:ln>
          </p:spPr>
          <p:txBody>
            <a:bodyPr/>
            <a:lstStyle/>
            <a:p>
              <a:endParaRPr lang="zh-CN" altLang="en-US"/>
            </a:p>
          </p:txBody>
        </p:sp>
        <p:sp>
          <p:nvSpPr>
            <p:cNvPr id="16419" name="Freeform 214"/>
            <p:cNvSpPr/>
            <p:nvPr/>
          </p:nvSpPr>
          <p:spPr>
            <a:xfrm>
              <a:off x="20078977" y="4251752"/>
              <a:ext cx="225135" cy="117305"/>
            </a:xfrm>
            <a:custGeom>
              <a:avLst/>
              <a:gdLst/>
              <a:ahLst/>
              <a:cxnLst>
                <a:cxn ang="0">
                  <a:pos x="201504" y="114286"/>
                </a:cxn>
                <a:cxn ang="0">
                  <a:pos x="201504" y="114286"/>
                </a:cxn>
                <a:cxn ang="0">
                  <a:pos x="11600" y="29326"/>
                </a:cxn>
                <a:cxn ang="0">
                  <a:pos x="3008" y="11644"/>
                </a:cxn>
                <a:cxn ang="0">
                  <a:pos x="5585" y="8625"/>
                </a:cxn>
                <a:cxn ang="0">
                  <a:pos x="23201" y="2588"/>
                </a:cxn>
                <a:cxn ang="0">
                  <a:pos x="213105" y="84960"/>
                </a:cxn>
                <a:cxn ang="0">
                  <a:pos x="221698" y="102642"/>
                </a:cxn>
                <a:cxn ang="0">
                  <a:pos x="218690" y="105229"/>
                </a:cxn>
                <a:cxn ang="0">
                  <a:pos x="201504" y="114286"/>
                </a:cxn>
              </a:cxnLst>
              <a:rect l="0" t="0" r="0" b="0"/>
              <a:pathLst>
                <a:path w="524" h="272">
                  <a:moveTo>
                    <a:pt x="469" y="265"/>
                  </a:moveTo>
                  <a:lnTo>
                    <a:pt x="469" y="265"/>
                  </a:lnTo>
                  <a:cubicBezTo>
                    <a:pt x="27" y="68"/>
                    <a:pt x="27" y="68"/>
                    <a:pt x="27" y="68"/>
                  </a:cubicBezTo>
                  <a:cubicBezTo>
                    <a:pt x="13" y="61"/>
                    <a:pt x="0" y="47"/>
                    <a:pt x="7" y="27"/>
                  </a:cubicBezTo>
                  <a:cubicBezTo>
                    <a:pt x="13" y="20"/>
                    <a:pt x="13" y="20"/>
                    <a:pt x="13" y="20"/>
                  </a:cubicBezTo>
                  <a:cubicBezTo>
                    <a:pt x="20" y="6"/>
                    <a:pt x="41" y="0"/>
                    <a:pt x="54" y="6"/>
                  </a:cubicBezTo>
                  <a:cubicBezTo>
                    <a:pt x="496" y="197"/>
                    <a:pt x="496" y="197"/>
                    <a:pt x="496" y="197"/>
                  </a:cubicBezTo>
                  <a:cubicBezTo>
                    <a:pt x="516" y="203"/>
                    <a:pt x="523" y="224"/>
                    <a:pt x="516" y="238"/>
                  </a:cubicBezTo>
                  <a:cubicBezTo>
                    <a:pt x="509" y="244"/>
                    <a:pt x="509" y="244"/>
                    <a:pt x="509" y="244"/>
                  </a:cubicBezTo>
                  <a:cubicBezTo>
                    <a:pt x="503" y="258"/>
                    <a:pt x="489" y="271"/>
                    <a:pt x="469" y="265"/>
                  </a:cubicBezTo>
                </a:path>
              </a:pathLst>
            </a:custGeom>
            <a:solidFill>
              <a:srgbClr val="303030">
                <a:alpha val="100000"/>
              </a:srgbClr>
            </a:solidFill>
            <a:ln w="9525">
              <a:noFill/>
            </a:ln>
          </p:spPr>
          <p:txBody>
            <a:bodyPr/>
            <a:lstStyle/>
            <a:p>
              <a:endParaRPr lang="zh-CN" altLang="en-US"/>
            </a:p>
          </p:txBody>
        </p:sp>
        <p:sp>
          <p:nvSpPr>
            <p:cNvPr id="16420" name="Freeform 215"/>
            <p:cNvSpPr/>
            <p:nvPr/>
          </p:nvSpPr>
          <p:spPr>
            <a:xfrm>
              <a:off x="15761713" y="7846557"/>
              <a:ext cx="3513218" cy="1954438"/>
            </a:xfrm>
            <a:custGeom>
              <a:avLst/>
              <a:gdLst/>
              <a:ahLst/>
              <a:cxnLst>
                <a:cxn ang="0">
                  <a:pos x="0" y="1638998"/>
                </a:cxn>
                <a:cxn ang="0">
                  <a:pos x="0" y="1638998"/>
                </a:cxn>
                <a:cxn ang="0">
                  <a:pos x="3003" y="309431"/>
                </a:cxn>
                <a:cxn ang="0">
                  <a:pos x="309359" y="3004"/>
                </a:cxn>
                <a:cxn ang="0">
                  <a:pos x="3206863" y="6008"/>
                </a:cxn>
                <a:cxn ang="0">
                  <a:pos x="3512789" y="315010"/>
                </a:cxn>
                <a:cxn ang="0">
                  <a:pos x="3510215" y="1647582"/>
                </a:cxn>
                <a:cxn ang="0">
                  <a:pos x="3203859" y="1954009"/>
                </a:cxn>
                <a:cxn ang="0">
                  <a:pos x="306355" y="1948000"/>
                </a:cxn>
                <a:cxn ang="0">
                  <a:pos x="0" y="1638998"/>
                </a:cxn>
              </a:cxnLst>
              <a:rect l="0" t="0" r="0" b="0"/>
              <a:pathLst>
                <a:path w="8188" h="4554">
                  <a:moveTo>
                    <a:pt x="0" y="3819"/>
                  </a:moveTo>
                  <a:lnTo>
                    <a:pt x="0" y="3819"/>
                  </a:lnTo>
                  <a:cubicBezTo>
                    <a:pt x="7" y="721"/>
                    <a:pt x="7" y="721"/>
                    <a:pt x="7" y="721"/>
                  </a:cubicBezTo>
                  <a:cubicBezTo>
                    <a:pt x="7" y="326"/>
                    <a:pt x="333" y="0"/>
                    <a:pt x="721" y="7"/>
                  </a:cubicBezTo>
                  <a:cubicBezTo>
                    <a:pt x="7474" y="14"/>
                    <a:pt x="7474" y="14"/>
                    <a:pt x="7474" y="14"/>
                  </a:cubicBezTo>
                  <a:cubicBezTo>
                    <a:pt x="7868" y="21"/>
                    <a:pt x="8187" y="340"/>
                    <a:pt x="8187" y="734"/>
                  </a:cubicBezTo>
                  <a:cubicBezTo>
                    <a:pt x="8181" y="3839"/>
                    <a:pt x="8181" y="3839"/>
                    <a:pt x="8181" y="3839"/>
                  </a:cubicBezTo>
                  <a:cubicBezTo>
                    <a:pt x="8181" y="4233"/>
                    <a:pt x="7861" y="4553"/>
                    <a:pt x="7467" y="4553"/>
                  </a:cubicBezTo>
                  <a:cubicBezTo>
                    <a:pt x="714" y="4539"/>
                    <a:pt x="714" y="4539"/>
                    <a:pt x="714" y="4539"/>
                  </a:cubicBezTo>
                  <a:cubicBezTo>
                    <a:pt x="320" y="4539"/>
                    <a:pt x="0" y="4213"/>
                    <a:pt x="0" y="3819"/>
                  </a:cubicBezTo>
                </a:path>
              </a:pathLst>
            </a:custGeom>
            <a:solidFill>
              <a:srgbClr val="EEEFF3">
                <a:alpha val="100000"/>
              </a:srgbClr>
            </a:solidFill>
            <a:ln w="9525">
              <a:noFill/>
            </a:ln>
          </p:spPr>
          <p:txBody>
            <a:bodyPr/>
            <a:lstStyle/>
            <a:p>
              <a:endParaRPr lang="zh-CN" altLang="en-US"/>
            </a:p>
          </p:txBody>
        </p:sp>
        <p:sp>
          <p:nvSpPr>
            <p:cNvPr id="16421" name="Freeform 216"/>
            <p:cNvSpPr/>
            <p:nvPr/>
          </p:nvSpPr>
          <p:spPr>
            <a:xfrm>
              <a:off x="16263063" y="7982778"/>
              <a:ext cx="2711061" cy="1681990"/>
            </a:xfrm>
            <a:custGeom>
              <a:avLst/>
              <a:gdLst/>
              <a:ahLst/>
              <a:cxnLst>
                <a:cxn ang="0">
                  <a:pos x="0" y="1675984"/>
                </a:cxn>
                <a:cxn ang="0">
                  <a:pos x="3003" y="0"/>
                </a:cxn>
                <a:cxn ang="0">
                  <a:pos x="2710632" y="5577"/>
                </a:cxn>
                <a:cxn ang="0">
                  <a:pos x="2707629" y="1681561"/>
                </a:cxn>
                <a:cxn ang="0">
                  <a:pos x="0" y="1675984"/>
                </a:cxn>
              </a:cxnLst>
              <a:rect l="0" t="0" r="0" b="0"/>
              <a:pathLst>
                <a:path w="6320" h="3921">
                  <a:moveTo>
                    <a:pt x="0" y="3907"/>
                  </a:moveTo>
                  <a:lnTo>
                    <a:pt x="7" y="0"/>
                  </a:lnTo>
                  <a:lnTo>
                    <a:pt x="6319" y="13"/>
                  </a:lnTo>
                  <a:lnTo>
                    <a:pt x="6312" y="3920"/>
                  </a:lnTo>
                  <a:lnTo>
                    <a:pt x="0" y="3907"/>
                  </a:lnTo>
                </a:path>
              </a:pathLst>
            </a:custGeom>
            <a:solidFill>
              <a:schemeClr val="accent2">
                <a:alpha val="100000"/>
              </a:schemeClr>
            </a:solidFill>
            <a:ln w="9525">
              <a:noFill/>
            </a:ln>
          </p:spPr>
          <p:txBody>
            <a:bodyPr/>
            <a:lstStyle/>
            <a:p>
              <a:endParaRPr lang="zh-CN" altLang="en-US"/>
            </a:p>
          </p:txBody>
        </p:sp>
        <p:sp>
          <p:nvSpPr>
            <p:cNvPr id="16422" name="Freeform 217"/>
            <p:cNvSpPr/>
            <p:nvPr/>
          </p:nvSpPr>
          <p:spPr>
            <a:xfrm>
              <a:off x="15854415" y="8650658"/>
              <a:ext cx="334862" cy="338667"/>
            </a:xfrm>
            <a:custGeom>
              <a:avLst/>
              <a:gdLst/>
              <a:ahLst/>
              <a:cxnLst>
                <a:cxn ang="0">
                  <a:pos x="165718" y="338238"/>
                </a:cxn>
                <a:cxn ang="0">
                  <a:pos x="165718" y="338238"/>
                </a:cxn>
                <a:cxn ang="0">
                  <a:pos x="0" y="169119"/>
                </a:cxn>
                <a:cxn ang="0">
                  <a:pos x="168716" y="0"/>
                </a:cxn>
                <a:cxn ang="0">
                  <a:pos x="334434" y="169119"/>
                </a:cxn>
                <a:cxn ang="0">
                  <a:pos x="165718" y="338238"/>
                </a:cxn>
              </a:cxnLst>
              <a:rect l="0" t="0" r="0" b="0"/>
              <a:pathLst>
                <a:path w="782" h="789">
                  <a:moveTo>
                    <a:pt x="387" y="788"/>
                  </a:moveTo>
                  <a:lnTo>
                    <a:pt x="387" y="788"/>
                  </a:lnTo>
                  <a:cubicBezTo>
                    <a:pt x="170" y="788"/>
                    <a:pt x="0" y="611"/>
                    <a:pt x="0" y="394"/>
                  </a:cubicBezTo>
                  <a:cubicBezTo>
                    <a:pt x="0" y="176"/>
                    <a:pt x="177" y="0"/>
                    <a:pt x="394" y="0"/>
                  </a:cubicBezTo>
                  <a:cubicBezTo>
                    <a:pt x="612" y="0"/>
                    <a:pt x="781" y="176"/>
                    <a:pt x="781" y="394"/>
                  </a:cubicBezTo>
                  <a:cubicBezTo>
                    <a:pt x="781" y="611"/>
                    <a:pt x="605" y="788"/>
                    <a:pt x="387" y="788"/>
                  </a:cubicBezTo>
                </a:path>
              </a:pathLst>
            </a:custGeom>
            <a:solidFill>
              <a:srgbClr val="CFCFCE">
                <a:alpha val="100000"/>
              </a:srgbClr>
            </a:solidFill>
            <a:ln w="9525">
              <a:noFill/>
            </a:ln>
          </p:spPr>
          <p:txBody>
            <a:bodyPr/>
            <a:lstStyle/>
            <a:p>
              <a:endParaRPr lang="zh-CN" altLang="en-US"/>
            </a:p>
          </p:txBody>
        </p:sp>
        <p:sp>
          <p:nvSpPr>
            <p:cNvPr id="16423" name="Freeform 218"/>
            <p:cNvSpPr/>
            <p:nvPr/>
          </p:nvSpPr>
          <p:spPr>
            <a:xfrm>
              <a:off x="18678985" y="7986562"/>
              <a:ext cx="295133" cy="1680098"/>
            </a:xfrm>
            <a:custGeom>
              <a:avLst/>
              <a:gdLst/>
              <a:ahLst/>
              <a:cxnLst>
                <a:cxn ang="0">
                  <a:pos x="0" y="1676665"/>
                </a:cxn>
                <a:cxn ang="0">
                  <a:pos x="3003" y="0"/>
                </a:cxn>
                <a:cxn ang="0">
                  <a:pos x="294704" y="3004"/>
                </a:cxn>
                <a:cxn ang="0">
                  <a:pos x="291701" y="1679669"/>
                </a:cxn>
                <a:cxn ang="0">
                  <a:pos x="0" y="1676665"/>
                </a:cxn>
              </a:cxnLst>
              <a:rect l="0" t="0" r="0" b="0"/>
              <a:pathLst>
                <a:path w="688" h="3915">
                  <a:moveTo>
                    <a:pt x="0" y="3907"/>
                  </a:moveTo>
                  <a:lnTo>
                    <a:pt x="7" y="0"/>
                  </a:lnTo>
                  <a:lnTo>
                    <a:pt x="687" y="7"/>
                  </a:lnTo>
                  <a:lnTo>
                    <a:pt x="680" y="3914"/>
                  </a:lnTo>
                  <a:lnTo>
                    <a:pt x="0" y="3907"/>
                  </a:lnTo>
                </a:path>
              </a:pathLst>
            </a:custGeom>
            <a:solidFill>
              <a:srgbClr val="303030">
                <a:alpha val="100000"/>
              </a:srgbClr>
            </a:solidFill>
            <a:ln w="9525">
              <a:noFill/>
            </a:ln>
          </p:spPr>
          <p:txBody>
            <a:bodyPr/>
            <a:lstStyle/>
            <a:p>
              <a:endParaRPr lang="zh-CN" altLang="en-US"/>
            </a:p>
          </p:txBody>
        </p:sp>
        <p:sp>
          <p:nvSpPr>
            <p:cNvPr id="16424" name="Freeform 219"/>
            <p:cNvSpPr/>
            <p:nvPr/>
          </p:nvSpPr>
          <p:spPr>
            <a:xfrm>
              <a:off x="14200912" y="5576153"/>
              <a:ext cx="3908620" cy="4302410"/>
            </a:xfrm>
            <a:custGeom>
              <a:avLst/>
              <a:gdLst/>
              <a:ahLst/>
              <a:cxnLst>
                <a:cxn ang="0">
                  <a:pos x="3202992" y="425565"/>
                </a:cxn>
                <a:cxn ang="0">
                  <a:pos x="3202992" y="425565"/>
                </a:cxn>
                <a:cxn ang="0">
                  <a:pos x="2535541" y="0"/>
                </a:cxn>
                <a:cxn ang="0">
                  <a:pos x="108096" y="542252"/>
                </a:cxn>
                <a:cxn ang="0">
                  <a:pos x="14584" y="694117"/>
                </a:cxn>
                <a:cxn ang="0">
                  <a:pos x="795708" y="4191300"/>
                </a:cxn>
                <a:cxn ang="0">
                  <a:pos x="944555" y="4287395"/>
                </a:cxn>
                <a:cxn ang="0">
                  <a:pos x="3797521" y="3649048"/>
                </a:cxn>
                <a:cxn ang="0">
                  <a:pos x="3893607" y="3500615"/>
                </a:cxn>
                <a:cxn ang="0">
                  <a:pos x="3205995" y="425565"/>
                </a:cxn>
                <a:cxn ang="0">
                  <a:pos x="3202992" y="425565"/>
                </a:cxn>
              </a:cxnLst>
              <a:rect l="0" t="0" r="0" b="0"/>
              <a:pathLst>
                <a:path w="9112" h="10029">
                  <a:moveTo>
                    <a:pt x="7467" y="992"/>
                  </a:moveTo>
                  <a:lnTo>
                    <a:pt x="7467" y="992"/>
                  </a:lnTo>
                  <a:cubicBezTo>
                    <a:pt x="5911" y="0"/>
                    <a:pt x="5911" y="0"/>
                    <a:pt x="5911" y="0"/>
                  </a:cubicBezTo>
                  <a:cubicBezTo>
                    <a:pt x="252" y="1264"/>
                    <a:pt x="252" y="1264"/>
                    <a:pt x="252" y="1264"/>
                  </a:cubicBezTo>
                  <a:cubicBezTo>
                    <a:pt x="95" y="1298"/>
                    <a:pt x="0" y="1461"/>
                    <a:pt x="34" y="1618"/>
                  </a:cubicBezTo>
                  <a:cubicBezTo>
                    <a:pt x="1855" y="9770"/>
                    <a:pt x="1855" y="9770"/>
                    <a:pt x="1855" y="9770"/>
                  </a:cubicBezTo>
                  <a:cubicBezTo>
                    <a:pt x="1889" y="9926"/>
                    <a:pt x="2046" y="10028"/>
                    <a:pt x="2202" y="9994"/>
                  </a:cubicBezTo>
                  <a:cubicBezTo>
                    <a:pt x="8853" y="8506"/>
                    <a:pt x="8853" y="8506"/>
                    <a:pt x="8853" y="8506"/>
                  </a:cubicBezTo>
                  <a:cubicBezTo>
                    <a:pt x="9009" y="8472"/>
                    <a:pt x="9111" y="8316"/>
                    <a:pt x="9077" y="8160"/>
                  </a:cubicBezTo>
                  <a:cubicBezTo>
                    <a:pt x="7474" y="992"/>
                    <a:pt x="7474" y="992"/>
                    <a:pt x="7474" y="992"/>
                  </a:cubicBezTo>
                  <a:lnTo>
                    <a:pt x="7467" y="992"/>
                  </a:lnTo>
                </a:path>
              </a:pathLst>
            </a:custGeom>
            <a:solidFill>
              <a:srgbClr val="EEEFF3">
                <a:alpha val="100000"/>
              </a:srgbClr>
            </a:solidFill>
            <a:ln w="9525">
              <a:noFill/>
            </a:ln>
          </p:spPr>
          <p:txBody>
            <a:bodyPr/>
            <a:lstStyle/>
            <a:p>
              <a:endParaRPr lang="zh-CN" altLang="en-US"/>
            </a:p>
          </p:txBody>
        </p:sp>
        <p:sp>
          <p:nvSpPr>
            <p:cNvPr id="16425" name="Freeform 220"/>
            <p:cNvSpPr/>
            <p:nvPr/>
          </p:nvSpPr>
          <p:spPr>
            <a:xfrm>
              <a:off x="16743597" y="5576153"/>
              <a:ext cx="665941" cy="543005"/>
            </a:xfrm>
            <a:custGeom>
              <a:avLst/>
              <a:gdLst/>
              <a:ahLst/>
              <a:cxnLst>
                <a:cxn ang="0">
                  <a:pos x="665512" y="423243"/>
                </a:cxn>
                <a:cxn ang="0">
                  <a:pos x="665512" y="423243"/>
                </a:cxn>
                <a:cxn ang="0">
                  <a:pos x="0" y="0"/>
                </a:cxn>
                <a:cxn ang="0">
                  <a:pos x="93601" y="423243"/>
                </a:cxn>
                <a:cxn ang="0">
                  <a:pos x="239584" y="516391"/>
                </a:cxn>
                <a:cxn ang="0">
                  <a:pos x="665512" y="423243"/>
                </a:cxn>
              </a:cxnLst>
              <a:rect l="0" t="0" r="0" b="0"/>
              <a:pathLst>
                <a:path w="1551" h="1265">
                  <a:moveTo>
                    <a:pt x="1550" y="986"/>
                  </a:moveTo>
                  <a:lnTo>
                    <a:pt x="1550" y="986"/>
                  </a:lnTo>
                  <a:cubicBezTo>
                    <a:pt x="0" y="0"/>
                    <a:pt x="0" y="0"/>
                    <a:pt x="0" y="0"/>
                  </a:cubicBezTo>
                  <a:cubicBezTo>
                    <a:pt x="218" y="986"/>
                    <a:pt x="218" y="986"/>
                    <a:pt x="218" y="986"/>
                  </a:cubicBezTo>
                  <a:cubicBezTo>
                    <a:pt x="218" y="986"/>
                    <a:pt x="265" y="1264"/>
                    <a:pt x="558" y="1203"/>
                  </a:cubicBezTo>
                  <a:cubicBezTo>
                    <a:pt x="850" y="1142"/>
                    <a:pt x="1550" y="986"/>
                    <a:pt x="1550" y="986"/>
                  </a:cubicBezTo>
                </a:path>
              </a:pathLst>
            </a:custGeom>
            <a:solidFill>
              <a:srgbClr val="CFCFCE">
                <a:alpha val="100000"/>
              </a:srgbClr>
            </a:solidFill>
            <a:ln w="9525">
              <a:noFill/>
            </a:ln>
          </p:spPr>
          <p:txBody>
            <a:bodyPr/>
            <a:lstStyle/>
            <a:p>
              <a:endParaRPr lang="zh-CN" altLang="en-US"/>
            </a:p>
          </p:txBody>
        </p:sp>
        <p:sp>
          <p:nvSpPr>
            <p:cNvPr id="16426" name="Freeform 221"/>
            <p:cNvSpPr/>
            <p:nvPr/>
          </p:nvSpPr>
          <p:spPr>
            <a:xfrm>
              <a:off x="14507396" y="6336742"/>
              <a:ext cx="1110531" cy="490029"/>
            </a:xfrm>
            <a:custGeom>
              <a:avLst/>
              <a:gdLst/>
              <a:ahLst/>
              <a:cxnLst>
                <a:cxn ang="0">
                  <a:pos x="999049" y="291357"/>
                </a:cxn>
                <a:cxn ang="0">
                  <a:pos x="999049" y="291357"/>
                </a:cxn>
                <a:cxn ang="0">
                  <a:pos x="171511" y="475011"/>
                </a:cxn>
                <a:cxn ang="0">
                  <a:pos x="20152" y="378893"/>
                </a:cxn>
                <a:cxn ang="0">
                  <a:pos x="14578" y="349714"/>
                </a:cxn>
                <a:cxn ang="0">
                  <a:pos x="110624" y="201247"/>
                </a:cxn>
                <a:cxn ang="0">
                  <a:pos x="938163" y="14589"/>
                </a:cxn>
                <a:cxn ang="0">
                  <a:pos x="1089521" y="110707"/>
                </a:cxn>
                <a:cxn ang="0">
                  <a:pos x="1095524" y="139886"/>
                </a:cxn>
                <a:cxn ang="0">
                  <a:pos x="999049" y="291357"/>
                </a:cxn>
              </a:cxnLst>
              <a:rect l="0" t="0" r="0" b="0"/>
              <a:pathLst>
                <a:path w="2590" h="1142">
                  <a:moveTo>
                    <a:pt x="2330" y="679"/>
                  </a:moveTo>
                  <a:lnTo>
                    <a:pt x="2330" y="679"/>
                  </a:lnTo>
                  <a:cubicBezTo>
                    <a:pt x="400" y="1107"/>
                    <a:pt x="400" y="1107"/>
                    <a:pt x="400" y="1107"/>
                  </a:cubicBezTo>
                  <a:cubicBezTo>
                    <a:pt x="244" y="1141"/>
                    <a:pt x="88" y="1046"/>
                    <a:pt x="47" y="883"/>
                  </a:cubicBezTo>
                  <a:cubicBezTo>
                    <a:pt x="34" y="815"/>
                    <a:pt x="34" y="815"/>
                    <a:pt x="34" y="815"/>
                  </a:cubicBezTo>
                  <a:cubicBezTo>
                    <a:pt x="0" y="659"/>
                    <a:pt x="102" y="503"/>
                    <a:pt x="258" y="469"/>
                  </a:cubicBezTo>
                  <a:cubicBezTo>
                    <a:pt x="2188" y="34"/>
                    <a:pt x="2188" y="34"/>
                    <a:pt x="2188" y="34"/>
                  </a:cubicBezTo>
                  <a:cubicBezTo>
                    <a:pt x="2344" y="0"/>
                    <a:pt x="2507" y="102"/>
                    <a:pt x="2541" y="258"/>
                  </a:cubicBezTo>
                  <a:cubicBezTo>
                    <a:pt x="2555" y="326"/>
                    <a:pt x="2555" y="326"/>
                    <a:pt x="2555" y="326"/>
                  </a:cubicBezTo>
                  <a:cubicBezTo>
                    <a:pt x="2589" y="482"/>
                    <a:pt x="2493" y="638"/>
                    <a:pt x="2330" y="679"/>
                  </a:cubicBezTo>
                </a:path>
              </a:pathLst>
            </a:custGeom>
            <a:solidFill>
              <a:srgbClr val="CFCFCE">
                <a:alpha val="100000"/>
              </a:srgbClr>
            </a:solidFill>
            <a:ln w="9525">
              <a:noFill/>
            </a:ln>
          </p:spPr>
          <p:txBody>
            <a:bodyPr/>
            <a:lstStyle/>
            <a:p>
              <a:endParaRPr lang="zh-CN" altLang="en-US"/>
            </a:p>
          </p:txBody>
        </p:sp>
        <p:sp>
          <p:nvSpPr>
            <p:cNvPr id="16427" name="Freeform 222"/>
            <p:cNvSpPr/>
            <p:nvPr/>
          </p:nvSpPr>
          <p:spPr>
            <a:xfrm>
              <a:off x="14656856" y="6370797"/>
              <a:ext cx="2576738" cy="705717"/>
            </a:xfrm>
            <a:custGeom>
              <a:avLst/>
              <a:gdLst/>
              <a:ahLst/>
              <a:cxnLst>
                <a:cxn ang="0">
                  <a:pos x="2514968" y="157350"/>
                </a:cxn>
                <a:cxn ang="0">
                  <a:pos x="2514968" y="157350"/>
                </a:cxn>
                <a:cxn ang="0">
                  <a:pos x="90510" y="696285"/>
                </a:cxn>
                <a:cxn ang="0">
                  <a:pos x="11582" y="646979"/>
                </a:cxn>
                <a:cxn ang="0">
                  <a:pos x="9008" y="629400"/>
                </a:cxn>
                <a:cxn ang="0">
                  <a:pos x="58338" y="550939"/>
                </a:cxn>
                <a:cxn ang="0">
                  <a:pos x="2482797" y="9004"/>
                </a:cxn>
                <a:cxn ang="0">
                  <a:pos x="2564727" y="61311"/>
                </a:cxn>
                <a:cxn ang="0">
                  <a:pos x="2567730" y="75888"/>
                </a:cxn>
                <a:cxn ang="0">
                  <a:pos x="2514968" y="157350"/>
                </a:cxn>
              </a:cxnLst>
              <a:rect l="0" t="0" r="0" b="0"/>
              <a:pathLst>
                <a:path w="6007" h="1646">
                  <a:moveTo>
                    <a:pt x="5863" y="367"/>
                  </a:moveTo>
                  <a:lnTo>
                    <a:pt x="5863" y="367"/>
                  </a:lnTo>
                  <a:cubicBezTo>
                    <a:pt x="211" y="1624"/>
                    <a:pt x="211" y="1624"/>
                    <a:pt x="211" y="1624"/>
                  </a:cubicBezTo>
                  <a:cubicBezTo>
                    <a:pt x="129" y="1645"/>
                    <a:pt x="48" y="1590"/>
                    <a:pt x="27" y="1509"/>
                  </a:cubicBezTo>
                  <a:cubicBezTo>
                    <a:pt x="21" y="1468"/>
                    <a:pt x="21" y="1468"/>
                    <a:pt x="21" y="1468"/>
                  </a:cubicBezTo>
                  <a:cubicBezTo>
                    <a:pt x="0" y="1386"/>
                    <a:pt x="54" y="1305"/>
                    <a:pt x="136" y="1285"/>
                  </a:cubicBezTo>
                  <a:cubicBezTo>
                    <a:pt x="5788" y="21"/>
                    <a:pt x="5788" y="21"/>
                    <a:pt x="5788" y="21"/>
                  </a:cubicBezTo>
                  <a:cubicBezTo>
                    <a:pt x="5870" y="0"/>
                    <a:pt x="5958" y="55"/>
                    <a:pt x="5979" y="143"/>
                  </a:cubicBezTo>
                  <a:cubicBezTo>
                    <a:pt x="5986" y="177"/>
                    <a:pt x="5986" y="177"/>
                    <a:pt x="5986" y="177"/>
                  </a:cubicBezTo>
                  <a:cubicBezTo>
                    <a:pt x="6006" y="258"/>
                    <a:pt x="5951" y="347"/>
                    <a:pt x="5863" y="367"/>
                  </a:cubicBezTo>
                </a:path>
              </a:pathLst>
            </a:custGeom>
            <a:solidFill>
              <a:srgbClr val="CFCFCE">
                <a:alpha val="100000"/>
              </a:srgbClr>
            </a:solidFill>
            <a:ln w="9525">
              <a:noFill/>
            </a:ln>
          </p:spPr>
          <p:txBody>
            <a:bodyPr/>
            <a:lstStyle/>
            <a:p>
              <a:endParaRPr lang="zh-CN" altLang="en-US"/>
            </a:p>
          </p:txBody>
        </p:sp>
        <p:sp>
          <p:nvSpPr>
            <p:cNvPr id="16428" name="Freeform 223"/>
            <p:cNvSpPr/>
            <p:nvPr/>
          </p:nvSpPr>
          <p:spPr>
            <a:xfrm>
              <a:off x="14700372" y="6575133"/>
              <a:ext cx="2576738" cy="705717"/>
            </a:xfrm>
            <a:custGeom>
              <a:avLst/>
              <a:gdLst/>
              <a:ahLst/>
              <a:cxnLst>
                <a:cxn ang="0">
                  <a:pos x="2517971" y="157446"/>
                </a:cxn>
                <a:cxn ang="0">
                  <a:pos x="2517971" y="157446"/>
                </a:cxn>
                <a:cxn ang="0">
                  <a:pos x="93512" y="696708"/>
                </a:cxn>
                <a:cxn ang="0">
                  <a:pos x="11582" y="646943"/>
                </a:cxn>
                <a:cxn ang="0">
                  <a:pos x="9008" y="629783"/>
                </a:cxn>
                <a:cxn ang="0">
                  <a:pos x="61341" y="550845"/>
                </a:cxn>
                <a:cxn ang="0">
                  <a:pos x="2485799" y="8580"/>
                </a:cxn>
                <a:cxn ang="0">
                  <a:pos x="2564727" y="58345"/>
                </a:cxn>
                <a:cxn ang="0">
                  <a:pos x="2567301" y="75934"/>
                </a:cxn>
                <a:cxn ang="0">
                  <a:pos x="2517971" y="157446"/>
                </a:cxn>
              </a:cxnLst>
              <a:rect l="0" t="0" r="0" b="0"/>
              <a:pathLst>
                <a:path w="6007" h="1645">
                  <a:moveTo>
                    <a:pt x="5870" y="367"/>
                  </a:moveTo>
                  <a:lnTo>
                    <a:pt x="5870" y="367"/>
                  </a:lnTo>
                  <a:cubicBezTo>
                    <a:pt x="218" y="1624"/>
                    <a:pt x="218" y="1624"/>
                    <a:pt x="218" y="1624"/>
                  </a:cubicBezTo>
                  <a:cubicBezTo>
                    <a:pt x="136" y="1644"/>
                    <a:pt x="48" y="1590"/>
                    <a:pt x="27" y="1508"/>
                  </a:cubicBezTo>
                  <a:cubicBezTo>
                    <a:pt x="21" y="1468"/>
                    <a:pt x="21" y="1468"/>
                    <a:pt x="21" y="1468"/>
                  </a:cubicBezTo>
                  <a:cubicBezTo>
                    <a:pt x="0" y="1386"/>
                    <a:pt x="54" y="1298"/>
                    <a:pt x="143" y="1284"/>
                  </a:cubicBezTo>
                  <a:cubicBezTo>
                    <a:pt x="5795" y="20"/>
                    <a:pt x="5795" y="20"/>
                    <a:pt x="5795" y="20"/>
                  </a:cubicBezTo>
                  <a:cubicBezTo>
                    <a:pt x="5877" y="0"/>
                    <a:pt x="5958" y="54"/>
                    <a:pt x="5979" y="136"/>
                  </a:cubicBezTo>
                  <a:cubicBezTo>
                    <a:pt x="5985" y="177"/>
                    <a:pt x="5985" y="177"/>
                    <a:pt x="5985" y="177"/>
                  </a:cubicBezTo>
                  <a:cubicBezTo>
                    <a:pt x="6006" y="258"/>
                    <a:pt x="5951" y="346"/>
                    <a:pt x="5870" y="367"/>
                  </a:cubicBezTo>
                </a:path>
              </a:pathLst>
            </a:custGeom>
            <a:solidFill>
              <a:srgbClr val="CFCFCE">
                <a:alpha val="100000"/>
              </a:srgbClr>
            </a:solidFill>
            <a:ln w="9525">
              <a:noFill/>
            </a:ln>
          </p:spPr>
          <p:txBody>
            <a:bodyPr/>
            <a:lstStyle/>
            <a:p>
              <a:endParaRPr lang="zh-CN" altLang="en-US"/>
            </a:p>
          </p:txBody>
        </p:sp>
        <p:sp>
          <p:nvSpPr>
            <p:cNvPr id="16429" name="Freeform 224"/>
            <p:cNvSpPr/>
            <p:nvPr/>
          </p:nvSpPr>
          <p:spPr>
            <a:xfrm>
              <a:off x="14747667" y="6779469"/>
              <a:ext cx="2576738" cy="705717"/>
            </a:xfrm>
            <a:custGeom>
              <a:avLst/>
              <a:gdLst/>
              <a:ahLst/>
              <a:cxnLst>
                <a:cxn ang="0">
                  <a:pos x="2517971" y="154443"/>
                </a:cxn>
                <a:cxn ang="0">
                  <a:pos x="2517971" y="154443"/>
                </a:cxn>
                <a:cxn ang="0">
                  <a:pos x="93083" y="696279"/>
                </a:cxn>
                <a:cxn ang="0">
                  <a:pos x="11582" y="646943"/>
                </a:cxn>
                <a:cxn ang="0">
                  <a:pos x="8579" y="629354"/>
                </a:cxn>
                <a:cxn ang="0">
                  <a:pos x="58338" y="550845"/>
                </a:cxn>
                <a:cxn ang="0">
                  <a:pos x="2482797" y="8580"/>
                </a:cxn>
                <a:cxn ang="0">
                  <a:pos x="2564298" y="58345"/>
                </a:cxn>
                <a:cxn ang="0">
                  <a:pos x="2567301" y="75505"/>
                </a:cxn>
                <a:cxn ang="0">
                  <a:pos x="2517971" y="154443"/>
                </a:cxn>
              </a:cxnLst>
              <a:rect l="0" t="0" r="0" b="0"/>
              <a:pathLst>
                <a:path w="6007" h="1645">
                  <a:moveTo>
                    <a:pt x="5870" y="360"/>
                  </a:moveTo>
                  <a:lnTo>
                    <a:pt x="5870" y="360"/>
                  </a:lnTo>
                  <a:cubicBezTo>
                    <a:pt x="217" y="1623"/>
                    <a:pt x="217" y="1623"/>
                    <a:pt x="217" y="1623"/>
                  </a:cubicBezTo>
                  <a:cubicBezTo>
                    <a:pt x="129" y="1644"/>
                    <a:pt x="47" y="1589"/>
                    <a:pt x="27" y="1508"/>
                  </a:cubicBezTo>
                  <a:cubicBezTo>
                    <a:pt x="20" y="1467"/>
                    <a:pt x="20" y="1467"/>
                    <a:pt x="20" y="1467"/>
                  </a:cubicBezTo>
                  <a:cubicBezTo>
                    <a:pt x="0" y="1386"/>
                    <a:pt x="54" y="1297"/>
                    <a:pt x="136" y="1284"/>
                  </a:cubicBezTo>
                  <a:cubicBezTo>
                    <a:pt x="5788" y="20"/>
                    <a:pt x="5788" y="20"/>
                    <a:pt x="5788" y="20"/>
                  </a:cubicBezTo>
                  <a:cubicBezTo>
                    <a:pt x="5876" y="0"/>
                    <a:pt x="5958" y="54"/>
                    <a:pt x="5978" y="136"/>
                  </a:cubicBezTo>
                  <a:cubicBezTo>
                    <a:pt x="5985" y="176"/>
                    <a:pt x="5985" y="176"/>
                    <a:pt x="5985" y="176"/>
                  </a:cubicBezTo>
                  <a:cubicBezTo>
                    <a:pt x="6006" y="258"/>
                    <a:pt x="5951" y="346"/>
                    <a:pt x="5870" y="360"/>
                  </a:cubicBezTo>
                </a:path>
              </a:pathLst>
            </a:custGeom>
            <a:solidFill>
              <a:srgbClr val="CFCFCE">
                <a:alpha val="100000"/>
              </a:srgbClr>
            </a:solidFill>
            <a:ln w="9525">
              <a:noFill/>
            </a:ln>
          </p:spPr>
          <p:txBody>
            <a:bodyPr/>
            <a:lstStyle/>
            <a:p>
              <a:endParaRPr lang="zh-CN" altLang="en-US"/>
            </a:p>
          </p:txBody>
        </p:sp>
        <p:sp>
          <p:nvSpPr>
            <p:cNvPr id="16430" name="Freeform 225"/>
            <p:cNvSpPr/>
            <p:nvPr/>
          </p:nvSpPr>
          <p:spPr>
            <a:xfrm>
              <a:off x="14793069" y="6983805"/>
              <a:ext cx="2574847" cy="705717"/>
            </a:xfrm>
            <a:custGeom>
              <a:avLst/>
              <a:gdLst/>
              <a:ahLst/>
              <a:cxnLst>
                <a:cxn ang="0">
                  <a:pos x="2516055" y="154443"/>
                </a:cxn>
                <a:cxn ang="0">
                  <a:pos x="2516055" y="154443"/>
                </a:cxn>
                <a:cxn ang="0">
                  <a:pos x="90120" y="696279"/>
                </a:cxn>
                <a:cxn ang="0">
                  <a:pos x="11587" y="646943"/>
                </a:cxn>
                <a:cxn ang="0">
                  <a:pos x="5579" y="629354"/>
                </a:cxn>
                <a:cxn ang="0">
                  <a:pos x="57934" y="547842"/>
                </a:cxn>
                <a:cxn ang="0">
                  <a:pos x="2483869" y="9009"/>
                </a:cxn>
                <a:cxn ang="0">
                  <a:pos x="2562402" y="58345"/>
                </a:cxn>
                <a:cxn ang="0">
                  <a:pos x="2568410" y="75934"/>
                </a:cxn>
                <a:cxn ang="0">
                  <a:pos x="2516055" y="154443"/>
                </a:cxn>
              </a:cxnLst>
              <a:rect l="0" t="0" r="0" b="0"/>
              <a:pathLst>
                <a:path w="6000" h="1645">
                  <a:moveTo>
                    <a:pt x="5863" y="360"/>
                  </a:moveTo>
                  <a:lnTo>
                    <a:pt x="5863" y="360"/>
                  </a:lnTo>
                  <a:cubicBezTo>
                    <a:pt x="210" y="1623"/>
                    <a:pt x="210" y="1623"/>
                    <a:pt x="210" y="1623"/>
                  </a:cubicBezTo>
                  <a:cubicBezTo>
                    <a:pt x="129" y="1644"/>
                    <a:pt x="40" y="1589"/>
                    <a:pt x="27" y="1508"/>
                  </a:cubicBezTo>
                  <a:cubicBezTo>
                    <a:pt x="13" y="1467"/>
                    <a:pt x="13" y="1467"/>
                    <a:pt x="13" y="1467"/>
                  </a:cubicBezTo>
                  <a:cubicBezTo>
                    <a:pt x="0" y="1385"/>
                    <a:pt x="47" y="1297"/>
                    <a:pt x="135" y="1277"/>
                  </a:cubicBezTo>
                  <a:cubicBezTo>
                    <a:pt x="5788" y="21"/>
                    <a:pt x="5788" y="21"/>
                    <a:pt x="5788" y="21"/>
                  </a:cubicBezTo>
                  <a:cubicBezTo>
                    <a:pt x="5869" y="0"/>
                    <a:pt x="5958" y="55"/>
                    <a:pt x="5971" y="136"/>
                  </a:cubicBezTo>
                  <a:cubicBezTo>
                    <a:pt x="5985" y="177"/>
                    <a:pt x="5985" y="177"/>
                    <a:pt x="5985" y="177"/>
                  </a:cubicBezTo>
                  <a:cubicBezTo>
                    <a:pt x="5999" y="258"/>
                    <a:pt x="5951" y="347"/>
                    <a:pt x="5863" y="360"/>
                  </a:cubicBezTo>
                </a:path>
              </a:pathLst>
            </a:custGeom>
            <a:solidFill>
              <a:srgbClr val="CFCFCE">
                <a:alpha val="100000"/>
              </a:srgbClr>
            </a:solidFill>
            <a:ln w="9525">
              <a:noFill/>
            </a:ln>
          </p:spPr>
          <p:txBody>
            <a:bodyPr/>
            <a:lstStyle/>
            <a:p>
              <a:endParaRPr lang="zh-CN" altLang="en-US"/>
            </a:p>
          </p:txBody>
        </p:sp>
        <p:sp>
          <p:nvSpPr>
            <p:cNvPr id="16431" name="Freeform 226"/>
            <p:cNvSpPr/>
            <p:nvPr/>
          </p:nvSpPr>
          <p:spPr>
            <a:xfrm>
              <a:off x="14836585" y="7188140"/>
              <a:ext cx="2576738" cy="705717"/>
            </a:xfrm>
            <a:custGeom>
              <a:avLst/>
              <a:gdLst/>
              <a:ahLst/>
              <a:cxnLst>
                <a:cxn ang="0">
                  <a:pos x="2517961" y="154537"/>
                </a:cxn>
                <a:cxn ang="0">
                  <a:pos x="2517961" y="154537"/>
                </a:cxn>
                <a:cxn ang="0">
                  <a:pos x="93099" y="696702"/>
                </a:cxn>
                <a:cxn ang="0">
                  <a:pos x="11584" y="643902"/>
                </a:cxn>
                <a:cxn ang="0">
                  <a:pos x="8581" y="629737"/>
                </a:cxn>
                <a:cxn ang="0">
                  <a:pos x="57919" y="547746"/>
                </a:cxn>
                <a:cxn ang="0">
                  <a:pos x="2483210" y="8585"/>
                </a:cxn>
                <a:cxn ang="0">
                  <a:pos x="2564725" y="58380"/>
                </a:cxn>
                <a:cxn ang="0">
                  <a:pos x="2567728" y="75551"/>
                </a:cxn>
                <a:cxn ang="0">
                  <a:pos x="2517961" y="154537"/>
                </a:cxn>
              </a:cxnLst>
              <a:rect l="0" t="0" r="0" b="0"/>
              <a:pathLst>
                <a:path w="6006" h="1644">
                  <a:moveTo>
                    <a:pt x="5869" y="360"/>
                  </a:moveTo>
                  <a:lnTo>
                    <a:pt x="5869" y="360"/>
                  </a:lnTo>
                  <a:cubicBezTo>
                    <a:pt x="217" y="1623"/>
                    <a:pt x="217" y="1623"/>
                    <a:pt x="217" y="1623"/>
                  </a:cubicBezTo>
                  <a:cubicBezTo>
                    <a:pt x="129" y="1643"/>
                    <a:pt x="47" y="1589"/>
                    <a:pt x="27" y="1500"/>
                  </a:cubicBezTo>
                  <a:cubicBezTo>
                    <a:pt x="20" y="1467"/>
                    <a:pt x="20" y="1467"/>
                    <a:pt x="20" y="1467"/>
                  </a:cubicBezTo>
                  <a:cubicBezTo>
                    <a:pt x="0" y="1378"/>
                    <a:pt x="54" y="1296"/>
                    <a:pt x="135" y="1276"/>
                  </a:cubicBezTo>
                  <a:cubicBezTo>
                    <a:pt x="5788" y="20"/>
                    <a:pt x="5788" y="20"/>
                    <a:pt x="5788" y="20"/>
                  </a:cubicBezTo>
                  <a:cubicBezTo>
                    <a:pt x="5876" y="0"/>
                    <a:pt x="5958" y="54"/>
                    <a:pt x="5978" y="136"/>
                  </a:cubicBezTo>
                  <a:cubicBezTo>
                    <a:pt x="5985" y="176"/>
                    <a:pt x="5985" y="176"/>
                    <a:pt x="5985" y="176"/>
                  </a:cubicBezTo>
                  <a:cubicBezTo>
                    <a:pt x="6005" y="258"/>
                    <a:pt x="5951" y="339"/>
                    <a:pt x="5869" y="360"/>
                  </a:cubicBezTo>
                </a:path>
              </a:pathLst>
            </a:custGeom>
            <a:solidFill>
              <a:srgbClr val="CFCFCE">
                <a:alpha val="100000"/>
              </a:srgbClr>
            </a:solidFill>
            <a:ln w="9525">
              <a:noFill/>
            </a:ln>
          </p:spPr>
          <p:txBody>
            <a:bodyPr/>
            <a:lstStyle/>
            <a:p>
              <a:endParaRPr lang="zh-CN" altLang="en-US"/>
            </a:p>
          </p:txBody>
        </p:sp>
        <p:sp>
          <p:nvSpPr>
            <p:cNvPr id="16432" name="Freeform 227"/>
            <p:cNvSpPr/>
            <p:nvPr/>
          </p:nvSpPr>
          <p:spPr>
            <a:xfrm>
              <a:off x="14883884" y="7392477"/>
              <a:ext cx="2576738" cy="705717"/>
            </a:xfrm>
            <a:custGeom>
              <a:avLst/>
              <a:gdLst/>
              <a:ahLst/>
              <a:cxnLst>
                <a:cxn ang="0">
                  <a:pos x="2514968" y="154014"/>
                </a:cxn>
                <a:cxn ang="0">
                  <a:pos x="2514968" y="154014"/>
                </a:cxn>
                <a:cxn ang="0">
                  <a:pos x="90510" y="696279"/>
                </a:cxn>
                <a:cxn ang="0">
                  <a:pos x="11582" y="643940"/>
                </a:cxn>
                <a:cxn ang="0">
                  <a:pos x="9008" y="629354"/>
                </a:cxn>
                <a:cxn ang="0">
                  <a:pos x="58338" y="547842"/>
                </a:cxn>
                <a:cxn ang="0">
                  <a:pos x="2483226" y="6006"/>
                </a:cxn>
                <a:cxn ang="0">
                  <a:pos x="2564727" y="58345"/>
                </a:cxn>
                <a:cxn ang="0">
                  <a:pos x="2567730" y="72931"/>
                </a:cxn>
                <a:cxn ang="0">
                  <a:pos x="2514968" y="154014"/>
                </a:cxn>
              </a:cxnLst>
              <a:rect l="0" t="0" r="0" b="0"/>
              <a:pathLst>
                <a:path w="6007" h="1645">
                  <a:moveTo>
                    <a:pt x="5863" y="359"/>
                  </a:moveTo>
                  <a:lnTo>
                    <a:pt x="5863" y="359"/>
                  </a:lnTo>
                  <a:cubicBezTo>
                    <a:pt x="211" y="1623"/>
                    <a:pt x="211" y="1623"/>
                    <a:pt x="211" y="1623"/>
                  </a:cubicBezTo>
                  <a:cubicBezTo>
                    <a:pt x="129" y="1644"/>
                    <a:pt x="48" y="1589"/>
                    <a:pt x="27" y="1501"/>
                  </a:cubicBezTo>
                  <a:cubicBezTo>
                    <a:pt x="21" y="1467"/>
                    <a:pt x="21" y="1467"/>
                    <a:pt x="21" y="1467"/>
                  </a:cubicBezTo>
                  <a:cubicBezTo>
                    <a:pt x="0" y="1379"/>
                    <a:pt x="55" y="1297"/>
                    <a:pt x="136" y="1277"/>
                  </a:cubicBezTo>
                  <a:cubicBezTo>
                    <a:pt x="5789" y="14"/>
                    <a:pt x="5789" y="14"/>
                    <a:pt x="5789" y="14"/>
                  </a:cubicBezTo>
                  <a:cubicBezTo>
                    <a:pt x="5870" y="0"/>
                    <a:pt x="5958" y="55"/>
                    <a:pt x="5979" y="136"/>
                  </a:cubicBezTo>
                  <a:cubicBezTo>
                    <a:pt x="5986" y="170"/>
                    <a:pt x="5986" y="170"/>
                    <a:pt x="5986" y="170"/>
                  </a:cubicBezTo>
                  <a:cubicBezTo>
                    <a:pt x="6006" y="258"/>
                    <a:pt x="5952" y="339"/>
                    <a:pt x="5863" y="359"/>
                  </a:cubicBezTo>
                </a:path>
              </a:pathLst>
            </a:custGeom>
            <a:solidFill>
              <a:srgbClr val="CFCFCE">
                <a:alpha val="100000"/>
              </a:srgbClr>
            </a:solidFill>
            <a:ln w="9525">
              <a:noFill/>
            </a:ln>
          </p:spPr>
          <p:txBody>
            <a:bodyPr/>
            <a:lstStyle/>
            <a:p>
              <a:endParaRPr lang="zh-CN" altLang="en-US"/>
            </a:p>
          </p:txBody>
        </p:sp>
        <p:sp>
          <p:nvSpPr>
            <p:cNvPr id="16433" name="Freeform 228"/>
            <p:cNvSpPr/>
            <p:nvPr/>
          </p:nvSpPr>
          <p:spPr>
            <a:xfrm>
              <a:off x="14927397" y="7594922"/>
              <a:ext cx="2576738" cy="703824"/>
            </a:xfrm>
            <a:custGeom>
              <a:avLst/>
              <a:gdLst/>
              <a:ahLst/>
              <a:cxnLst>
                <a:cxn ang="0">
                  <a:pos x="2517971" y="154592"/>
                </a:cxn>
                <a:cxn ang="0">
                  <a:pos x="2517971" y="154592"/>
                </a:cxn>
                <a:cxn ang="0">
                  <a:pos x="93512" y="697383"/>
                </a:cxn>
                <a:cxn ang="0">
                  <a:pos x="11582" y="644993"/>
                </a:cxn>
                <a:cxn ang="0">
                  <a:pos x="8579" y="630393"/>
                </a:cxn>
                <a:cxn ang="0">
                  <a:pos x="61341" y="548373"/>
                </a:cxn>
                <a:cxn ang="0">
                  <a:pos x="2485799" y="6012"/>
                </a:cxn>
                <a:cxn ang="0">
                  <a:pos x="2564727" y="58402"/>
                </a:cxn>
                <a:cxn ang="0">
                  <a:pos x="2567301" y="73002"/>
                </a:cxn>
                <a:cxn ang="0">
                  <a:pos x="2517971" y="154592"/>
                </a:cxn>
              </a:cxnLst>
              <a:rect l="0" t="0" r="0" b="0"/>
              <a:pathLst>
                <a:path w="6007" h="1639">
                  <a:moveTo>
                    <a:pt x="5870" y="360"/>
                  </a:moveTo>
                  <a:lnTo>
                    <a:pt x="5870" y="360"/>
                  </a:lnTo>
                  <a:cubicBezTo>
                    <a:pt x="218" y="1624"/>
                    <a:pt x="218" y="1624"/>
                    <a:pt x="218" y="1624"/>
                  </a:cubicBezTo>
                  <a:cubicBezTo>
                    <a:pt x="136" y="1638"/>
                    <a:pt x="48" y="1590"/>
                    <a:pt x="27" y="1502"/>
                  </a:cubicBezTo>
                  <a:cubicBezTo>
                    <a:pt x="20" y="1468"/>
                    <a:pt x="20" y="1468"/>
                    <a:pt x="20" y="1468"/>
                  </a:cubicBezTo>
                  <a:cubicBezTo>
                    <a:pt x="0" y="1379"/>
                    <a:pt x="55" y="1298"/>
                    <a:pt x="143" y="1277"/>
                  </a:cubicBezTo>
                  <a:cubicBezTo>
                    <a:pt x="5795" y="14"/>
                    <a:pt x="5795" y="14"/>
                    <a:pt x="5795" y="14"/>
                  </a:cubicBezTo>
                  <a:cubicBezTo>
                    <a:pt x="5877" y="0"/>
                    <a:pt x="5958" y="48"/>
                    <a:pt x="5979" y="136"/>
                  </a:cubicBezTo>
                  <a:cubicBezTo>
                    <a:pt x="5985" y="170"/>
                    <a:pt x="5985" y="170"/>
                    <a:pt x="5985" y="170"/>
                  </a:cubicBezTo>
                  <a:cubicBezTo>
                    <a:pt x="6006" y="258"/>
                    <a:pt x="5952" y="340"/>
                    <a:pt x="5870" y="360"/>
                  </a:cubicBezTo>
                </a:path>
              </a:pathLst>
            </a:custGeom>
            <a:solidFill>
              <a:srgbClr val="CFCFCE">
                <a:alpha val="100000"/>
              </a:srgbClr>
            </a:solidFill>
            <a:ln w="9525">
              <a:noFill/>
            </a:ln>
          </p:spPr>
          <p:txBody>
            <a:bodyPr/>
            <a:lstStyle/>
            <a:p>
              <a:endParaRPr lang="zh-CN" altLang="en-US"/>
            </a:p>
          </p:txBody>
        </p:sp>
        <p:sp>
          <p:nvSpPr>
            <p:cNvPr id="16434" name="Freeform 229"/>
            <p:cNvSpPr/>
            <p:nvPr/>
          </p:nvSpPr>
          <p:spPr>
            <a:xfrm>
              <a:off x="14974693" y="7797365"/>
              <a:ext cx="2576738" cy="705717"/>
            </a:xfrm>
            <a:custGeom>
              <a:avLst/>
              <a:gdLst/>
              <a:ahLst/>
              <a:cxnLst>
                <a:cxn ang="0">
                  <a:pos x="2517971" y="157446"/>
                </a:cxn>
                <a:cxn ang="0">
                  <a:pos x="2517971" y="157446"/>
                </a:cxn>
                <a:cxn ang="0">
                  <a:pos x="93083" y="699711"/>
                </a:cxn>
                <a:cxn ang="0">
                  <a:pos x="11582" y="646943"/>
                </a:cxn>
                <a:cxn ang="0">
                  <a:pos x="8579" y="632357"/>
                </a:cxn>
                <a:cxn ang="0">
                  <a:pos x="58338" y="550845"/>
                </a:cxn>
                <a:cxn ang="0">
                  <a:pos x="2482797" y="8580"/>
                </a:cxn>
                <a:cxn ang="0">
                  <a:pos x="2564298" y="61348"/>
                </a:cxn>
                <a:cxn ang="0">
                  <a:pos x="2567301" y="75505"/>
                </a:cxn>
                <a:cxn ang="0">
                  <a:pos x="2517971" y="157446"/>
                </a:cxn>
              </a:cxnLst>
              <a:rect l="0" t="0" r="0" b="0"/>
              <a:pathLst>
                <a:path w="6007" h="1645">
                  <a:moveTo>
                    <a:pt x="5870" y="367"/>
                  </a:moveTo>
                  <a:lnTo>
                    <a:pt x="5870" y="367"/>
                  </a:lnTo>
                  <a:cubicBezTo>
                    <a:pt x="217" y="1631"/>
                    <a:pt x="217" y="1631"/>
                    <a:pt x="217" y="1631"/>
                  </a:cubicBezTo>
                  <a:cubicBezTo>
                    <a:pt x="129" y="1644"/>
                    <a:pt x="47" y="1590"/>
                    <a:pt x="27" y="1508"/>
                  </a:cubicBezTo>
                  <a:cubicBezTo>
                    <a:pt x="20" y="1474"/>
                    <a:pt x="20" y="1474"/>
                    <a:pt x="20" y="1474"/>
                  </a:cubicBezTo>
                  <a:cubicBezTo>
                    <a:pt x="0" y="1386"/>
                    <a:pt x="54" y="1304"/>
                    <a:pt x="136" y="1284"/>
                  </a:cubicBezTo>
                  <a:cubicBezTo>
                    <a:pt x="5788" y="20"/>
                    <a:pt x="5788" y="20"/>
                    <a:pt x="5788" y="20"/>
                  </a:cubicBezTo>
                  <a:cubicBezTo>
                    <a:pt x="5876" y="0"/>
                    <a:pt x="5958" y="54"/>
                    <a:pt x="5978" y="143"/>
                  </a:cubicBezTo>
                  <a:cubicBezTo>
                    <a:pt x="5985" y="176"/>
                    <a:pt x="5985" y="176"/>
                    <a:pt x="5985" y="176"/>
                  </a:cubicBezTo>
                  <a:cubicBezTo>
                    <a:pt x="6006" y="265"/>
                    <a:pt x="5951" y="346"/>
                    <a:pt x="5870" y="367"/>
                  </a:cubicBezTo>
                </a:path>
              </a:pathLst>
            </a:custGeom>
            <a:solidFill>
              <a:srgbClr val="CFCFCE">
                <a:alpha val="100000"/>
              </a:srgbClr>
            </a:solidFill>
            <a:ln w="9525">
              <a:noFill/>
            </a:ln>
          </p:spPr>
          <p:txBody>
            <a:bodyPr/>
            <a:lstStyle/>
            <a:p>
              <a:endParaRPr lang="zh-CN" altLang="en-US"/>
            </a:p>
          </p:txBody>
        </p:sp>
        <p:sp>
          <p:nvSpPr>
            <p:cNvPr id="16435" name="Freeform 230"/>
            <p:cNvSpPr/>
            <p:nvPr/>
          </p:nvSpPr>
          <p:spPr>
            <a:xfrm>
              <a:off x="15021987" y="7999807"/>
              <a:ext cx="2572954" cy="705716"/>
            </a:xfrm>
            <a:custGeom>
              <a:avLst/>
              <a:gdLst/>
              <a:ahLst/>
              <a:cxnLst>
                <a:cxn ang="0">
                  <a:pos x="2514624" y="157350"/>
                </a:cxn>
                <a:cxn ang="0">
                  <a:pos x="2514624" y="157350"/>
                </a:cxn>
                <a:cxn ang="0">
                  <a:pos x="90068" y="696284"/>
                </a:cxn>
                <a:cxn ang="0">
                  <a:pos x="11580" y="646978"/>
                </a:cxn>
                <a:cxn ang="0">
                  <a:pos x="5576" y="629399"/>
                </a:cxn>
                <a:cxn ang="0">
                  <a:pos x="58330" y="550939"/>
                </a:cxn>
                <a:cxn ang="0">
                  <a:pos x="2482457" y="9004"/>
                </a:cxn>
                <a:cxn ang="0">
                  <a:pos x="2560945" y="61311"/>
                </a:cxn>
                <a:cxn ang="0">
                  <a:pos x="2566949" y="75888"/>
                </a:cxn>
                <a:cxn ang="0">
                  <a:pos x="2514624" y="157350"/>
                </a:cxn>
              </a:cxnLst>
              <a:rect l="0" t="0" r="0" b="0"/>
              <a:pathLst>
                <a:path w="5999" h="1646">
                  <a:moveTo>
                    <a:pt x="5863" y="367"/>
                  </a:moveTo>
                  <a:lnTo>
                    <a:pt x="5863" y="367"/>
                  </a:lnTo>
                  <a:cubicBezTo>
                    <a:pt x="210" y="1624"/>
                    <a:pt x="210" y="1624"/>
                    <a:pt x="210" y="1624"/>
                  </a:cubicBezTo>
                  <a:cubicBezTo>
                    <a:pt x="129" y="1645"/>
                    <a:pt x="40" y="1590"/>
                    <a:pt x="27" y="1509"/>
                  </a:cubicBezTo>
                  <a:cubicBezTo>
                    <a:pt x="13" y="1468"/>
                    <a:pt x="13" y="1468"/>
                    <a:pt x="13" y="1468"/>
                  </a:cubicBezTo>
                  <a:cubicBezTo>
                    <a:pt x="0" y="1386"/>
                    <a:pt x="47" y="1305"/>
                    <a:pt x="136" y="1285"/>
                  </a:cubicBezTo>
                  <a:cubicBezTo>
                    <a:pt x="5788" y="21"/>
                    <a:pt x="5788" y="21"/>
                    <a:pt x="5788" y="21"/>
                  </a:cubicBezTo>
                  <a:cubicBezTo>
                    <a:pt x="5869" y="0"/>
                    <a:pt x="5958" y="55"/>
                    <a:pt x="5971" y="143"/>
                  </a:cubicBezTo>
                  <a:cubicBezTo>
                    <a:pt x="5985" y="177"/>
                    <a:pt x="5985" y="177"/>
                    <a:pt x="5985" y="177"/>
                  </a:cubicBezTo>
                  <a:cubicBezTo>
                    <a:pt x="5998" y="265"/>
                    <a:pt x="5951" y="347"/>
                    <a:pt x="5863" y="367"/>
                  </a:cubicBezTo>
                </a:path>
              </a:pathLst>
            </a:custGeom>
            <a:solidFill>
              <a:srgbClr val="CFCFCE">
                <a:alpha val="100000"/>
              </a:srgbClr>
            </a:solidFill>
            <a:ln w="9525">
              <a:noFill/>
            </a:ln>
          </p:spPr>
          <p:txBody>
            <a:bodyPr/>
            <a:lstStyle/>
            <a:p>
              <a:endParaRPr lang="zh-CN" altLang="en-US"/>
            </a:p>
          </p:txBody>
        </p:sp>
        <p:sp>
          <p:nvSpPr>
            <p:cNvPr id="16436" name="Freeform 231"/>
            <p:cNvSpPr/>
            <p:nvPr/>
          </p:nvSpPr>
          <p:spPr>
            <a:xfrm>
              <a:off x="15063611" y="8204143"/>
              <a:ext cx="2576738" cy="705716"/>
            </a:xfrm>
            <a:custGeom>
              <a:avLst/>
              <a:gdLst/>
              <a:ahLst/>
              <a:cxnLst>
                <a:cxn ang="0">
                  <a:pos x="2517971" y="157445"/>
                </a:cxn>
                <a:cxn ang="0">
                  <a:pos x="2517971" y="157445"/>
                </a:cxn>
                <a:cxn ang="0">
                  <a:pos x="93512" y="696707"/>
                </a:cxn>
                <a:cxn ang="0">
                  <a:pos x="12011" y="646942"/>
                </a:cxn>
                <a:cxn ang="0">
                  <a:pos x="9008" y="629782"/>
                </a:cxn>
                <a:cxn ang="0">
                  <a:pos x="61341" y="550845"/>
                </a:cxn>
                <a:cxn ang="0">
                  <a:pos x="2483226" y="9009"/>
                </a:cxn>
                <a:cxn ang="0">
                  <a:pos x="2564727" y="58345"/>
                </a:cxn>
                <a:cxn ang="0">
                  <a:pos x="2567730" y="75934"/>
                </a:cxn>
                <a:cxn ang="0">
                  <a:pos x="2517971" y="157445"/>
                </a:cxn>
              </a:cxnLst>
              <a:rect l="0" t="0" r="0" b="0"/>
              <a:pathLst>
                <a:path w="6007" h="1645">
                  <a:moveTo>
                    <a:pt x="5870" y="367"/>
                  </a:moveTo>
                  <a:lnTo>
                    <a:pt x="5870" y="367"/>
                  </a:lnTo>
                  <a:cubicBezTo>
                    <a:pt x="218" y="1624"/>
                    <a:pt x="218" y="1624"/>
                    <a:pt x="218" y="1624"/>
                  </a:cubicBezTo>
                  <a:cubicBezTo>
                    <a:pt x="130" y="1644"/>
                    <a:pt x="48" y="1590"/>
                    <a:pt x="28" y="1508"/>
                  </a:cubicBezTo>
                  <a:cubicBezTo>
                    <a:pt x="21" y="1468"/>
                    <a:pt x="21" y="1468"/>
                    <a:pt x="21" y="1468"/>
                  </a:cubicBezTo>
                  <a:cubicBezTo>
                    <a:pt x="0" y="1386"/>
                    <a:pt x="55" y="1298"/>
                    <a:pt x="143" y="1284"/>
                  </a:cubicBezTo>
                  <a:cubicBezTo>
                    <a:pt x="5789" y="21"/>
                    <a:pt x="5789" y="21"/>
                    <a:pt x="5789" y="21"/>
                  </a:cubicBezTo>
                  <a:cubicBezTo>
                    <a:pt x="5877" y="0"/>
                    <a:pt x="5959" y="54"/>
                    <a:pt x="5979" y="136"/>
                  </a:cubicBezTo>
                  <a:cubicBezTo>
                    <a:pt x="5986" y="177"/>
                    <a:pt x="5986" y="177"/>
                    <a:pt x="5986" y="177"/>
                  </a:cubicBezTo>
                  <a:cubicBezTo>
                    <a:pt x="6006" y="258"/>
                    <a:pt x="5952" y="347"/>
                    <a:pt x="5870" y="367"/>
                  </a:cubicBezTo>
                </a:path>
              </a:pathLst>
            </a:custGeom>
            <a:solidFill>
              <a:srgbClr val="CFCFCE">
                <a:alpha val="100000"/>
              </a:srgbClr>
            </a:solidFill>
            <a:ln w="9525">
              <a:noFill/>
            </a:ln>
          </p:spPr>
          <p:txBody>
            <a:bodyPr/>
            <a:lstStyle/>
            <a:p>
              <a:endParaRPr lang="zh-CN" altLang="en-US"/>
            </a:p>
          </p:txBody>
        </p:sp>
        <p:sp>
          <p:nvSpPr>
            <p:cNvPr id="16437" name="Freeform 232"/>
            <p:cNvSpPr/>
            <p:nvPr/>
          </p:nvSpPr>
          <p:spPr>
            <a:xfrm>
              <a:off x="15110909" y="8408480"/>
              <a:ext cx="2576738" cy="705716"/>
            </a:xfrm>
            <a:custGeom>
              <a:avLst/>
              <a:gdLst/>
              <a:ahLst/>
              <a:cxnLst>
                <a:cxn ang="0">
                  <a:pos x="2514968" y="157445"/>
                </a:cxn>
                <a:cxn ang="0">
                  <a:pos x="2514968" y="157445"/>
                </a:cxn>
                <a:cxn ang="0">
                  <a:pos x="90510" y="696707"/>
                </a:cxn>
                <a:cxn ang="0">
                  <a:pos x="11582" y="646942"/>
                </a:cxn>
                <a:cxn ang="0">
                  <a:pos x="9008" y="629353"/>
                </a:cxn>
                <a:cxn ang="0">
                  <a:pos x="58338" y="550845"/>
                </a:cxn>
                <a:cxn ang="0">
                  <a:pos x="2482797" y="8580"/>
                </a:cxn>
                <a:cxn ang="0">
                  <a:pos x="2564727" y="58345"/>
                </a:cxn>
                <a:cxn ang="0">
                  <a:pos x="2567730" y="75505"/>
                </a:cxn>
                <a:cxn ang="0">
                  <a:pos x="2514968" y="157445"/>
                </a:cxn>
              </a:cxnLst>
              <a:rect l="0" t="0" r="0" b="0"/>
              <a:pathLst>
                <a:path w="6007" h="1645">
                  <a:moveTo>
                    <a:pt x="5863" y="367"/>
                  </a:moveTo>
                  <a:lnTo>
                    <a:pt x="5863" y="367"/>
                  </a:lnTo>
                  <a:cubicBezTo>
                    <a:pt x="211" y="1624"/>
                    <a:pt x="211" y="1624"/>
                    <a:pt x="211" y="1624"/>
                  </a:cubicBezTo>
                  <a:cubicBezTo>
                    <a:pt x="129" y="1644"/>
                    <a:pt x="48" y="1590"/>
                    <a:pt x="27" y="1508"/>
                  </a:cubicBezTo>
                  <a:cubicBezTo>
                    <a:pt x="21" y="1467"/>
                    <a:pt x="21" y="1467"/>
                    <a:pt x="21" y="1467"/>
                  </a:cubicBezTo>
                  <a:cubicBezTo>
                    <a:pt x="0" y="1386"/>
                    <a:pt x="54" y="1297"/>
                    <a:pt x="136" y="1284"/>
                  </a:cubicBezTo>
                  <a:cubicBezTo>
                    <a:pt x="5788" y="20"/>
                    <a:pt x="5788" y="20"/>
                    <a:pt x="5788" y="20"/>
                  </a:cubicBezTo>
                  <a:cubicBezTo>
                    <a:pt x="5870" y="0"/>
                    <a:pt x="5958" y="54"/>
                    <a:pt x="5979" y="136"/>
                  </a:cubicBezTo>
                  <a:cubicBezTo>
                    <a:pt x="5986" y="176"/>
                    <a:pt x="5986" y="176"/>
                    <a:pt x="5986" y="176"/>
                  </a:cubicBezTo>
                  <a:cubicBezTo>
                    <a:pt x="6006" y="258"/>
                    <a:pt x="5951" y="346"/>
                    <a:pt x="5863" y="367"/>
                  </a:cubicBezTo>
                </a:path>
              </a:pathLst>
            </a:custGeom>
            <a:solidFill>
              <a:srgbClr val="CFCFCE">
                <a:alpha val="100000"/>
              </a:srgbClr>
            </a:solidFill>
            <a:ln w="9525">
              <a:noFill/>
            </a:ln>
          </p:spPr>
          <p:txBody>
            <a:bodyPr/>
            <a:lstStyle/>
            <a:p>
              <a:endParaRPr lang="zh-CN" altLang="en-US"/>
            </a:p>
          </p:txBody>
        </p:sp>
        <p:sp>
          <p:nvSpPr>
            <p:cNvPr id="16438" name="Freeform 233"/>
            <p:cNvSpPr/>
            <p:nvPr/>
          </p:nvSpPr>
          <p:spPr>
            <a:xfrm>
              <a:off x="15154423" y="8612816"/>
              <a:ext cx="2576738" cy="705716"/>
            </a:xfrm>
            <a:custGeom>
              <a:avLst/>
              <a:gdLst/>
              <a:ahLst/>
              <a:cxnLst>
                <a:cxn ang="0">
                  <a:pos x="2517971" y="154349"/>
                </a:cxn>
                <a:cxn ang="0">
                  <a:pos x="2517971" y="154349"/>
                </a:cxn>
                <a:cxn ang="0">
                  <a:pos x="93512" y="696284"/>
                </a:cxn>
                <a:cxn ang="0">
                  <a:pos x="11582" y="646978"/>
                </a:cxn>
                <a:cxn ang="0">
                  <a:pos x="9008" y="629399"/>
                </a:cxn>
                <a:cxn ang="0">
                  <a:pos x="61341" y="547937"/>
                </a:cxn>
                <a:cxn ang="0">
                  <a:pos x="2485799" y="9004"/>
                </a:cxn>
                <a:cxn ang="0">
                  <a:pos x="2564727" y="58309"/>
                </a:cxn>
                <a:cxn ang="0">
                  <a:pos x="2567301" y="75888"/>
                </a:cxn>
                <a:cxn ang="0">
                  <a:pos x="2517971" y="154349"/>
                </a:cxn>
              </a:cxnLst>
              <a:rect l="0" t="0" r="0" b="0"/>
              <a:pathLst>
                <a:path w="6007" h="1646">
                  <a:moveTo>
                    <a:pt x="5870" y="360"/>
                  </a:moveTo>
                  <a:lnTo>
                    <a:pt x="5870" y="360"/>
                  </a:lnTo>
                  <a:cubicBezTo>
                    <a:pt x="218" y="1624"/>
                    <a:pt x="218" y="1624"/>
                    <a:pt x="218" y="1624"/>
                  </a:cubicBezTo>
                  <a:cubicBezTo>
                    <a:pt x="136" y="1645"/>
                    <a:pt x="48" y="1590"/>
                    <a:pt x="27" y="1509"/>
                  </a:cubicBezTo>
                  <a:cubicBezTo>
                    <a:pt x="21" y="1468"/>
                    <a:pt x="21" y="1468"/>
                    <a:pt x="21" y="1468"/>
                  </a:cubicBezTo>
                  <a:cubicBezTo>
                    <a:pt x="0" y="1386"/>
                    <a:pt x="54" y="1298"/>
                    <a:pt x="143" y="1278"/>
                  </a:cubicBezTo>
                  <a:cubicBezTo>
                    <a:pt x="5795" y="21"/>
                    <a:pt x="5795" y="21"/>
                    <a:pt x="5795" y="21"/>
                  </a:cubicBezTo>
                  <a:cubicBezTo>
                    <a:pt x="5877" y="0"/>
                    <a:pt x="5958" y="55"/>
                    <a:pt x="5979" y="136"/>
                  </a:cubicBezTo>
                  <a:cubicBezTo>
                    <a:pt x="5985" y="177"/>
                    <a:pt x="5985" y="177"/>
                    <a:pt x="5985" y="177"/>
                  </a:cubicBezTo>
                  <a:cubicBezTo>
                    <a:pt x="6006" y="258"/>
                    <a:pt x="5951" y="347"/>
                    <a:pt x="5870" y="360"/>
                  </a:cubicBezTo>
                </a:path>
              </a:pathLst>
            </a:custGeom>
            <a:solidFill>
              <a:srgbClr val="CFCFCE">
                <a:alpha val="100000"/>
              </a:srgbClr>
            </a:solidFill>
            <a:ln w="9525">
              <a:noFill/>
            </a:ln>
          </p:spPr>
          <p:txBody>
            <a:bodyPr/>
            <a:lstStyle/>
            <a:p>
              <a:endParaRPr lang="zh-CN" altLang="en-US"/>
            </a:p>
          </p:txBody>
        </p:sp>
        <p:sp>
          <p:nvSpPr>
            <p:cNvPr id="16439" name="Freeform 234"/>
            <p:cNvSpPr/>
            <p:nvPr/>
          </p:nvSpPr>
          <p:spPr>
            <a:xfrm>
              <a:off x="15201717" y="8817152"/>
              <a:ext cx="2576738" cy="705716"/>
            </a:xfrm>
            <a:custGeom>
              <a:avLst/>
              <a:gdLst/>
              <a:ahLst/>
              <a:cxnLst>
                <a:cxn ang="0">
                  <a:pos x="2517971" y="154442"/>
                </a:cxn>
                <a:cxn ang="0">
                  <a:pos x="2517971" y="154442"/>
                </a:cxn>
                <a:cxn ang="0">
                  <a:pos x="93083" y="696707"/>
                </a:cxn>
                <a:cxn ang="0">
                  <a:pos x="11582" y="644368"/>
                </a:cxn>
                <a:cxn ang="0">
                  <a:pos x="8579" y="629782"/>
                </a:cxn>
                <a:cxn ang="0">
                  <a:pos x="58338" y="547842"/>
                </a:cxn>
                <a:cxn ang="0">
                  <a:pos x="2482797" y="8580"/>
                </a:cxn>
                <a:cxn ang="0">
                  <a:pos x="2564298" y="58345"/>
                </a:cxn>
                <a:cxn ang="0">
                  <a:pos x="2567301" y="75934"/>
                </a:cxn>
                <a:cxn ang="0">
                  <a:pos x="2517971" y="154442"/>
                </a:cxn>
              </a:cxnLst>
              <a:rect l="0" t="0" r="0" b="0"/>
              <a:pathLst>
                <a:path w="6007" h="1645">
                  <a:moveTo>
                    <a:pt x="5870" y="360"/>
                  </a:moveTo>
                  <a:lnTo>
                    <a:pt x="5870" y="360"/>
                  </a:lnTo>
                  <a:cubicBezTo>
                    <a:pt x="217" y="1624"/>
                    <a:pt x="217" y="1624"/>
                    <a:pt x="217" y="1624"/>
                  </a:cubicBezTo>
                  <a:cubicBezTo>
                    <a:pt x="129" y="1644"/>
                    <a:pt x="47" y="1590"/>
                    <a:pt x="27" y="1502"/>
                  </a:cubicBezTo>
                  <a:cubicBezTo>
                    <a:pt x="20" y="1468"/>
                    <a:pt x="20" y="1468"/>
                    <a:pt x="20" y="1468"/>
                  </a:cubicBezTo>
                  <a:cubicBezTo>
                    <a:pt x="0" y="1386"/>
                    <a:pt x="54" y="1298"/>
                    <a:pt x="136" y="1277"/>
                  </a:cubicBezTo>
                  <a:cubicBezTo>
                    <a:pt x="5788" y="20"/>
                    <a:pt x="5788" y="20"/>
                    <a:pt x="5788" y="20"/>
                  </a:cubicBezTo>
                  <a:cubicBezTo>
                    <a:pt x="5876" y="0"/>
                    <a:pt x="5958" y="54"/>
                    <a:pt x="5978" y="136"/>
                  </a:cubicBezTo>
                  <a:cubicBezTo>
                    <a:pt x="5985" y="177"/>
                    <a:pt x="5985" y="177"/>
                    <a:pt x="5985" y="177"/>
                  </a:cubicBezTo>
                  <a:cubicBezTo>
                    <a:pt x="6006" y="258"/>
                    <a:pt x="5951" y="346"/>
                    <a:pt x="5870" y="360"/>
                  </a:cubicBezTo>
                </a:path>
              </a:pathLst>
            </a:custGeom>
            <a:solidFill>
              <a:srgbClr val="CFCFCE">
                <a:alpha val="100000"/>
              </a:srgbClr>
            </a:solidFill>
            <a:ln w="9525">
              <a:noFill/>
            </a:ln>
          </p:spPr>
          <p:txBody>
            <a:bodyPr/>
            <a:lstStyle/>
            <a:p>
              <a:endParaRPr lang="zh-CN" altLang="en-US"/>
            </a:p>
          </p:txBody>
        </p:sp>
        <p:sp>
          <p:nvSpPr>
            <p:cNvPr id="16440" name="Freeform 235"/>
            <p:cNvSpPr/>
            <p:nvPr/>
          </p:nvSpPr>
          <p:spPr>
            <a:xfrm>
              <a:off x="13644704" y="3555499"/>
              <a:ext cx="4589696" cy="4593779"/>
            </a:xfrm>
            <a:custGeom>
              <a:avLst/>
              <a:gdLst/>
              <a:ahLst/>
              <a:cxnLst>
                <a:cxn ang="0">
                  <a:pos x="3014455" y="212786"/>
                </a:cxn>
                <a:cxn ang="0">
                  <a:pos x="3014455" y="212786"/>
                </a:cxn>
                <a:cxn ang="0">
                  <a:pos x="2254083" y="0"/>
                </a:cxn>
                <a:cxn ang="0">
                  <a:pos x="81959" y="1209792"/>
                </a:cxn>
                <a:cxn ang="0">
                  <a:pos x="35187" y="1381394"/>
                </a:cxn>
                <a:cxn ang="0">
                  <a:pos x="1781640" y="4511839"/>
                </a:cxn>
                <a:cxn ang="0">
                  <a:pos x="1953710" y="4561175"/>
                </a:cxn>
                <a:cxn ang="0">
                  <a:pos x="4507308" y="3136451"/>
                </a:cxn>
                <a:cxn ang="0">
                  <a:pos x="4557084" y="2964420"/>
                </a:cxn>
                <a:cxn ang="0">
                  <a:pos x="3020463" y="212786"/>
                </a:cxn>
                <a:cxn ang="0">
                  <a:pos x="3014455" y="212786"/>
                </a:cxn>
              </a:cxnLst>
              <a:rect l="0" t="0" r="0" b="0"/>
              <a:pathLst>
                <a:path w="10696" h="10708">
                  <a:moveTo>
                    <a:pt x="7025" y="496"/>
                  </a:moveTo>
                  <a:lnTo>
                    <a:pt x="7025" y="496"/>
                  </a:lnTo>
                  <a:cubicBezTo>
                    <a:pt x="5253" y="0"/>
                    <a:pt x="5253" y="0"/>
                    <a:pt x="5253" y="0"/>
                  </a:cubicBezTo>
                  <a:cubicBezTo>
                    <a:pt x="191" y="2820"/>
                    <a:pt x="191" y="2820"/>
                    <a:pt x="191" y="2820"/>
                  </a:cubicBezTo>
                  <a:cubicBezTo>
                    <a:pt x="55" y="2901"/>
                    <a:pt x="0" y="3078"/>
                    <a:pt x="82" y="3220"/>
                  </a:cubicBezTo>
                  <a:cubicBezTo>
                    <a:pt x="4152" y="10517"/>
                    <a:pt x="4152" y="10517"/>
                    <a:pt x="4152" y="10517"/>
                  </a:cubicBezTo>
                  <a:cubicBezTo>
                    <a:pt x="4234" y="10659"/>
                    <a:pt x="4410" y="10707"/>
                    <a:pt x="4553" y="10632"/>
                  </a:cubicBezTo>
                  <a:cubicBezTo>
                    <a:pt x="10504" y="7311"/>
                    <a:pt x="10504" y="7311"/>
                    <a:pt x="10504" y="7311"/>
                  </a:cubicBezTo>
                  <a:cubicBezTo>
                    <a:pt x="10647" y="7229"/>
                    <a:pt x="10695" y="7053"/>
                    <a:pt x="10620" y="6910"/>
                  </a:cubicBezTo>
                  <a:cubicBezTo>
                    <a:pt x="7039" y="496"/>
                    <a:pt x="7039" y="496"/>
                    <a:pt x="7039" y="496"/>
                  </a:cubicBezTo>
                  <a:lnTo>
                    <a:pt x="7025" y="496"/>
                  </a:lnTo>
                </a:path>
              </a:pathLst>
            </a:custGeom>
            <a:solidFill>
              <a:srgbClr val="E0E1E0">
                <a:alpha val="100000"/>
              </a:srgbClr>
            </a:solidFill>
            <a:ln w="9525">
              <a:noFill/>
            </a:ln>
          </p:spPr>
          <p:txBody>
            <a:bodyPr/>
            <a:lstStyle/>
            <a:p>
              <a:endParaRPr lang="zh-CN" altLang="en-US"/>
            </a:p>
          </p:txBody>
        </p:sp>
        <p:sp>
          <p:nvSpPr>
            <p:cNvPr id="16441" name="Freeform 236"/>
            <p:cNvSpPr/>
            <p:nvPr/>
          </p:nvSpPr>
          <p:spPr>
            <a:xfrm>
              <a:off x="15903605" y="3551711"/>
              <a:ext cx="758643" cy="484352"/>
            </a:xfrm>
            <a:custGeom>
              <a:avLst/>
              <a:gdLst/>
              <a:ahLst/>
              <a:cxnLst>
                <a:cxn ang="0">
                  <a:pos x="758214" y="215792"/>
                </a:cxn>
                <a:cxn ang="0">
                  <a:pos x="758214" y="215792"/>
                </a:cxn>
                <a:cxn ang="0">
                  <a:pos x="0" y="0"/>
                </a:cxn>
                <a:cxn ang="0">
                  <a:pos x="210376" y="375813"/>
                </a:cxn>
                <a:cxn ang="0">
                  <a:pos x="379536" y="425578"/>
                </a:cxn>
                <a:cxn ang="0">
                  <a:pos x="758214" y="215792"/>
                </a:cxn>
              </a:cxnLst>
              <a:rect l="0" t="0" r="0" b="0"/>
              <a:pathLst>
                <a:path w="1767" h="1129">
                  <a:moveTo>
                    <a:pt x="1766" y="503"/>
                  </a:moveTo>
                  <a:lnTo>
                    <a:pt x="1766" y="503"/>
                  </a:lnTo>
                  <a:cubicBezTo>
                    <a:pt x="0" y="0"/>
                    <a:pt x="0" y="0"/>
                    <a:pt x="0" y="0"/>
                  </a:cubicBezTo>
                  <a:cubicBezTo>
                    <a:pt x="490" y="876"/>
                    <a:pt x="490" y="876"/>
                    <a:pt x="490" y="876"/>
                  </a:cubicBezTo>
                  <a:cubicBezTo>
                    <a:pt x="490" y="876"/>
                    <a:pt x="619" y="1128"/>
                    <a:pt x="884" y="992"/>
                  </a:cubicBezTo>
                  <a:cubicBezTo>
                    <a:pt x="1142" y="849"/>
                    <a:pt x="1766" y="503"/>
                    <a:pt x="1766" y="503"/>
                  </a:cubicBezTo>
                </a:path>
              </a:pathLst>
            </a:custGeom>
            <a:solidFill>
              <a:srgbClr val="CFCFCE">
                <a:alpha val="100000"/>
              </a:srgbClr>
            </a:solidFill>
            <a:ln w="9525">
              <a:noFill/>
            </a:ln>
          </p:spPr>
          <p:txBody>
            <a:bodyPr/>
            <a:lstStyle/>
            <a:p>
              <a:endParaRPr lang="zh-CN" altLang="en-US"/>
            </a:p>
          </p:txBody>
        </p:sp>
        <p:sp>
          <p:nvSpPr>
            <p:cNvPr id="16442" name="Freeform 237"/>
            <p:cNvSpPr/>
            <p:nvPr/>
          </p:nvSpPr>
          <p:spPr>
            <a:xfrm>
              <a:off x="14059024" y="4632045"/>
              <a:ext cx="1044317" cy="730312"/>
            </a:xfrm>
            <a:custGeom>
              <a:avLst/>
              <a:gdLst/>
              <a:ahLst/>
              <a:cxnLst>
                <a:cxn ang="0">
                  <a:pos x="962368" y="280096"/>
                </a:cxn>
                <a:cxn ang="0">
                  <a:pos x="962368" y="280096"/>
                </a:cxn>
                <a:cxn ang="0">
                  <a:pos x="221821" y="694656"/>
                </a:cxn>
                <a:cxn ang="0">
                  <a:pos x="49770" y="647830"/>
                </a:cxn>
                <a:cxn ang="0">
                  <a:pos x="35182" y="618617"/>
                </a:cxn>
                <a:cxn ang="0">
                  <a:pos x="81520" y="449357"/>
                </a:cxn>
                <a:cxn ang="0">
                  <a:pos x="825070" y="34797"/>
                </a:cxn>
                <a:cxn ang="0">
                  <a:pos x="997121" y="81623"/>
                </a:cxn>
                <a:cxn ang="0">
                  <a:pos x="1011709" y="107828"/>
                </a:cxn>
                <a:cxn ang="0">
                  <a:pos x="962368" y="280096"/>
                </a:cxn>
              </a:cxnLst>
              <a:rect l="0" t="0" r="0" b="0"/>
              <a:pathLst>
                <a:path w="2434" h="1700">
                  <a:moveTo>
                    <a:pt x="2243" y="652"/>
                  </a:moveTo>
                  <a:lnTo>
                    <a:pt x="2243" y="652"/>
                  </a:lnTo>
                  <a:cubicBezTo>
                    <a:pt x="517" y="1617"/>
                    <a:pt x="517" y="1617"/>
                    <a:pt x="517" y="1617"/>
                  </a:cubicBezTo>
                  <a:cubicBezTo>
                    <a:pt x="374" y="1699"/>
                    <a:pt x="197" y="1644"/>
                    <a:pt x="116" y="1508"/>
                  </a:cubicBezTo>
                  <a:cubicBezTo>
                    <a:pt x="82" y="1440"/>
                    <a:pt x="82" y="1440"/>
                    <a:pt x="82" y="1440"/>
                  </a:cubicBezTo>
                  <a:cubicBezTo>
                    <a:pt x="0" y="1304"/>
                    <a:pt x="55" y="1121"/>
                    <a:pt x="190" y="1046"/>
                  </a:cubicBezTo>
                  <a:cubicBezTo>
                    <a:pt x="1923" y="81"/>
                    <a:pt x="1923" y="81"/>
                    <a:pt x="1923" y="81"/>
                  </a:cubicBezTo>
                  <a:cubicBezTo>
                    <a:pt x="2066" y="0"/>
                    <a:pt x="2243" y="54"/>
                    <a:pt x="2324" y="190"/>
                  </a:cubicBezTo>
                  <a:cubicBezTo>
                    <a:pt x="2358" y="251"/>
                    <a:pt x="2358" y="251"/>
                    <a:pt x="2358" y="251"/>
                  </a:cubicBezTo>
                  <a:cubicBezTo>
                    <a:pt x="2433" y="394"/>
                    <a:pt x="2385" y="577"/>
                    <a:pt x="2243" y="652"/>
                  </a:cubicBezTo>
                </a:path>
              </a:pathLst>
            </a:custGeom>
            <a:solidFill>
              <a:srgbClr val="BCBCBC">
                <a:alpha val="100000"/>
              </a:srgbClr>
            </a:solidFill>
            <a:ln w="9525">
              <a:noFill/>
            </a:ln>
          </p:spPr>
          <p:txBody>
            <a:bodyPr/>
            <a:lstStyle/>
            <a:p>
              <a:endParaRPr lang="zh-CN" altLang="en-US"/>
            </a:p>
          </p:txBody>
        </p:sp>
        <p:sp>
          <p:nvSpPr>
            <p:cNvPr id="16443" name="Freeform 238"/>
            <p:cNvSpPr/>
            <p:nvPr/>
          </p:nvSpPr>
          <p:spPr>
            <a:xfrm>
              <a:off x="14301184" y="4191209"/>
              <a:ext cx="2332686" cy="1379269"/>
            </a:xfrm>
            <a:custGeom>
              <a:avLst/>
              <a:gdLst/>
              <a:ahLst/>
              <a:cxnLst>
                <a:cxn ang="0">
                  <a:pos x="2288487" y="151441"/>
                </a:cxn>
                <a:cxn ang="0">
                  <a:pos x="2288487" y="151441"/>
                </a:cxn>
                <a:cxn ang="0">
                  <a:pos x="116720" y="1361251"/>
                </a:cxn>
                <a:cxn ang="0">
                  <a:pos x="26176" y="1335081"/>
                </a:cxn>
                <a:cxn ang="0">
                  <a:pos x="17594" y="1320495"/>
                </a:cxn>
                <a:cxn ang="0">
                  <a:pos x="43770" y="1229973"/>
                </a:cxn>
                <a:cxn ang="0">
                  <a:pos x="2212962" y="17589"/>
                </a:cxn>
                <a:cxn ang="0">
                  <a:pos x="2306081" y="43759"/>
                </a:cxn>
                <a:cxn ang="0">
                  <a:pos x="2314663" y="58345"/>
                </a:cxn>
                <a:cxn ang="0">
                  <a:pos x="2288487" y="151441"/>
                </a:cxn>
              </a:cxnLst>
              <a:rect l="0" t="0" r="0" b="0"/>
              <a:pathLst>
                <a:path w="5436" h="3215">
                  <a:moveTo>
                    <a:pt x="5333" y="353"/>
                  </a:moveTo>
                  <a:lnTo>
                    <a:pt x="5333" y="353"/>
                  </a:lnTo>
                  <a:cubicBezTo>
                    <a:pt x="272" y="3173"/>
                    <a:pt x="272" y="3173"/>
                    <a:pt x="272" y="3173"/>
                  </a:cubicBezTo>
                  <a:cubicBezTo>
                    <a:pt x="197" y="3214"/>
                    <a:pt x="102" y="3187"/>
                    <a:pt x="61" y="3112"/>
                  </a:cubicBezTo>
                  <a:cubicBezTo>
                    <a:pt x="41" y="3078"/>
                    <a:pt x="41" y="3078"/>
                    <a:pt x="41" y="3078"/>
                  </a:cubicBezTo>
                  <a:cubicBezTo>
                    <a:pt x="0" y="3003"/>
                    <a:pt x="27" y="2908"/>
                    <a:pt x="102" y="2867"/>
                  </a:cubicBezTo>
                  <a:cubicBezTo>
                    <a:pt x="5157" y="41"/>
                    <a:pt x="5157" y="41"/>
                    <a:pt x="5157" y="41"/>
                  </a:cubicBezTo>
                  <a:cubicBezTo>
                    <a:pt x="5232" y="0"/>
                    <a:pt x="5333" y="27"/>
                    <a:pt x="5374" y="102"/>
                  </a:cubicBezTo>
                  <a:cubicBezTo>
                    <a:pt x="5394" y="136"/>
                    <a:pt x="5394" y="136"/>
                    <a:pt x="5394" y="136"/>
                  </a:cubicBezTo>
                  <a:cubicBezTo>
                    <a:pt x="5435" y="211"/>
                    <a:pt x="5408" y="306"/>
                    <a:pt x="5333" y="353"/>
                  </a:cubicBezTo>
                </a:path>
              </a:pathLst>
            </a:custGeom>
            <a:solidFill>
              <a:srgbClr val="BCBCBC">
                <a:alpha val="100000"/>
              </a:srgbClr>
            </a:solidFill>
            <a:ln w="9525">
              <a:noFill/>
            </a:ln>
          </p:spPr>
          <p:txBody>
            <a:bodyPr/>
            <a:lstStyle/>
            <a:p>
              <a:endParaRPr lang="zh-CN" altLang="en-US"/>
            </a:p>
          </p:txBody>
        </p:sp>
        <p:sp>
          <p:nvSpPr>
            <p:cNvPr id="16444" name="Freeform 239"/>
            <p:cNvSpPr/>
            <p:nvPr/>
          </p:nvSpPr>
          <p:spPr>
            <a:xfrm>
              <a:off x="14403346" y="4374737"/>
              <a:ext cx="2332686" cy="1379268"/>
            </a:xfrm>
            <a:custGeom>
              <a:avLst/>
              <a:gdLst/>
              <a:ahLst/>
              <a:cxnLst>
                <a:cxn ang="0">
                  <a:pos x="2288487" y="148867"/>
                </a:cxn>
                <a:cxn ang="0">
                  <a:pos x="2288487" y="148867"/>
                </a:cxn>
                <a:cxn ang="0">
                  <a:pos x="116720" y="1361250"/>
                </a:cxn>
                <a:cxn ang="0">
                  <a:pos x="26176" y="1335080"/>
                </a:cxn>
                <a:cxn ang="0">
                  <a:pos x="17594" y="1320494"/>
                </a:cxn>
                <a:cxn ang="0">
                  <a:pos x="43770" y="1227398"/>
                </a:cxn>
                <a:cxn ang="0">
                  <a:pos x="2212533" y="17589"/>
                </a:cxn>
                <a:cxn ang="0">
                  <a:pos x="2306081" y="43759"/>
                </a:cxn>
                <a:cxn ang="0">
                  <a:pos x="2311659" y="58345"/>
                </a:cxn>
                <a:cxn ang="0">
                  <a:pos x="2288487" y="148867"/>
                </a:cxn>
              </a:cxnLst>
              <a:rect l="0" t="0" r="0" b="0"/>
              <a:pathLst>
                <a:path w="5436" h="3215">
                  <a:moveTo>
                    <a:pt x="5333" y="347"/>
                  </a:moveTo>
                  <a:lnTo>
                    <a:pt x="5333" y="347"/>
                  </a:lnTo>
                  <a:cubicBezTo>
                    <a:pt x="272" y="3173"/>
                    <a:pt x="272" y="3173"/>
                    <a:pt x="272" y="3173"/>
                  </a:cubicBezTo>
                  <a:cubicBezTo>
                    <a:pt x="197" y="3214"/>
                    <a:pt x="102" y="3187"/>
                    <a:pt x="61" y="3112"/>
                  </a:cubicBezTo>
                  <a:cubicBezTo>
                    <a:pt x="41" y="3078"/>
                    <a:pt x="41" y="3078"/>
                    <a:pt x="41" y="3078"/>
                  </a:cubicBezTo>
                  <a:cubicBezTo>
                    <a:pt x="0" y="3003"/>
                    <a:pt x="27" y="2901"/>
                    <a:pt x="102" y="2861"/>
                  </a:cubicBezTo>
                  <a:cubicBezTo>
                    <a:pt x="5156" y="41"/>
                    <a:pt x="5156" y="41"/>
                    <a:pt x="5156" y="41"/>
                  </a:cubicBezTo>
                  <a:cubicBezTo>
                    <a:pt x="5231" y="0"/>
                    <a:pt x="5333" y="27"/>
                    <a:pt x="5374" y="102"/>
                  </a:cubicBezTo>
                  <a:cubicBezTo>
                    <a:pt x="5387" y="136"/>
                    <a:pt x="5387" y="136"/>
                    <a:pt x="5387" y="136"/>
                  </a:cubicBezTo>
                  <a:cubicBezTo>
                    <a:pt x="5435" y="211"/>
                    <a:pt x="5408" y="306"/>
                    <a:pt x="5333" y="347"/>
                  </a:cubicBezTo>
                </a:path>
              </a:pathLst>
            </a:custGeom>
            <a:solidFill>
              <a:srgbClr val="BCBCBC">
                <a:alpha val="100000"/>
              </a:srgbClr>
            </a:solidFill>
            <a:ln w="9525">
              <a:noFill/>
            </a:ln>
          </p:spPr>
          <p:txBody>
            <a:bodyPr/>
            <a:lstStyle/>
            <a:p>
              <a:endParaRPr lang="zh-CN" altLang="en-US"/>
            </a:p>
          </p:txBody>
        </p:sp>
        <p:sp>
          <p:nvSpPr>
            <p:cNvPr id="16445" name="Freeform 240"/>
            <p:cNvSpPr/>
            <p:nvPr/>
          </p:nvSpPr>
          <p:spPr>
            <a:xfrm>
              <a:off x="14505505" y="4554472"/>
              <a:ext cx="2332686" cy="1379269"/>
            </a:xfrm>
            <a:custGeom>
              <a:avLst/>
              <a:gdLst/>
              <a:ahLst/>
              <a:cxnLst>
                <a:cxn ang="0">
                  <a:pos x="2285483" y="151870"/>
                </a:cxn>
                <a:cxn ang="0">
                  <a:pos x="2285483" y="151870"/>
                </a:cxn>
                <a:cxn ang="0">
                  <a:pos x="116720" y="1361251"/>
                </a:cxn>
                <a:cxn ang="0">
                  <a:pos x="26176" y="1335081"/>
                </a:cxn>
                <a:cxn ang="0">
                  <a:pos x="17594" y="1320495"/>
                </a:cxn>
                <a:cxn ang="0">
                  <a:pos x="43770" y="1230402"/>
                </a:cxn>
                <a:cxn ang="0">
                  <a:pos x="2212533" y="17589"/>
                </a:cxn>
                <a:cxn ang="0">
                  <a:pos x="2306081" y="43759"/>
                </a:cxn>
                <a:cxn ang="0">
                  <a:pos x="2311659" y="58345"/>
                </a:cxn>
                <a:cxn ang="0">
                  <a:pos x="2285483" y="151870"/>
                </a:cxn>
              </a:cxnLst>
              <a:rect l="0" t="0" r="0" b="0"/>
              <a:pathLst>
                <a:path w="5436" h="3215">
                  <a:moveTo>
                    <a:pt x="5326" y="354"/>
                  </a:moveTo>
                  <a:lnTo>
                    <a:pt x="5326" y="354"/>
                  </a:lnTo>
                  <a:cubicBezTo>
                    <a:pt x="272" y="3173"/>
                    <a:pt x="272" y="3173"/>
                    <a:pt x="272" y="3173"/>
                  </a:cubicBezTo>
                  <a:cubicBezTo>
                    <a:pt x="197" y="3214"/>
                    <a:pt x="102" y="3187"/>
                    <a:pt x="61" y="3112"/>
                  </a:cubicBezTo>
                  <a:cubicBezTo>
                    <a:pt x="41" y="3078"/>
                    <a:pt x="41" y="3078"/>
                    <a:pt x="41" y="3078"/>
                  </a:cubicBezTo>
                  <a:cubicBezTo>
                    <a:pt x="0" y="3003"/>
                    <a:pt x="27" y="2908"/>
                    <a:pt x="102" y="2868"/>
                  </a:cubicBezTo>
                  <a:cubicBezTo>
                    <a:pt x="5156" y="41"/>
                    <a:pt x="5156" y="41"/>
                    <a:pt x="5156" y="41"/>
                  </a:cubicBezTo>
                  <a:cubicBezTo>
                    <a:pt x="5231" y="0"/>
                    <a:pt x="5326" y="28"/>
                    <a:pt x="5374" y="102"/>
                  </a:cubicBezTo>
                  <a:cubicBezTo>
                    <a:pt x="5387" y="136"/>
                    <a:pt x="5387" y="136"/>
                    <a:pt x="5387" y="136"/>
                  </a:cubicBezTo>
                  <a:cubicBezTo>
                    <a:pt x="5435" y="211"/>
                    <a:pt x="5408" y="306"/>
                    <a:pt x="5326" y="354"/>
                  </a:cubicBezTo>
                </a:path>
              </a:pathLst>
            </a:custGeom>
            <a:solidFill>
              <a:srgbClr val="BCBCBC">
                <a:alpha val="100000"/>
              </a:srgbClr>
            </a:solidFill>
            <a:ln w="9525">
              <a:noFill/>
            </a:ln>
          </p:spPr>
          <p:txBody>
            <a:bodyPr/>
            <a:lstStyle/>
            <a:p>
              <a:endParaRPr lang="zh-CN" altLang="en-US"/>
            </a:p>
          </p:txBody>
        </p:sp>
        <p:sp>
          <p:nvSpPr>
            <p:cNvPr id="16446" name="Freeform 241"/>
            <p:cNvSpPr/>
            <p:nvPr/>
          </p:nvSpPr>
          <p:spPr>
            <a:xfrm>
              <a:off x="14607665" y="4738002"/>
              <a:ext cx="2328902" cy="1379268"/>
            </a:xfrm>
            <a:custGeom>
              <a:avLst/>
              <a:gdLst/>
              <a:ahLst/>
              <a:cxnLst>
                <a:cxn ang="0">
                  <a:pos x="2284718" y="148867"/>
                </a:cxn>
                <a:cxn ang="0">
                  <a:pos x="2284718" y="148867"/>
                </a:cxn>
                <a:cxn ang="0">
                  <a:pos x="116252" y="1361250"/>
                </a:cxn>
                <a:cxn ang="0">
                  <a:pos x="26167" y="1335080"/>
                </a:cxn>
                <a:cxn ang="0">
                  <a:pos x="17588" y="1320494"/>
                </a:cxn>
                <a:cxn ang="0">
                  <a:pos x="43755" y="1227398"/>
                </a:cxn>
                <a:cxn ang="0">
                  <a:pos x="2211792" y="17589"/>
                </a:cxn>
                <a:cxn ang="0">
                  <a:pos x="2305308" y="43759"/>
                </a:cxn>
                <a:cxn ang="0">
                  <a:pos x="2310885" y="58345"/>
                </a:cxn>
                <a:cxn ang="0">
                  <a:pos x="2284718" y="148867"/>
                </a:cxn>
              </a:cxnLst>
              <a:rect l="0" t="0" r="0" b="0"/>
              <a:pathLst>
                <a:path w="5429" h="3215">
                  <a:moveTo>
                    <a:pt x="5326" y="347"/>
                  </a:moveTo>
                  <a:lnTo>
                    <a:pt x="5326" y="347"/>
                  </a:lnTo>
                  <a:cubicBezTo>
                    <a:pt x="271" y="3173"/>
                    <a:pt x="271" y="3173"/>
                    <a:pt x="271" y="3173"/>
                  </a:cubicBezTo>
                  <a:cubicBezTo>
                    <a:pt x="197" y="3214"/>
                    <a:pt x="102" y="3187"/>
                    <a:pt x="61" y="3112"/>
                  </a:cubicBezTo>
                  <a:cubicBezTo>
                    <a:pt x="41" y="3078"/>
                    <a:pt x="41" y="3078"/>
                    <a:pt x="41" y="3078"/>
                  </a:cubicBezTo>
                  <a:cubicBezTo>
                    <a:pt x="0" y="3004"/>
                    <a:pt x="27" y="2902"/>
                    <a:pt x="102" y="2861"/>
                  </a:cubicBezTo>
                  <a:cubicBezTo>
                    <a:pt x="5156" y="41"/>
                    <a:pt x="5156" y="41"/>
                    <a:pt x="5156" y="41"/>
                  </a:cubicBezTo>
                  <a:cubicBezTo>
                    <a:pt x="5231" y="0"/>
                    <a:pt x="5326" y="28"/>
                    <a:pt x="5374" y="102"/>
                  </a:cubicBezTo>
                  <a:cubicBezTo>
                    <a:pt x="5387" y="136"/>
                    <a:pt x="5387" y="136"/>
                    <a:pt x="5387" y="136"/>
                  </a:cubicBezTo>
                  <a:cubicBezTo>
                    <a:pt x="5428" y="211"/>
                    <a:pt x="5401" y="306"/>
                    <a:pt x="5326" y="347"/>
                  </a:cubicBezTo>
                </a:path>
              </a:pathLst>
            </a:custGeom>
            <a:solidFill>
              <a:srgbClr val="BCBCBC">
                <a:alpha val="100000"/>
              </a:srgbClr>
            </a:solidFill>
            <a:ln w="9525">
              <a:noFill/>
            </a:ln>
          </p:spPr>
          <p:txBody>
            <a:bodyPr/>
            <a:lstStyle/>
            <a:p>
              <a:endParaRPr lang="zh-CN" altLang="en-US"/>
            </a:p>
          </p:txBody>
        </p:sp>
        <p:sp>
          <p:nvSpPr>
            <p:cNvPr id="16447" name="Freeform 242"/>
            <p:cNvSpPr/>
            <p:nvPr/>
          </p:nvSpPr>
          <p:spPr>
            <a:xfrm>
              <a:off x="14709827" y="4919633"/>
              <a:ext cx="2328902" cy="1379268"/>
            </a:xfrm>
            <a:custGeom>
              <a:avLst/>
              <a:gdLst/>
              <a:ahLst/>
              <a:cxnLst>
                <a:cxn ang="0">
                  <a:pos x="2284718" y="151488"/>
                </a:cxn>
                <a:cxn ang="0">
                  <a:pos x="2284718" y="151488"/>
                </a:cxn>
                <a:cxn ang="0">
                  <a:pos x="116252" y="1361673"/>
                </a:cxn>
                <a:cxn ang="0">
                  <a:pos x="26167" y="1335495"/>
                </a:cxn>
                <a:cxn ang="0">
                  <a:pos x="17159" y="1320475"/>
                </a:cxn>
                <a:cxn ang="0">
                  <a:pos x="43755" y="1230355"/>
                </a:cxn>
                <a:cxn ang="0">
                  <a:pos x="2211792" y="17166"/>
                </a:cxn>
                <a:cxn ang="0">
                  <a:pos x="2301877" y="43773"/>
                </a:cxn>
                <a:cxn ang="0">
                  <a:pos x="2310885" y="57934"/>
                </a:cxn>
                <a:cxn ang="0">
                  <a:pos x="2284718" y="151488"/>
                </a:cxn>
              </a:cxnLst>
              <a:rect l="0" t="0" r="0" b="0"/>
              <a:pathLst>
                <a:path w="5429" h="3214">
                  <a:moveTo>
                    <a:pt x="5326" y="353"/>
                  </a:moveTo>
                  <a:lnTo>
                    <a:pt x="5326" y="353"/>
                  </a:lnTo>
                  <a:cubicBezTo>
                    <a:pt x="271" y="3173"/>
                    <a:pt x="271" y="3173"/>
                    <a:pt x="271" y="3173"/>
                  </a:cubicBezTo>
                  <a:cubicBezTo>
                    <a:pt x="197" y="3213"/>
                    <a:pt x="102" y="3186"/>
                    <a:pt x="61" y="3112"/>
                  </a:cubicBezTo>
                  <a:cubicBezTo>
                    <a:pt x="40" y="3077"/>
                    <a:pt x="40" y="3077"/>
                    <a:pt x="40" y="3077"/>
                  </a:cubicBezTo>
                  <a:cubicBezTo>
                    <a:pt x="0" y="3003"/>
                    <a:pt x="27" y="2908"/>
                    <a:pt x="102" y="2867"/>
                  </a:cubicBezTo>
                  <a:cubicBezTo>
                    <a:pt x="5156" y="40"/>
                    <a:pt x="5156" y="40"/>
                    <a:pt x="5156" y="40"/>
                  </a:cubicBezTo>
                  <a:cubicBezTo>
                    <a:pt x="5231" y="0"/>
                    <a:pt x="5326" y="27"/>
                    <a:pt x="5366" y="102"/>
                  </a:cubicBezTo>
                  <a:cubicBezTo>
                    <a:pt x="5387" y="135"/>
                    <a:pt x="5387" y="135"/>
                    <a:pt x="5387" y="135"/>
                  </a:cubicBezTo>
                  <a:cubicBezTo>
                    <a:pt x="5428" y="210"/>
                    <a:pt x="5401" y="305"/>
                    <a:pt x="5326" y="353"/>
                  </a:cubicBezTo>
                </a:path>
              </a:pathLst>
            </a:custGeom>
            <a:solidFill>
              <a:srgbClr val="BCBCBC">
                <a:alpha val="100000"/>
              </a:srgbClr>
            </a:solidFill>
            <a:ln w="9525">
              <a:noFill/>
            </a:ln>
          </p:spPr>
          <p:txBody>
            <a:bodyPr/>
            <a:lstStyle/>
            <a:p>
              <a:endParaRPr lang="zh-CN" altLang="en-US"/>
            </a:p>
          </p:txBody>
        </p:sp>
        <p:sp>
          <p:nvSpPr>
            <p:cNvPr id="16448" name="Freeform 243"/>
            <p:cNvSpPr/>
            <p:nvPr/>
          </p:nvSpPr>
          <p:spPr>
            <a:xfrm>
              <a:off x="14808206" y="5103152"/>
              <a:ext cx="2332686" cy="1379269"/>
            </a:xfrm>
            <a:custGeom>
              <a:avLst/>
              <a:gdLst/>
              <a:ahLst/>
              <a:cxnLst>
                <a:cxn ang="0">
                  <a:pos x="2288916" y="148484"/>
                </a:cxn>
                <a:cxn ang="0">
                  <a:pos x="2288916" y="148484"/>
                </a:cxn>
                <a:cxn ang="0">
                  <a:pos x="119724" y="1361674"/>
                </a:cxn>
                <a:cxn ang="0">
                  <a:pos x="26605" y="1335496"/>
                </a:cxn>
                <a:cxn ang="0">
                  <a:pos x="20598" y="1320905"/>
                </a:cxn>
                <a:cxn ang="0">
                  <a:pos x="46774" y="1227352"/>
                </a:cxn>
                <a:cxn ang="0">
                  <a:pos x="2215966" y="17166"/>
                </a:cxn>
                <a:cxn ang="0">
                  <a:pos x="2306081" y="43773"/>
                </a:cxn>
                <a:cxn ang="0">
                  <a:pos x="2315092" y="58364"/>
                </a:cxn>
                <a:cxn ang="0">
                  <a:pos x="2288916" y="148484"/>
                </a:cxn>
              </a:cxnLst>
              <a:rect l="0" t="0" r="0" b="0"/>
              <a:pathLst>
                <a:path w="5436" h="3214">
                  <a:moveTo>
                    <a:pt x="5334" y="346"/>
                  </a:moveTo>
                  <a:lnTo>
                    <a:pt x="5334" y="346"/>
                  </a:lnTo>
                  <a:cubicBezTo>
                    <a:pt x="279" y="3173"/>
                    <a:pt x="279" y="3173"/>
                    <a:pt x="279" y="3173"/>
                  </a:cubicBezTo>
                  <a:cubicBezTo>
                    <a:pt x="204" y="3213"/>
                    <a:pt x="109" y="3186"/>
                    <a:pt x="62" y="3112"/>
                  </a:cubicBezTo>
                  <a:cubicBezTo>
                    <a:pt x="48" y="3078"/>
                    <a:pt x="48" y="3078"/>
                    <a:pt x="48" y="3078"/>
                  </a:cubicBezTo>
                  <a:cubicBezTo>
                    <a:pt x="0" y="3003"/>
                    <a:pt x="28" y="2908"/>
                    <a:pt x="109" y="2860"/>
                  </a:cubicBezTo>
                  <a:cubicBezTo>
                    <a:pt x="5164" y="40"/>
                    <a:pt x="5164" y="40"/>
                    <a:pt x="5164" y="40"/>
                  </a:cubicBezTo>
                  <a:cubicBezTo>
                    <a:pt x="5238" y="0"/>
                    <a:pt x="5334" y="27"/>
                    <a:pt x="5374" y="102"/>
                  </a:cubicBezTo>
                  <a:cubicBezTo>
                    <a:pt x="5395" y="136"/>
                    <a:pt x="5395" y="136"/>
                    <a:pt x="5395" y="136"/>
                  </a:cubicBezTo>
                  <a:cubicBezTo>
                    <a:pt x="5435" y="210"/>
                    <a:pt x="5408" y="305"/>
                    <a:pt x="5334" y="346"/>
                  </a:cubicBezTo>
                </a:path>
              </a:pathLst>
            </a:custGeom>
            <a:solidFill>
              <a:srgbClr val="BCBCBC">
                <a:alpha val="100000"/>
              </a:srgbClr>
            </a:solidFill>
            <a:ln w="9525">
              <a:noFill/>
            </a:ln>
          </p:spPr>
          <p:txBody>
            <a:bodyPr/>
            <a:lstStyle/>
            <a:p>
              <a:endParaRPr lang="zh-CN" altLang="en-US"/>
            </a:p>
          </p:txBody>
        </p:sp>
        <p:sp>
          <p:nvSpPr>
            <p:cNvPr id="16449" name="Freeform 244"/>
            <p:cNvSpPr/>
            <p:nvPr/>
          </p:nvSpPr>
          <p:spPr>
            <a:xfrm>
              <a:off x="14910369" y="5284784"/>
              <a:ext cx="2332686" cy="1379269"/>
            </a:xfrm>
            <a:custGeom>
              <a:avLst/>
              <a:gdLst/>
              <a:ahLst/>
              <a:cxnLst>
                <a:cxn ang="0">
                  <a:pos x="2288487" y="151441"/>
                </a:cxn>
                <a:cxn ang="0">
                  <a:pos x="2288487" y="151441"/>
                </a:cxn>
                <a:cxn ang="0">
                  <a:pos x="119724" y="1361251"/>
                </a:cxn>
                <a:cxn ang="0">
                  <a:pos x="26176" y="1335081"/>
                </a:cxn>
                <a:cxn ang="0">
                  <a:pos x="20598" y="1320495"/>
                </a:cxn>
                <a:cxn ang="0">
                  <a:pos x="43770" y="1229973"/>
                </a:cxn>
                <a:cxn ang="0">
                  <a:pos x="2215537" y="17589"/>
                </a:cxn>
                <a:cxn ang="0">
                  <a:pos x="2306081" y="43759"/>
                </a:cxn>
                <a:cxn ang="0">
                  <a:pos x="2315092" y="58345"/>
                </a:cxn>
                <a:cxn ang="0">
                  <a:pos x="2288487" y="151441"/>
                </a:cxn>
              </a:cxnLst>
              <a:rect l="0" t="0" r="0" b="0"/>
              <a:pathLst>
                <a:path w="5436" h="3215">
                  <a:moveTo>
                    <a:pt x="5333" y="353"/>
                  </a:moveTo>
                  <a:lnTo>
                    <a:pt x="5333" y="353"/>
                  </a:lnTo>
                  <a:cubicBezTo>
                    <a:pt x="279" y="3173"/>
                    <a:pt x="279" y="3173"/>
                    <a:pt x="279" y="3173"/>
                  </a:cubicBezTo>
                  <a:cubicBezTo>
                    <a:pt x="204" y="3214"/>
                    <a:pt x="109" y="3187"/>
                    <a:pt x="61" y="3112"/>
                  </a:cubicBezTo>
                  <a:cubicBezTo>
                    <a:pt x="48" y="3078"/>
                    <a:pt x="48" y="3078"/>
                    <a:pt x="48" y="3078"/>
                  </a:cubicBezTo>
                  <a:cubicBezTo>
                    <a:pt x="0" y="3003"/>
                    <a:pt x="28" y="2908"/>
                    <a:pt x="102" y="2867"/>
                  </a:cubicBezTo>
                  <a:cubicBezTo>
                    <a:pt x="5163" y="41"/>
                    <a:pt x="5163" y="41"/>
                    <a:pt x="5163" y="41"/>
                  </a:cubicBezTo>
                  <a:cubicBezTo>
                    <a:pt x="5238" y="0"/>
                    <a:pt x="5333" y="27"/>
                    <a:pt x="5374" y="102"/>
                  </a:cubicBezTo>
                  <a:cubicBezTo>
                    <a:pt x="5395" y="136"/>
                    <a:pt x="5395" y="136"/>
                    <a:pt x="5395" y="136"/>
                  </a:cubicBezTo>
                  <a:cubicBezTo>
                    <a:pt x="5435" y="211"/>
                    <a:pt x="5408" y="306"/>
                    <a:pt x="5333" y="353"/>
                  </a:cubicBezTo>
                </a:path>
              </a:pathLst>
            </a:custGeom>
            <a:solidFill>
              <a:srgbClr val="BCBCBC">
                <a:alpha val="100000"/>
              </a:srgbClr>
            </a:solidFill>
            <a:ln w="9525">
              <a:noFill/>
            </a:ln>
          </p:spPr>
          <p:txBody>
            <a:bodyPr/>
            <a:lstStyle/>
            <a:p>
              <a:endParaRPr lang="zh-CN" altLang="en-US"/>
            </a:p>
          </p:txBody>
        </p:sp>
        <p:sp>
          <p:nvSpPr>
            <p:cNvPr id="16450" name="Freeform 245"/>
            <p:cNvSpPr/>
            <p:nvPr/>
          </p:nvSpPr>
          <p:spPr>
            <a:xfrm>
              <a:off x="15012529" y="5468314"/>
              <a:ext cx="2332686" cy="1379268"/>
            </a:xfrm>
            <a:custGeom>
              <a:avLst/>
              <a:gdLst/>
              <a:ahLst/>
              <a:cxnLst>
                <a:cxn ang="0">
                  <a:pos x="2288487" y="148867"/>
                </a:cxn>
                <a:cxn ang="0">
                  <a:pos x="2288487" y="148867"/>
                </a:cxn>
                <a:cxn ang="0">
                  <a:pos x="119724" y="1361250"/>
                </a:cxn>
                <a:cxn ang="0">
                  <a:pos x="26176" y="1335080"/>
                </a:cxn>
                <a:cxn ang="0">
                  <a:pos x="17594" y="1320494"/>
                </a:cxn>
                <a:cxn ang="0">
                  <a:pos x="43770" y="1226969"/>
                </a:cxn>
                <a:cxn ang="0">
                  <a:pos x="2215537" y="17589"/>
                </a:cxn>
                <a:cxn ang="0">
                  <a:pos x="2306081" y="43759"/>
                </a:cxn>
                <a:cxn ang="0">
                  <a:pos x="2314663" y="58345"/>
                </a:cxn>
                <a:cxn ang="0">
                  <a:pos x="2288487" y="148867"/>
                </a:cxn>
              </a:cxnLst>
              <a:rect l="0" t="0" r="0" b="0"/>
              <a:pathLst>
                <a:path w="5436" h="3215">
                  <a:moveTo>
                    <a:pt x="5333" y="347"/>
                  </a:moveTo>
                  <a:lnTo>
                    <a:pt x="5333" y="347"/>
                  </a:lnTo>
                  <a:cubicBezTo>
                    <a:pt x="279" y="3173"/>
                    <a:pt x="279" y="3173"/>
                    <a:pt x="279" y="3173"/>
                  </a:cubicBezTo>
                  <a:cubicBezTo>
                    <a:pt x="204" y="3214"/>
                    <a:pt x="102" y="3187"/>
                    <a:pt x="61" y="3112"/>
                  </a:cubicBezTo>
                  <a:cubicBezTo>
                    <a:pt x="41" y="3078"/>
                    <a:pt x="41" y="3078"/>
                    <a:pt x="41" y="3078"/>
                  </a:cubicBezTo>
                  <a:cubicBezTo>
                    <a:pt x="0" y="3003"/>
                    <a:pt x="27" y="2908"/>
                    <a:pt x="102" y="2860"/>
                  </a:cubicBezTo>
                  <a:cubicBezTo>
                    <a:pt x="5163" y="41"/>
                    <a:pt x="5163" y="41"/>
                    <a:pt x="5163" y="41"/>
                  </a:cubicBezTo>
                  <a:cubicBezTo>
                    <a:pt x="5238" y="0"/>
                    <a:pt x="5333" y="27"/>
                    <a:pt x="5374" y="102"/>
                  </a:cubicBezTo>
                  <a:cubicBezTo>
                    <a:pt x="5394" y="136"/>
                    <a:pt x="5394" y="136"/>
                    <a:pt x="5394" y="136"/>
                  </a:cubicBezTo>
                  <a:cubicBezTo>
                    <a:pt x="5435" y="211"/>
                    <a:pt x="5408" y="306"/>
                    <a:pt x="5333" y="347"/>
                  </a:cubicBezTo>
                </a:path>
              </a:pathLst>
            </a:custGeom>
            <a:solidFill>
              <a:srgbClr val="BCBCBC">
                <a:alpha val="100000"/>
              </a:srgbClr>
            </a:solidFill>
            <a:ln w="9525">
              <a:noFill/>
            </a:ln>
          </p:spPr>
          <p:txBody>
            <a:bodyPr/>
            <a:lstStyle/>
            <a:p>
              <a:endParaRPr lang="zh-CN" altLang="en-US"/>
            </a:p>
          </p:txBody>
        </p:sp>
        <p:sp>
          <p:nvSpPr>
            <p:cNvPr id="16451" name="Freeform 246"/>
            <p:cNvSpPr/>
            <p:nvPr/>
          </p:nvSpPr>
          <p:spPr>
            <a:xfrm>
              <a:off x="15114692" y="5648049"/>
              <a:ext cx="2332686" cy="1379269"/>
            </a:xfrm>
            <a:custGeom>
              <a:avLst/>
              <a:gdLst/>
              <a:ahLst/>
              <a:cxnLst>
                <a:cxn ang="0">
                  <a:pos x="2288487" y="151870"/>
                </a:cxn>
                <a:cxn ang="0">
                  <a:pos x="2288487" y="151870"/>
                </a:cxn>
                <a:cxn ang="0">
                  <a:pos x="119724" y="1361251"/>
                </a:cxn>
                <a:cxn ang="0">
                  <a:pos x="26176" y="1335081"/>
                </a:cxn>
                <a:cxn ang="0">
                  <a:pos x="17594" y="1320495"/>
                </a:cxn>
                <a:cxn ang="0">
                  <a:pos x="43770" y="1230402"/>
                </a:cxn>
                <a:cxn ang="0">
                  <a:pos x="2215537" y="17589"/>
                </a:cxn>
                <a:cxn ang="0">
                  <a:pos x="2306081" y="43759"/>
                </a:cxn>
                <a:cxn ang="0">
                  <a:pos x="2314663" y="58345"/>
                </a:cxn>
                <a:cxn ang="0">
                  <a:pos x="2288487" y="151870"/>
                </a:cxn>
              </a:cxnLst>
              <a:rect l="0" t="0" r="0" b="0"/>
              <a:pathLst>
                <a:path w="5436" h="3215">
                  <a:moveTo>
                    <a:pt x="5333" y="354"/>
                  </a:moveTo>
                  <a:lnTo>
                    <a:pt x="5333" y="354"/>
                  </a:lnTo>
                  <a:cubicBezTo>
                    <a:pt x="279" y="3173"/>
                    <a:pt x="279" y="3173"/>
                    <a:pt x="279" y="3173"/>
                  </a:cubicBezTo>
                  <a:cubicBezTo>
                    <a:pt x="197" y="3214"/>
                    <a:pt x="102" y="3187"/>
                    <a:pt x="61" y="3112"/>
                  </a:cubicBezTo>
                  <a:cubicBezTo>
                    <a:pt x="41" y="3078"/>
                    <a:pt x="41" y="3078"/>
                    <a:pt x="41" y="3078"/>
                  </a:cubicBezTo>
                  <a:cubicBezTo>
                    <a:pt x="0" y="3003"/>
                    <a:pt x="27" y="2908"/>
                    <a:pt x="102" y="2868"/>
                  </a:cubicBezTo>
                  <a:cubicBezTo>
                    <a:pt x="5163" y="41"/>
                    <a:pt x="5163" y="41"/>
                    <a:pt x="5163" y="41"/>
                  </a:cubicBezTo>
                  <a:cubicBezTo>
                    <a:pt x="5238" y="0"/>
                    <a:pt x="5333" y="28"/>
                    <a:pt x="5374" y="102"/>
                  </a:cubicBezTo>
                  <a:cubicBezTo>
                    <a:pt x="5394" y="136"/>
                    <a:pt x="5394" y="136"/>
                    <a:pt x="5394" y="136"/>
                  </a:cubicBezTo>
                  <a:cubicBezTo>
                    <a:pt x="5435" y="211"/>
                    <a:pt x="5408" y="313"/>
                    <a:pt x="5333" y="354"/>
                  </a:cubicBezTo>
                </a:path>
              </a:pathLst>
            </a:custGeom>
            <a:solidFill>
              <a:srgbClr val="BCBCBC">
                <a:alpha val="100000"/>
              </a:srgbClr>
            </a:solidFill>
            <a:ln w="9525">
              <a:noFill/>
            </a:ln>
          </p:spPr>
          <p:txBody>
            <a:bodyPr/>
            <a:lstStyle/>
            <a:p>
              <a:endParaRPr lang="zh-CN" altLang="en-US"/>
            </a:p>
          </p:txBody>
        </p:sp>
        <p:sp>
          <p:nvSpPr>
            <p:cNvPr id="16452" name="Freeform 247"/>
            <p:cNvSpPr/>
            <p:nvPr/>
          </p:nvSpPr>
          <p:spPr>
            <a:xfrm>
              <a:off x="15216851" y="5831577"/>
              <a:ext cx="2332686" cy="1379268"/>
            </a:xfrm>
            <a:custGeom>
              <a:avLst/>
              <a:gdLst/>
              <a:ahLst/>
              <a:cxnLst>
                <a:cxn ang="0">
                  <a:pos x="2288487" y="148867"/>
                </a:cxn>
                <a:cxn ang="0">
                  <a:pos x="2288487" y="148867"/>
                </a:cxn>
                <a:cxn ang="0">
                  <a:pos x="116720" y="1361250"/>
                </a:cxn>
                <a:cxn ang="0">
                  <a:pos x="26176" y="1335080"/>
                </a:cxn>
                <a:cxn ang="0">
                  <a:pos x="17594" y="1320494"/>
                </a:cxn>
                <a:cxn ang="0">
                  <a:pos x="43770" y="1227398"/>
                </a:cxn>
                <a:cxn ang="0">
                  <a:pos x="2212533" y="17589"/>
                </a:cxn>
                <a:cxn ang="0">
                  <a:pos x="2306081" y="43759"/>
                </a:cxn>
                <a:cxn ang="0">
                  <a:pos x="2314663" y="58345"/>
                </a:cxn>
                <a:cxn ang="0">
                  <a:pos x="2288487" y="148867"/>
                </a:cxn>
              </a:cxnLst>
              <a:rect l="0" t="0" r="0" b="0"/>
              <a:pathLst>
                <a:path w="5436" h="3215">
                  <a:moveTo>
                    <a:pt x="5333" y="347"/>
                  </a:moveTo>
                  <a:lnTo>
                    <a:pt x="5333" y="347"/>
                  </a:lnTo>
                  <a:cubicBezTo>
                    <a:pt x="272" y="3173"/>
                    <a:pt x="272" y="3173"/>
                    <a:pt x="272" y="3173"/>
                  </a:cubicBezTo>
                  <a:cubicBezTo>
                    <a:pt x="197" y="3214"/>
                    <a:pt x="102" y="3187"/>
                    <a:pt x="61" y="3112"/>
                  </a:cubicBezTo>
                  <a:cubicBezTo>
                    <a:pt x="41" y="3078"/>
                    <a:pt x="41" y="3078"/>
                    <a:pt x="41" y="3078"/>
                  </a:cubicBezTo>
                  <a:cubicBezTo>
                    <a:pt x="0" y="3004"/>
                    <a:pt x="27" y="2908"/>
                    <a:pt x="102" y="2861"/>
                  </a:cubicBezTo>
                  <a:cubicBezTo>
                    <a:pt x="5156" y="41"/>
                    <a:pt x="5156" y="41"/>
                    <a:pt x="5156" y="41"/>
                  </a:cubicBezTo>
                  <a:cubicBezTo>
                    <a:pt x="5238" y="0"/>
                    <a:pt x="5333" y="27"/>
                    <a:pt x="5374" y="102"/>
                  </a:cubicBezTo>
                  <a:cubicBezTo>
                    <a:pt x="5394" y="136"/>
                    <a:pt x="5394" y="136"/>
                    <a:pt x="5394" y="136"/>
                  </a:cubicBezTo>
                  <a:cubicBezTo>
                    <a:pt x="5435" y="211"/>
                    <a:pt x="5408" y="306"/>
                    <a:pt x="5333" y="347"/>
                  </a:cubicBezTo>
                </a:path>
              </a:pathLst>
            </a:custGeom>
            <a:solidFill>
              <a:srgbClr val="BCBCBC">
                <a:alpha val="100000"/>
              </a:srgbClr>
            </a:solidFill>
            <a:ln w="9525">
              <a:noFill/>
            </a:ln>
          </p:spPr>
          <p:txBody>
            <a:bodyPr/>
            <a:lstStyle/>
            <a:p>
              <a:endParaRPr lang="zh-CN" altLang="en-US"/>
            </a:p>
          </p:txBody>
        </p:sp>
        <p:sp>
          <p:nvSpPr>
            <p:cNvPr id="16453" name="Freeform 248"/>
            <p:cNvSpPr/>
            <p:nvPr/>
          </p:nvSpPr>
          <p:spPr>
            <a:xfrm>
              <a:off x="15319013" y="6013210"/>
              <a:ext cx="2332686" cy="1379268"/>
            </a:xfrm>
            <a:custGeom>
              <a:avLst/>
              <a:gdLst/>
              <a:ahLst/>
              <a:cxnLst>
                <a:cxn ang="0">
                  <a:pos x="2288487" y="151488"/>
                </a:cxn>
                <a:cxn ang="0">
                  <a:pos x="2288487" y="151488"/>
                </a:cxn>
                <a:cxn ang="0">
                  <a:pos x="116291" y="1361673"/>
                </a:cxn>
                <a:cxn ang="0">
                  <a:pos x="26176" y="1335066"/>
                </a:cxn>
                <a:cxn ang="0">
                  <a:pos x="17594" y="1320475"/>
                </a:cxn>
                <a:cxn ang="0">
                  <a:pos x="43770" y="1230355"/>
                </a:cxn>
                <a:cxn ang="0">
                  <a:pos x="2212533" y="17166"/>
                </a:cxn>
                <a:cxn ang="0">
                  <a:pos x="2305652" y="43773"/>
                </a:cxn>
                <a:cxn ang="0">
                  <a:pos x="2314663" y="58364"/>
                </a:cxn>
                <a:cxn ang="0">
                  <a:pos x="2288487" y="151488"/>
                </a:cxn>
              </a:cxnLst>
              <a:rect l="0" t="0" r="0" b="0"/>
              <a:pathLst>
                <a:path w="5436" h="3214">
                  <a:moveTo>
                    <a:pt x="5333" y="353"/>
                  </a:moveTo>
                  <a:lnTo>
                    <a:pt x="5333" y="353"/>
                  </a:lnTo>
                  <a:cubicBezTo>
                    <a:pt x="271" y="3173"/>
                    <a:pt x="271" y="3173"/>
                    <a:pt x="271" y="3173"/>
                  </a:cubicBezTo>
                  <a:cubicBezTo>
                    <a:pt x="197" y="3213"/>
                    <a:pt x="102" y="3186"/>
                    <a:pt x="61" y="3111"/>
                  </a:cubicBezTo>
                  <a:cubicBezTo>
                    <a:pt x="41" y="3077"/>
                    <a:pt x="41" y="3077"/>
                    <a:pt x="41" y="3077"/>
                  </a:cubicBezTo>
                  <a:cubicBezTo>
                    <a:pt x="0" y="3003"/>
                    <a:pt x="27" y="2908"/>
                    <a:pt x="102" y="2867"/>
                  </a:cubicBezTo>
                  <a:cubicBezTo>
                    <a:pt x="5156" y="40"/>
                    <a:pt x="5156" y="40"/>
                    <a:pt x="5156" y="40"/>
                  </a:cubicBezTo>
                  <a:cubicBezTo>
                    <a:pt x="5231" y="0"/>
                    <a:pt x="5333" y="27"/>
                    <a:pt x="5373" y="102"/>
                  </a:cubicBezTo>
                  <a:cubicBezTo>
                    <a:pt x="5394" y="136"/>
                    <a:pt x="5394" y="136"/>
                    <a:pt x="5394" y="136"/>
                  </a:cubicBezTo>
                  <a:cubicBezTo>
                    <a:pt x="5435" y="210"/>
                    <a:pt x="5407" y="312"/>
                    <a:pt x="5333" y="353"/>
                  </a:cubicBezTo>
                </a:path>
              </a:pathLst>
            </a:custGeom>
            <a:solidFill>
              <a:srgbClr val="BCBCBC">
                <a:alpha val="100000"/>
              </a:srgbClr>
            </a:solidFill>
            <a:ln w="9525">
              <a:noFill/>
            </a:ln>
          </p:spPr>
          <p:txBody>
            <a:bodyPr/>
            <a:lstStyle/>
            <a:p>
              <a:endParaRPr lang="zh-CN" altLang="en-US"/>
            </a:p>
          </p:txBody>
        </p:sp>
        <p:sp>
          <p:nvSpPr>
            <p:cNvPr id="16454" name="Freeform 249"/>
            <p:cNvSpPr/>
            <p:nvPr/>
          </p:nvSpPr>
          <p:spPr>
            <a:xfrm>
              <a:off x="15421176" y="6196730"/>
              <a:ext cx="2332686" cy="1379269"/>
            </a:xfrm>
            <a:custGeom>
              <a:avLst/>
              <a:gdLst/>
              <a:ahLst/>
              <a:cxnLst>
                <a:cxn ang="0">
                  <a:pos x="2288479" y="148484"/>
                </a:cxn>
                <a:cxn ang="0">
                  <a:pos x="2288479" y="148484"/>
                </a:cxn>
                <a:cxn ang="0">
                  <a:pos x="116312" y="1361245"/>
                </a:cxn>
                <a:cxn ang="0">
                  <a:pos x="26181" y="1335067"/>
                </a:cxn>
                <a:cxn ang="0">
                  <a:pos x="17168" y="1320476"/>
                </a:cxn>
                <a:cxn ang="0">
                  <a:pos x="43349" y="1227352"/>
                </a:cxn>
                <a:cxn ang="0">
                  <a:pos x="2212940" y="17166"/>
                </a:cxn>
                <a:cxn ang="0">
                  <a:pos x="2306076" y="43344"/>
                </a:cxn>
                <a:cxn ang="0">
                  <a:pos x="2315089" y="58364"/>
                </a:cxn>
                <a:cxn ang="0">
                  <a:pos x="2288479" y="148484"/>
                </a:cxn>
              </a:cxnLst>
              <a:rect l="0" t="0" r="0" b="0"/>
              <a:pathLst>
                <a:path w="5435" h="3214">
                  <a:moveTo>
                    <a:pt x="5332" y="346"/>
                  </a:moveTo>
                  <a:lnTo>
                    <a:pt x="5332" y="346"/>
                  </a:lnTo>
                  <a:cubicBezTo>
                    <a:pt x="271" y="3172"/>
                    <a:pt x="271" y="3172"/>
                    <a:pt x="271" y="3172"/>
                  </a:cubicBezTo>
                  <a:cubicBezTo>
                    <a:pt x="197" y="3213"/>
                    <a:pt x="101" y="3185"/>
                    <a:pt x="61" y="3111"/>
                  </a:cubicBezTo>
                  <a:cubicBezTo>
                    <a:pt x="40" y="3077"/>
                    <a:pt x="40" y="3077"/>
                    <a:pt x="40" y="3077"/>
                  </a:cubicBezTo>
                  <a:cubicBezTo>
                    <a:pt x="0" y="3003"/>
                    <a:pt x="27" y="2908"/>
                    <a:pt x="101" y="2860"/>
                  </a:cubicBezTo>
                  <a:cubicBezTo>
                    <a:pt x="5156" y="40"/>
                    <a:pt x="5156" y="40"/>
                    <a:pt x="5156" y="40"/>
                  </a:cubicBezTo>
                  <a:cubicBezTo>
                    <a:pt x="5230" y="0"/>
                    <a:pt x="5332" y="27"/>
                    <a:pt x="5373" y="101"/>
                  </a:cubicBezTo>
                  <a:cubicBezTo>
                    <a:pt x="5394" y="136"/>
                    <a:pt x="5394" y="136"/>
                    <a:pt x="5394" y="136"/>
                  </a:cubicBezTo>
                  <a:cubicBezTo>
                    <a:pt x="5434" y="210"/>
                    <a:pt x="5407" y="305"/>
                    <a:pt x="5332" y="346"/>
                  </a:cubicBezTo>
                </a:path>
              </a:pathLst>
            </a:custGeom>
            <a:solidFill>
              <a:srgbClr val="BCBCBC">
                <a:alpha val="100000"/>
              </a:srgbClr>
            </a:solidFill>
            <a:ln w="9525">
              <a:noFill/>
            </a:ln>
          </p:spPr>
          <p:txBody>
            <a:bodyPr/>
            <a:lstStyle/>
            <a:p>
              <a:endParaRPr lang="zh-CN" altLang="en-US"/>
            </a:p>
          </p:txBody>
        </p:sp>
        <p:sp>
          <p:nvSpPr>
            <p:cNvPr id="16455" name="Freeform 250"/>
            <p:cNvSpPr/>
            <p:nvPr/>
          </p:nvSpPr>
          <p:spPr>
            <a:xfrm>
              <a:off x="15521442" y="6376474"/>
              <a:ext cx="2332685" cy="1381161"/>
            </a:xfrm>
            <a:custGeom>
              <a:avLst/>
              <a:gdLst/>
              <a:ahLst/>
              <a:cxnLst>
                <a:cxn ang="0">
                  <a:pos x="2285911" y="151366"/>
                </a:cxn>
                <a:cxn ang="0">
                  <a:pos x="2285911" y="151366"/>
                </a:cxn>
                <a:cxn ang="0">
                  <a:pos x="116720" y="1360150"/>
                </a:cxn>
                <a:cxn ang="0">
                  <a:pos x="26176" y="1333993"/>
                </a:cxn>
                <a:cxn ang="0">
                  <a:pos x="17594" y="1319414"/>
                </a:cxn>
                <a:cxn ang="0">
                  <a:pos x="43770" y="1228937"/>
                </a:cxn>
                <a:cxn ang="0">
                  <a:pos x="2212961" y="17581"/>
                </a:cxn>
                <a:cxn ang="0">
                  <a:pos x="2306080" y="43737"/>
                </a:cxn>
                <a:cxn ang="0">
                  <a:pos x="2312087" y="58317"/>
                </a:cxn>
                <a:cxn ang="0">
                  <a:pos x="2285911" y="151366"/>
                </a:cxn>
              </a:cxnLst>
              <a:rect l="0" t="0" r="0" b="0"/>
              <a:pathLst>
                <a:path w="5436" h="3221">
                  <a:moveTo>
                    <a:pt x="5327" y="353"/>
                  </a:moveTo>
                  <a:lnTo>
                    <a:pt x="5327" y="353"/>
                  </a:lnTo>
                  <a:cubicBezTo>
                    <a:pt x="272" y="3172"/>
                    <a:pt x="272" y="3172"/>
                    <a:pt x="272" y="3172"/>
                  </a:cubicBezTo>
                  <a:cubicBezTo>
                    <a:pt x="197" y="3220"/>
                    <a:pt x="102" y="3192"/>
                    <a:pt x="61" y="3111"/>
                  </a:cubicBezTo>
                  <a:cubicBezTo>
                    <a:pt x="41" y="3077"/>
                    <a:pt x="41" y="3077"/>
                    <a:pt x="41" y="3077"/>
                  </a:cubicBezTo>
                  <a:cubicBezTo>
                    <a:pt x="0" y="3002"/>
                    <a:pt x="28" y="2907"/>
                    <a:pt x="102" y="2866"/>
                  </a:cubicBezTo>
                  <a:cubicBezTo>
                    <a:pt x="5157" y="41"/>
                    <a:pt x="5157" y="41"/>
                    <a:pt x="5157" y="41"/>
                  </a:cubicBezTo>
                  <a:cubicBezTo>
                    <a:pt x="5231" y="0"/>
                    <a:pt x="5327" y="27"/>
                    <a:pt x="5374" y="102"/>
                  </a:cubicBezTo>
                  <a:cubicBezTo>
                    <a:pt x="5388" y="136"/>
                    <a:pt x="5388" y="136"/>
                    <a:pt x="5388" y="136"/>
                  </a:cubicBezTo>
                  <a:cubicBezTo>
                    <a:pt x="5435" y="211"/>
                    <a:pt x="5408" y="313"/>
                    <a:pt x="5327" y="353"/>
                  </a:cubicBezTo>
                </a:path>
              </a:pathLst>
            </a:custGeom>
            <a:solidFill>
              <a:srgbClr val="BCBCBC">
                <a:alpha val="100000"/>
              </a:srgbClr>
            </a:solidFill>
            <a:ln w="9525">
              <a:noFill/>
            </a:ln>
          </p:spPr>
          <p:txBody>
            <a:bodyPr/>
            <a:lstStyle/>
            <a:p>
              <a:endParaRPr lang="zh-CN" altLang="en-US"/>
            </a:p>
          </p:txBody>
        </p:sp>
        <p:sp>
          <p:nvSpPr>
            <p:cNvPr id="16456" name="Freeform 251"/>
            <p:cNvSpPr/>
            <p:nvPr/>
          </p:nvSpPr>
          <p:spPr>
            <a:xfrm>
              <a:off x="16251711" y="3911192"/>
              <a:ext cx="2533225" cy="3125586"/>
            </a:xfrm>
            <a:custGeom>
              <a:avLst/>
              <a:gdLst/>
              <a:ahLst/>
              <a:cxnLst>
                <a:cxn ang="0">
                  <a:pos x="2226492" y="3125157"/>
                </a:cxn>
                <a:cxn ang="0">
                  <a:pos x="2226492" y="3125157"/>
                </a:cxn>
                <a:cxn ang="0">
                  <a:pos x="305875" y="3125157"/>
                </a:cxn>
                <a:cxn ang="0">
                  <a:pos x="0" y="2818819"/>
                </a:cxn>
                <a:cxn ang="0">
                  <a:pos x="0" y="308912"/>
                </a:cxn>
                <a:cxn ang="0">
                  <a:pos x="305875" y="0"/>
                </a:cxn>
                <a:cxn ang="0">
                  <a:pos x="2226492" y="0"/>
                </a:cxn>
                <a:cxn ang="0">
                  <a:pos x="2532796" y="308912"/>
                </a:cxn>
                <a:cxn ang="0">
                  <a:pos x="2532796" y="2818819"/>
                </a:cxn>
                <a:cxn ang="0">
                  <a:pos x="2226492" y="3125157"/>
                </a:cxn>
              </a:cxnLst>
              <a:rect l="0" t="0" r="0" b="0"/>
              <a:pathLst>
                <a:path w="5905" h="7285">
                  <a:moveTo>
                    <a:pt x="5190" y="7284"/>
                  </a:moveTo>
                  <a:lnTo>
                    <a:pt x="5190" y="7284"/>
                  </a:lnTo>
                  <a:cubicBezTo>
                    <a:pt x="713" y="7284"/>
                    <a:pt x="713" y="7284"/>
                    <a:pt x="713" y="7284"/>
                  </a:cubicBezTo>
                  <a:cubicBezTo>
                    <a:pt x="319" y="7284"/>
                    <a:pt x="0" y="6964"/>
                    <a:pt x="0" y="6570"/>
                  </a:cubicBezTo>
                  <a:cubicBezTo>
                    <a:pt x="0" y="720"/>
                    <a:pt x="0" y="720"/>
                    <a:pt x="0" y="720"/>
                  </a:cubicBezTo>
                  <a:cubicBezTo>
                    <a:pt x="0" y="326"/>
                    <a:pt x="319" y="0"/>
                    <a:pt x="713" y="0"/>
                  </a:cubicBezTo>
                  <a:cubicBezTo>
                    <a:pt x="5190" y="0"/>
                    <a:pt x="5190" y="0"/>
                    <a:pt x="5190" y="0"/>
                  </a:cubicBezTo>
                  <a:cubicBezTo>
                    <a:pt x="5585" y="0"/>
                    <a:pt x="5904" y="326"/>
                    <a:pt x="5904" y="720"/>
                  </a:cubicBezTo>
                  <a:cubicBezTo>
                    <a:pt x="5904" y="6570"/>
                    <a:pt x="5904" y="6570"/>
                    <a:pt x="5904" y="6570"/>
                  </a:cubicBezTo>
                  <a:cubicBezTo>
                    <a:pt x="5904" y="6964"/>
                    <a:pt x="5585" y="7284"/>
                    <a:pt x="5190" y="7284"/>
                  </a:cubicBezTo>
                </a:path>
              </a:pathLst>
            </a:custGeom>
            <a:solidFill>
              <a:srgbClr val="DFDDDD">
                <a:alpha val="100000"/>
              </a:srgbClr>
            </a:solidFill>
            <a:ln w="9525">
              <a:noFill/>
            </a:ln>
          </p:spPr>
          <p:txBody>
            <a:bodyPr/>
            <a:lstStyle/>
            <a:p>
              <a:endParaRPr lang="zh-CN" altLang="en-US"/>
            </a:p>
          </p:txBody>
        </p:sp>
        <p:sp>
          <p:nvSpPr>
            <p:cNvPr id="67" name="Freeform 252"/>
            <p:cNvSpPr>
              <a:spLocks noChangeArrowheads="1"/>
            </p:cNvSpPr>
            <p:nvPr/>
          </p:nvSpPr>
          <p:spPr bwMode="auto">
            <a:xfrm>
              <a:off x="16391707" y="4179856"/>
              <a:ext cx="2253227" cy="2410410"/>
            </a:xfrm>
            <a:custGeom>
              <a:avLst/>
              <a:gdLst>
                <a:gd name="T0" fmla="*/ 5252 w 5253"/>
                <a:gd name="T1" fmla="*/ 5619 h 5620"/>
                <a:gd name="T2" fmla="*/ 0 w 5253"/>
                <a:gd name="T3" fmla="*/ 5619 h 5620"/>
                <a:gd name="T4" fmla="*/ 0 w 5253"/>
                <a:gd name="T5" fmla="*/ 0 h 5620"/>
                <a:gd name="T6" fmla="*/ 5252 w 5253"/>
                <a:gd name="T7" fmla="*/ 0 h 5620"/>
                <a:gd name="T8" fmla="*/ 5252 w 5253"/>
                <a:gd name="T9" fmla="*/ 5619 h 5620"/>
              </a:gdLst>
              <a:ahLst/>
              <a:cxnLst>
                <a:cxn ang="0">
                  <a:pos x="T0" y="T1"/>
                </a:cxn>
                <a:cxn ang="0">
                  <a:pos x="T2" y="T3"/>
                </a:cxn>
                <a:cxn ang="0">
                  <a:pos x="T4" y="T5"/>
                </a:cxn>
                <a:cxn ang="0">
                  <a:pos x="T6" y="T7"/>
                </a:cxn>
                <a:cxn ang="0">
                  <a:pos x="T8" y="T9"/>
                </a:cxn>
              </a:cxnLst>
              <a:rect l="0" t="0" r="r" b="b"/>
              <a:pathLst>
                <a:path w="5253" h="5620">
                  <a:moveTo>
                    <a:pt x="5252" y="5619"/>
                  </a:moveTo>
                  <a:lnTo>
                    <a:pt x="0" y="5619"/>
                  </a:lnTo>
                  <a:lnTo>
                    <a:pt x="0" y="0"/>
                  </a:lnTo>
                  <a:lnTo>
                    <a:pt x="5252" y="0"/>
                  </a:lnTo>
                  <a:lnTo>
                    <a:pt x="5252" y="5619"/>
                  </a:lnTo>
                </a:path>
              </a:pathLst>
            </a:custGeom>
            <a:solidFill>
              <a:schemeClr val="accent4"/>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3600" b="0" i="0" u="none" strike="noStrike" kern="1200" cap="none" spc="0" normalizeH="0" baseline="0" noProof="0">
                <a:ln>
                  <a:noFill/>
                </a:ln>
                <a:solidFill>
                  <a:schemeClr val="tx1"/>
                </a:solidFill>
                <a:effectLst/>
                <a:uLnTx/>
                <a:uFillTx/>
                <a:latin typeface="+mn-lt"/>
                <a:ea typeface="+mn-ea"/>
                <a:cs typeface="+mn-cs"/>
              </a:endParaRPr>
            </a:p>
          </p:txBody>
        </p:sp>
        <p:sp>
          <p:nvSpPr>
            <p:cNvPr id="16458" name="Freeform 253"/>
            <p:cNvSpPr/>
            <p:nvPr/>
          </p:nvSpPr>
          <p:spPr>
            <a:xfrm>
              <a:off x="17381161" y="6654594"/>
              <a:ext cx="272430" cy="300828"/>
            </a:xfrm>
            <a:custGeom>
              <a:avLst/>
              <a:gdLst/>
              <a:ahLst/>
              <a:cxnLst>
                <a:cxn ang="0">
                  <a:pos x="272000" y="151916"/>
                </a:cxn>
                <a:cxn ang="0">
                  <a:pos x="272000" y="151916"/>
                </a:cxn>
                <a:cxn ang="0">
                  <a:pos x="137721" y="300399"/>
                </a:cxn>
                <a:cxn ang="0">
                  <a:pos x="0" y="151916"/>
                </a:cxn>
                <a:cxn ang="0">
                  <a:pos x="137721" y="0"/>
                </a:cxn>
                <a:cxn ang="0">
                  <a:pos x="272000" y="151916"/>
                </a:cxn>
              </a:cxnLst>
              <a:rect l="0" t="0" r="0" b="0"/>
              <a:pathLst>
                <a:path w="633" h="701">
                  <a:moveTo>
                    <a:pt x="632" y="354"/>
                  </a:moveTo>
                  <a:lnTo>
                    <a:pt x="632" y="354"/>
                  </a:lnTo>
                  <a:cubicBezTo>
                    <a:pt x="632" y="544"/>
                    <a:pt x="490" y="700"/>
                    <a:pt x="320" y="700"/>
                  </a:cubicBezTo>
                  <a:cubicBezTo>
                    <a:pt x="143" y="700"/>
                    <a:pt x="0" y="544"/>
                    <a:pt x="0" y="354"/>
                  </a:cubicBezTo>
                  <a:cubicBezTo>
                    <a:pt x="0" y="157"/>
                    <a:pt x="143" y="0"/>
                    <a:pt x="320" y="0"/>
                  </a:cubicBezTo>
                  <a:cubicBezTo>
                    <a:pt x="490" y="0"/>
                    <a:pt x="632" y="157"/>
                    <a:pt x="632" y="354"/>
                  </a:cubicBezTo>
                </a:path>
              </a:pathLst>
            </a:custGeom>
            <a:solidFill>
              <a:srgbClr val="CFCFCE">
                <a:alpha val="100000"/>
              </a:srgbClr>
            </a:solidFill>
            <a:ln w="9525">
              <a:noFill/>
            </a:ln>
          </p:spPr>
          <p:txBody>
            <a:bodyPr/>
            <a:lstStyle/>
            <a:p>
              <a:endParaRPr lang="zh-CN" altLang="en-US"/>
            </a:p>
          </p:txBody>
        </p:sp>
        <p:sp>
          <p:nvSpPr>
            <p:cNvPr id="16459" name="Freeform 254"/>
            <p:cNvSpPr/>
            <p:nvPr/>
          </p:nvSpPr>
          <p:spPr>
            <a:xfrm>
              <a:off x="16387926" y="4179859"/>
              <a:ext cx="2243767" cy="259205"/>
            </a:xfrm>
            <a:custGeom>
              <a:avLst/>
              <a:gdLst/>
              <a:ahLst/>
              <a:cxnLst>
                <a:cxn ang="0">
                  <a:pos x="2243338" y="258777"/>
                </a:cxn>
                <a:cxn ang="0">
                  <a:pos x="0" y="258777"/>
                </a:cxn>
                <a:cxn ang="0">
                  <a:pos x="0" y="0"/>
                </a:cxn>
                <a:cxn ang="0">
                  <a:pos x="2243338" y="0"/>
                </a:cxn>
                <a:cxn ang="0">
                  <a:pos x="2243338" y="258777"/>
                </a:cxn>
              </a:cxnLst>
              <a:rect l="0" t="0" r="0" b="0"/>
              <a:pathLst>
                <a:path w="5232" h="606">
                  <a:moveTo>
                    <a:pt x="5231" y="605"/>
                  </a:moveTo>
                  <a:lnTo>
                    <a:pt x="0" y="605"/>
                  </a:lnTo>
                  <a:lnTo>
                    <a:pt x="0" y="0"/>
                  </a:lnTo>
                  <a:lnTo>
                    <a:pt x="5231" y="0"/>
                  </a:lnTo>
                  <a:lnTo>
                    <a:pt x="5231" y="605"/>
                  </a:lnTo>
                </a:path>
              </a:pathLst>
            </a:custGeom>
            <a:solidFill>
              <a:srgbClr val="303030">
                <a:alpha val="100000"/>
              </a:srgbClr>
            </a:solidFill>
            <a:ln w="9525">
              <a:noFill/>
            </a:ln>
          </p:spPr>
          <p:txBody>
            <a:bodyPr/>
            <a:lstStyle/>
            <a:p>
              <a:endParaRPr lang="zh-CN" altLang="en-US"/>
            </a:p>
          </p:txBody>
        </p:sp>
        <p:sp>
          <p:nvSpPr>
            <p:cNvPr id="16460" name="Freeform 255"/>
            <p:cNvSpPr/>
            <p:nvPr/>
          </p:nvSpPr>
          <p:spPr>
            <a:xfrm>
              <a:off x="16437114" y="4316083"/>
              <a:ext cx="58648" cy="100277"/>
            </a:xfrm>
            <a:custGeom>
              <a:avLst/>
              <a:gdLst/>
              <a:ahLst/>
              <a:cxnLst>
                <a:cxn ang="0">
                  <a:pos x="32107" y="99845"/>
                </a:cxn>
                <a:cxn ang="0">
                  <a:pos x="32107" y="99845"/>
                </a:cxn>
                <a:cxn ang="0">
                  <a:pos x="23117" y="99845"/>
                </a:cxn>
                <a:cxn ang="0">
                  <a:pos x="0" y="73479"/>
                </a:cxn>
                <a:cxn ang="0">
                  <a:pos x="0" y="26366"/>
                </a:cxn>
                <a:cxn ang="0">
                  <a:pos x="23117" y="0"/>
                </a:cxn>
                <a:cxn ang="0">
                  <a:pos x="32107" y="0"/>
                </a:cxn>
                <a:cxn ang="0">
                  <a:pos x="58220" y="26366"/>
                </a:cxn>
                <a:cxn ang="0">
                  <a:pos x="58220" y="73479"/>
                </a:cxn>
                <a:cxn ang="0">
                  <a:pos x="32107" y="99845"/>
                </a:cxn>
              </a:cxnLst>
              <a:rect l="0" t="0" r="0" b="0"/>
              <a:pathLst>
                <a:path w="137" h="232">
                  <a:moveTo>
                    <a:pt x="75" y="231"/>
                  </a:moveTo>
                  <a:lnTo>
                    <a:pt x="75" y="231"/>
                  </a:lnTo>
                  <a:cubicBezTo>
                    <a:pt x="54" y="231"/>
                    <a:pt x="54" y="231"/>
                    <a:pt x="54" y="231"/>
                  </a:cubicBezTo>
                  <a:cubicBezTo>
                    <a:pt x="27" y="231"/>
                    <a:pt x="0" y="204"/>
                    <a:pt x="0" y="170"/>
                  </a:cubicBezTo>
                  <a:cubicBezTo>
                    <a:pt x="0" y="61"/>
                    <a:pt x="0" y="61"/>
                    <a:pt x="0" y="61"/>
                  </a:cubicBezTo>
                  <a:cubicBezTo>
                    <a:pt x="0" y="27"/>
                    <a:pt x="27" y="0"/>
                    <a:pt x="54" y="0"/>
                  </a:cubicBezTo>
                  <a:cubicBezTo>
                    <a:pt x="75" y="0"/>
                    <a:pt x="75" y="0"/>
                    <a:pt x="75" y="0"/>
                  </a:cubicBezTo>
                  <a:cubicBezTo>
                    <a:pt x="109" y="0"/>
                    <a:pt x="136" y="27"/>
                    <a:pt x="136" y="61"/>
                  </a:cubicBezTo>
                  <a:cubicBezTo>
                    <a:pt x="136" y="170"/>
                    <a:pt x="136" y="170"/>
                    <a:pt x="136" y="170"/>
                  </a:cubicBezTo>
                  <a:cubicBezTo>
                    <a:pt x="136" y="204"/>
                    <a:pt x="109" y="231"/>
                    <a:pt x="75" y="231"/>
                  </a:cubicBezTo>
                </a:path>
              </a:pathLst>
            </a:custGeom>
            <a:solidFill>
              <a:srgbClr val="EEEFF3">
                <a:alpha val="100000"/>
              </a:srgbClr>
            </a:solidFill>
            <a:ln w="9525">
              <a:noFill/>
            </a:ln>
          </p:spPr>
          <p:txBody>
            <a:bodyPr/>
            <a:lstStyle/>
            <a:p>
              <a:endParaRPr lang="zh-CN" altLang="en-US"/>
            </a:p>
          </p:txBody>
        </p:sp>
        <p:sp>
          <p:nvSpPr>
            <p:cNvPr id="16461" name="Freeform 256"/>
            <p:cNvSpPr/>
            <p:nvPr/>
          </p:nvSpPr>
          <p:spPr>
            <a:xfrm>
              <a:off x="16507113" y="4283918"/>
              <a:ext cx="58649" cy="132440"/>
            </a:xfrm>
            <a:custGeom>
              <a:avLst/>
              <a:gdLst/>
              <a:ahLst/>
              <a:cxnLst>
                <a:cxn ang="0">
                  <a:pos x="32343" y="132009"/>
                </a:cxn>
                <a:cxn ang="0">
                  <a:pos x="32343" y="132009"/>
                </a:cxn>
                <a:cxn ang="0">
                  <a:pos x="26306" y="132009"/>
                </a:cxn>
                <a:cxn ang="0">
                  <a:pos x="0" y="105693"/>
                </a:cxn>
                <a:cxn ang="0">
                  <a:pos x="0" y="23727"/>
                </a:cxn>
                <a:cxn ang="0">
                  <a:pos x="26306" y="0"/>
                </a:cxn>
                <a:cxn ang="0">
                  <a:pos x="32343" y="0"/>
                </a:cxn>
                <a:cxn ang="0">
                  <a:pos x="58218" y="23727"/>
                </a:cxn>
                <a:cxn ang="0">
                  <a:pos x="58218" y="105693"/>
                </a:cxn>
                <a:cxn ang="0">
                  <a:pos x="32343" y="132009"/>
                </a:cxn>
              </a:cxnLst>
              <a:rect l="0" t="0" r="0" b="0"/>
              <a:pathLst>
                <a:path w="136" h="307">
                  <a:moveTo>
                    <a:pt x="75" y="306"/>
                  </a:moveTo>
                  <a:lnTo>
                    <a:pt x="75" y="306"/>
                  </a:lnTo>
                  <a:cubicBezTo>
                    <a:pt x="61" y="306"/>
                    <a:pt x="61" y="306"/>
                    <a:pt x="61" y="306"/>
                  </a:cubicBezTo>
                  <a:cubicBezTo>
                    <a:pt x="27" y="306"/>
                    <a:pt x="0" y="279"/>
                    <a:pt x="0" y="245"/>
                  </a:cubicBezTo>
                  <a:cubicBezTo>
                    <a:pt x="0" y="55"/>
                    <a:pt x="0" y="55"/>
                    <a:pt x="0" y="55"/>
                  </a:cubicBezTo>
                  <a:cubicBezTo>
                    <a:pt x="0" y="28"/>
                    <a:pt x="27" y="0"/>
                    <a:pt x="61" y="0"/>
                  </a:cubicBezTo>
                  <a:cubicBezTo>
                    <a:pt x="75" y="0"/>
                    <a:pt x="75" y="0"/>
                    <a:pt x="75" y="0"/>
                  </a:cubicBezTo>
                  <a:cubicBezTo>
                    <a:pt x="109" y="0"/>
                    <a:pt x="135" y="28"/>
                    <a:pt x="135" y="55"/>
                  </a:cubicBezTo>
                  <a:cubicBezTo>
                    <a:pt x="135" y="245"/>
                    <a:pt x="135" y="245"/>
                    <a:pt x="135" y="245"/>
                  </a:cubicBezTo>
                  <a:cubicBezTo>
                    <a:pt x="135" y="279"/>
                    <a:pt x="109" y="306"/>
                    <a:pt x="75" y="306"/>
                  </a:cubicBezTo>
                </a:path>
              </a:pathLst>
            </a:custGeom>
            <a:solidFill>
              <a:srgbClr val="EEEFF3">
                <a:alpha val="100000"/>
              </a:srgbClr>
            </a:solidFill>
            <a:ln w="9525">
              <a:noFill/>
            </a:ln>
          </p:spPr>
          <p:txBody>
            <a:bodyPr/>
            <a:lstStyle/>
            <a:p>
              <a:endParaRPr lang="zh-CN" altLang="en-US"/>
            </a:p>
          </p:txBody>
        </p:sp>
        <p:sp>
          <p:nvSpPr>
            <p:cNvPr id="16462" name="Freeform 257"/>
            <p:cNvSpPr/>
            <p:nvPr/>
          </p:nvSpPr>
          <p:spPr>
            <a:xfrm>
              <a:off x="16573330" y="4238509"/>
              <a:ext cx="58648" cy="177848"/>
            </a:xfrm>
            <a:custGeom>
              <a:avLst/>
              <a:gdLst/>
              <a:ahLst/>
              <a:cxnLst>
                <a:cxn ang="0">
                  <a:pos x="32107" y="177419"/>
                </a:cxn>
                <a:cxn ang="0">
                  <a:pos x="32107" y="177419"/>
                </a:cxn>
                <a:cxn ang="0">
                  <a:pos x="26113" y="177419"/>
                </a:cxn>
                <a:cxn ang="0">
                  <a:pos x="0" y="151278"/>
                </a:cxn>
                <a:cxn ang="0">
                  <a:pos x="0" y="26142"/>
                </a:cxn>
                <a:cxn ang="0">
                  <a:pos x="26113" y="0"/>
                </a:cxn>
                <a:cxn ang="0">
                  <a:pos x="32107" y="0"/>
                </a:cxn>
                <a:cxn ang="0">
                  <a:pos x="58220" y="26142"/>
                </a:cxn>
                <a:cxn ang="0">
                  <a:pos x="58220" y="151278"/>
                </a:cxn>
                <a:cxn ang="0">
                  <a:pos x="32107" y="177419"/>
                </a:cxn>
              </a:cxnLst>
              <a:rect l="0" t="0" r="0" b="0"/>
              <a:pathLst>
                <a:path w="137" h="415">
                  <a:moveTo>
                    <a:pt x="75" y="414"/>
                  </a:moveTo>
                  <a:lnTo>
                    <a:pt x="75" y="414"/>
                  </a:lnTo>
                  <a:cubicBezTo>
                    <a:pt x="61" y="414"/>
                    <a:pt x="61" y="414"/>
                    <a:pt x="61" y="414"/>
                  </a:cubicBezTo>
                  <a:cubicBezTo>
                    <a:pt x="27" y="414"/>
                    <a:pt x="0" y="387"/>
                    <a:pt x="0" y="353"/>
                  </a:cubicBezTo>
                  <a:cubicBezTo>
                    <a:pt x="0" y="61"/>
                    <a:pt x="0" y="61"/>
                    <a:pt x="0" y="61"/>
                  </a:cubicBezTo>
                  <a:cubicBezTo>
                    <a:pt x="0" y="27"/>
                    <a:pt x="27" y="0"/>
                    <a:pt x="61" y="0"/>
                  </a:cubicBezTo>
                  <a:cubicBezTo>
                    <a:pt x="75" y="0"/>
                    <a:pt x="75" y="0"/>
                    <a:pt x="75" y="0"/>
                  </a:cubicBezTo>
                  <a:cubicBezTo>
                    <a:pt x="109" y="0"/>
                    <a:pt x="136" y="27"/>
                    <a:pt x="136" y="61"/>
                  </a:cubicBezTo>
                  <a:cubicBezTo>
                    <a:pt x="136" y="353"/>
                    <a:pt x="136" y="353"/>
                    <a:pt x="136" y="353"/>
                  </a:cubicBezTo>
                  <a:cubicBezTo>
                    <a:pt x="136" y="387"/>
                    <a:pt x="109" y="414"/>
                    <a:pt x="75" y="414"/>
                  </a:cubicBezTo>
                </a:path>
              </a:pathLst>
            </a:custGeom>
            <a:solidFill>
              <a:srgbClr val="EEEFF3">
                <a:alpha val="100000"/>
              </a:srgbClr>
            </a:solidFill>
            <a:ln w="9525">
              <a:noFill/>
            </a:ln>
          </p:spPr>
          <p:txBody>
            <a:bodyPr/>
            <a:lstStyle/>
            <a:p>
              <a:endParaRPr lang="zh-CN" altLang="en-US"/>
            </a:p>
          </p:txBody>
        </p:sp>
        <p:sp>
          <p:nvSpPr>
            <p:cNvPr id="16463" name="Freeform 258"/>
            <p:cNvSpPr/>
            <p:nvPr/>
          </p:nvSpPr>
          <p:spPr>
            <a:xfrm>
              <a:off x="16624411" y="5228027"/>
              <a:ext cx="1787825" cy="134333"/>
            </a:xfrm>
            <a:custGeom>
              <a:avLst/>
              <a:gdLst/>
              <a:ahLst/>
              <a:cxnLst>
                <a:cxn ang="0">
                  <a:pos x="1729032" y="133904"/>
                </a:cxn>
                <a:cxn ang="0">
                  <a:pos x="1729032" y="133904"/>
                </a:cxn>
                <a:cxn ang="0">
                  <a:pos x="60939" y="133904"/>
                </a:cxn>
                <a:cxn ang="0">
                  <a:pos x="0" y="72960"/>
                </a:cxn>
                <a:cxn ang="0">
                  <a:pos x="0" y="58368"/>
                </a:cxn>
                <a:cxn ang="0">
                  <a:pos x="60939" y="0"/>
                </a:cxn>
                <a:cxn ang="0">
                  <a:pos x="1729032" y="0"/>
                </a:cxn>
                <a:cxn ang="0">
                  <a:pos x="1787396" y="58368"/>
                </a:cxn>
                <a:cxn ang="0">
                  <a:pos x="1787396" y="72960"/>
                </a:cxn>
                <a:cxn ang="0">
                  <a:pos x="1729032" y="133904"/>
                </a:cxn>
              </a:cxnLst>
              <a:rect l="0" t="0" r="0" b="0"/>
              <a:pathLst>
                <a:path w="4166" h="313">
                  <a:moveTo>
                    <a:pt x="4029" y="312"/>
                  </a:moveTo>
                  <a:lnTo>
                    <a:pt x="4029" y="312"/>
                  </a:lnTo>
                  <a:cubicBezTo>
                    <a:pt x="142" y="312"/>
                    <a:pt x="142" y="312"/>
                    <a:pt x="142" y="312"/>
                  </a:cubicBezTo>
                  <a:cubicBezTo>
                    <a:pt x="61" y="312"/>
                    <a:pt x="0" y="245"/>
                    <a:pt x="0" y="170"/>
                  </a:cubicBezTo>
                  <a:cubicBezTo>
                    <a:pt x="0" y="136"/>
                    <a:pt x="0" y="136"/>
                    <a:pt x="0" y="136"/>
                  </a:cubicBezTo>
                  <a:cubicBezTo>
                    <a:pt x="0" y="61"/>
                    <a:pt x="61" y="0"/>
                    <a:pt x="142" y="0"/>
                  </a:cubicBezTo>
                  <a:cubicBezTo>
                    <a:pt x="4029" y="0"/>
                    <a:pt x="4029" y="0"/>
                    <a:pt x="4029" y="0"/>
                  </a:cubicBezTo>
                  <a:cubicBezTo>
                    <a:pt x="4104" y="0"/>
                    <a:pt x="4165" y="61"/>
                    <a:pt x="4165" y="136"/>
                  </a:cubicBezTo>
                  <a:cubicBezTo>
                    <a:pt x="4165" y="170"/>
                    <a:pt x="4165" y="170"/>
                    <a:pt x="4165" y="170"/>
                  </a:cubicBezTo>
                  <a:cubicBezTo>
                    <a:pt x="4165" y="245"/>
                    <a:pt x="4104" y="312"/>
                    <a:pt x="4029" y="312"/>
                  </a:cubicBezTo>
                </a:path>
              </a:pathLst>
            </a:custGeom>
            <a:solidFill>
              <a:srgbClr val="EEEFF3">
                <a:alpha val="100000"/>
              </a:srgbClr>
            </a:solidFill>
            <a:ln w="9525">
              <a:noFill/>
            </a:ln>
          </p:spPr>
          <p:txBody>
            <a:bodyPr/>
            <a:lstStyle/>
            <a:p>
              <a:endParaRPr lang="zh-CN" altLang="en-US"/>
            </a:p>
          </p:txBody>
        </p:sp>
        <p:sp>
          <p:nvSpPr>
            <p:cNvPr id="16464" name="Freeform 259"/>
            <p:cNvSpPr/>
            <p:nvPr/>
          </p:nvSpPr>
          <p:spPr>
            <a:xfrm>
              <a:off x="16624411" y="5409659"/>
              <a:ext cx="1787825" cy="134333"/>
            </a:xfrm>
            <a:custGeom>
              <a:avLst/>
              <a:gdLst/>
              <a:ahLst/>
              <a:cxnLst>
                <a:cxn ang="0">
                  <a:pos x="1729032" y="133905"/>
                </a:cxn>
                <a:cxn ang="0">
                  <a:pos x="1729032" y="133905"/>
                </a:cxn>
                <a:cxn ang="0">
                  <a:pos x="60939" y="133905"/>
                </a:cxn>
                <a:cxn ang="0">
                  <a:pos x="0" y="75723"/>
                </a:cxn>
                <a:cxn ang="0">
                  <a:pos x="0" y="61177"/>
                </a:cxn>
                <a:cxn ang="0">
                  <a:pos x="60939" y="0"/>
                </a:cxn>
                <a:cxn ang="0">
                  <a:pos x="1729032" y="0"/>
                </a:cxn>
                <a:cxn ang="0">
                  <a:pos x="1787396" y="61177"/>
                </a:cxn>
                <a:cxn ang="0">
                  <a:pos x="1787396" y="75723"/>
                </a:cxn>
                <a:cxn ang="0">
                  <a:pos x="1729032" y="133905"/>
                </a:cxn>
              </a:cxnLst>
              <a:rect l="0" t="0" r="0" b="0"/>
              <a:pathLst>
                <a:path w="4166" h="314">
                  <a:moveTo>
                    <a:pt x="4029" y="313"/>
                  </a:moveTo>
                  <a:lnTo>
                    <a:pt x="4029" y="313"/>
                  </a:lnTo>
                  <a:cubicBezTo>
                    <a:pt x="142" y="313"/>
                    <a:pt x="142" y="313"/>
                    <a:pt x="142" y="313"/>
                  </a:cubicBezTo>
                  <a:cubicBezTo>
                    <a:pt x="61" y="313"/>
                    <a:pt x="0" y="251"/>
                    <a:pt x="0" y="177"/>
                  </a:cubicBezTo>
                  <a:cubicBezTo>
                    <a:pt x="0" y="143"/>
                    <a:pt x="0" y="143"/>
                    <a:pt x="0" y="143"/>
                  </a:cubicBezTo>
                  <a:cubicBezTo>
                    <a:pt x="0" y="61"/>
                    <a:pt x="61" y="0"/>
                    <a:pt x="142" y="0"/>
                  </a:cubicBezTo>
                  <a:cubicBezTo>
                    <a:pt x="4029" y="0"/>
                    <a:pt x="4029" y="0"/>
                    <a:pt x="4029" y="0"/>
                  </a:cubicBezTo>
                  <a:cubicBezTo>
                    <a:pt x="4104" y="0"/>
                    <a:pt x="4165" y="61"/>
                    <a:pt x="4165" y="143"/>
                  </a:cubicBezTo>
                  <a:cubicBezTo>
                    <a:pt x="4165" y="177"/>
                    <a:pt x="4165" y="177"/>
                    <a:pt x="4165" y="177"/>
                  </a:cubicBezTo>
                  <a:cubicBezTo>
                    <a:pt x="4165" y="251"/>
                    <a:pt x="4104" y="313"/>
                    <a:pt x="4029" y="313"/>
                  </a:cubicBezTo>
                </a:path>
              </a:pathLst>
            </a:custGeom>
            <a:solidFill>
              <a:srgbClr val="EEEFF3">
                <a:alpha val="100000"/>
              </a:srgbClr>
            </a:solidFill>
            <a:ln w="9525">
              <a:noFill/>
            </a:ln>
          </p:spPr>
          <p:txBody>
            <a:bodyPr/>
            <a:lstStyle/>
            <a:p>
              <a:endParaRPr lang="zh-CN" altLang="en-US"/>
            </a:p>
          </p:txBody>
        </p:sp>
        <p:sp>
          <p:nvSpPr>
            <p:cNvPr id="16465" name="Freeform 260"/>
            <p:cNvSpPr/>
            <p:nvPr/>
          </p:nvSpPr>
          <p:spPr>
            <a:xfrm>
              <a:off x="16624411" y="5587505"/>
              <a:ext cx="1787825" cy="134333"/>
            </a:xfrm>
            <a:custGeom>
              <a:avLst/>
              <a:gdLst/>
              <a:ahLst/>
              <a:cxnLst>
                <a:cxn ang="0">
                  <a:pos x="1729032" y="133905"/>
                </a:cxn>
                <a:cxn ang="0">
                  <a:pos x="1729032" y="133905"/>
                </a:cxn>
                <a:cxn ang="0">
                  <a:pos x="60939" y="133905"/>
                </a:cxn>
                <a:cxn ang="0">
                  <a:pos x="0" y="73156"/>
                </a:cxn>
                <a:cxn ang="0">
                  <a:pos x="0" y="58182"/>
                </a:cxn>
                <a:cxn ang="0">
                  <a:pos x="60939" y="0"/>
                </a:cxn>
                <a:cxn ang="0">
                  <a:pos x="1729032" y="0"/>
                </a:cxn>
                <a:cxn ang="0">
                  <a:pos x="1787396" y="58182"/>
                </a:cxn>
                <a:cxn ang="0">
                  <a:pos x="1787396" y="73156"/>
                </a:cxn>
                <a:cxn ang="0">
                  <a:pos x="1729032" y="133905"/>
                </a:cxn>
              </a:cxnLst>
              <a:rect l="0" t="0" r="0" b="0"/>
              <a:pathLst>
                <a:path w="4166" h="314">
                  <a:moveTo>
                    <a:pt x="4029" y="313"/>
                  </a:moveTo>
                  <a:lnTo>
                    <a:pt x="4029" y="313"/>
                  </a:lnTo>
                  <a:cubicBezTo>
                    <a:pt x="142" y="313"/>
                    <a:pt x="142" y="313"/>
                    <a:pt x="142" y="313"/>
                  </a:cubicBezTo>
                  <a:cubicBezTo>
                    <a:pt x="61" y="313"/>
                    <a:pt x="0" y="252"/>
                    <a:pt x="0" y="171"/>
                  </a:cubicBezTo>
                  <a:cubicBezTo>
                    <a:pt x="0" y="136"/>
                    <a:pt x="0" y="136"/>
                    <a:pt x="0" y="136"/>
                  </a:cubicBezTo>
                  <a:cubicBezTo>
                    <a:pt x="0" y="62"/>
                    <a:pt x="61" y="0"/>
                    <a:pt x="142" y="0"/>
                  </a:cubicBezTo>
                  <a:cubicBezTo>
                    <a:pt x="4029" y="0"/>
                    <a:pt x="4029" y="0"/>
                    <a:pt x="4029" y="0"/>
                  </a:cubicBezTo>
                  <a:cubicBezTo>
                    <a:pt x="4104" y="0"/>
                    <a:pt x="4165" y="62"/>
                    <a:pt x="4165" y="136"/>
                  </a:cubicBezTo>
                  <a:cubicBezTo>
                    <a:pt x="4165" y="171"/>
                    <a:pt x="4165" y="171"/>
                    <a:pt x="4165" y="171"/>
                  </a:cubicBezTo>
                  <a:cubicBezTo>
                    <a:pt x="4165" y="252"/>
                    <a:pt x="4104" y="313"/>
                    <a:pt x="4029" y="313"/>
                  </a:cubicBezTo>
                </a:path>
              </a:pathLst>
            </a:custGeom>
            <a:solidFill>
              <a:srgbClr val="EEEFF3">
                <a:alpha val="100000"/>
              </a:srgbClr>
            </a:solidFill>
            <a:ln w="9525">
              <a:noFill/>
            </a:ln>
          </p:spPr>
          <p:txBody>
            <a:bodyPr/>
            <a:lstStyle/>
            <a:p>
              <a:endParaRPr lang="zh-CN" altLang="en-US"/>
            </a:p>
          </p:txBody>
        </p:sp>
        <p:sp>
          <p:nvSpPr>
            <p:cNvPr id="16466" name="Freeform 261"/>
            <p:cNvSpPr/>
            <p:nvPr/>
          </p:nvSpPr>
          <p:spPr>
            <a:xfrm>
              <a:off x="17273321" y="4045528"/>
              <a:ext cx="489996" cy="26488"/>
            </a:xfrm>
            <a:custGeom>
              <a:avLst/>
              <a:gdLst/>
              <a:ahLst/>
              <a:cxnLst>
                <a:cxn ang="0">
                  <a:pos x="474992" y="26061"/>
                </a:cxn>
                <a:cxn ang="0">
                  <a:pos x="474992" y="26061"/>
                </a:cxn>
                <a:cxn ang="0">
                  <a:pos x="11575" y="26061"/>
                </a:cxn>
                <a:cxn ang="0">
                  <a:pos x="0" y="14526"/>
                </a:cxn>
                <a:cxn ang="0">
                  <a:pos x="0" y="11535"/>
                </a:cxn>
                <a:cxn ang="0">
                  <a:pos x="11575" y="0"/>
                </a:cxn>
                <a:cxn ang="0">
                  <a:pos x="474992" y="0"/>
                </a:cxn>
                <a:cxn ang="0">
                  <a:pos x="489567" y="11535"/>
                </a:cxn>
                <a:cxn ang="0">
                  <a:pos x="489567" y="14526"/>
                </a:cxn>
                <a:cxn ang="0">
                  <a:pos x="474992" y="26061"/>
                </a:cxn>
              </a:cxnLst>
              <a:rect l="0" t="0" r="0" b="0"/>
              <a:pathLst>
                <a:path w="1143" h="62">
                  <a:moveTo>
                    <a:pt x="1108" y="61"/>
                  </a:moveTo>
                  <a:lnTo>
                    <a:pt x="1108" y="61"/>
                  </a:lnTo>
                  <a:cubicBezTo>
                    <a:pt x="27" y="61"/>
                    <a:pt x="27" y="61"/>
                    <a:pt x="27" y="61"/>
                  </a:cubicBezTo>
                  <a:cubicBezTo>
                    <a:pt x="7" y="61"/>
                    <a:pt x="0" y="48"/>
                    <a:pt x="0" y="34"/>
                  </a:cubicBezTo>
                  <a:cubicBezTo>
                    <a:pt x="0" y="27"/>
                    <a:pt x="0" y="27"/>
                    <a:pt x="0" y="27"/>
                  </a:cubicBezTo>
                  <a:cubicBezTo>
                    <a:pt x="0" y="14"/>
                    <a:pt x="7" y="0"/>
                    <a:pt x="27" y="0"/>
                  </a:cubicBezTo>
                  <a:cubicBezTo>
                    <a:pt x="1108" y="0"/>
                    <a:pt x="1108" y="0"/>
                    <a:pt x="1108" y="0"/>
                  </a:cubicBezTo>
                  <a:cubicBezTo>
                    <a:pt x="1128" y="0"/>
                    <a:pt x="1142" y="14"/>
                    <a:pt x="1142" y="27"/>
                  </a:cubicBezTo>
                  <a:cubicBezTo>
                    <a:pt x="1142" y="34"/>
                    <a:pt x="1142" y="34"/>
                    <a:pt x="1142" y="34"/>
                  </a:cubicBezTo>
                  <a:cubicBezTo>
                    <a:pt x="1142" y="48"/>
                    <a:pt x="1128" y="61"/>
                    <a:pt x="1108" y="61"/>
                  </a:cubicBezTo>
                </a:path>
              </a:pathLst>
            </a:custGeom>
            <a:solidFill>
              <a:srgbClr val="303030">
                <a:alpha val="100000"/>
              </a:srgbClr>
            </a:solidFill>
            <a:ln w="9525">
              <a:noFill/>
            </a:ln>
          </p:spPr>
          <p:txBody>
            <a:bodyPr/>
            <a:lstStyle/>
            <a:p>
              <a:endParaRPr lang="zh-CN" altLang="en-US"/>
            </a:p>
          </p:txBody>
        </p:sp>
        <p:sp>
          <p:nvSpPr>
            <p:cNvPr id="16467" name="Freeform 262"/>
            <p:cNvSpPr/>
            <p:nvPr/>
          </p:nvSpPr>
          <p:spPr>
            <a:xfrm>
              <a:off x="12356330" y="5023688"/>
              <a:ext cx="8384804" cy="4941907"/>
            </a:xfrm>
            <a:custGeom>
              <a:avLst/>
              <a:gdLst/>
              <a:ahLst/>
              <a:cxnLst>
                <a:cxn ang="0">
                  <a:pos x="8037690" y="810564"/>
                </a:cxn>
                <a:cxn ang="0">
                  <a:pos x="8037690" y="810564"/>
                </a:cxn>
                <a:cxn ang="0">
                  <a:pos x="1868582" y="810564"/>
                </a:cxn>
                <a:cxn ang="0">
                  <a:pos x="1215543" y="96118"/>
                </a:cxn>
                <a:cxn ang="0">
                  <a:pos x="1180789" y="67368"/>
                </a:cxn>
                <a:cxn ang="0">
                  <a:pos x="1034907" y="0"/>
                </a:cxn>
                <a:cxn ang="0">
                  <a:pos x="169052" y="0"/>
                </a:cxn>
                <a:cxn ang="0">
                  <a:pos x="0" y="134307"/>
                </a:cxn>
                <a:cxn ang="0">
                  <a:pos x="0" y="294360"/>
                </a:cxn>
                <a:cxn ang="0">
                  <a:pos x="169052" y="428668"/>
                </a:cxn>
                <a:cxn ang="0">
                  <a:pos x="615280" y="428668"/>
                </a:cxn>
                <a:cxn ang="0">
                  <a:pos x="626865" y="446261"/>
                </a:cxn>
                <a:cxn ang="0">
                  <a:pos x="1335253" y="1224642"/>
                </a:cxn>
                <a:cxn ang="0">
                  <a:pos x="2195530" y="4620943"/>
                </a:cxn>
                <a:cxn ang="0">
                  <a:pos x="2679516" y="4941478"/>
                </a:cxn>
                <a:cxn ang="0">
                  <a:pos x="6428264" y="4941478"/>
                </a:cxn>
                <a:cxn ang="0">
                  <a:pos x="6953011" y="4629525"/>
                </a:cxn>
                <a:cxn ang="0">
                  <a:pos x="8317441" y="1122517"/>
                </a:cxn>
                <a:cxn ang="0">
                  <a:pos x="8037690" y="810564"/>
                </a:cxn>
                <a:cxn ang="0">
                  <a:pos x="3026201" y="4620943"/>
                </a:cxn>
                <a:cxn ang="0">
                  <a:pos x="3026201" y="4620943"/>
                </a:cxn>
                <a:cxn ang="0">
                  <a:pos x="2577398" y="4259214"/>
                </a:cxn>
                <a:cxn ang="0">
                  <a:pos x="2364582" y="3416468"/>
                </a:cxn>
                <a:cxn ang="0">
                  <a:pos x="3854298" y="4620943"/>
                </a:cxn>
                <a:cxn ang="0">
                  <a:pos x="3026201" y="4620943"/>
                </a:cxn>
                <a:cxn ang="0">
                  <a:pos x="6180264" y="4620943"/>
                </a:cxn>
                <a:cxn ang="0">
                  <a:pos x="6180264" y="4620943"/>
                </a:cxn>
                <a:cxn ang="0">
                  <a:pos x="5393357" y="4620943"/>
                </a:cxn>
                <a:cxn ang="0">
                  <a:pos x="1968125" y="1845545"/>
                </a:cxn>
                <a:cxn ang="0">
                  <a:pos x="1854422" y="1402288"/>
                </a:cxn>
                <a:cxn ang="0">
                  <a:pos x="1959114" y="1169289"/>
                </a:cxn>
                <a:cxn ang="0">
                  <a:pos x="6218022" y="4620943"/>
                </a:cxn>
                <a:cxn ang="0">
                  <a:pos x="6180264" y="4620943"/>
                </a:cxn>
                <a:cxn ang="0">
                  <a:pos x="6818714" y="3856721"/>
                </a:cxn>
                <a:cxn ang="0">
                  <a:pos x="6818714" y="3856721"/>
                </a:cxn>
                <a:cxn ang="0">
                  <a:pos x="3451834" y="1131099"/>
                </a:cxn>
                <a:cxn ang="0">
                  <a:pos x="4276499" y="1131099"/>
                </a:cxn>
                <a:cxn ang="0">
                  <a:pos x="7016942" y="3349529"/>
                </a:cxn>
                <a:cxn ang="0">
                  <a:pos x="6818714" y="3856721"/>
                </a:cxn>
                <a:cxn ang="0">
                  <a:pos x="7387226" y="2399509"/>
                </a:cxn>
                <a:cxn ang="0">
                  <a:pos x="7387226" y="2399509"/>
                </a:cxn>
                <a:cxn ang="0">
                  <a:pos x="5818990" y="1131099"/>
                </a:cxn>
                <a:cxn ang="0">
                  <a:pos x="6646658" y="1131099"/>
                </a:cxn>
                <a:cxn ang="0">
                  <a:pos x="7585454" y="1892317"/>
                </a:cxn>
                <a:cxn ang="0">
                  <a:pos x="7387226" y="2399509"/>
                </a:cxn>
              </a:cxnLst>
              <a:rect l="0" t="0" r="0" b="0"/>
              <a:pathLst>
                <a:path w="19542" h="11517">
                  <a:moveTo>
                    <a:pt x="18733" y="1889"/>
                  </a:moveTo>
                  <a:lnTo>
                    <a:pt x="18733" y="1889"/>
                  </a:lnTo>
                  <a:cubicBezTo>
                    <a:pt x="4355" y="1889"/>
                    <a:pt x="4355" y="1889"/>
                    <a:pt x="4355" y="1889"/>
                  </a:cubicBezTo>
                  <a:cubicBezTo>
                    <a:pt x="2833" y="224"/>
                    <a:pt x="2833" y="224"/>
                    <a:pt x="2833" y="224"/>
                  </a:cubicBezTo>
                  <a:cubicBezTo>
                    <a:pt x="2813" y="197"/>
                    <a:pt x="2779" y="177"/>
                    <a:pt x="2752" y="157"/>
                  </a:cubicBezTo>
                  <a:cubicBezTo>
                    <a:pt x="2684" y="61"/>
                    <a:pt x="2555" y="0"/>
                    <a:pt x="2412" y="0"/>
                  </a:cubicBezTo>
                  <a:cubicBezTo>
                    <a:pt x="394" y="0"/>
                    <a:pt x="394" y="0"/>
                    <a:pt x="394" y="0"/>
                  </a:cubicBezTo>
                  <a:cubicBezTo>
                    <a:pt x="177" y="0"/>
                    <a:pt x="0" y="143"/>
                    <a:pt x="0" y="313"/>
                  </a:cubicBezTo>
                  <a:cubicBezTo>
                    <a:pt x="0" y="686"/>
                    <a:pt x="0" y="686"/>
                    <a:pt x="0" y="686"/>
                  </a:cubicBezTo>
                  <a:cubicBezTo>
                    <a:pt x="0" y="856"/>
                    <a:pt x="177" y="999"/>
                    <a:pt x="394" y="999"/>
                  </a:cubicBezTo>
                  <a:cubicBezTo>
                    <a:pt x="1434" y="999"/>
                    <a:pt x="1434" y="999"/>
                    <a:pt x="1434" y="999"/>
                  </a:cubicBezTo>
                  <a:cubicBezTo>
                    <a:pt x="1441" y="1013"/>
                    <a:pt x="1454" y="1026"/>
                    <a:pt x="1461" y="1040"/>
                  </a:cubicBezTo>
                  <a:cubicBezTo>
                    <a:pt x="3112" y="2854"/>
                    <a:pt x="3112" y="2854"/>
                    <a:pt x="3112" y="2854"/>
                  </a:cubicBezTo>
                  <a:cubicBezTo>
                    <a:pt x="5117" y="10769"/>
                    <a:pt x="5117" y="10769"/>
                    <a:pt x="5117" y="10769"/>
                  </a:cubicBezTo>
                  <a:cubicBezTo>
                    <a:pt x="5218" y="11176"/>
                    <a:pt x="5728" y="11516"/>
                    <a:pt x="6245" y="11516"/>
                  </a:cubicBezTo>
                  <a:cubicBezTo>
                    <a:pt x="14982" y="11516"/>
                    <a:pt x="14982" y="11516"/>
                    <a:pt x="14982" y="11516"/>
                  </a:cubicBezTo>
                  <a:cubicBezTo>
                    <a:pt x="15498" y="11516"/>
                    <a:pt x="16049" y="11190"/>
                    <a:pt x="16205" y="10789"/>
                  </a:cubicBezTo>
                  <a:cubicBezTo>
                    <a:pt x="19385" y="2616"/>
                    <a:pt x="19385" y="2616"/>
                    <a:pt x="19385" y="2616"/>
                  </a:cubicBezTo>
                  <a:cubicBezTo>
                    <a:pt x="19541" y="2222"/>
                    <a:pt x="19249" y="1889"/>
                    <a:pt x="18733" y="1889"/>
                  </a:cubicBezTo>
                  <a:close/>
                  <a:moveTo>
                    <a:pt x="7053" y="10769"/>
                  </a:moveTo>
                  <a:lnTo>
                    <a:pt x="7053" y="10769"/>
                  </a:lnTo>
                  <a:cubicBezTo>
                    <a:pt x="6007" y="9926"/>
                    <a:pt x="6007" y="9926"/>
                    <a:pt x="6007" y="9926"/>
                  </a:cubicBezTo>
                  <a:cubicBezTo>
                    <a:pt x="5511" y="7962"/>
                    <a:pt x="5511" y="7962"/>
                    <a:pt x="5511" y="7962"/>
                  </a:cubicBezTo>
                  <a:cubicBezTo>
                    <a:pt x="8983" y="10769"/>
                    <a:pt x="8983" y="10769"/>
                    <a:pt x="8983" y="10769"/>
                  </a:cubicBezTo>
                  <a:lnTo>
                    <a:pt x="7053" y="10769"/>
                  </a:lnTo>
                  <a:close/>
                  <a:moveTo>
                    <a:pt x="14404" y="10769"/>
                  </a:moveTo>
                  <a:lnTo>
                    <a:pt x="14404" y="10769"/>
                  </a:lnTo>
                  <a:cubicBezTo>
                    <a:pt x="12570" y="10769"/>
                    <a:pt x="12570" y="10769"/>
                    <a:pt x="12570" y="10769"/>
                  </a:cubicBezTo>
                  <a:cubicBezTo>
                    <a:pt x="4587" y="4301"/>
                    <a:pt x="4587" y="4301"/>
                    <a:pt x="4587" y="4301"/>
                  </a:cubicBezTo>
                  <a:cubicBezTo>
                    <a:pt x="4322" y="3268"/>
                    <a:pt x="4322" y="3268"/>
                    <a:pt x="4322" y="3268"/>
                  </a:cubicBezTo>
                  <a:cubicBezTo>
                    <a:pt x="4260" y="3037"/>
                    <a:pt x="4369" y="2840"/>
                    <a:pt x="4566" y="2725"/>
                  </a:cubicBezTo>
                  <a:cubicBezTo>
                    <a:pt x="14492" y="10769"/>
                    <a:pt x="14492" y="10769"/>
                    <a:pt x="14492" y="10769"/>
                  </a:cubicBezTo>
                  <a:cubicBezTo>
                    <a:pt x="14465" y="10769"/>
                    <a:pt x="14431" y="10769"/>
                    <a:pt x="14404" y="10769"/>
                  </a:cubicBezTo>
                  <a:close/>
                  <a:moveTo>
                    <a:pt x="15892" y="8988"/>
                  </a:moveTo>
                  <a:lnTo>
                    <a:pt x="15892" y="8988"/>
                  </a:lnTo>
                  <a:cubicBezTo>
                    <a:pt x="8045" y="2636"/>
                    <a:pt x="8045" y="2636"/>
                    <a:pt x="8045" y="2636"/>
                  </a:cubicBezTo>
                  <a:cubicBezTo>
                    <a:pt x="9967" y="2636"/>
                    <a:pt x="9967" y="2636"/>
                    <a:pt x="9967" y="2636"/>
                  </a:cubicBezTo>
                  <a:cubicBezTo>
                    <a:pt x="16354" y="7806"/>
                    <a:pt x="16354" y="7806"/>
                    <a:pt x="16354" y="7806"/>
                  </a:cubicBezTo>
                  <a:lnTo>
                    <a:pt x="15892" y="8988"/>
                  </a:lnTo>
                  <a:close/>
                  <a:moveTo>
                    <a:pt x="17217" y="5592"/>
                  </a:moveTo>
                  <a:lnTo>
                    <a:pt x="17217" y="5592"/>
                  </a:lnTo>
                  <a:cubicBezTo>
                    <a:pt x="13562" y="2636"/>
                    <a:pt x="13562" y="2636"/>
                    <a:pt x="13562" y="2636"/>
                  </a:cubicBezTo>
                  <a:cubicBezTo>
                    <a:pt x="15491" y="2636"/>
                    <a:pt x="15491" y="2636"/>
                    <a:pt x="15491" y="2636"/>
                  </a:cubicBezTo>
                  <a:cubicBezTo>
                    <a:pt x="17679" y="4410"/>
                    <a:pt x="17679" y="4410"/>
                    <a:pt x="17679" y="4410"/>
                  </a:cubicBezTo>
                  <a:lnTo>
                    <a:pt x="17217" y="5592"/>
                  </a:lnTo>
                  <a:close/>
                </a:path>
              </a:pathLst>
            </a:custGeom>
            <a:solidFill>
              <a:srgbClr val="FF004F">
                <a:alpha val="100000"/>
              </a:srgbClr>
            </a:solidFill>
            <a:ln w="9525">
              <a:noFill/>
            </a:ln>
          </p:spPr>
          <p:txBody>
            <a:bodyPr/>
            <a:lstStyle/>
            <a:p>
              <a:endParaRPr lang="zh-CN" altLang="en-US"/>
            </a:p>
          </p:txBody>
        </p:sp>
        <p:sp>
          <p:nvSpPr>
            <p:cNvPr id="78" name="Freeform 263"/>
            <p:cNvSpPr>
              <a:spLocks noChangeArrowheads="1"/>
            </p:cNvSpPr>
            <p:nvPr/>
          </p:nvSpPr>
          <p:spPr bwMode="auto">
            <a:xfrm>
              <a:off x="14571722" y="10294805"/>
              <a:ext cx="1178640" cy="1178717"/>
            </a:xfrm>
            <a:custGeom>
              <a:avLst/>
              <a:gdLst>
                <a:gd name="T0" fmla="*/ 1373 w 2746"/>
                <a:gd name="T1" fmla="*/ 0 h 2746"/>
                <a:gd name="T2" fmla="*/ 1373 w 2746"/>
                <a:gd name="T3" fmla="*/ 0 h 2746"/>
                <a:gd name="T4" fmla="*/ 0 w 2746"/>
                <a:gd name="T5" fmla="*/ 1372 h 2746"/>
                <a:gd name="T6" fmla="*/ 1373 w 2746"/>
                <a:gd name="T7" fmla="*/ 2745 h 2746"/>
                <a:gd name="T8" fmla="*/ 2745 w 2746"/>
                <a:gd name="T9" fmla="*/ 1372 h 2746"/>
                <a:gd name="T10" fmla="*/ 1373 w 2746"/>
                <a:gd name="T11" fmla="*/ 0 h 2746"/>
              </a:gdLst>
              <a:ahLst/>
              <a:cxnLst>
                <a:cxn ang="0">
                  <a:pos x="T0" y="T1"/>
                </a:cxn>
                <a:cxn ang="0">
                  <a:pos x="T2" y="T3"/>
                </a:cxn>
                <a:cxn ang="0">
                  <a:pos x="T4" y="T5"/>
                </a:cxn>
                <a:cxn ang="0">
                  <a:pos x="T6" y="T7"/>
                </a:cxn>
                <a:cxn ang="0">
                  <a:pos x="T8" y="T9"/>
                </a:cxn>
                <a:cxn ang="0">
                  <a:pos x="T10" y="T11"/>
                </a:cxn>
              </a:cxnLst>
              <a:rect l="0" t="0" r="r" b="b"/>
              <a:pathLst>
                <a:path w="2746" h="2746">
                  <a:moveTo>
                    <a:pt x="1373" y="0"/>
                  </a:moveTo>
                  <a:lnTo>
                    <a:pt x="1373" y="0"/>
                  </a:lnTo>
                  <a:cubicBezTo>
                    <a:pt x="612" y="0"/>
                    <a:pt x="0" y="611"/>
                    <a:pt x="0" y="1372"/>
                  </a:cubicBezTo>
                  <a:cubicBezTo>
                    <a:pt x="0" y="2133"/>
                    <a:pt x="612" y="2745"/>
                    <a:pt x="1373" y="2745"/>
                  </a:cubicBezTo>
                  <a:cubicBezTo>
                    <a:pt x="2134" y="2745"/>
                    <a:pt x="2745" y="2133"/>
                    <a:pt x="2745" y="1372"/>
                  </a:cubicBezTo>
                  <a:cubicBezTo>
                    <a:pt x="2745" y="611"/>
                    <a:pt x="2134" y="0"/>
                    <a:pt x="1373" y="0"/>
                  </a:cubicBezTo>
                </a:path>
              </a:pathLst>
            </a:custGeom>
            <a:solidFill>
              <a:schemeClr val="bg1">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3600" b="0" i="0" u="none" strike="noStrike" kern="1200" cap="none" spc="0" normalizeH="0" baseline="0" noProof="0">
                <a:ln>
                  <a:noFill/>
                </a:ln>
                <a:solidFill>
                  <a:schemeClr val="tx1"/>
                </a:solidFill>
                <a:effectLst/>
                <a:uLnTx/>
                <a:uFillTx/>
                <a:latin typeface="+mn-lt"/>
                <a:ea typeface="+mn-ea"/>
                <a:cs typeface="+mn-cs"/>
              </a:endParaRPr>
            </a:p>
          </p:txBody>
        </p:sp>
        <p:sp>
          <p:nvSpPr>
            <p:cNvPr id="79" name="Freeform 264"/>
            <p:cNvSpPr>
              <a:spLocks noChangeArrowheads="1"/>
            </p:cNvSpPr>
            <p:nvPr/>
          </p:nvSpPr>
          <p:spPr bwMode="auto">
            <a:xfrm>
              <a:off x="18317638" y="10294805"/>
              <a:ext cx="1180531" cy="1178717"/>
            </a:xfrm>
            <a:custGeom>
              <a:avLst/>
              <a:gdLst>
                <a:gd name="T0" fmla="*/ 1372 w 2753"/>
                <a:gd name="T1" fmla="*/ 0 h 2746"/>
                <a:gd name="T2" fmla="*/ 1372 w 2753"/>
                <a:gd name="T3" fmla="*/ 0 h 2746"/>
                <a:gd name="T4" fmla="*/ 0 w 2753"/>
                <a:gd name="T5" fmla="*/ 1372 h 2746"/>
                <a:gd name="T6" fmla="*/ 1372 w 2753"/>
                <a:gd name="T7" fmla="*/ 2745 h 2746"/>
                <a:gd name="T8" fmla="*/ 2752 w 2753"/>
                <a:gd name="T9" fmla="*/ 1372 h 2746"/>
                <a:gd name="T10" fmla="*/ 1372 w 2753"/>
                <a:gd name="T11" fmla="*/ 0 h 2746"/>
              </a:gdLst>
              <a:ahLst/>
              <a:cxnLst>
                <a:cxn ang="0">
                  <a:pos x="T0" y="T1"/>
                </a:cxn>
                <a:cxn ang="0">
                  <a:pos x="T2" y="T3"/>
                </a:cxn>
                <a:cxn ang="0">
                  <a:pos x="T4" y="T5"/>
                </a:cxn>
                <a:cxn ang="0">
                  <a:pos x="T6" y="T7"/>
                </a:cxn>
                <a:cxn ang="0">
                  <a:pos x="T8" y="T9"/>
                </a:cxn>
                <a:cxn ang="0">
                  <a:pos x="T10" y="T11"/>
                </a:cxn>
              </a:cxnLst>
              <a:rect l="0" t="0" r="r" b="b"/>
              <a:pathLst>
                <a:path w="2753" h="2746">
                  <a:moveTo>
                    <a:pt x="1372" y="0"/>
                  </a:moveTo>
                  <a:lnTo>
                    <a:pt x="1372" y="0"/>
                  </a:lnTo>
                  <a:cubicBezTo>
                    <a:pt x="618" y="0"/>
                    <a:pt x="0" y="611"/>
                    <a:pt x="0" y="1372"/>
                  </a:cubicBezTo>
                  <a:cubicBezTo>
                    <a:pt x="0" y="2133"/>
                    <a:pt x="618" y="2745"/>
                    <a:pt x="1372" y="2745"/>
                  </a:cubicBezTo>
                  <a:cubicBezTo>
                    <a:pt x="2133" y="2745"/>
                    <a:pt x="2752" y="2133"/>
                    <a:pt x="2752" y="1372"/>
                  </a:cubicBezTo>
                  <a:cubicBezTo>
                    <a:pt x="2752" y="611"/>
                    <a:pt x="2133" y="0"/>
                    <a:pt x="1372" y="0"/>
                  </a:cubicBezTo>
                </a:path>
              </a:pathLst>
            </a:custGeom>
            <a:solidFill>
              <a:schemeClr val="bg1">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3600" b="0" i="0" u="none" strike="noStrike" kern="1200" cap="none" spc="0" normalizeH="0" baseline="0" noProof="0">
                <a:ln>
                  <a:noFill/>
                </a:ln>
                <a:solidFill>
                  <a:schemeClr val="tx1"/>
                </a:solidFill>
                <a:effectLst/>
                <a:uLnTx/>
                <a:uFillTx/>
                <a:latin typeface="+mn-lt"/>
                <a:ea typeface="+mn-ea"/>
                <a:cs typeface="+mn-cs"/>
              </a:endParaRPr>
            </a:p>
          </p:txBody>
        </p:sp>
      </p:grpSp>
      <p:sp>
        <p:nvSpPr>
          <p:cNvPr id="16390" name="Freeform 102"/>
          <p:cNvSpPr/>
          <p:nvPr/>
        </p:nvSpPr>
        <p:spPr>
          <a:xfrm>
            <a:off x="922338" y="2706688"/>
            <a:ext cx="565150" cy="508000"/>
          </a:xfrm>
          <a:custGeom>
            <a:avLst/>
            <a:gdLst/>
            <a:ahLst/>
            <a:cxnLst>
              <a:cxn ang="0">
                <a:pos x="90589" y="172261"/>
              </a:cxn>
              <a:cxn ang="0">
                <a:pos x="90589" y="172261"/>
              </a:cxn>
              <a:cxn ang="0">
                <a:pos x="160796" y="192796"/>
              </a:cxn>
              <a:cxn ang="0">
                <a:pos x="170987" y="192796"/>
              </a:cxn>
              <a:cxn ang="0">
                <a:pos x="220811" y="152868"/>
              </a:cxn>
              <a:cxn ang="0">
                <a:pos x="220811" y="142601"/>
              </a:cxn>
              <a:cxn ang="0">
                <a:pos x="201561" y="122066"/>
              </a:cxn>
              <a:cxn ang="0">
                <a:pos x="311400" y="11408"/>
              </a:cxn>
              <a:cxn ang="0">
                <a:pos x="220811" y="0"/>
              </a:cxn>
              <a:cxn ang="0">
                <a:pos x="121163" y="61603"/>
              </a:cxn>
              <a:cxn ang="0">
                <a:pos x="81530" y="92405"/>
              </a:cxn>
              <a:cxn ang="0">
                <a:pos x="60015" y="132333"/>
              </a:cxn>
              <a:cxn ang="0">
                <a:pos x="20383" y="142601"/>
              </a:cxn>
              <a:cxn ang="0">
                <a:pos x="0" y="163135"/>
              </a:cxn>
              <a:cxn ang="0">
                <a:pos x="0" y="172261"/>
              </a:cxn>
              <a:cxn ang="0">
                <a:pos x="40765" y="213330"/>
              </a:cxn>
              <a:cxn ang="0">
                <a:pos x="60015" y="223598"/>
              </a:cxn>
              <a:cxn ang="0">
                <a:pos x="81530" y="203063"/>
              </a:cxn>
              <a:cxn ang="0">
                <a:pos x="90589" y="172261"/>
              </a:cxn>
              <a:cxn ang="0">
                <a:pos x="251385" y="182529"/>
              </a:cxn>
              <a:cxn ang="0">
                <a:pos x="251385" y="182529"/>
              </a:cxn>
              <a:cxn ang="0">
                <a:pos x="241193" y="182529"/>
              </a:cxn>
              <a:cxn ang="0">
                <a:pos x="201561" y="213330"/>
              </a:cxn>
              <a:cxn ang="0">
                <a:pos x="191369" y="232724"/>
              </a:cxn>
              <a:cxn ang="0">
                <a:pos x="431430" y="496250"/>
              </a:cxn>
              <a:cxn ang="0">
                <a:pos x="451813" y="496250"/>
              </a:cxn>
              <a:cxn ang="0">
                <a:pos x="482387" y="475715"/>
              </a:cxn>
              <a:cxn ang="0">
                <a:pos x="482387" y="456322"/>
              </a:cxn>
              <a:cxn ang="0">
                <a:pos x="251385" y="182529"/>
              </a:cxn>
              <a:cxn ang="0">
                <a:pos x="562785" y="71871"/>
              </a:cxn>
              <a:cxn ang="0">
                <a:pos x="562785" y="71871"/>
              </a:cxn>
              <a:cxn ang="0">
                <a:pos x="542402" y="61603"/>
              </a:cxn>
              <a:cxn ang="0">
                <a:pos x="522020" y="101532"/>
              </a:cxn>
              <a:cxn ang="0">
                <a:pos x="462004" y="122066"/>
              </a:cxn>
              <a:cxn ang="0">
                <a:pos x="451813" y="71871"/>
              </a:cxn>
              <a:cxn ang="0">
                <a:pos x="472196" y="21675"/>
              </a:cxn>
              <a:cxn ang="0">
                <a:pos x="462004" y="11408"/>
              </a:cxn>
              <a:cxn ang="0">
                <a:pos x="381606" y="82138"/>
              </a:cxn>
              <a:cxn ang="0">
                <a:pos x="361224" y="172261"/>
              </a:cxn>
              <a:cxn ang="0">
                <a:pos x="321591" y="213330"/>
              </a:cxn>
              <a:cxn ang="0">
                <a:pos x="361224" y="263526"/>
              </a:cxn>
              <a:cxn ang="0">
                <a:pos x="412180" y="213330"/>
              </a:cxn>
              <a:cxn ang="0">
                <a:pos x="462004" y="203063"/>
              </a:cxn>
              <a:cxn ang="0">
                <a:pos x="552593" y="163135"/>
              </a:cxn>
              <a:cxn ang="0">
                <a:pos x="562785" y="71871"/>
              </a:cxn>
              <a:cxn ang="0">
                <a:pos x="81530" y="456322"/>
              </a:cxn>
              <a:cxn ang="0">
                <a:pos x="81530" y="456322"/>
              </a:cxn>
              <a:cxn ang="0">
                <a:pos x="81530" y="475715"/>
              </a:cxn>
              <a:cxn ang="0">
                <a:pos x="100780" y="506517"/>
              </a:cxn>
              <a:cxn ang="0">
                <a:pos x="121163" y="496250"/>
              </a:cxn>
              <a:cxn ang="0">
                <a:pos x="261576" y="365057"/>
              </a:cxn>
              <a:cxn ang="0">
                <a:pos x="220811" y="313721"/>
              </a:cxn>
              <a:cxn ang="0">
                <a:pos x="81530" y="456322"/>
              </a:cxn>
            </a:cxnLst>
            <a:rect l="0" t="0" r="0" b="0"/>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rgbClr val="FF004F">
              <a:alpha val="100000"/>
            </a:srgbClr>
          </a:solidFill>
          <a:ln w="9525">
            <a:noFill/>
          </a:ln>
        </p:spPr>
        <p:txBody>
          <a:bodyPr/>
          <a:lstStyle/>
          <a:p>
            <a:endParaRPr lang="zh-CN" altLang="en-US"/>
          </a:p>
        </p:txBody>
      </p:sp>
      <p:sp>
        <p:nvSpPr>
          <p:cNvPr id="16391" name="Freeform 141"/>
          <p:cNvSpPr/>
          <p:nvPr/>
        </p:nvSpPr>
        <p:spPr>
          <a:xfrm>
            <a:off x="919163" y="3649663"/>
            <a:ext cx="568325" cy="576262"/>
          </a:xfrm>
          <a:custGeom>
            <a:avLst/>
            <a:gdLst/>
            <a:ahLst/>
            <a:cxnLst>
              <a:cxn ang="0">
                <a:pos x="547377" y="211786"/>
              </a:cxn>
              <a:cxn ang="0">
                <a:pos x="547377" y="211786"/>
              </a:cxn>
              <a:cxn ang="0">
                <a:pos x="333683" y="161686"/>
              </a:cxn>
              <a:cxn ang="0">
                <a:pos x="303971" y="19357"/>
              </a:cxn>
              <a:cxn ang="0">
                <a:pos x="273117" y="0"/>
              </a:cxn>
              <a:cxn ang="0">
                <a:pos x="19427" y="69457"/>
              </a:cxn>
              <a:cxn ang="0">
                <a:pos x="0" y="101339"/>
              </a:cxn>
              <a:cxn ang="0">
                <a:pos x="90277" y="444068"/>
              </a:cxn>
              <a:cxn ang="0">
                <a:pos x="122274" y="454316"/>
              </a:cxn>
              <a:cxn ang="0">
                <a:pos x="222836" y="423573"/>
              </a:cxn>
              <a:cxn ang="0">
                <a:pos x="202266" y="483920"/>
              </a:cxn>
              <a:cxn ang="0">
                <a:pos x="222836" y="504416"/>
              </a:cxn>
              <a:cxn ang="0">
                <a:pos x="454814" y="564764"/>
              </a:cxn>
              <a:cxn ang="0">
                <a:pos x="486811" y="554516"/>
              </a:cxn>
              <a:cxn ang="0">
                <a:pos x="566803" y="241391"/>
              </a:cxn>
              <a:cxn ang="0">
                <a:pos x="547377" y="211786"/>
              </a:cxn>
              <a:cxn ang="0">
                <a:pos x="39996" y="110448"/>
              </a:cxn>
              <a:cxn ang="0">
                <a:pos x="39996" y="110448"/>
              </a:cxn>
              <a:cxn ang="0">
                <a:pos x="262832" y="50100"/>
              </a:cxn>
              <a:cxn ang="0">
                <a:pos x="354252" y="352977"/>
              </a:cxn>
              <a:cxn ang="0">
                <a:pos x="132559" y="414464"/>
              </a:cxn>
              <a:cxn ang="0">
                <a:pos x="39996" y="110448"/>
              </a:cxn>
              <a:cxn ang="0">
                <a:pos x="444529" y="524911"/>
              </a:cxn>
              <a:cxn ang="0">
                <a:pos x="444529" y="524911"/>
              </a:cxn>
              <a:cxn ang="0">
                <a:pos x="253690" y="474811"/>
              </a:cxn>
              <a:cxn ang="0">
                <a:pos x="262832" y="414464"/>
              </a:cxn>
              <a:cxn ang="0">
                <a:pos x="374822" y="382582"/>
              </a:cxn>
              <a:cxn ang="0">
                <a:pos x="394248" y="363225"/>
              </a:cxn>
              <a:cxn ang="0">
                <a:pos x="354252" y="201539"/>
              </a:cxn>
              <a:cxn ang="0">
                <a:pos x="515380" y="241391"/>
              </a:cxn>
              <a:cxn ang="0">
                <a:pos x="444529" y="524911"/>
              </a:cxn>
            </a:cxnLst>
            <a:rect l="0" t="0" r="0" b="0"/>
            <a:pathLst>
              <a:path w="497" h="506">
                <a:moveTo>
                  <a:pt x="479" y="186"/>
                </a:moveTo>
                <a:lnTo>
                  <a:pt x="479" y="186"/>
                </a:lnTo>
                <a:cubicBezTo>
                  <a:pt x="292" y="142"/>
                  <a:pt x="292" y="142"/>
                  <a:pt x="292" y="142"/>
                </a:cubicBezTo>
                <a:cubicBezTo>
                  <a:pt x="266" y="17"/>
                  <a:pt x="266" y="17"/>
                  <a:pt x="266" y="17"/>
                </a:cubicBezTo>
                <a:cubicBezTo>
                  <a:pt x="257" y="8"/>
                  <a:pt x="248" y="0"/>
                  <a:pt x="239" y="0"/>
                </a:cubicBezTo>
                <a:cubicBezTo>
                  <a:pt x="17" y="61"/>
                  <a:pt x="17" y="61"/>
                  <a:pt x="17" y="61"/>
                </a:cubicBezTo>
                <a:cubicBezTo>
                  <a:pt x="0" y="71"/>
                  <a:pt x="0" y="80"/>
                  <a:pt x="0" y="89"/>
                </a:cubicBezTo>
                <a:cubicBezTo>
                  <a:pt x="79" y="390"/>
                  <a:pt x="79" y="390"/>
                  <a:pt x="79" y="390"/>
                </a:cubicBezTo>
                <a:cubicBezTo>
                  <a:pt x="79" y="399"/>
                  <a:pt x="97" y="399"/>
                  <a:pt x="107" y="399"/>
                </a:cubicBezTo>
                <a:cubicBezTo>
                  <a:pt x="195" y="372"/>
                  <a:pt x="195" y="372"/>
                  <a:pt x="195" y="372"/>
                </a:cubicBezTo>
                <a:cubicBezTo>
                  <a:pt x="177" y="425"/>
                  <a:pt x="177" y="425"/>
                  <a:pt x="177" y="425"/>
                </a:cubicBezTo>
                <a:cubicBezTo>
                  <a:pt x="177" y="434"/>
                  <a:pt x="186" y="443"/>
                  <a:pt x="195" y="443"/>
                </a:cubicBezTo>
                <a:cubicBezTo>
                  <a:pt x="398" y="496"/>
                  <a:pt x="398" y="496"/>
                  <a:pt x="398" y="496"/>
                </a:cubicBezTo>
                <a:cubicBezTo>
                  <a:pt x="407" y="505"/>
                  <a:pt x="416" y="496"/>
                  <a:pt x="426" y="487"/>
                </a:cubicBezTo>
                <a:cubicBezTo>
                  <a:pt x="496" y="212"/>
                  <a:pt x="496" y="212"/>
                  <a:pt x="496" y="212"/>
                </a:cubicBezTo>
                <a:cubicBezTo>
                  <a:pt x="496" y="204"/>
                  <a:pt x="488" y="186"/>
                  <a:pt x="479" y="186"/>
                </a:cubicBezTo>
                <a:close/>
                <a:moveTo>
                  <a:pt x="35" y="97"/>
                </a:moveTo>
                <a:lnTo>
                  <a:pt x="35" y="97"/>
                </a:lnTo>
                <a:cubicBezTo>
                  <a:pt x="230" y="44"/>
                  <a:pt x="230" y="44"/>
                  <a:pt x="230" y="44"/>
                </a:cubicBezTo>
                <a:cubicBezTo>
                  <a:pt x="310" y="310"/>
                  <a:pt x="310" y="310"/>
                  <a:pt x="310" y="310"/>
                </a:cubicBezTo>
                <a:cubicBezTo>
                  <a:pt x="116" y="364"/>
                  <a:pt x="116" y="364"/>
                  <a:pt x="116" y="364"/>
                </a:cubicBezTo>
                <a:lnTo>
                  <a:pt x="35" y="97"/>
                </a:lnTo>
                <a:close/>
                <a:moveTo>
                  <a:pt x="389" y="461"/>
                </a:moveTo>
                <a:lnTo>
                  <a:pt x="389" y="461"/>
                </a:lnTo>
                <a:cubicBezTo>
                  <a:pt x="222" y="417"/>
                  <a:pt x="222" y="417"/>
                  <a:pt x="222" y="417"/>
                </a:cubicBezTo>
                <a:cubicBezTo>
                  <a:pt x="230" y="364"/>
                  <a:pt x="230" y="364"/>
                  <a:pt x="230" y="364"/>
                </a:cubicBezTo>
                <a:cubicBezTo>
                  <a:pt x="328" y="336"/>
                  <a:pt x="328" y="336"/>
                  <a:pt x="328" y="336"/>
                </a:cubicBezTo>
                <a:cubicBezTo>
                  <a:pt x="336" y="336"/>
                  <a:pt x="345" y="327"/>
                  <a:pt x="345" y="319"/>
                </a:cubicBezTo>
                <a:cubicBezTo>
                  <a:pt x="310" y="177"/>
                  <a:pt x="310" y="177"/>
                  <a:pt x="310" y="177"/>
                </a:cubicBezTo>
                <a:cubicBezTo>
                  <a:pt x="451" y="212"/>
                  <a:pt x="451" y="212"/>
                  <a:pt x="451" y="212"/>
                </a:cubicBezTo>
                <a:lnTo>
                  <a:pt x="389" y="461"/>
                </a:lnTo>
                <a:close/>
              </a:path>
            </a:pathLst>
          </a:custGeom>
          <a:solidFill>
            <a:srgbClr val="FFC733">
              <a:alpha val="100000"/>
            </a:srgbClr>
          </a:solidFill>
          <a:ln w="9525">
            <a:noFill/>
          </a:ln>
        </p:spPr>
        <p:txBody>
          <a:bodyPr/>
          <a:lstStyle/>
          <a:p>
            <a:endParaRPr lang="zh-CN" altLang="en-US"/>
          </a:p>
        </p:txBody>
      </p:sp>
      <p:sp>
        <p:nvSpPr>
          <p:cNvPr id="16392" name="Freeform 100"/>
          <p:cNvSpPr/>
          <p:nvPr/>
        </p:nvSpPr>
        <p:spPr>
          <a:xfrm>
            <a:off x="836613" y="4672013"/>
            <a:ext cx="687387" cy="442912"/>
          </a:xfrm>
          <a:custGeom>
            <a:avLst/>
            <a:gdLst/>
            <a:ahLst/>
            <a:cxnLst>
              <a:cxn ang="0">
                <a:pos x="526101" y="123466"/>
              </a:cxn>
              <a:cxn ang="0">
                <a:pos x="526101" y="123466"/>
              </a:cxn>
              <a:cxn ang="0">
                <a:pos x="490199" y="123466"/>
              </a:cxn>
              <a:cxn ang="0">
                <a:pos x="318974" y="0"/>
              </a:cxn>
              <a:cxn ang="0">
                <a:pos x="135322" y="185893"/>
              </a:cxn>
              <a:cxn ang="0">
                <a:pos x="135322" y="208089"/>
              </a:cxn>
              <a:cxn ang="0">
                <a:pos x="122895" y="208089"/>
              </a:cxn>
              <a:cxn ang="0">
                <a:pos x="0" y="332942"/>
              </a:cxn>
              <a:cxn ang="0">
                <a:pos x="122895" y="442536"/>
              </a:cxn>
              <a:cxn ang="0">
                <a:pos x="526101" y="442536"/>
              </a:cxn>
              <a:cxn ang="0">
                <a:pos x="686278" y="283001"/>
              </a:cxn>
              <a:cxn ang="0">
                <a:pos x="526101" y="123466"/>
              </a:cxn>
              <a:cxn ang="0">
                <a:pos x="392159" y="270516"/>
              </a:cxn>
              <a:cxn ang="0">
                <a:pos x="392159" y="270516"/>
              </a:cxn>
              <a:cxn ang="0">
                <a:pos x="294119" y="381496"/>
              </a:cxn>
              <a:cxn ang="0">
                <a:pos x="269264" y="381496"/>
              </a:cxn>
              <a:cxn ang="0">
                <a:pos x="269264" y="369011"/>
              </a:cxn>
              <a:cxn ang="0">
                <a:pos x="269264" y="356526"/>
              </a:cxn>
              <a:cxn ang="0">
                <a:pos x="306547" y="283001"/>
              </a:cxn>
              <a:cxn ang="0">
                <a:pos x="281692" y="270516"/>
              </a:cxn>
              <a:cxn ang="0">
                <a:pos x="281692" y="270516"/>
              </a:cxn>
              <a:cxn ang="0">
                <a:pos x="256836" y="246932"/>
              </a:cxn>
              <a:cxn ang="0">
                <a:pos x="269264" y="221962"/>
              </a:cxn>
              <a:cxn ang="0">
                <a:pos x="356257" y="123466"/>
              </a:cxn>
              <a:cxn ang="0">
                <a:pos x="379731" y="110981"/>
              </a:cxn>
              <a:cxn ang="0">
                <a:pos x="392159" y="123466"/>
              </a:cxn>
              <a:cxn ang="0">
                <a:pos x="379731" y="147049"/>
              </a:cxn>
              <a:cxn ang="0">
                <a:pos x="343830" y="221962"/>
              </a:cxn>
              <a:cxn ang="0">
                <a:pos x="379731" y="234447"/>
              </a:cxn>
              <a:cxn ang="0">
                <a:pos x="379731" y="234447"/>
              </a:cxn>
              <a:cxn ang="0">
                <a:pos x="404587" y="259418"/>
              </a:cxn>
              <a:cxn ang="0">
                <a:pos x="392159" y="270516"/>
              </a:cxn>
            </a:cxnLst>
            <a:rect l="0" t="0" r="0" b="0"/>
            <a:pathLst>
              <a:path w="498" h="320">
                <a:moveTo>
                  <a:pt x="381" y="89"/>
                </a:moveTo>
                <a:lnTo>
                  <a:pt x="381" y="89"/>
                </a:lnTo>
                <a:cubicBezTo>
                  <a:pt x="372" y="89"/>
                  <a:pt x="364" y="89"/>
                  <a:pt x="355" y="89"/>
                </a:cubicBezTo>
                <a:cubicBezTo>
                  <a:pt x="337" y="36"/>
                  <a:pt x="293" y="0"/>
                  <a:pt x="231" y="0"/>
                </a:cubicBezTo>
                <a:cubicBezTo>
                  <a:pt x="160" y="0"/>
                  <a:pt x="98" y="62"/>
                  <a:pt x="98" y="134"/>
                </a:cubicBezTo>
                <a:cubicBezTo>
                  <a:pt x="98" y="134"/>
                  <a:pt x="98" y="142"/>
                  <a:pt x="98" y="150"/>
                </a:cubicBezTo>
                <a:cubicBezTo>
                  <a:pt x="98" y="150"/>
                  <a:pt x="98" y="150"/>
                  <a:pt x="89" y="150"/>
                </a:cubicBezTo>
                <a:cubicBezTo>
                  <a:pt x="45" y="150"/>
                  <a:pt x="0" y="187"/>
                  <a:pt x="0" y="240"/>
                </a:cubicBezTo>
                <a:cubicBezTo>
                  <a:pt x="0" y="284"/>
                  <a:pt x="45" y="319"/>
                  <a:pt x="89" y="319"/>
                </a:cubicBezTo>
                <a:cubicBezTo>
                  <a:pt x="381" y="319"/>
                  <a:pt x="381" y="319"/>
                  <a:pt x="381" y="319"/>
                </a:cubicBezTo>
                <a:cubicBezTo>
                  <a:pt x="443" y="319"/>
                  <a:pt x="497" y="275"/>
                  <a:pt x="497" y="204"/>
                </a:cubicBezTo>
                <a:cubicBezTo>
                  <a:pt x="497" y="142"/>
                  <a:pt x="443" y="89"/>
                  <a:pt x="381" y="89"/>
                </a:cubicBezTo>
                <a:close/>
                <a:moveTo>
                  <a:pt x="284" y="195"/>
                </a:moveTo>
                <a:lnTo>
                  <a:pt x="284" y="195"/>
                </a:lnTo>
                <a:cubicBezTo>
                  <a:pt x="266" y="213"/>
                  <a:pt x="222" y="266"/>
                  <a:pt x="213" y="275"/>
                </a:cubicBezTo>
                <a:cubicBezTo>
                  <a:pt x="213" y="275"/>
                  <a:pt x="204" y="284"/>
                  <a:pt x="195" y="275"/>
                </a:cubicBezTo>
                <a:cubicBezTo>
                  <a:pt x="195" y="275"/>
                  <a:pt x="195" y="275"/>
                  <a:pt x="195" y="266"/>
                </a:cubicBezTo>
                <a:lnTo>
                  <a:pt x="195" y="257"/>
                </a:lnTo>
                <a:cubicBezTo>
                  <a:pt x="222" y="204"/>
                  <a:pt x="222" y="204"/>
                  <a:pt x="222" y="204"/>
                </a:cubicBezTo>
                <a:cubicBezTo>
                  <a:pt x="222" y="195"/>
                  <a:pt x="213" y="195"/>
                  <a:pt x="204" y="195"/>
                </a:cubicBezTo>
                <a:lnTo>
                  <a:pt x="204" y="195"/>
                </a:lnTo>
                <a:cubicBezTo>
                  <a:pt x="195" y="187"/>
                  <a:pt x="186" y="187"/>
                  <a:pt x="186" y="178"/>
                </a:cubicBezTo>
                <a:cubicBezTo>
                  <a:pt x="186" y="169"/>
                  <a:pt x="186" y="169"/>
                  <a:pt x="195" y="160"/>
                </a:cubicBezTo>
                <a:cubicBezTo>
                  <a:pt x="204" y="142"/>
                  <a:pt x="258" y="89"/>
                  <a:pt x="258" y="89"/>
                </a:cubicBezTo>
                <a:cubicBezTo>
                  <a:pt x="266" y="80"/>
                  <a:pt x="266" y="80"/>
                  <a:pt x="275" y="80"/>
                </a:cubicBezTo>
                <a:cubicBezTo>
                  <a:pt x="275" y="89"/>
                  <a:pt x="284" y="89"/>
                  <a:pt x="284" y="89"/>
                </a:cubicBezTo>
                <a:cubicBezTo>
                  <a:pt x="284" y="97"/>
                  <a:pt x="275" y="97"/>
                  <a:pt x="275" y="106"/>
                </a:cubicBezTo>
                <a:cubicBezTo>
                  <a:pt x="249" y="160"/>
                  <a:pt x="249" y="160"/>
                  <a:pt x="249" y="160"/>
                </a:cubicBezTo>
                <a:cubicBezTo>
                  <a:pt x="258" y="160"/>
                  <a:pt x="266" y="169"/>
                  <a:pt x="275" y="169"/>
                </a:cubicBezTo>
                <a:lnTo>
                  <a:pt x="275" y="169"/>
                </a:lnTo>
                <a:cubicBezTo>
                  <a:pt x="284" y="169"/>
                  <a:pt x="293" y="178"/>
                  <a:pt x="293" y="187"/>
                </a:cubicBezTo>
                <a:lnTo>
                  <a:pt x="284" y="195"/>
                </a:lnTo>
                <a:close/>
              </a:path>
            </a:pathLst>
          </a:custGeom>
          <a:solidFill>
            <a:srgbClr val="29C3CD">
              <a:alpha val="100000"/>
            </a:srgbClr>
          </a:solidFill>
          <a:ln w="9525">
            <a:noFill/>
          </a:ln>
        </p:spPr>
        <p:txBody>
          <a:bodyPr/>
          <a:lstStyle/>
          <a:p>
            <a:endParaRPr lang="zh-CN" altLang="en-US"/>
          </a:p>
        </p:txBody>
      </p:sp>
      <p:sp>
        <p:nvSpPr>
          <p:cNvPr id="83" name="Content Placeholder 2"/>
          <p:cNvSpPr txBox="1"/>
          <p:nvPr/>
        </p:nvSpPr>
        <p:spPr>
          <a:xfrm>
            <a:off x="1558925" y="2857500"/>
            <a:ext cx="3690938" cy="609600"/>
          </a:xfrm>
          <a:prstGeom prst="rect">
            <a:avLst/>
          </a:prstGeom>
          <a:noFill/>
          <a:ln w="9525">
            <a:noFill/>
          </a:ln>
        </p:spPr>
        <p:txBody>
          <a:bodyPr lIns="91262" tIns="45631" rIns="91262" bIns="45631"/>
          <a:lstStyle/>
          <a:p>
            <a:pPr lvl="0" eaLnBrk="1" hangingPunct="1">
              <a:spcBef>
                <a:spcPct val="20000"/>
              </a:spcBef>
              <a:buFont typeface="Arial" panose="020B0604020202020204" pitchFamily="34" charset="0"/>
              <a:buNone/>
            </a:pPr>
            <a:r>
              <a:rPr lang="zh-CN" altLang="en-US" sz="1200" dirty="0">
                <a:solidFill>
                  <a:schemeClr val="bg1"/>
                </a:solidFill>
                <a:latin typeface="微软雅黑" panose="020B0503020204020204" pitchFamily="34" charset="-122"/>
                <a:ea typeface="微软雅黑" panose="020B0503020204020204" pitchFamily="34" charset="-122"/>
              </a:rPr>
              <a:t>点击添加文本内容点击添加文本内容点击添加文本内容，点击添加文本内容点击添加文本内容点击添加文本内容，点击添加文本内容点击添加文本内容点击添加文本内容。</a:t>
            </a:r>
          </a:p>
        </p:txBody>
      </p:sp>
      <p:sp>
        <p:nvSpPr>
          <p:cNvPr id="16394" name="Title 13"/>
          <p:cNvSpPr txBox="1"/>
          <p:nvPr/>
        </p:nvSpPr>
        <p:spPr>
          <a:xfrm>
            <a:off x="1558925" y="2571750"/>
            <a:ext cx="1876425" cy="411163"/>
          </a:xfrm>
          <a:prstGeom prst="rect">
            <a:avLst/>
          </a:prstGeom>
          <a:noFill/>
          <a:ln w="9525">
            <a:noFill/>
          </a:ln>
        </p:spPr>
        <p:txBody>
          <a:bodyPr lIns="91262" tIns="45631" rIns="91262" bIns="45631" anchor="ctr"/>
          <a:lstStyle/>
          <a:p>
            <a:pPr lvl="0" eaLnBrk="1" hangingPunct="1"/>
            <a:r>
              <a:rPr lang="zh-CN" altLang="en-US" sz="1600" b="1" dirty="0">
                <a:solidFill>
                  <a:schemeClr val="bg1"/>
                </a:solidFill>
                <a:latin typeface="微软雅黑" panose="020B0503020204020204" pitchFamily="34" charset="-122"/>
                <a:ea typeface="微软雅黑" panose="020B0503020204020204" pitchFamily="34" charset="-122"/>
              </a:rPr>
              <a:t>单击此处添加标题</a:t>
            </a:r>
            <a:endParaRPr lang="en-US" altLang="x-none" sz="1600" b="1" dirty="0">
              <a:solidFill>
                <a:schemeClr val="bg1"/>
              </a:solidFill>
              <a:latin typeface="微软雅黑" panose="020B0503020204020204" pitchFamily="34" charset="-122"/>
              <a:ea typeface="微软雅黑" panose="020B0503020204020204" pitchFamily="34" charset="-122"/>
            </a:endParaRPr>
          </a:p>
        </p:txBody>
      </p:sp>
      <p:sp>
        <p:nvSpPr>
          <p:cNvPr id="85" name="Content Placeholder 2"/>
          <p:cNvSpPr txBox="1"/>
          <p:nvPr/>
        </p:nvSpPr>
        <p:spPr>
          <a:xfrm>
            <a:off x="1558925" y="3867150"/>
            <a:ext cx="3690938" cy="609600"/>
          </a:xfrm>
          <a:prstGeom prst="rect">
            <a:avLst/>
          </a:prstGeom>
          <a:noFill/>
          <a:ln w="9525">
            <a:noFill/>
          </a:ln>
        </p:spPr>
        <p:txBody>
          <a:bodyPr lIns="91262" tIns="45631" rIns="91262" bIns="45631"/>
          <a:lstStyle/>
          <a:p>
            <a:pPr lvl="0" eaLnBrk="1" hangingPunct="1">
              <a:spcBef>
                <a:spcPct val="20000"/>
              </a:spcBef>
              <a:buFont typeface="Arial" panose="020B0604020202020204" pitchFamily="34" charset="0"/>
              <a:buNone/>
            </a:pPr>
            <a:r>
              <a:rPr lang="zh-CN" altLang="en-US" sz="1200" dirty="0">
                <a:solidFill>
                  <a:schemeClr val="bg1"/>
                </a:solidFill>
                <a:latin typeface="微软雅黑" panose="020B0503020204020204" pitchFamily="34" charset="-122"/>
                <a:ea typeface="微软雅黑" panose="020B0503020204020204" pitchFamily="34" charset="-122"/>
              </a:rPr>
              <a:t>点击添加文本内容点击添加文本内容点击添加文本内容，点击添加文本内容点击添加文本内容点击添加文本内容，点击添加文本内容点击添加文本内容点击添加文本内容。</a:t>
            </a:r>
          </a:p>
        </p:txBody>
      </p:sp>
      <p:sp>
        <p:nvSpPr>
          <p:cNvPr id="16396" name="Title 13"/>
          <p:cNvSpPr txBox="1"/>
          <p:nvPr/>
        </p:nvSpPr>
        <p:spPr>
          <a:xfrm>
            <a:off x="1558925" y="3581400"/>
            <a:ext cx="1876425" cy="412750"/>
          </a:xfrm>
          <a:prstGeom prst="rect">
            <a:avLst/>
          </a:prstGeom>
          <a:noFill/>
          <a:ln w="9525">
            <a:noFill/>
          </a:ln>
        </p:spPr>
        <p:txBody>
          <a:bodyPr lIns="91262" tIns="45631" rIns="91262" bIns="45631" anchor="ctr"/>
          <a:lstStyle/>
          <a:p>
            <a:pPr lvl="0" eaLnBrk="1" hangingPunct="1"/>
            <a:r>
              <a:rPr lang="zh-CN" altLang="en-US" sz="1600" b="1" dirty="0">
                <a:solidFill>
                  <a:schemeClr val="bg1"/>
                </a:solidFill>
                <a:latin typeface="微软雅黑" panose="020B0503020204020204" pitchFamily="34" charset="-122"/>
                <a:ea typeface="微软雅黑" panose="020B0503020204020204" pitchFamily="34" charset="-122"/>
              </a:rPr>
              <a:t>单击此处添加标题</a:t>
            </a:r>
            <a:endParaRPr lang="en-US" altLang="x-none" sz="1600" b="1" dirty="0">
              <a:solidFill>
                <a:schemeClr val="bg1"/>
              </a:solidFill>
              <a:latin typeface="微软雅黑" panose="020B0503020204020204" pitchFamily="34" charset="-122"/>
              <a:ea typeface="微软雅黑" panose="020B0503020204020204" pitchFamily="34" charset="-122"/>
            </a:endParaRPr>
          </a:p>
        </p:txBody>
      </p:sp>
      <p:sp>
        <p:nvSpPr>
          <p:cNvPr id="87" name="Content Placeholder 2"/>
          <p:cNvSpPr txBox="1"/>
          <p:nvPr/>
        </p:nvSpPr>
        <p:spPr>
          <a:xfrm>
            <a:off x="1558925" y="4797425"/>
            <a:ext cx="3690938" cy="609600"/>
          </a:xfrm>
          <a:prstGeom prst="rect">
            <a:avLst/>
          </a:prstGeom>
          <a:noFill/>
          <a:ln w="9525">
            <a:noFill/>
          </a:ln>
        </p:spPr>
        <p:txBody>
          <a:bodyPr lIns="91262" tIns="45631" rIns="91262" bIns="45631"/>
          <a:lstStyle/>
          <a:p>
            <a:pPr lvl="0" eaLnBrk="1" hangingPunct="1">
              <a:spcBef>
                <a:spcPct val="20000"/>
              </a:spcBef>
              <a:buFont typeface="Arial" panose="020B0604020202020204" pitchFamily="34" charset="0"/>
              <a:buNone/>
            </a:pPr>
            <a:r>
              <a:rPr lang="zh-CN" altLang="en-US" sz="1200" dirty="0">
                <a:solidFill>
                  <a:schemeClr val="bg1"/>
                </a:solidFill>
                <a:latin typeface="微软雅黑" panose="020B0503020204020204" pitchFamily="34" charset="-122"/>
                <a:ea typeface="微软雅黑" panose="020B0503020204020204" pitchFamily="34" charset="-122"/>
              </a:rPr>
              <a:t>点击添加文本内容点击添加文本内容点击添加文本内容，点击添加文本内容点击添加文本内容点击添加文本内容，点击添加文本内容点击添加文本内容点击添加文本内容。</a:t>
            </a:r>
          </a:p>
        </p:txBody>
      </p:sp>
      <p:sp>
        <p:nvSpPr>
          <p:cNvPr id="16398" name="Title 13"/>
          <p:cNvSpPr txBox="1"/>
          <p:nvPr/>
        </p:nvSpPr>
        <p:spPr>
          <a:xfrm>
            <a:off x="1558925" y="4511675"/>
            <a:ext cx="1876425" cy="411163"/>
          </a:xfrm>
          <a:prstGeom prst="rect">
            <a:avLst/>
          </a:prstGeom>
          <a:noFill/>
          <a:ln w="9525">
            <a:noFill/>
          </a:ln>
        </p:spPr>
        <p:txBody>
          <a:bodyPr lIns="91262" tIns="45631" rIns="91262" bIns="45631" anchor="ctr"/>
          <a:lstStyle/>
          <a:p>
            <a:pPr lvl="0" eaLnBrk="1" hangingPunct="1"/>
            <a:r>
              <a:rPr lang="zh-CN" altLang="en-US" sz="1600" b="1" dirty="0">
                <a:solidFill>
                  <a:schemeClr val="bg1"/>
                </a:solidFill>
                <a:latin typeface="微软雅黑" panose="020B0503020204020204" pitchFamily="34" charset="-122"/>
                <a:ea typeface="微软雅黑" panose="020B0503020204020204" pitchFamily="34" charset="-122"/>
              </a:rPr>
              <a:t>单击此处添加标题</a:t>
            </a:r>
            <a:endParaRPr lang="en-US" altLang="x-none" sz="1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fade">
                                      <p:cBhvr>
                                        <p:cTn id="11" dur="500"/>
                                        <p:tgtEl>
                                          <p:spTgt spid="8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7"/>
                                        </p:tgtEl>
                                        <p:attrNameLst>
                                          <p:attrName>style.visibility</p:attrName>
                                        </p:attrNameLst>
                                      </p:cBhvr>
                                      <p:to>
                                        <p:strVal val="visible"/>
                                      </p:to>
                                    </p:set>
                                    <p:animEffect transition="in" filter="fade">
                                      <p:cBhvr>
                                        <p:cTn id="15"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5" grpId="0"/>
      <p:bldP spid="8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450850"/>
            <a:ext cx="171450" cy="439738"/>
          </a:xfrm>
          <a:prstGeom prst="rect">
            <a:avLst/>
          </a:prstGeom>
          <a:solidFill>
            <a:srgbClr val="98C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6" name="矩形 25"/>
          <p:cNvSpPr/>
          <p:nvPr/>
        </p:nvSpPr>
        <p:spPr>
          <a:xfrm>
            <a:off x="207963" y="450850"/>
            <a:ext cx="44450" cy="439738"/>
          </a:xfrm>
          <a:prstGeom prst="rect">
            <a:avLst/>
          </a:prstGeom>
          <a:solidFill>
            <a:srgbClr val="98C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412" name="文本框 26"/>
          <p:cNvSpPr txBox="1"/>
          <p:nvPr/>
        </p:nvSpPr>
        <p:spPr>
          <a:xfrm>
            <a:off x="252413" y="461963"/>
            <a:ext cx="1709737" cy="368300"/>
          </a:xfrm>
          <a:prstGeom prst="rect">
            <a:avLst/>
          </a:prstGeom>
          <a:noFill/>
          <a:ln w="9525">
            <a:noFill/>
          </a:ln>
        </p:spPr>
        <p:txBody>
          <a:bodyPr>
            <a:spAutoFit/>
          </a:bodyPr>
          <a:lstStyle/>
          <a:p>
            <a:pPr lvl="0" eaLnBrk="1" hangingPunct="1"/>
            <a:r>
              <a:rPr lang="zh-CN" altLang="en-US" b="1" dirty="0">
                <a:solidFill>
                  <a:schemeClr val="bg1"/>
                </a:solidFill>
                <a:latin typeface="微软雅黑" panose="020B0503020204020204" pitchFamily="34" charset="-122"/>
                <a:ea typeface="微软雅黑" panose="020B0503020204020204" pitchFamily="34" charset="-122"/>
              </a:rPr>
              <a:t>单击添加标题</a:t>
            </a:r>
          </a:p>
        </p:txBody>
      </p:sp>
      <p:pic>
        <p:nvPicPr>
          <p:cNvPr id="17413" name="图片 4"/>
          <p:cNvPicPr>
            <a:picLocks noChangeAspect="1"/>
          </p:cNvPicPr>
          <p:nvPr/>
        </p:nvPicPr>
        <p:blipFill>
          <a:blip r:embed="rId3"/>
          <a:srcRect t="24805" b="34743"/>
          <a:stretch>
            <a:fillRect/>
          </a:stretch>
        </p:blipFill>
        <p:spPr>
          <a:xfrm>
            <a:off x="0" y="1347788"/>
            <a:ext cx="9144000" cy="3170237"/>
          </a:xfrm>
          <a:prstGeom prst="rect">
            <a:avLst/>
          </a:prstGeom>
          <a:noFill/>
          <a:ln w="9525">
            <a:noFill/>
          </a:ln>
        </p:spPr>
      </p:pic>
      <p:sp>
        <p:nvSpPr>
          <p:cNvPr id="6" name="矩形 5"/>
          <p:cNvSpPr/>
          <p:nvPr/>
        </p:nvSpPr>
        <p:spPr>
          <a:xfrm>
            <a:off x="3608388" y="3567113"/>
            <a:ext cx="5535613" cy="1211263"/>
          </a:xfrm>
          <a:prstGeom prst="rect">
            <a:avLst/>
          </a:prstGeom>
          <a:solidFill>
            <a:srgbClr val="29C3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grpSp>
        <p:nvGrpSpPr>
          <p:cNvPr id="17415" name="组合 6"/>
          <p:cNvGrpSpPr/>
          <p:nvPr/>
        </p:nvGrpSpPr>
        <p:grpSpPr>
          <a:xfrm>
            <a:off x="1006475" y="3567113"/>
            <a:ext cx="1211263" cy="1211262"/>
            <a:chOff x="1342417" y="2947481"/>
            <a:chExt cx="1614791" cy="1614791"/>
          </a:xfrm>
        </p:grpSpPr>
        <p:sp>
          <p:nvSpPr>
            <p:cNvPr id="8" name="矩形 7"/>
            <p:cNvSpPr/>
            <p:nvPr/>
          </p:nvSpPr>
          <p:spPr>
            <a:xfrm>
              <a:off x="1342417" y="2947481"/>
              <a:ext cx="1614791" cy="1614791"/>
            </a:xfrm>
            <a:prstGeom prst="rect">
              <a:avLst/>
            </a:prstGeom>
            <a:solidFill>
              <a:srgbClr val="FF0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grpSp>
          <p:nvGrpSpPr>
            <p:cNvPr id="17422" name="组合 8"/>
            <p:cNvGrpSpPr/>
            <p:nvPr/>
          </p:nvGrpSpPr>
          <p:grpSpPr>
            <a:xfrm>
              <a:off x="1876426" y="3410832"/>
              <a:ext cx="558023" cy="688090"/>
              <a:chOff x="1876426" y="3554414"/>
              <a:chExt cx="211137" cy="260350"/>
            </a:xfrm>
          </p:grpSpPr>
          <p:sp>
            <p:nvSpPr>
              <p:cNvPr id="10" name="Freeform 174"/>
              <p:cNvSpPr/>
              <p:nvPr/>
            </p:nvSpPr>
            <p:spPr bwMode="auto">
              <a:xfrm>
                <a:off x="1876426" y="3656014"/>
                <a:ext cx="42863" cy="136525"/>
              </a:xfrm>
              <a:custGeom>
                <a:avLst/>
                <a:gdLst>
                  <a:gd name="T0" fmla="*/ 38 w 47"/>
                  <a:gd name="T1" fmla="*/ 36 h 151"/>
                  <a:gd name="T2" fmla="*/ 46 w 47"/>
                  <a:gd name="T3" fmla="*/ 0 h 151"/>
                  <a:gd name="T4" fmla="*/ 17 w 47"/>
                  <a:gd name="T5" fmla="*/ 0 h 151"/>
                  <a:gd name="T6" fmla="*/ 0 w 47"/>
                  <a:gd name="T7" fmla="*/ 53 h 151"/>
                  <a:gd name="T8" fmla="*/ 0 w 47"/>
                  <a:gd name="T9" fmla="*/ 98 h 151"/>
                  <a:gd name="T10" fmla="*/ 17 w 47"/>
                  <a:gd name="T11" fmla="*/ 151 h 151"/>
                  <a:gd name="T12" fmla="*/ 47 w 47"/>
                  <a:gd name="T13" fmla="*/ 151 h 151"/>
                  <a:gd name="T14" fmla="*/ 38 w 47"/>
                  <a:gd name="T15" fmla="*/ 114 h 151"/>
                  <a:gd name="T16" fmla="*/ 38 w 47"/>
                  <a:gd name="T17" fmla="*/ 3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51">
                    <a:moveTo>
                      <a:pt x="38" y="36"/>
                    </a:moveTo>
                    <a:cubicBezTo>
                      <a:pt x="38" y="27"/>
                      <a:pt x="41" y="13"/>
                      <a:pt x="46" y="0"/>
                    </a:cubicBezTo>
                    <a:cubicBezTo>
                      <a:pt x="17" y="0"/>
                      <a:pt x="17" y="0"/>
                      <a:pt x="17" y="0"/>
                    </a:cubicBezTo>
                    <a:cubicBezTo>
                      <a:pt x="8" y="0"/>
                      <a:pt x="0" y="39"/>
                      <a:pt x="0" y="53"/>
                    </a:cubicBezTo>
                    <a:cubicBezTo>
                      <a:pt x="0" y="98"/>
                      <a:pt x="0" y="98"/>
                      <a:pt x="0" y="98"/>
                    </a:cubicBezTo>
                    <a:cubicBezTo>
                      <a:pt x="0" y="112"/>
                      <a:pt x="8" y="151"/>
                      <a:pt x="17" y="151"/>
                    </a:cubicBezTo>
                    <a:cubicBezTo>
                      <a:pt x="47" y="151"/>
                      <a:pt x="47" y="151"/>
                      <a:pt x="47" y="151"/>
                    </a:cubicBezTo>
                    <a:cubicBezTo>
                      <a:pt x="41" y="137"/>
                      <a:pt x="38" y="123"/>
                      <a:pt x="38" y="114"/>
                    </a:cubicBezTo>
                    <a:lnTo>
                      <a:pt x="38" y="3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11" name="Freeform 175"/>
              <p:cNvSpPr/>
              <p:nvPr/>
            </p:nvSpPr>
            <p:spPr bwMode="auto">
              <a:xfrm>
                <a:off x="1925638" y="3554414"/>
                <a:ext cx="161925" cy="260350"/>
              </a:xfrm>
              <a:custGeom>
                <a:avLst/>
                <a:gdLst>
                  <a:gd name="T0" fmla="*/ 17 w 180"/>
                  <a:gd name="T1" fmla="*/ 100 h 289"/>
                  <a:gd name="T2" fmla="*/ 0 w 180"/>
                  <a:gd name="T3" fmla="*/ 149 h 289"/>
                  <a:gd name="T4" fmla="*/ 0 w 180"/>
                  <a:gd name="T5" fmla="*/ 227 h 289"/>
                  <a:gd name="T6" fmla="*/ 36 w 180"/>
                  <a:gd name="T7" fmla="*/ 289 h 289"/>
                  <a:gd name="T8" fmla="*/ 131 w 180"/>
                  <a:gd name="T9" fmla="*/ 289 h 289"/>
                  <a:gd name="T10" fmla="*/ 166 w 180"/>
                  <a:gd name="T11" fmla="*/ 255 h 289"/>
                  <a:gd name="T12" fmla="*/ 167 w 180"/>
                  <a:gd name="T13" fmla="*/ 253 h 289"/>
                  <a:gd name="T14" fmla="*/ 94 w 180"/>
                  <a:gd name="T15" fmla="*/ 253 h 289"/>
                  <a:gd name="T16" fmla="*/ 82 w 180"/>
                  <a:gd name="T17" fmla="*/ 241 h 289"/>
                  <a:gd name="T18" fmla="*/ 94 w 180"/>
                  <a:gd name="T19" fmla="*/ 230 h 289"/>
                  <a:gd name="T20" fmla="*/ 169 w 180"/>
                  <a:gd name="T21" fmla="*/ 230 h 289"/>
                  <a:gd name="T22" fmla="*/ 172 w 180"/>
                  <a:gd name="T23" fmla="*/ 199 h 289"/>
                  <a:gd name="T24" fmla="*/ 94 w 180"/>
                  <a:gd name="T25" fmla="*/ 199 h 289"/>
                  <a:gd name="T26" fmla="*/ 82 w 180"/>
                  <a:gd name="T27" fmla="*/ 188 h 289"/>
                  <a:gd name="T28" fmla="*/ 94 w 180"/>
                  <a:gd name="T29" fmla="*/ 177 h 289"/>
                  <a:gd name="T30" fmla="*/ 175 w 180"/>
                  <a:gd name="T31" fmla="*/ 177 h 289"/>
                  <a:gd name="T32" fmla="*/ 178 w 180"/>
                  <a:gd name="T33" fmla="*/ 146 h 289"/>
                  <a:gd name="T34" fmla="*/ 94 w 180"/>
                  <a:gd name="T35" fmla="*/ 146 h 289"/>
                  <a:gd name="T36" fmla="*/ 82 w 180"/>
                  <a:gd name="T37" fmla="*/ 135 h 289"/>
                  <a:gd name="T38" fmla="*/ 94 w 180"/>
                  <a:gd name="T39" fmla="*/ 124 h 289"/>
                  <a:gd name="T40" fmla="*/ 180 w 180"/>
                  <a:gd name="T41" fmla="*/ 124 h 289"/>
                  <a:gd name="T42" fmla="*/ 180 w 180"/>
                  <a:gd name="T43" fmla="*/ 121 h 289"/>
                  <a:gd name="T44" fmla="*/ 145 w 180"/>
                  <a:gd name="T45" fmla="*/ 87 h 289"/>
                  <a:gd name="T46" fmla="*/ 82 w 180"/>
                  <a:gd name="T47" fmla="*/ 87 h 289"/>
                  <a:gd name="T48" fmla="*/ 84 w 180"/>
                  <a:gd name="T49" fmla="*/ 71 h 289"/>
                  <a:gd name="T50" fmla="*/ 90 w 180"/>
                  <a:gd name="T51" fmla="*/ 38 h 289"/>
                  <a:gd name="T52" fmla="*/ 64 w 180"/>
                  <a:gd name="T53" fmla="*/ 2 h 289"/>
                  <a:gd name="T54" fmla="*/ 29 w 180"/>
                  <a:gd name="T55" fmla="*/ 28 h 289"/>
                  <a:gd name="T56" fmla="*/ 21 w 180"/>
                  <a:gd name="T57" fmla="*/ 74 h 289"/>
                  <a:gd name="T58" fmla="*/ 17 w 180"/>
                  <a:gd name="T59" fmla="*/ 10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0" h="289">
                    <a:moveTo>
                      <a:pt x="17" y="100"/>
                    </a:moveTo>
                    <a:cubicBezTo>
                      <a:pt x="7" y="114"/>
                      <a:pt x="0" y="137"/>
                      <a:pt x="0" y="149"/>
                    </a:cubicBezTo>
                    <a:cubicBezTo>
                      <a:pt x="0" y="227"/>
                      <a:pt x="0" y="227"/>
                      <a:pt x="0" y="227"/>
                    </a:cubicBezTo>
                    <a:cubicBezTo>
                      <a:pt x="0" y="246"/>
                      <a:pt x="16" y="289"/>
                      <a:pt x="36" y="289"/>
                    </a:cubicBezTo>
                    <a:cubicBezTo>
                      <a:pt x="131" y="289"/>
                      <a:pt x="131" y="289"/>
                      <a:pt x="131" y="289"/>
                    </a:cubicBezTo>
                    <a:cubicBezTo>
                      <a:pt x="150" y="289"/>
                      <a:pt x="166" y="274"/>
                      <a:pt x="166" y="255"/>
                    </a:cubicBezTo>
                    <a:cubicBezTo>
                      <a:pt x="167" y="253"/>
                      <a:pt x="167" y="253"/>
                      <a:pt x="167" y="253"/>
                    </a:cubicBezTo>
                    <a:cubicBezTo>
                      <a:pt x="94" y="253"/>
                      <a:pt x="94" y="253"/>
                      <a:pt x="94" y="253"/>
                    </a:cubicBezTo>
                    <a:cubicBezTo>
                      <a:pt x="87" y="253"/>
                      <a:pt x="82" y="248"/>
                      <a:pt x="82" y="241"/>
                    </a:cubicBezTo>
                    <a:cubicBezTo>
                      <a:pt x="82" y="235"/>
                      <a:pt x="87" y="230"/>
                      <a:pt x="94" y="230"/>
                    </a:cubicBezTo>
                    <a:cubicBezTo>
                      <a:pt x="169" y="230"/>
                      <a:pt x="169" y="230"/>
                      <a:pt x="169" y="230"/>
                    </a:cubicBezTo>
                    <a:cubicBezTo>
                      <a:pt x="172" y="199"/>
                      <a:pt x="172" y="199"/>
                      <a:pt x="172" y="199"/>
                    </a:cubicBezTo>
                    <a:cubicBezTo>
                      <a:pt x="94" y="199"/>
                      <a:pt x="94" y="199"/>
                      <a:pt x="94" y="199"/>
                    </a:cubicBezTo>
                    <a:cubicBezTo>
                      <a:pt x="87" y="199"/>
                      <a:pt x="82" y="194"/>
                      <a:pt x="82" y="188"/>
                    </a:cubicBezTo>
                    <a:cubicBezTo>
                      <a:pt x="82" y="182"/>
                      <a:pt x="87" y="177"/>
                      <a:pt x="94" y="177"/>
                    </a:cubicBezTo>
                    <a:cubicBezTo>
                      <a:pt x="175" y="177"/>
                      <a:pt x="175" y="177"/>
                      <a:pt x="175" y="177"/>
                    </a:cubicBezTo>
                    <a:cubicBezTo>
                      <a:pt x="178" y="146"/>
                      <a:pt x="178" y="146"/>
                      <a:pt x="178" y="146"/>
                    </a:cubicBezTo>
                    <a:cubicBezTo>
                      <a:pt x="94" y="146"/>
                      <a:pt x="94" y="146"/>
                      <a:pt x="94" y="146"/>
                    </a:cubicBezTo>
                    <a:cubicBezTo>
                      <a:pt x="87" y="146"/>
                      <a:pt x="82" y="141"/>
                      <a:pt x="82" y="135"/>
                    </a:cubicBezTo>
                    <a:cubicBezTo>
                      <a:pt x="82" y="129"/>
                      <a:pt x="87" y="124"/>
                      <a:pt x="94" y="124"/>
                    </a:cubicBezTo>
                    <a:cubicBezTo>
                      <a:pt x="180" y="124"/>
                      <a:pt x="180" y="124"/>
                      <a:pt x="180" y="124"/>
                    </a:cubicBezTo>
                    <a:cubicBezTo>
                      <a:pt x="180" y="121"/>
                      <a:pt x="180" y="121"/>
                      <a:pt x="180" y="121"/>
                    </a:cubicBezTo>
                    <a:cubicBezTo>
                      <a:pt x="180" y="102"/>
                      <a:pt x="164" y="87"/>
                      <a:pt x="145" y="87"/>
                    </a:cubicBezTo>
                    <a:cubicBezTo>
                      <a:pt x="82" y="87"/>
                      <a:pt x="82" y="87"/>
                      <a:pt x="82" y="87"/>
                    </a:cubicBezTo>
                    <a:cubicBezTo>
                      <a:pt x="84" y="71"/>
                      <a:pt x="84" y="71"/>
                      <a:pt x="84" y="71"/>
                    </a:cubicBezTo>
                    <a:cubicBezTo>
                      <a:pt x="90" y="38"/>
                      <a:pt x="90" y="38"/>
                      <a:pt x="90" y="38"/>
                    </a:cubicBezTo>
                    <a:cubicBezTo>
                      <a:pt x="92" y="21"/>
                      <a:pt x="81" y="5"/>
                      <a:pt x="64" y="2"/>
                    </a:cubicBezTo>
                    <a:cubicBezTo>
                      <a:pt x="47" y="0"/>
                      <a:pt x="32" y="11"/>
                      <a:pt x="29" y="28"/>
                    </a:cubicBezTo>
                    <a:cubicBezTo>
                      <a:pt x="21" y="74"/>
                      <a:pt x="21" y="74"/>
                      <a:pt x="21" y="74"/>
                    </a:cubicBezTo>
                    <a:lnTo>
                      <a:pt x="17" y="10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grpSp>
      </p:grpSp>
      <p:grpSp>
        <p:nvGrpSpPr>
          <p:cNvPr id="17416" name="组合 11"/>
          <p:cNvGrpSpPr/>
          <p:nvPr/>
        </p:nvGrpSpPr>
        <p:grpSpPr>
          <a:xfrm>
            <a:off x="2308225" y="3567113"/>
            <a:ext cx="1211263" cy="1211262"/>
            <a:chOff x="3077183" y="2947480"/>
            <a:chExt cx="1614791" cy="1614791"/>
          </a:xfrm>
        </p:grpSpPr>
        <p:sp>
          <p:nvSpPr>
            <p:cNvPr id="13" name="矩形 12"/>
            <p:cNvSpPr/>
            <p:nvPr/>
          </p:nvSpPr>
          <p:spPr>
            <a:xfrm>
              <a:off x="3077183" y="2947480"/>
              <a:ext cx="1614791" cy="1614791"/>
            </a:xfrm>
            <a:prstGeom prst="rect">
              <a:avLst/>
            </a:prstGeom>
            <a:solidFill>
              <a:srgbClr val="FFC7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grpSp>
          <p:nvGrpSpPr>
            <p:cNvPr id="14" name="组合 13"/>
            <p:cNvGrpSpPr/>
            <p:nvPr/>
          </p:nvGrpSpPr>
          <p:grpSpPr>
            <a:xfrm>
              <a:off x="3626435" y="3446292"/>
              <a:ext cx="516285" cy="636621"/>
              <a:chOff x="2395538" y="3556001"/>
              <a:chExt cx="211138" cy="260350"/>
            </a:xfrm>
            <a:solidFill>
              <a:schemeClr val="bg1"/>
            </a:solidFill>
          </p:grpSpPr>
          <p:sp>
            <p:nvSpPr>
              <p:cNvPr id="15" name="Freeform 176"/>
              <p:cNvSpPr/>
              <p:nvPr/>
            </p:nvSpPr>
            <p:spPr bwMode="auto">
              <a:xfrm>
                <a:off x="2563813" y="3578226"/>
                <a:ext cx="42863" cy="136525"/>
              </a:xfrm>
              <a:custGeom>
                <a:avLst/>
                <a:gdLst>
                  <a:gd name="T0" fmla="*/ 9 w 47"/>
                  <a:gd name="T1" fmla="*/ 115 h 151"/>
                  <a:gd name="T2" fmla="*/ 1 w 47"/>
                  <a:gd name="T3" fmla="*/ 151 h 151"/>
                  <a:gd name="T4" fmla="*/ 30 w 47"/>
                  <a:gd name="T5" fmla="*/ 151 h 151"/>
                  <a:gd name="T6" fmla="*/ 47 w 47"/>
                  <a:gd name="T7" fmla="*/ 98 h 151"/>
                  <a:gd name="T8" fmla="*/ 47 w 47"/>
                  <a:gd name="T9" fmla="*/ 53 h 151"/>
                  <a:gd name="T10" fmla="*/ 30 w 47"/>
                  <a:gd name="T11" fmla="*/ 0 h 151"/>
                  <a:gd name="T12" fmla="*/ 0 w 47"/>
                  <a:gd name="T13" fmla="*/ 0 h 151"/>
                  <a:gd name="T14" fmla="*/ 9 w 47"/>
                  <a:gd name="T15" fmla="*/ 36 h 151"/>
                  <a:gd name="T16" fmla="*/ 9 w 47"/>
                  <a:gd name="T17" fmla="*/ 11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51">
                    <a:moveTo>
                      <a:pt x="9" y="115"/>
                    </a:moveTo>
                    <a:cubicBezTo>
                      <a:pt x="9" y="124"/>
                      <a:pt x="6" y="137"/>
                      <a:pt x="1" y="151"/>
                    </a:cubicBezTo>
                    <a:cubicBezTo>
                      <a:pt x="30" y="151"/>
                      <a:pt x="30" y="151"/>
                      <a:pt x="30" y="151"/>
                    </a:cubicBezTo>
                    <a:cubicBezTo>
                      <a:pt x="39" y="151"/>
                      <a:pt x="47" y="112"/>
                      <a:pt x="47" y="98"/>
                    </a:cubicBezTo>
                    <a:cubicBezTo>
                      <a:pt x="47" y="53"/>
                      <a:pt x="47" y="53"/>
                      <a:pt x="47" y="53"/>
                    </a:cubicBezTo>
                    <a:cubicBezTo>
                      <a:pt x="47" y="39"/>
                      <a:pt x="39" y="0"/>
                      <a:pt x="30" y="0"/>
                    </a:cubicBezTo>
                    <a:cubicBezTo>
                      <a:pt x="0" y="0"/>
                      <a:pt x="0" y="0"/>
                      <a:pt x="0" y="0"/>
                    </a:cubicBezTo>
                    <a:cubicBezTo>
                      <a:pt x="6" y="14"/>
                      <a:pt x="9" y="28"/>
                      <a:pt x="9" y="36"/>
                    </a:cubicBezTo>
                    <a:lnTo>
                      <a:pt x="9"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16" name="Freeform 177"/>
              <p:cNvSpPr/>
              <p:nvPr/>
            </p:nvSpPr>
            <p:spPr bwMode="auto">
              <a:xfrm>
                <a:off x="2395538" y="3556001"/>
                <a:ext cx="161925" cy="260350"/>
              </a:xfrm>
              <a:custGeom>
                <a:avLst/>
                <a:gdLst>
                  <a:gd name="T0" fmla="*/ 163 w 180"/>
                  <a:gd name="T1" fmla="*/ 189 h 289"/>
                  <a:gd name="T2" fmla="*/ 180 w 180"/>
                  <a:gd name="T3" fmla="*/ 140 h 289"/>
                  <a:gd name="T4" fmla="*/ 180 w 180"/>
                  <a:gd name="T5" fmla="*/ 61 h 289"/>
                  <a:gd name="T6" fmla="*/ 144 w 180"/>
                  <a:gd name="T7" fmla="*/ 0 h 289"/>
                  <a:gd name="T8" fmla="*/ 49 w 180"/>
                  <a:gd name="T9" fmla="*/ 0 h 289"/>
                  <a:gd name="T10" fmla="*/ 14 w 180"/>
                  <a:gd name="T11" fmla="*/ 33 h 289"/>
                  <a:gd name="T12" fmla="*/ 13 w 180"/>
                  <a:gd name="T13" fmla="*/ 36 h 289"/>
                  <a:gd name="T14" fmla="*/ 86 w 180"/>
                  <a:gd name="T15" fmla="*/ 36 h 289"/>
                  <a:gd name="T16" fmla="*/ 98 w 180"/>
                  <a:gd name="T17" fmla="*/ 47 h 289"/>
                  <a:gd name="T18" fmla="*/ 86 w 180"/>
                  <a:gd name="T19" fmla="*/ 59 h 289"/>
                  <a:gd name="T20" fmla="*/ 11 w 180"/>
                  <a:gd name="T21" fmla="*/ 59 h 289"/>
                  <a:gd name="T22" fmla="*/ 8 w 180"/>
                  <a:gd name="T23" fmla="*/ 89 h 289"/>
                  <a:gd name="T24" fmla="*/ 86 w 180"/>
                  <a:gd name="T25" fmla="*/ 89 h 289"/>
                  <a:gd name="T26" fmla="*/ 98 w 180"/>
                  <a:gd name="T27" fmla="*/ 101 h 289"/>
                  <a:gd name="T28" fmla="*/ 86 w 180"/>
                  <a:gd name="T29" fmla="*/ 112 h 289"/>
                  <a:gd name="T30" fmla="*/ 5 w 180"/>
                  <a:gd name="T31" fmla="*/ 112 h 289"/>
                  <a:gd name="T32" fmla="*/ 2 w 180"/>
                  <a:gd name="T33" fmla="*/ 143 h 289"/>
                  <a:gd name="T34" fmla="*/ 86 w 180"/>
                  <a:gd name="T35" fmla="*/ 143 h 289"/>
                  <a:gd name="T36" fmla="*/ 98 w 180"/>
                  <a:gd name="T37" fmla="*/ 154 h 289"/>
                  <a:gd name="T38" fmla="*/ 86 w 180"/>
                  <a:gd name="T39" fmla="*/ 165 h 289"/>
                  <a:gd name="T40" fmla="*/ 0 w 180"/>
                  <a:gd name="T41" fmla="*/ 165 h 289"/>
                  <a:gd name="T42" fmla="*/ 0 w 180"/>
                  <a:gd name="T43" fmla="*/ 168 h 289"/>
                  <a:gd name="T44" fmla="*/ 35 w 180"/>
                  <a:gd name="T45" fmla="*/ 201 h 289"/>
                  <a:gd name="T46" fmla="*/ 98 w 180"/>
                  <a:gd name="T47" fmla="*/ 201 h 289"/>
                  <a:gd name="T48" fmla="*/ 96 w 180"/>
                  <a:gd name="T49" fmla="*/ 218 h 289"/>
                  <a:gd name="T50" fmla="*/ 90 w 180"/>
                  <a:gd name="T51" fmla="*/ 251 h 289"/>
                  <a:gd name="T52" fmla="*/ 116 w 180"/>
                  <a:gd name="T53" fmla="*/ 287 h 289"/>
                  <a:gd name="T54" fmla="*/ 151 w 180"/>
                  <a:gd name="T55" fmla="*/ 261 h 289"/>
                  <a:gd name="T56" fmla="*/ 159 w 180"/>
                  <a:gd name="T57" fmla="*/ 215 h 289"/>
                  <a:gd name="T58" fmla="*/ 163 w 180"/>
                  <a:gd name="T59" fmla="*/ 18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0" h="289">
                    <a:moveTo>
                      <a:pt x="163" y="189"/>
                    </a:moveTo>
                    <a:cubicBezTo>
                      <a:pt x="173" y="175"/>
                      <a:pt x="180" y="152"/>
                      <a:pt x="180" y="140"/>
                    </a:cubicBezTo>
                    <a:cubicBezTo>
                      <a:pt x="180" y="61"/>
                      <a:pt x="180" y="61"/>
                      <a:pt x="180" y="61"/>
                    </a:cubicBezTo>
                    <a:cubicBezTo>
                      <a:pt x="180" y="43"/>
                      <a:pt x="164" y="0"/>
                      <a:pt x="144" y="0"/>
                    </a:cubicBezTo>
                    <a:cubicBezTo>
                      <a:pt x="49" y="0"/>
                      <a:pt x="49" y="0"/>
                      <a:pt x="49" y="0"/>
                    </a:cubicBezTo>
                    <a:cubicBezTo>
                      <a:pt x="30" y="0"/>
                      <a:pt x="14" y="15"/>
                      <a:pt x="14" y="33"/>
                    </a:cubicBezTo>
                    <a:cubicBezTo>
                      <a:pt x="13" y="36"/>
                      <a:pt x="13" y="36"/>
                      <a:pt x="13" y="36"/>
                    </a:cubicBezTo>
                    <a:cubicBezTo>
                      <a:pt x="86" y="36"/>
                      <a:pt x="86" y="36"/>
                      <a:pt x="86" y="36"/>
                    </a:cubicBezTo>
                    <a:cubicBezTo>
                      <a:pt x="93" y="36"/>
                      <a:pt x="98" y="41"/>
                      <a:pt x="98" y="47"/>
                    </a:cubicBezTo>
                    <a:cubicBezTo>
                      <a:pt x="98" y="54"/>
                      <a:pt x="93" y="59"/>
                      <a:pt x="86" y="59"/>
                    </a:cubicBezTo>
                    <a:cubicBezTo>
                      <a:pt x="11" y="59"/>
                      <a:pt x="11" y="59"/>
                      <a:pt x="11" y="59"/>
                    </a:cubicBezTo>
                    <a:cubicBezTo>
                      <a:pt x="8" y="89"/>
                      <a:pt x="8" y="89"/>
                      <a:pt x="8" y="89"/>
                    </a:cubicBezTo>
                    <a:cubicBezTo>
                      <a:pt x="86" y="89"/>
                      <a:pt x="86" y="89"/>
                      <a:pt x="86" y="89"/>
                    </a:cubicBezTo>
                    <a:cubicBezTo>
                      <a:pt x="93" y="89"/>
                      <a:pt x="98" y="94"/>
                      <a:pt x="98" y="101"/>
                    </a:cubicBezTo>
                    <a:cubicBezTo>
                      <a:pt x="98" y="107"/>
                      <a:pt x="93" y="112"/>
                      <a:pt x="86" y="112"/>
                    </a:cubicBezTo>
                    <a:cubicBezTo>
                      <a:pt x="5" y="112"/>
                      <a:pt x="5" y="112"/>
                      <a:pt x="5" y="112"/>
                    </a:cubicBezTo>
                    <a:cubicBezTo>
                      <a:pt x="2" y="143"/>
                      <a:pt x="2" y="143"/>
                      <a:pt x="2" y="143"/>
                    </a:cubicBezTo>
                    <a:cubicBezTo>
                      <a:pt x="86" y="143"/>
                      <a:pt x="86" y="143"/>
                      <a:pt x="86" y="143"/>
                    </a:cubicBezTo>
                    <a:cubicBezTo>
                      <a:pt x="93" y="143"/>
                      <a:pt x="98" y="148"/>
                      <a:pt x="98" y="154"/>
                    </a:cubicBezTo>
                    <a:cubicBezTo>
                      <a:pt x="98" y="160"/>
                      <a:pt x="93" y="165"/>
                      <a:pt x="86" y="165"/>
                    </a:cubicBezTo>
                    <a:cubicBezTo>
                      <a:pt x="0" y="165"/>
                      <a:pt x="0" y="165"/>
                      <a:pt x="0" y="165"/>
                    </a:cubicBezTo>
                    <a:cubicBezTo>
                      <a:pt x="0" y="168"/>
                      <a:pt x="0" y="168"/>
                      <a:pt x="0" y="168"/>
                    </a:cubicBezTo>
                    <a:cubicBezTo>
                      <a:pt x="0" y="186"/>
                      <a:pt x="16" y="201"/>
                      <a:pt x="35" y="201"/>
                    </a:cubicBezTo>
                    <a:cubicBezTo>
                      <a:pt x="98" y="201"/>
                      <a:pt x="98" y="201"/>
                      <a:pt x="98" y="201"/>
                    </a:cubicBezTo>
                    <a:cubicBezTo>
                      <a:pt x="96" y="218"/>
                      <a:pt x="96" y="218"/>
                      <a:pt x="96" y="218"/>
                    </a:cubicBezTo>
                    <a:cubicBezTo>
                      <a:pt x="90" y="251"/>
                      <a:pt x="90" y="251"/>
                      <a:pt x="90" y="251"/>
                    </a:cubicBezTo>
                    <a:cubicBezTo>
                      <a:pt x="88" y="268"/>
                      <a:pt x="99" y="284"/>
                      <a:pt x="116" y="287"/>
                    </a:cubicBezTo>
                    <a:cubicBezTo>
                      <a:pt x="132" y="289"/>
                      <a:pt x="148" y="278"/>
                      <a:pt x="151" y="261"/>
                    </a:cubicBezTo>
                    <a:cubicBezTo>
                      <a:pt x="159" y="215"/>
                      <a:pt x="159" y="215"/>
                      <a:pt x="159" y="215"/>
                    </a:cubicBezTo>
                    <a:lnTo>
                      <a:pt x="163" y="1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grpSp>
      </p:grpSp>
      <p:sp>
        <p:nvSpPr>
          <p:cNvPr id="17" name="矩形 16"/>
          <p:cNvSpPr/>
          <p:nvPr/>
        </p:nvSpPr>
        <p:spPr>
          <a:xfrm>
            <a:off x="3930650" y="3940175"/>
            <a:ext cx="4962525" cy="57708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点击添加文本内容点击添加文本内容点击添加文本内容，点击添加文本内容点击添加文本内容点击添加文本内容，点击添加文本内容点击添加文本内容点击添加文本内容。点击添加文本内容点击添加文本内容点击添加文本内容</a:t>
            </a:r>
            <a:endParaRPr kumimoji="0" lang="en-US" altLang="zh-CN" sz="10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7418" name="矩形 17"/>
          <p:cNvSpPr/>
          <p:nvPr/>
        </p:nvSpPr>
        <p:spPr>
          <a:xfrm>
            <a:off x="1130300" y="5268913"/>
            <a:ext cx="7077075" cy="646331"/>
          </a:xfrm>
          <a:prstGeom prst="rect">
            <a:avLst/>
          </a:prstGeom>
          <a:noFill/>
          <a:ln w="9525">
            <a:noFill/>
          </a:ln>
        </p:spPr>
        <p:txBody>
          <a:bodyPr>
            <a:spAutoFit/>
          </a:bodyPr>
          <a:lstStyle/>
          <a:p>
            <a:pPr lvl="0" eaLnBrk="1" hangingPunct="1"/>
            <a:r>
              <a:rPr lang="zh-CN" altLang="en-US" sz="1200" dirty="0">
                <a:solidFill>
                  <a:schemeClr val="bg1"/>
                </a:solidFill>
                <a:latin typeface="微软雅黑" panose="020B0503020204020204" pitchFamily="34" charset="-122"/>
                <a:ea typeface="微软雅黑" panose="020B0503020204020204" pitchFamily="34" charset="-122"/>
              </a:rPr>
              <a:t>点击添加文本内容点击添加文本内容点击添加文本内容，点击添加文本内容点击添加文本内容点击添加文本内容，点击添加文本内容点击添加文本内容点击添加文本内容。点击添加文本内容点击添加文本内容点击添加文本内容</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450850"/>
            <a:ext cx="171450" cy="439738"/>
          </a:xfrm>
          <a:prstGeom prst="rect">
            <a:avLst/>
          </a:prstGeom>
          <a:solidFill>
            <a:srgbClr val="98C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6" name="矩形 25"/>
          <p:cNvSpPr/>
          <p:nvPr/>
        </p:nvSpPr>
        <p:spPr>
          <a:xfrm>
            <a:off x="207963" y="450850"/>
            <a:ext cx="44450" cy="439738"/>
          </a:xfrm>
          <a:prstGeom prst="rect">
            <a:avLst/>
          </a:prstGeom>
          <a:solidFill>
            <a:srgbClr val="98C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8436" name="文本框 26"/>
          <p:cNvSpPr txBox="1"/>
          <p:nvPr/>
        </p:nvSpPr>
        <p:spPr>
          <a:xfrm>
            <a:off x="252413" y="461963"/>
            <a:ext cx="1709737" cy="368300"/>
          </a:xfrm>
          <a:prstGeom prst="rect">
            <a:avLst/>
          </a:prstGeom>
          <a:noFill/>
          <a:ln w="9525">
            <a:noFill/>
          </a:ln>
        </p:spPr>
        <p:txBody>
          <a:bodyPr>
            <a:spAutoFit/>
          </a:bodyPr>
          <a:lstStyle/>
          <a:p>
            <a:pPr lvl="0" eaLnBrk="1" hangingPunct="1"/>
            <a:r>
              <a:rPr lang="zh-CN" altLang="en-US" b="1" dirty="0">
                <a:solidFill>
                  <a:srgbClr val="FFFFFF"/>
                </a:solidFill>
                <a:latin typeface="微软雅黑" panose="020B0503020204020204" pitchFamily="34" charset="-122"/>
                <a:ea typeface="微软雅黑" panose="020B0503020204020204" pitchFamily="34" charset="-122"/>
              </a:rPr>
              <a:t>单击添加标题</a:t>
            </a:r>
          </a:p>
        </p:txBody>
      </p:sp>
      <p:sp>
        <p:nvSpPr>
          <p:cNvPr id="5" name="Oval 84"/>
          <p:cNvSpPr/>
          <p:nvPr/>
        </p:nvSpPr>
        <p:spPr bwMode="auto">
          <a:xfrm>
            <a:off x="906463" y="2446338"/>
            <a:ext cx="804863" cy="804863"/>
          </a:xfrm>
          <a:prstGeom prst="ellipse">
            <a:avLst/>
          </a:prstGeom>
          <a:solidFill>
            <a:srgbClr val="FF004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Calibri Light" panose="020F0302020204030204"/>
              <a:ea typeface="+mn-ea"/>
              <a:cs typeface="+mn-cs"/>
            </a:endParaRPr>
          </a:p>
        </p:txBody>
      </p:sp>
      <p:sp>
        <p:nvSpPr>
          <p:cNvPr id="6" name="Oval 87"/>
          <p:cNvSpPr/>
          <p:nvPr/>
        </p:nvSpPr>
        <p:spPr bwMode="auto">
          <a:xfrm>
            <a:off x="912813" y="3489325"/>
            <a:ext cx="804863" cy="806450"/>
          </a:xfrm>
          <a:prstGeom prst="ellipse">
            <a:avLst/>
          </a:prstGeom>
          <a:solidFill>
            <a:srgbClr val="FFC7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Calibri Light" panose="020F0302020204030204"/>
              <a:ea typeface="+mn-ea"/>
              <a:cs typeface="+mn-cs"/>
            </a:endParaRPr>
          </a:p>
        </p:txBody>
      </p:sp>
      <p:sp>
        <p:nvSpPr>
          <p:cNvPr id="7" name="Oval 91"/>
          <p:cNvSpPr/>
          <p:nvPr/>
        </p:nvSpPr>
        <p:spPr bwMode="auto">
          <a:xfrm>
            <a:off x="908050" y="4546600"/>
            <a:ext cx="804863" cy="804863"/>
          </a:xfrm>
          <a:prstGeom prst="ellipse">
            <a:avLst/>
          </a:prstGeom>
          <a:solidFill>
            <a:srgbClr val="29C3C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Calibri Light" panose="020F0302020204030204"/>
              <a:ea typeface="+mn-ea"/>
              <a:cs typeface="+mn-cs"/>
            </a:endParaRPr>
          </a:p>
        </p:txBody>
      </p:sp>
      <p:sp>
        <p:nvSpPr>
          <p:cNvPr id="18440" name="Freeform 36"/>
          <p:cNvSpPr/>
          <p:nvPr/>
        </p:nvSpPr>
        <p:spPr>
          <a:xfrm>
            <a:off x="1166813" y="2662238"/>
            <a:ext cx="287337" cy="373062"/>
          </a:xfrm>
          <a:custGeom>
            <a:avLst/>
            <a:gdLst/>
            <a:ahLst/>
            <a:cxnLst>
              <a:cxn ang="0">
                <a:pos x="103146" y="55534"/>
              </a:cxn>
              <a:cxn ang="0">
                <a:pos x="103146" y="55534"/>
              </a:cxn>
              <a:cxn ang="0">
                <a:pos x="55609" y="0"/>
              </a:cxn>
              <a:cxn ang="0">
                <a:pos x="0" y="55534"/>
              </a:cxn>
              <a:cxn ang="0">
                <a:pos x="32289" y="103006"/>
              </a:cxn>
              <a:cxn ang="0">
                <a:pos x="32289" y="269606"/>
              </a:cxn>
              <a:cxn ang="0">
                <a:pos x="0" y="317079"/>
              </a:cxn>
              <a:cxn ang="0">
                <a:pos x="55609" y="372612"/>
              </a:cxn>
              <a:cxn ang="0">
                <a:pos x="103146" y="317079"/>
              </a:cxn>
              <a:cxn ang="0">
                <a:pos x="71754" y="269606"/>
              </a:cxn>
              <a:cxn ang="0">
                <a:pos x="71754" y="103006"/>
              </a:cxn>
              <a:cxn ang="0">
                <a:pos x="103146" y="55534"/>
              </a:cxn>
              <a:cxn ang="0">
                <a:pos x="87898" y="317079"/>
              </a:cxn>
              <a:cxn ang="0">
                <a:pos x="87898" y="317079"/>
              </a:cxn>
              <a:cxn ang="0">
                <a:pos x="55609" y="349324"/>
              </a:cxn>
              <a:cxn ang="0">
                <a:pos x="24217" y="317079"/>
              </a:cxn>
              <a:cxn ang="0">
                <a:pos x="55609" y="285729"/>
              </a:cxn>
              <a:cxn ang="0">
                <a:pos x="87898" y="317079"/>
              </a:cxn>
              <a:cxn ang="0">
                <a:pos x="55609" y="78822"/>
              </a:cxn>
              <a:cxn ang="0">
                <a:pos x="55609" y="78822"/>
              </a:cxn>
              <a:cxn ang="0">
                <a:pos x="24217" y="55534"/>
              </a:cxn>
              <a:cxn ang="0">
                <a:pos x="55609" y="24184"/>
              </a:cxn>
              <a:cxn ang="0">
                <a:pos x="87898" y="55534"/>
              </a:cxn>
              <a:cxn ang="0">
                <a:pos x="55609" y="78822"/>
              </a:cxn>
              <a:cxn ang="0">
                <a:pos x="254725" y="269606"/>
              </a:cxn>
              <a:cxn ang="0">
                <a:pos x="254725" y="269606"/>
              </a:cxn>
              <a:cxn ang="0">
                <a:pos x="254725" y="103006"/>
              </a:cxn>
              <a:cxn ang="0">
                <a:pos x="286117" y="55534"/>
              </a:cxn>
              <a:cxn ang="0">
                <a:pos x="230508" y="0"/>
              </a:cxn>
              <a:cxn ang="0">
                <a:pos x="174899" y="55534"/>
              </a:cxn>
              <a:cxn ang="0">
                <a:pos x="214364" y="103006"/>
              </a:cxn>
              <a:cxn ang="0">
                <a:pos x="214364" y="269606"/>
              </a:cxn>
              <a:cxn ang="0">
                <a:pos x="174899" y="317079"/>
              </a:cxn>
              <a:cxn ang="0">
                <a:pos x="230508" y="372612"/>
              </a:cxn>
              <a:cxn ang="0">
                <a:pos x="286117" y="317079"/>
              </a:cxn>
              <a:cxn ang="0">
                <a:pos x="254725" y="269606"/>
              </a:cxn>
              <a:cxn ang="0">
                <a:pos x="198219" y="55534"/>
              </a:cxn>
              <a:cxn ang="0">
                <a:pos x="198219" y="55534"/>
              </a:cxn>
              <a:cxn ang="0">
                <a:pos x="230508" y="24184"/>
              </a:cxn>
              <a:cxn ang="0">
                <a:pos x="261900" y="55534"/>
              </a:cxn>
              <a:cxn ang="0">
                <a:pos x="230508" y="78822"/>
              </a:cxn>
              <a:cxn ang="0">
                <a:pos x="198219" y="55534"/>
              </a:cxn>
              <a:cxn ang="0">
                <a:pos x="230508" y="349324"/>
              </a:cxn>
              <a:cxn ang="0">
                <a:pos x="230508" y="349324"/>
              </a:cxn>
              <a:cxn ang="0">
                <a:pos x="198219" y="317079"/>
              </a:cxn>
              <a:cxn ang="0">
                <a:pos x="230508" y="285729"/>
              </a:cxn>
              <a:cxn ang="0">
                <a:pos x="261900" y="317079"/>
              </a:cxn>
              <a:cxn ang="0">
                <a:pos x="230508" y="349324"/>
              </a:cxn>
            </a:cxnLst>
            <a:rect l="0" t="0" r="0" b="0"/>
            <a:pathLst>
              <a:path w="320" h="417">
                <a:moveTo>
                  <a:pt x="115" y="62"/>
                </a:moveTo>
                <a:lnTo>
                  <a:pt x="115" y="62"/>
                </a:lnTo>
                <a:cubicBezTo>
                  <a:pt x="115" y="27"/>
                  <a:pt x="89"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89" y="416"/>
                  <a:pt x="115" y="390"/>
                  <a:pt x="115" y="354"/>
                </a:cubicBezTo>
                <a:cubicBezTo>
                  <a:pt x="115" y="328"/>
                  <a:pt x="106" y="310"/>
                  <a:pt x="80" y="301"/>
                </a:cubicBezTo>
                <a:cubicBezTo>
                  <a:pt x="80" y="115"/>
                  <a:pt x="80" y="115"/>
                  <a:pt x="80" y="115"/>
                </a:cubicBezTo>
                <a:cubicBezTo>
                  <a:pt x="106" y="106"/>
                  <a:pt x="115" y="80"/>
                  <a:pt x="115" y="62"/>
                </a:cubicBezTo>
                <a:close/>
                <a:moveTo>
                  <a:pt x="98" y="354"/>
                </a:moveTo>
                <a:lnTo>
                  <a:pt x="98" y="354"/>
                </a:lnTo>
                <a:cubicBezTo>
                  <a:pt x="98" y="372"/>
                  <a:pt x="80" y="390"/>
                  <a:pt x="62" y="390"/>
                </a:cubicBezTo>
                <a:cubicBezTo>
                  <a:pt x="44" y="390"/>
                  <a:pt x="27" y="372"/>
                  <a:pt x="27" y="354"/>
                </a:cubicBezTo>
                <a:cubicBezTo>
                  <a:pt x="27" y="337"/>
                  <a:pt x="44" y="319"/>
                  <a:pt x="62" y="319"/>
                </a:cubicBezTo>
                <a:cubicBezTo>
                  <a:pt x="80" y="319"/>
                  <a:pt x="98" y="337"/>
                  <a:pt x="98" y="354"/>
                </a:cubicBezTo>
                <a:close/>
                <a:moveTo>
                  <a:pt x="62" y="88"/>
                </a:moveTo>
                <a:lnTo>
                  <a:pt x="62" y="88"/>
                </a:lnTo>
                <a:cubicBezTo>
                  <a:pt x="44" y="88"/>
                  <a:pt x="27" y="80"/>
                  <a:pt x="27" y="62"/>
                </a:cubicBezTo>
                <a:cubicBezTo>
                  <a:pt x="27" y="35"/>
                  <a:pt x="44" y="27"/>
                  <a:pt x="62" y="27"/>
                </a:cubicBezTo>
                <a:cubicBezTo>
                  <a:pt x="80" y="27"/>
                  <a:pt x="98" y="35"/>
                  <a:pt x="98" y="62"/>
                </a:cubicBezTo>
                <a:cubicBezTo>
                  <a:pt x="98" y="80"/>
                  <a:pt x="80" y="88"/>
                  <a:pt x="62" y="88"/>
                </a:cubicBezTo>
                <a:close/>
                <a:moveTo>
                  <a:pt x="284" y="301"/>
                </a:moveTo>
                <a:lnTo>
                  <a:pt x="284" y="301"/>
                </a:lnTo>
                <a:cubicBezTo>
                  <a:pt x="284" y="115"/>
                  <a:pt x="284" y="115"/>
                  <a:pt x="284" y="115"/>
                </a:cubicBezTo>
                <a:cubicBezTo>
                  <a:pt x="302" y="106"/>
                  <a:pt x="319" y="80"/>
                  <a:pt x="319" y="62"/>
                </a:cubicBezTo>
                <a:cubicBezTo>
                  <a:pt x="319" y="27"/>
                  <a:pt x="292" y="0"/>
                  <a:pt x="257" y="0"/>
                </a:cubicBezTo>
                <a:cubicBezTo>
                  <a:pt x="221" y="0"/>
                  <a:pt x="195" y="27"/>
                  <a:pt x="195" y="62"/>
                </a:cubicBezTo>
                <a:cubicBezTo>
                  <a:pt x="195" y="80"/>
                  <a:pt x="212" y="106"/>
                  <a:pt x="239" y="115"/>
                </a:cubicBezTo>
                <a:cubicBezTo>
                  <a:pt x="239" y="301"/>
                  <a:pt x="239" y="301"/>
                  <a:pt x="239" y="301"/>
                </a:cubicBezTo>
                <a:cubicBezTo>
                  <a:pt x="212" y="310"/>
                  <a:pt x="195" y="328"/>
                  <a:pt x="195" y="354"/>
                </a:cubicBezTo>
                <a:cubicBezTo>
                  <a:pt x="195" y="390"/>
                  <a:pt x="221" y="416"/>
                  <a:pt x="257" y="416"/>
                </a:cubicBezTo>
                <a:cubicBezTo>
                  <a:pt x="292" y="416"/>
                  <a:pt x="319" y="390"/>
                  <a:pt x="319" y="354"/>
                </a:cubicBezTo>
                <a:cubicBezTo>
                  <a:pt x="319" y="328"/>
                  <a:pt x="302" y="310"/>
                  <a:pt x="284" y="301"/>
                </a:cubicBezTo>
                <a:close/>
                <a:moveTo>
                  <a:pt x="221" y="62"/>
                </a:moveTo>
                <a:lnTo>
                  <a:pt x="221" y="62"/>
                </a:lnTo>
                <a:cubicBezTo>
                  <a:pt x="221" y="35"/>
                  <a:pt x="239" y="27"/>
                  <a:pt x="257" y="27"/>
                </a:cubicBezTo>
                <a:cubicBezTo>
                  <a:pt x="275" y="27"/>
                  <a:pt x="292" y="35"/>
                  <a:pt x="292" y="62"/>
                </a:cubicBezTo>
                <a:cubicBezTo>
                  <a:pt x="292" y="80"/>
                  <a:pt x="275" y="88"/>
                  <a:pt x="257" y="88"/>
                </a:cubicBezTo>
                <a:cubicBezTo>
                  <a:pt x="239" y="88"/>
                  <a:pt x="221" y="80"/>
                  <a:pt x="221" y="62"/>
                </a:cubicBezTo>
                <a:close/>
                <a:moveTo>
                  <a:pt x="257" y="390"/>
                </a:moveTo>
                <a:lnTo>
                  <a:pt x="257" y="390"/>
                </a:lnTo>
                <a:cubicBezTo>
                  <a:pt x="239" y="390"/>
                  <a:pt x="221" y="372"/>
                  <a:pt x="221" y="354"/>
                </a:cubicBezTo>
                <a:cubicBezTo>
                  <a:pt x="221" y="337"/>
                  <a:pt x="239" y="319"/>
                  <a:pt x="257" y="319"/>
                </a:cubicBezTo>
                <a:cubicBezTo>
                  <a:pt x="275" y="319"/>
                  <a:pt x="292" y="337"/>
                  <a:pt x="292" y="354"/>
                </a:cubicBezTo>
                <a:cubicBezTo>
                  <a:pt x="292" y="372"/>
                  <a:pt x="275" y="390"/>
                  <a:pt x="257" y="390"/>
                </a:cubicBezTo>
                <a:close/>
              </a:path>
            </a:pathLst>
          </a:custGeom>
          <a:solidFill>
            <a:schemeClr val="bg1">
              <a:alpha val="100000"/>
            </a:schemeClr>
          </a:solidFill>
          <a:ln w="9525">
            <a:noFill/>
          </a:ln>
        </p:spPr>
        <p:txBody>
          <a:bodyPr/>
          <a:lstStyle/>
          <a:p>
            <a:endParaRPr lang="zh-CN" altLang="en-US"/>
          </a:p>
        </p:txBody>
      </p:sp>
      <p:sp>
        <p:nvSpPr>
          <p:cNvPr id="18441" name="Freeform 39"/>
          <p:cNvSpPr/>
          <p:nvPr/>
        </p:nvSpPr>
        <p:spPr>
          <a:xfrm>
            <a:off x="1144588" y="3708400"/>
            <a:ext cx="333375" cy="333375"/>
          </a:xfrm>
          <a:custGeom>
            <a:avLst/>
            <a:gdLst/>
            <a:ahLst/>
            <a:cxnLst>
              <a:cxn ang="0">
                <a:pos x="299180" y="39741"/>
              </a:cxn>
              <a:cxn ang="0">
                <a:pos x="299180" y="39741"/>
              </a:cxn>
              <a:cxn ang="0">
                <a:pos x="278935" y="39741"/>
              </a:cxn>
              <a:cxn ang="0">
                <a:pos x="278935" y="73483"/>
              </a:cxn>
              <a:cxn ang="0">
                <a:pos x="219699" y="73483"/>
              </a:cxn>
              <a:cxn ang="0">
                <a:pos x="219699" y="39741"/>
              </a:cxn>
              <a:cxn ang="0">
                <a:pos x="113223" y="39741"/>
              </a:cxn>
              <a:cxn ang="0">
                <a:pos x="113223" y="73483"/>
              </a:cxn>
              <a:cxn ang="0">
                <a:pos x="53238" y="73483"/>
              </a:cxn>
              <a:cxn ang="0">
                <a:pos x="53238" y="39741"/>
              </a:cxn>
              <a:cxn ang="0">
                <a:pos x="33742" y="39741"/>
              </a:cxn>
              <a:cxn ang="0">
                <a:pos x="0" y="73483"/>
              </a:cxn>
              <a:cxn ang="0">
                <a:pos x="0" y="299183"/>
              </a:cxn>
              <a:cxn ang="0">
                <a:pos x="33742" y="332175"/>
              </a:cxn>
              <a:cxn ang="0">
                <a:pos x="299180" y="332175"/>
              </a:cxn>
              <a:cxn ang="0">
                <a:pos x="332172" y="299183"/>
              </a:cxn>
              <a:cxn ang="0">
                <a:pos x="332172" y="73483"/>
              </a:cxn>
              <a:cxn ang="0">
                <a:pos x="299180" y="39741"/>
              </a:cxn>
              <a:cxn ang="0">
                <a:pos x="299180" y="299183"/>
              </a:cxn>
              <a:cxn ang="0">
                <a:pos x="299180" y="299183"/>
              </a:cxn>
              <a:cxn ang="0">
                <a:pos x="33742" y="299183"/>
              </a:cxn>
              <a:cxn ang="0">
                <a:pos x="33742" y="146967"/>
              </a:cxn>
              <a:cxn ang="0">
                <a:pos x="299180" y="146967"/>
              </a:cxn>
              <a:cxn ang="0">
                <a:pos x="299180" y="299183"/>
              </a:cxn>
              <a:cxn ang="0">
                <a:pos x="92978" y="0"/>
              </a:cxn>
              <a:cxn ang="0">
                <a:pos x="92978" y="0"/>
              </a:cxn>
              <a:cxn ang="0">
                <a:pos x="66734" y="0"/>
              </a:cxn>
              <a:cxn ang="0">
                <a:pos x="66734" y="66735"/>
              </a:cxn>
              <a:cxn ang="0">
                <a:pos x="92978" y="66735"/>
              </a:cxn>
              <a:cxn ang="0">
                <a:pos x="92978" y="0"/>
              </a:cxn>
              <a:cxn ang="0">
                <a:pos x="265438" y="0"/>
              </a:cxn>
              <a:cxn ang="0">
                <a:pos x="265438" y="0"/>
              </a:cxn>
              <a:cxn ang="0">
                <a:pos x="239194" y="0"/>
              </a:cxn>
              <a:cxn ang="0">
                <a:pos x="239194" y="66735"/>
              </a:cxn>
              <a:cxn ang="0">
                <a:pos x="265438" y="66735"/>
              </a:cxn>
              <a:cxn ang="0">
                <a:pos x="265438" y="0"/>
              </a:cxn>
            </a:cxnLst>
            <a:rect l="0" t="0" r="0" b="0"/>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bg1">
              <a:alpha val="100000"/>
            </a:schemeClr>
          </a:solidFill>
          <a:ln w="9525">
            <a:noFill/>
          </a:ln>
        </p:spPr>
        <p:txBody>
          <a:bodyPr/>
          <a:lstStyle/>
          <a:p>
            <a:endParaRPr lang="zh-CN" altLang="en-US"/>
          </a:p>
        </p:txBody>
      </p:sp>
      <p:sp>
        <p:nvSpPr>
          <p:cNvPr id="18442" name="Freeform 21"/>
          <p:cNvSpPr/>
          <p:nvPr/>
        </p:nvSpPr>
        <p:spPr>
          <a:xfrm>
            <a:off x="1057275" y="4811713"/>
            <a:ext cx="520700" cy="290512"/>
          </a:xfrm>
          <a:custGeom>
            <a:avLst/>
            <a:gdLst/>
            <a:ahLst/>
            <a:cxnLst>
              <a:cxn ang="0">
                <a:pos x="260384" y="0"/>
              </a:cxn>
              <a:cxn ang="0">
                <a:pos x="260384" y="0"/>
              </a:cxn>
              <a:cxn ang="0">
                <a:pos x="0" y="139630"/>
              </a:cxn>
              <a:cxn ang="0">
                <a:pos x="260384" y="288708"/>
              </a:cxn>
              <a:cxn ang="0">
                <a:pos x="518677" y="139630"/>
              </a:cxn>
              <a:cxn ang="0">
                <a:pos x="260384" y="0"/>
              </a:cxn>
              <a:cxn ang="0">
                <a:pos x="260384" y="250914"/>
              </a:cxn>
              <a:cxn ang="0">
                <a:pos x="260384" y="250914"/>
              </a:cxn>
              <a:cxn ang="0">
                <a:pos x="148492" y="139630"/>
              </a:cxn>
              <a:cxn ang="0">
                <a:pos x="260384" y="27296"/>
              </a:cxn>
              <a:cxn ang="0">
                <a:pos x="371231" y="139630"/>
              </a:cxn>
              <a:cxn ang="0">
                <a:pos x="260384" y="250914"/>
              </a:cxn>
              <a:cxn ang="0">
                <a:pos x="260384" y="139630"/>
              </a:cxn>
              <a:cxn ang="0">
                <a:pos x="260384" y="139630"/>
              </a:cxn>
              <a:cxn ang="0">
                <a:pos x="260384" y="82938"/>
              </a:cxn>
              <a:cxn ang="0">
                <a:pos x="203915" y="139630"/>
              </a:cxn>
              <a:cxn ang="0">
                <a:pos x="260384" y="195272"/>
              </a:cxn>
              <a:cxn ang="0">
                <a:pos x="315808" y="139630"/>
              </a:cxn>
              <a:cxn ang="0">
                <a:pos x="260384" y="139630"/>
              </a:cxn>
            </a:cxnLst>
            <a:rect l="0" t="0" r="0" b="0"/>
            <a:pathLst>
              <a:path w="497" h="276">
                <a:moveTo>
                  <a:pt x="249" y="0"/>
                </a:moveTo>
                <a:lnTo>
                  <a:pt x="249" y="0"/>
                </a:lnTo>
                <a:cubicBezTo>
                  <a:pt x="89" y="0"/>
                  <a:pt x="0" y="115"/>
                  <a:pt x="0" y="133"/>
                </a:cubicBezTo>
                <a:cubicBezTo>
                  <a:pt x="0" y="151"/>
                  <a:pt x="89" y="275"/>
                  <a:pt x="249" y="275"/>
                </a:cubicBezTo>
                <a:cubicBezTo>
                  <a:pt x="408" y="275"/>
                  <a:pt x="496" y="151"/>
                  <a:pt x="496" y="133"/>
                </a:cubicBezTo>
                <a:cubicBezTo>
                  <a:pt x="496" y="115"/>
                  <a:pt x="408" y="0"/>
                  <a:pt x="249" y="0"/>
                </a:cubicBezTo>
                <a:close/>
                <a:moveTo>
                  <a:pt x="249" y="239"/>
                </a:moveTo>
                <a:lnTo>
                  <a:pt x="249" y="239"/>
                </a:lnTo>
                <a:cubicBezTo>
                  <a:pt x="186" y="239"/>
                  <a:pt x="142" y="195"/>
                  <a:pt x="142" y="133"/>
                </a:cubicBezTo>
                <a:cubicBezTo>
                  <a:pt x="142" y="79"/>
                  <a:pt x="186" y="26"/>
                  <a:pt x="249" y="26"/>
                </a:cubicBezTo>
                <a:cubicBezTo>
                  <a:pt x="310" y="26"/>
                  <a:pt x="355" y="79"/>
                  <a:pt x="355" y="133"/>
                </a:cubicBezTo>
                <a:cubicBezTo>
                  <a:pt x="355" y="195"/>
                  <a:pt x="310" y="239"/>
                  <a:pt x="249" y="239"/>
                </a:cubicBezTo>
                <a:close/>
                <a:moveTo>
                  <a:pt x="249" y="133"/>
                </a:moveTo>
                <a:lnTo>
                  <a:pt x="249" y="133"/>
                </a:lnTo>
                <a:cubicBezTo>
                  <a:pt x="239" y="123"/>
                  <a:pt x="266" y="79"/>
                  <a:pt x="249" y="79"/>
                </a:cubicBezTo>
                <a:cubicBezTo>
                  <a:pt x="221" y="79"/>
                  <a:pt x="195" y="107"/>
                  <a:pt x="195" y="133"/>
                </a:cubicBezTo>
                <a:cubicBezTo>
                  <a:pt x="195" y="168"/>
                  <a:pt x="221" y="186"/>
                  <a:pt x="249" y="186"/>
                </a:cubicBezTo>
                <a:cubicBezTo>
                  <a:pt x="274" y="186"/>
                  <a:pt x="302" y="168"/>
                  <a:pt x="302" y="133"/>
                </a:cubicBezTo>
                <a:cubicBezTo>
                  <a:pt x="302" y="123"/>
                  <a:pt x="257" y="142"/>
                  <a:pt x="249" y="133"/>
                </a:cubicBezTo>
                <a:close/>
              </a:path>
            </a:pathLst>
          </a:custGeom>
          <a:solidFill>
            <a:schemeClr val="bg1">
              <a:alpha val="100000"/>
            </a:schemeClr>
          </a:solidFill>
          <a:ln w="9525">
            <a:noFill/>
          </a:ln>
        </p:spPr>
        <p:txBody>
          <a:bodyPr/>
          <a:lstStyle/>
          <a:p>
            <a:endParaRPr lang="zh-CN" altLang="en-US"/>
          </a:p>
        </p:txBody>
      </p:sp>
      <p:sp>
        <p:nvSpPr>
          <p:cNvPr id="11" name="Oval 30"/>
          <p:cNvSpPr/>
          <p:nvPr/>
        </p:nvSpPr>
        <p:spPr bwMode="auto">
          <a:xfrm>
            <a:off x="4802188" y="2446338"/>
            <a:ext cx="798513" cy="798513"/>
          </a:xfrm>
          <a:prstGeom prst="ellipse">
            <a:avLst/>
          </a:prstGeom>
          <a:solidFill>
            <a:srgbClr val="98C10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Calibri Light" panose="020F0302020204030204"/>
              <a:ea typeface="+mn-ea"/>
              <a:cs typeface="+mn-cs"/>
            </a:endParaRPr>
          </a:p>
        </p:txBody>
      </p:sp>
      <p:sp>
        <p:nvSpPr>
          <p:cNvPr id="12" name="Oval 89"/>
          <p:cNvSpPr/>
          <p:nvPr/>
        </p:nvSpPr>
        <p:spPr bwMode="auto">
          <a:xfrm>
            <a:off x="4805363" y="3494088"/>
            <a:ext cx="800100" cy="798513"/>
          </a:xfrm>
          <a:prstGeom prst="ellipse">
            <a:avLst/>
          </a:prstGeom>
          <a:solidFill>
            <a:srgbClr val="FF004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Calibri Light" panose="020F0302020204030204"/>
              <a:ea typeface="+mn-ea"/>
              <a:cs typeface="+mn-cs"/>
            </a:endParaRPr>
          </a:p>
        </p:txBody>
      </p:sp>
      <p:sp>
        <p:nvSpPr>
          <p:cNvPr id="13" name="Oval 92"/>
          <p:cNvSpPr/>
          <p:nvPr/>
        </p:nvSpPr>
        <p:spPr bwMode="auto">
          <a:xfrm>
            <a:off x="4805363" y="4552950"/>
            <a:ext cx="800100" cy="798513"/>
          </a:xfrm>
          <a:prstGeom prst="ellipse">
            <a:avLst/>
          </a:prstGeom>
          <a:solidFill>
            <a:srgbClr val="FFC7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Calibri Light" panose="020F0302020204030204"/>
              <a:ea typeface="+mn-ea"/>
              <a:cs typeface="+mn-cs"/>
            </a:endParaRPr>
          </a:p>
        </p:txBody>
      </p:sp>
      <p:sp>
        <p:nvSpPr>
          <p:cNvPr id="18446" name="Freeform 46"/>
          <p:cNvSpPr/>
          <p:nvPr/>
        </p:nvSpPr>
        <p:spPr>
          <a:xfrm>
            <a:off x="5019675" y="4751388"/>
            <a:ext cx="374650" cy="357187"/>
          </a:xfrm>
          <a:custGeom>
            <a:avLst/>
            <a:gdLst/>
            <a:ahLst/>
            <a:cxnLst>
              <a:cxn ang="0">
                <a:pos x="294963" y="270589"/>
              </a:cxn>
              <a:cxn ang="0">
                <a:pos x="294963" y="270589"/>
              </a:cxn>
              <a:cxn ang="0">
                <a:pos x="230770" y="199721"/>
              </a:cxn>
              <a:cxn ang="0">
                <a:pos x="251897" y="157038"/>
              </a:cxn>
              <a:cxn ang="0">
                <a:pos x="266523" y="121604"/>
              </a:cxn>
              <a:cxn ang="0">
                <a:pos x="259210" y="106303"/>
              </a:cxn>
              <a:cxn ang="0">
                <a:pos x="266523" y="70869"/>
              </a:cxn>
              <a:cxn ang="0">
                <a:pos x="186891" y="0"/>
              </a:cxn>
              <a:cxn ang="0">
                <a:pos x="107259" y="70869"/>
              </a:cxn>
              <a:cxn ang="0">
                <a:pos x="114572" y="106303"/>
              </a:cxn>
              <a:cxn ang="0">
                <a:pos x="107259" y="121604"/>
              </a:cxn>
              <a:cxn ang="0">
                <a:pos x="121886" y="157038"/>
              </a:cxn>
              <a:cxn ang="0">
                <a:pos x="143825" y="199721"/>
              </a:cxn>
              <a:cxn ang="0">
                <a:pos x="78819" y="270589"/>
              </a:cxn>
              <a:cxn ang="0">
                <a:pos x="0" y="320519"/>
              </a:cxn>
              <a:cxn ang="0">
                <a:pos x="0" y="355954"/>
              </a:cxn>
              <a:cxn ang="0">
                <a:pos x="186891" y="355954"/>
              </a:cxn>
              <a:cxn ang="0">
                <a:pos x="373782" y="355954"/>
              </a:cxn>
              <a:cxn ang="0">
                <a:pos x="373782" y="320519"/>
              </a:cxn>
              <a:cxn ang="0">
                <a:pos x="294963" y="270589"/>
              </a:cxn>
            </a:cxnLst>
            <a:rect l="0" t="0" r="0" b="0"/>
            <a:pathLst>
              <a:path w="461" h="443">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solidFill>
            <a:schemeClr val="bg1">
              <a:alpha val="100000"/>
            </a:schemeClr>
          </a:solidFill>
          <a:ln w="9525">
            <a:noFill/>
          </a:ln>
        </p:spPr>
        <p:txBody>
          <a:bodyPr/>
          <a:lstStyle/>
          <a:p>
            <a:endParaRPr lang="zh-CN" altLang="en-US"/>
          </a:p>
        </p:txBody>
      </p:sp>
      <p:sp>
        <p:nvSpPr>
          <p:cNvPr id="18447" name="Freeform 127"/>
          <p:cNvSpPr/>
          <p:nvPr/>
        </p:nvSpPr>
        <p:spPr>
          <a:xfrm>
            <a:off x="4997450" y="2668588"/>
            <a:ext cx="431800" cy="349250"/>
          </a:xfrm>
          <a:custGeom>
            <a:avLst/>
            <a:gdLst/>
            <a:ahLst/>
            <a:cxnLst>
              <a:cxn ang="0">
                <a:pos x="147167" y="170781"/>
              </a:cxn>
              <a:cxn ang="0">
                <a:pos x="147167" y="170781"/>
              </a:cxn>
              <a:cxn ang="0">
                <a:pos x="215962" y="239616"/>
              </a:cxn>
              <a:cxn ang="0">
                <a:pos x="285627" y="170781"/>
              </a:cxn>
              <a:cxn ang="0">
                <a:pos x="215962" y="101075"/>
              </a:cxn>
              <a:cxn ang="0">
                <a:pos x="147167" y="170781"/>
              </a:cxn>
              <a:cxn ang="0">
                <a:pos x="101014" y="147255"/>
              </a:cxn>
              <a:cxn ang="0">
                <a:pos x="101014" y="147255"/>
              </a:cxn>
              <a:cxn ang="0">
                <a:pos x="215962" y="54894"/>
              </a:cxn>
              <a:cxn ang="0">
                <a:pos x="300430" y="85391"/>
              </a:cxn>
              <a:cxn ang="0">
                <a:pos x="339617" y="85391"/>
              </a:cxn>
              <a:cxn ang="0">
                <a:pos x="339617" y="47052"/>
              </a:cxn>
              <a:cxn ang="0">
                <a:pos x="215962" y="0"/>
              </a:cxn>
              <a:cxn ang="0">
                <a:pos x="53990" y="124601"/>
              </a:cxn>
              <a:cxn ang="0">
                <a:pos x="0" y="124601"/>
              </a:cxn>
              <a:cxn ang="0">
                <a:pos x="0" y="170781"/>
              </a:cxn>
              <a:cxn ang="0">
                <a:pos x="69665" y="170781"/>
              </a:cxn>
              <a:cxn ang="0">
                <a:pos x="101014" y="147255"/>
              </a:cxn>
              <a:cxn ang="0">
                <a:pos x="362258" y="170781"/>
              </a:cxn>
              <a:cxn ang="0">
                <a:pos x="362258" y="170781"/>
              </a:cxn>
              <a:cxn ang="0">
                <a:pos x="331780" y="201278"/>
              </a:cxn>
              <a:cxn ang="0">
                <a:pos x="215962" y="293639"/>
              </a:cxn>
              <a:cxn ang="0">
                <a:pos x="131493" y="255300"/>
              </a:cxn>
              <a:cxn ang="0">
                <a:pos x="93177" y="255300"/>
              </a:cxn>
              <a:cxn ang="0">
                <a:pos x="93177" y="293639"/>
              </a:cxn>
              <a:cxn ang="0">
                <a:pos x="215962" y="347662"/>
              </a:cxn>
              <a:cxn ang="0">
                <a:pos x="378804" y="223932"/>
              </a:cxn>
              <a:cxn ang="0">
                <a:pos x="431923" y="223932"/>
              </a:cxn>
              <a:cxn ang="0">
                <a:pos x="431923" y="170781"/>
              </a:cxn>
              <a:cxn ang="0">
                <a:pos x="362258" y="170781"/>
              </a:cxn>
            </a:cxnLst>
            <a:rect l="0" t="0" r="0" b="0"/>
            <a:pathLst>
              <a:path w="497" h="400">
                <a:moveTo>
                  <a:pt x="169" y="196"/>
                </a:moveTo>
                <a:lnTo>
                  <a:pt x="169" y="196"/>
                </a:lnTo>
                <a:cubicBezTo>
                  <a:pt x="169" y="240"/>
                  <a:pt x="204" y="275"/>
                  <a:pt x="248" y="275"/>
                </a:cubicBezTo>
                <a:cubicBezTo>
                  <a:pt x="292" y="275"/>
                  <a:pt x="328" y="240"/>
                  <a:pt x="328" y="196"/>
                </a:cubicBezTo>
                <a:cubicBezTo>
                  <a:pt x="328" y="151"/>
                  <a:pt x="292" y="116"/>
                  <a:pt x="248" y="116"/>
                </a:cubicBezTo>
                <a:cubicBezTo>
                  <a:pt x="204" y="116"/>
                  <a:pt x="169" y="151"/>
                  <a:pt x="169" y="196"/>
                </a:cubicBezTo>
                <a:close/>
                <a:moveTo>
                  <a:pt x="116" y="169"/>
                </a:moveTo>
                <a:lnTo>
                  <a:pt x="116" y="169"/>
                </a:lnTo>
                <a:cubicBezTo>
                  <a:pt x="124" y="107"/>
                  <a:pt x="186" y="63"/>
                  <a:pt x="248" y="63"/>
                </a:cubicBezTo>
                <a:cubicBezTo>
                  <a:pt x="284" y="63"/>
                  <a:pt x="319" y="71"/>
                  <a:pt x="345" y="98"/>
                </a:cubicBezTo>
                <a:cubicBezTo>
                  <a:pt x="354" y="107"/>
                  <a:pt x="381" y="107"/>
                  <a:pt x="390" y="98"/>
                </a:cubicBezTo>
                <a:cubicBezTo>
                  <a:pt x="399" y="89"/>
                  <a:pt x="399" y="71"/>
                  <a:pt x="390" y="54"/>
                </a:cubicBezTo>
                <a:cubicBezTo>
                  <a:pt x="354" y="18"/>
                  <a:pt x="301" y="0"/>
                  <a:pt x="248" y="0"/>
                </a:cubicBezTo>
                <a:cubicBezTo>
                  <a:pt x="160" y="0"/>
                  <a:pt x="80" y="54"/>
                  <a:pt x="62" y="143"/>
                </a:cubicBezTo>
                <a:cubicBezTo>
                  <a:pt x="0" y="143"/>
                  <a:pt x="0" y="143"/>
                  <a:pt x="0" y="143"/>
                </a:cubicBezTo>
                <a:cubicBezTo>
                  <a:pt x="0" y="196"/>
                  <a:pt x="0" y="196"/>
                  <a:pt x="0" y="196"/>
                </a:cubicBezTo>
                <a:cubicBezTo>
                  <a:pt x="80" y="196"/>
                  <a:pt x="80" y="196"/>
                  <a:pt x="80" y="196"/>
                </a:cubicBezTo>
                <a:cubicBezTo>
                  <a:pt x="107" y="196"/>
                  <a:pt x="107" y="178"/>
                  <a:pt x="116" y="169"/>
                </a:cubicBezTo>
                <a:close/>
                <a:moveTo>
                  <a:pt x="416" y="196"/>
                </a:moveTo>
                <a:lnTo>
                  <a:pt x="416" y="196"/>
                </a:lnTo>
                <a:cubicBezTo>
                  <a:pt x="390" y="196"/>
                  <a:pt x="390" y="222"/>
                  <a:pt x="381" y="231"/>
                </a:cubicBezTo>
                <a:cubicBezTo>
                  <a:pt x="372" y="293"/>
                  <a:pt x="319" y="337"/>
                  <a:pt x="248" y="337"/>
                </a:cubicBezTo>
                <a:cubicBezTo>
                  <a:pt x="213" y="337"/>
                  <a:pt x="177" y="319"/>
                  <a:pt x="151" y="293"/>
                </a:cubicBezTo>
                <a:cubicBezTo>
                  <a:pt x="142" y="284"/>
                  <a:pt x="116" y="284"/>
                  <a:pt x="107" y="293"/>
                </a:cubicBezTo>
                <a:cubicBezTo>
                  <a:pt x="97" y="310"/>
                  <a:pt x="97" y="328"/>
                  <a:pt x="107" y="337"/>
                </a:cubicBezTo>
                <a:cubicBezTo>
                  <a:pt x="142" y="373"/>
                  <a:pt x="195" y="399"/>
                  <a:pt x="248" y="399"/>
                </a:cubicBezTo>
                <a:cubicBezTo>
                  <a:pt x="337" y="399"/>
                  <a:pt x="416" y="337"/>
                  <a:pt x="435" y="257"/>
                </a:cubicBezTo>
                <a:cubicBezTo>
                  <a:pt x="496" y="257"/>
                  <a:pt x="496" y="257"/>
                  <a:pt x="496" y="257"/>
                </a:cubicBezTo>
                <a:cubicBezTo>
                  <a:pt x="496" y="196"/>
                  <a:pt x="496" y="196"/>
                  <a:pt x="496" y="196"/>
                </a:cubicBezTo>
                <a:lnTo>
                  <a:pt x="416" y="196"/>
                </a:lnTo>
                <a:close/>
              </a:path>
            </a:pathLst>
          </a:custGeom>
          <a:solidFill>
            <a:schemeClr val="bg1">
              <a:alpha val="100000"/>
            </a:schemeClr>
          </a:solidFill>
          <a:ln w="9525">
            <a:noFill/>
          </a:ln>
        </p:spPr>
        <p:txBody>
          <a:bodyPr/>
          <a:lstStyle/>
          <a:p>
            <a:endParaRPr lang="zh-CN" altLang="en-US"/>
          </a:p>
        </p:txBody>
      </p:sp>
      <p:sp>
        <p:nvSpPr>
          <p:cNvPr id="18448" name="Freeform 75"/>
          <p:cNvSpPr/>
          <p:nvPr/>
        </p:nvSpPr>
        <p:spPr>
          <a:xfrm>
            <a:off x="5032375" y="3752850"/>
            <a:ext cx="347663" cy="279400"/>
          </a:xfrm>
          <a:custGeom>
            <a:avLst/>
            <a:gdLst/>
            <a:ahLst/>
            <a:cxnLst>
              <a:cxn ang="0">
                <a:pos x="308678" y="0"/>
              </a:cxn>
              <a:cxn ang="0">
                <a:pos x="308678" y="0"/>
              </a:cxn>
              <a:cxn ang="0">
                <a:pos x="36930" y="0"/>
              </a:cxn>
              <a:cxn ang="0">
                <a:pos x="0" y="30677"/>
              </a:cxn>
              <a:cxn ang="0">
                <a:pos x="0" y="241234"/>
              </a:cxn>
              <a:cxn ang="0">
                <a:pos x="36930" y="278186"/>
              </a:cxn>
              <a:cxn ang="0">
                <a:pos x="308678" y="278186"/>
              </a:cxn>
              <a:cxn ang="0">
                <a:pos x="345608" y="241234"/>
              </a:cxn>
              <a:cxn ang="0">
                <a:pos x="345608" y="30677"/>
              </a:cxn>
              <a:cxn ang="0">
                <a:pos x="308678" y="0"/>
              </a:cxn>
              <a:cxn ang="0">
                <a:pos x="308678" y="241234"/>
              </a:cxn>
              <a:cxn ang="0">
                <a:pos x="308678" y="241234"/>
              </a:cxn>
              <a:cxn ang="0">
                <a:pos x="36930" y="241234"/>
              </a:cxn>
              <a:cxn ang="0">
                <a:pos x="36930" y="30677"/>
              </a:cxn>
              <a:cxn ang="0">
                <a:pos x="308678" y="30677"/>
              </a:cxn>
              <a:cxn ang="0">
                <a:pos x="308678" y="241234"/>
              </a:cxn>
              <a:cxn ang="0">
                <a:pos x="154688" y="173605"/>
              </a:cxn>
              <a:cxn ang="0">
                <a:pos x="154688" y="173605"/>
              </a:cxn>
              <a:cxn ang="0">
                <a:pos x="67589" y="173605"/>
              </a:cxn>
              <a:cxn ang="0">
                <a:pos x="67589" y="204282"/>
              </a:cxn>
              <a:cxn ang="0">
                <a:pos x="154688" y="204282"/>
              </a:cxn>
              <a:cxn ang="0">
                <a:pos x="154688" y="173605"/>
              </a:cxn>
              <a:cxn ang="0">
                <a:pos x="154688" y="124103"/>
              </a:cxn>
              <a:cxn ang="0">
                <a:pos x="154688" y="124103"/>
              </a:cxn>
              <a:cxn ang="0">
                <a:pos x="67589" y="124103"/>
              </a:cxn>
              <a:cxn ang="0">
                <a:pos x="67589" y="154780"/>
              </a:cxn>
              <a:cxn ang="0">
                <a:pos x="154688" y="154780"/>
              </a:cxn>
              <a:cxn ang="0">
                <a:pos x="154688" y="124103"/>
              </a:cxn>
              <a:cxn ang="0">
                <a:pos x="154688" y="68326"/>
              </a:cxn>
              <a:cxn ang="0">
                <a:pos x="154688" y="68326"/>
              </a:cxn>
              <a:cxn ang="0">
                <a:pos x="67589" y="68326"/>
              </a:cxn>
              <a:cxn ang="0">
                <a:pos x="67589" y="99701"/>
              </a:cxn>
              <a:cxn ang="0">
                <a:pos x="154688" y="99701"/>
              </a:cxn>
              <a:cxn ang="0">
                <a:pos x="154688" y="68326"/>
              </a:cxn>
              <a:cxn ang="0">
                <a:pos x="271052" y="179182"/>
              </a:cxn>
              <a:cxn ang="0">
                <a:pos x="271052" y="179182"/>
              </a:cxn>
              <a:cxn ang="0">
                <a:pos x="246664" y="161055"/>
              </a:cxn>
              <a:cxn ang="0">
                <a:pos x="265477" y="105278"/>
              </a:cxn>
              <a:cxn ang="0">
                <a:pos x="234122" y="68326"/>
              </a:cxn>
              <a:cxn ang="0">
                <a:pos x="203463" y="105278"/>
              </a:cxn>
              <a:cxn ang="0">
                <a:pos x="222276" y="161055"/>
              </a:cxn>
              <a:cxn ang="0">
                <a:pos x="191617" y="179182"/>
              </a:cxn>
              <a:cxn ang="0">
                <a:pos x="191617" y="204282"/>
              </a:cxn>
              <a:cxn ang="0">
                <a:pos x="277323" y="204282"/>
              </a:cxn>
              <a:cxn ang="0">
                <a:pos x="271052" y="179182"/>
              </a:cxn>
            </a:cxnLst>
            <a:rect l="0" t="0" r="0" b="0"/>
            <a:pathLst>
              <a:path w="497" h="400">
                <a:moveTo>
                  <a:pt x="443" y="0"/>
                </a:moveTo>
                <a:lnTo>
                  <a:pt x="443" y="0"/>
                </a:lnTo>
                <a:cubicBezTo>
                  <a:pt x="53" y="0"/>
                  <a:pt x="53" y="0"/>
                  <a:pt x="53" y="0"/>
                </a:cubicBezTo>
                <a:cubicBezTo>
                  <a:pt x="17" y="0"/>
                  <a:pt x="0" y="18"/>
                  <a:pt x="0" y="44"/>
                </a:cubicBezTo>
                <a:cubicBezTo>
                  <a:pt x="0" y="346"/>
                  <a:pt x="0" y="346"/>
                  <a:pt x="0" y="346"/>
                </a:cubicBezTo>
                <a:cubicBezTo>
                  <a:pt x="0" y="373"/>
                  <a:pt x="17" y="399"/>
                  <a:pt x="53" y="399"/>
                </a:cubicBezTo>
                <a:cubicBezTo>
                  <a:pt x="443" y="399"/>
                  <a:pt x="443" y="399"/>
                  <a:pt x="443" y="399"/>
                </a:cubicBezTo>
                <a:cubicBezTo>
                  <a:pt x="470" y="399"/>
                  <a:pt x="496" y="373"/>
                  <a:pt x="496" y="346"/>
                </a:cubicBezTo>
                <a:cubicBezTo>
                  <a:pt x="496" y="44"/>
                  <a:pt x="496" y="44"/>
                  <a:pt x="496" y="44"/>
                </a:cubicBezTo>
                <a:cubicBezTo>
                  <a:pt x="496" y="18"/>
                  <a:pt x="470" y="0"/>
                  <a:pt x="443" y="0"/>
                </a:cubicBezTo>
                <a:close/>
                <a:moveTo>
                  <a:pt x="443" y="346"/>
                </a:moveTo>
                <a:lnTo>
                  <a:pt x="443" y="346"/>
                </a:lnTo>
                <a:cubicBezTo>
                  <a:pt x="53" y="346"/>
                  <a:pt x="53" y="346"/>
                  <a:pt x="53" y="346"/>
                </a:cubicBezTo>
                <a:cubicBezTo>
                  <a:pt x="53" y="44"/>
                  <a:pt x="53" y="44"/>
                  <a:pt x="53" y="44"/>
                </a:cubicBezTo>
                <a:cubicBezTo>
                  <a:pt x="443" y="44"/>
                  <a:pt x="443" y="44"/>
                  <a:pt x="443" y="44"/>
                </a:cubicBezTo>
                <a:lnTo>
                  <a:pt x="443" y="346"/>
                </a:lnTo>
                <a:close/>
                <a:moveTo>
                  <a:pt x="222" y="249"/>
                </a:moveTo>
                <a:lnTo>
                  <a:pt x="222" y="249"/>
                </a:lnTo>
                <a:cubicBezTo>
                  <a:pt x="97" y="249"/>
                  <a:pt x="97" y="249"/>
                  <a:pt x="97" y="249"/>
                </a:cubicBezTo>
                <a:cubicBezTo>
                  <a:pt x="97" y="293"/>
                  <a:pt x="97" y="293"/>
                  <a:pt x="97" y="293"/>
                </a:cubicBezTo>
                <a:cubicBezTo>
                  <a:pt x="222" y="293"/>
                  <a:pt x="222" y="293"/>
                  <a:pt x="222" y="293"/>
                </a:cubicBezTo>
                <a:lnTo>
                  <a:pt x="222" y="249"/>
                </a:lnTo>
                <a:close/>
                <a:moveTo>
                  <a:pt x="222" y="178"/>
                </a:moveTo>
                <a:lnTo>
                  <a:pt x="222" y="178"/>
                </a:lnTo>
                <a:cubicBezTo>
                  <a:pt x="97" y="178"/>
                  <a:pt x="97" y="178"/>
                  <a:pt x="97" y="178"/>
                </a:cubicBezTo>
                <a:cubicBezTo>
                  <a:pt x="97" y="222"/>
                  <a:pt x="97" y="222"/>
                  <a:pt x="97" y="222"/>
                </a:cubicBezTo>
                <a:cubicBezTo>
                  <a:pt x="222" y="222"/>
                  <a:pt x="222" y="222"/>
                  <a:pt x="222" y="222"/>
                </a:cubicBezTo>
                <a:lnTo>
                  <a:pt x="222" y="178"/>
                </a:lnTo>
                <a:close/>
                <a:moveTo>
                  <a:pt x="222" y="98"/>
                </a:moveTo>
                <a:lnTo>
                  <a:pt x="222" y="98"/>
                </a:lnTo>
                <a:cubicBezTo>
                  <a:pt x="97" y="98"/>
                  <a:pt x="97" y="98"/>
                  <a:pt x="97" y="98"/>
                </a:cubicBezTo>
                <a:cubicBezTo>
                  <a:pt x="97" y="143"/>
                  <a:pt x="97" y="143"/>
                  <a:pt x="97" y="143"/>
                </a:cubicBezTo>
                <a:cubicBezTo>
                  <a:pt x="222" y="143"/>
                  <a:pt x="222" y="143"/>
                  <a:pt x="222" y="143"/>
                </a:cubicBezTo>
                <a:lnTo>
                  <a:pt x="222" y="98"/>
                </a:lnTo>
                <a:close/>
                <a:moveTo>
                  <a:pt x="389" y="257"/>
                </a:moveTo>
                <a:lnTo>
                  <a:pt x="389" y="257"/>
                </a:lnTo>
                <a:cubicBezTo>
                  <a:pt x="389" y="257"/>
                  <a:pt x="354" y="249"/>
                  <a:pt x="354" y="231"/>
                </a:cubicBezTo>
                <a:cubicBezTo>
                  <a:pt x="354" y="204"/>
                  <a:pt x="381" y="196"/>
                  <a:pt x="381" y="151"/>
                </a:cubicBezTo>
                <a:cubicBezTo>
                  <a:pt x="381" y="125"/>
                  <a:pt x="372" y="98"/>
                  <a:pt x="336" y="98"/>
                </a:cubicBezTo>
                <a:cubicBezTo>
                  <a:pt x="301" y="98"/>
                  <a:pt x="292" y="125"/>
                  <a:pt x="292" y="151"/>
                </a:cubicBezTo>
                <a:cubicBezTo>
                  <a:pt x="292" y="196"/>
                  <a:pt x="319" y="204"/>
                  <a:pt x="319" y="231"/>
                </a:cubicBezTo>
                <a:cubicBezTo>
                  <a:pt x="319" y="249"/>
                  <a:pt x="275" y="257"/>
                  <a:pt x="275" y="257"/>
                </a:cubicBezTo>
                <a:lnTo>
                  <a:pt x="275" y="293"/>
                </a:lnTo>
                <a:cubicBezTo>
                  <a:pt x="398" y="293"/>
                  <a:pt x="398" y="293"/>
                  <a:pt x="398" y="293"/>
                </a:cubicBezTo>
                <a:cubicBezTo>
                  <a:pt x="398" y="293"/>
                  <a:pt x="398" y="257"/>
                  <a:pt x="389" y="257"/>
                </a:cubicBezTo>
                <a:close/>
              </a:path>
            </a:pathLst>
          </a:custGeom>
          <a:solidFill>
            <a:schemeClr val="bg1">
              <a:alpha val="100000"/>
            </a:schemeClr>
          </a:solidFill>
          <a:ln w="9525">
            <a:noFill/>
          </a:ln>
        </p:spPr>
        <p:txBody>
          <a:bodyPr/>
          <a:lstStyle/>
          <a:p>
            <a:endParaRPr lang="zh-CN" altLang="en-US"/>
          </a:p>
        </p:txBody>
      </p:sp>
      <p:sp>
        <p:nvSpPr>
          <p:cNvPr id="18449" name="Title 13"/>
          <p:cNvSpPr txBox="1"/>
          <p:nvPr/>
        </p:nvSpPr>
        <p:spPr>
          <a:xfrm>
            <a:off x="1711325" y="2457450"/>
            <a:ext cx="1114425" cy="411163"/>
          </a:xfrm>
          <a:prstGeom prst="rect">
            <a:avLst/>
          </a:prstGeom>
          <a:noFill/>
          <a:ln w="9525">
            <a:noFill/>
          </a:ln>
        </p:spPr>
        <p:txBody>
          <a:bodyPr lIns="91262" tIns="45631" rIns="91262" bIns="45631" anchor="ctr"/>
          <a:lstStyle/>
          <a:p>
            <a:pPr lvl="0" eaLnBrk="1" hangingPunct="1"/>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x-none" b="1" dirty="0">
              <a:solidFill>
                <a:schemeClr val="bg1"/>
              </a:solidFill>
              <a:latin typeface="微软雅黑" panose="020B0503020204020204" pitchFamily="34" charset="-122"/>
              <a:ea typeface="微软雅黑" panose="020B0503020204020204" pitchFamily="34" charset="-122"/>
            </a:endParaRPr>
          </a:p>
        </p:txBody>
      </p:sp>
      <p:sp>
        <p:nvSpPr>
          <p:cNvPr id="18450" name="矩形 17"/>
          <p:cNvSpPr/>
          <p:nvPr/>
        </p:nvSpPr>
        <p:spPr>
          <a:xfrm>
            <a:off x="1717675" y="2817813"/>
            <a:ext cx="2711450" cy="600164"/>
          </a:xfrm>
          <a:prstGeom prst="rect">
            <a:avLst/>
          </a:prstGeom>
          <a:noFill/>
          <a:ln w="9525">
            <a:noFill/>
          </a:ln>
        </p:spPr>
        <p:txBody>
          <a:bodyPr>
            <a:spAutoFit/>
          </a:bodyPr>
          <a:lstStyle/>
          <a:p>
            <a:pPr lvl="0" algn="just" eaLnBrk="1" hangingPunct="1"/>
            <a:r>
              <a:rPr lang="zh-CN" altLang="en-US" sz="1100" dirty="0">
                <a:solidFill>
                  <a:schemeClr val="bg1"/>
                </a:solidFill>
                <a:latin typeface="微软雅黑" panose="020B0503020204020204" pitchFamily="34" charset="-122"/>
                <a:ea typeface="微软雅黑" panose="020B0503020204020204" pitchFamily="34" charset="-122"/>
              </a:rPr>
              <a:t>点击添加文本内容点击添加文本内容点击添加文本内容，点击添加文本内容点击添加文本内容点击添加文本内容。</a:t>
            </a:r>
          </a:p>
        </p:txBody>
      </p:sp>
      <p:sp>
        <p:nvSpPr>
          <p:cNvPr id="18451" name="Title 13"/>
          <p:cNvSpPr txBox="1"/>
          <p:nvPr/>
        </p:nvSpPr>
        <p:spPr>
          <a:xfrm>
            <a:off x="1711325" y="3487738"/>
            <a:ext cx="1114425" cy="411162"/>
          </a:xfrm>
          <a:prstGeom prst="rect">
            <a:avLst/>
          </a:prstGeom>
          <a:noFill/>
          <a:ln w="9525">
            <a:noFill/>
          </a:ln>
        </p:spPr>
        <p:txBody>
          <a:bodyPr lIns="91262" tIns="45631" rIns="91262" bIns="45631" anchor="ctr"/>
          <a:lstStyle/>
          <a:p>
            <a:pPr lvl="0" eaLnBrk="1" hangingPunct="1"/>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x-none" b="1" dirty="0">
              <a:solidFill>
                <a:schemeClr val="bg1"/>
              </a:solidFill>
              <a:latin typeface="微软雅黑" panose="020B0503020204020204" pitchFamily="34" charset="-122"/>
              <a:ea typeface="微软雅黑" panose="020B0503020204020204" pitchFamily="34" charset="-122"/>
            </a:endParaRPr>
          </a:p>
        </p:txBody>
      </p:sp>
      <p:sp>
        <p:nvSpPr>
          <p:cNvPr id="18452" name="矩形 19"/>
          <p:cNvSpPr/>
          <p:nvPr/>
        </p:nvSpPr>
        <p:spPr>
          <a:xfrm>
            <a:off x="1717675" y="3848100"/>
            <a:ext cx="2711450" cy="600164"/>
          </a:xfrm>
          <a:prstGeom prst="rect">
            <a:avLst/>
          </a:prstGeom>
          <a:noFill/>
          <a:ln w="9525">
            <a:noFill/>
          </a:ln>
        </p:spPr>
        <p:txBody>
          <a:bodyPr>
            <a:spAutoFit/>
          </a:bodyPr>
          <a:lstStyle/>
          <a:p>
            <a:pPr lvl="0" algn="just" eaLnBrk="1" hangingPunct="1"/>
            <a:r>
              <a:rPr lang="zh-CN" altLang="en-US" sz="1100" dirty="0">
                <a:solidFill>
                  <a:schemeClr val="bg1"/>
                </a:solidFill>
                <a:latin typeface="微软雅黑" panose="020B0503020204020204" pitchFamily="34" charset="-122"/>
                <a:ea typeface="微软雅黑" panose="020B0503020204020204" pitchFamily="34" charset="-122"/>
              </a:rPr>
              <a:t>点击添加文本内容点击添加文本内容点击添加文本内容，点击添加文本内容点击添加文本内容点击添加文本内容。</a:t>
            </a:r>
          </a:p>
        </p:txBody>
      </p:sp>
      <p:sp>
        <p:nvSpPr>
          <p:cNvPr id="18453" name="Title 13"/>
          <p:cNvSpPr txBox="1"/>
          <p:nvPr/>
        </p:nvSpPr>
        <p:spPr>
          <a:xfrm>
            <a:off x="1711325" y="4545013"/>
            <a:ext cx="1114425" cy="411162"/>
          </a:xfrm>
          <a:prstGeom prst="rect">
            <a:avLst/>
          </a:prstGeom>
          <a:noFill/>
          <a:ln w="9525">
            <a:noFill/>
          </a:ln>
        </p:spPr>
        <p:txBody>
          <a:bodyPr lIns="91262" tIns="45631" rIns="91262" bIns="45631" anchor="ctr"/>
          <a:lstStyle/>
          <a:p>
            <a:pPr lvl="0" eaLnBrk="1" hangingPunct="1"/>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x-none" b="1" dirty="0">
              <a:solidFill>
                <a:schemeClr val="bg1"/>
              </a:solidFill>
              <a:latin typeface="微软雅黑" panose="020B0503020204020204" pitchFamily="34" charset="-122"/>
              <a:ea typeface="微软雅黑" panose="020B0503020204020204" pitchFamily="34" charset="-122"/>
            </a:endParaRPr>
          </a:p>
        </p:txBody>
      </p:sp>
      <p:sp>
        <p:nvSpPr>
          <p:cNvPr id="18454" name="矩形 21"/>
          <p:cNvSpPr/>
          <p:nvPr/>
        </p:nvSpPr>
        <p:spPr>
          <a:xfrm>
            <a:off x="1717675" y="4905375"/>
            <a:ext cx="2711450" cy="600164"/>
          </a:xfrm>
          <a:prstGeom prst="rect">
            <a:avLst/>
          </a:prstGeom>
          <a:noFill/>
          <a:ln w="9525">
            <a:noFill/>
          </a:ln>
        </p:spPr>
        <p:txBody>
          <a:bodyPr>
            <a:spAutoFit/>
          </a:bodyPr>
          <a:lstStyle/>
          <a:p>
            <a:pPr lvl="0" algn="just" eaLnBrk="1" hangingPunct="1"/>
            <a:r>
              <a:rPr lang="zh-CN" altLang="en-US" sz="1100" dirty="0">
                <a:solidFill>
                  <a:schemeClr val="bg1"/>
                </a:solidFill>
                <a:latin typeface="微软雅黑" panose="020B0503020204020204" pitchFamily="34" charset="-122"/>
                <a:ea typeface="微软雅黑" panose="020B0503020204020204" pitchFamily="34" charset="-122"/>
              </a:rPr>
              <a:t>点击添加文本内容点击添加文本内容点击添加文本内容，点击添加文本内容点击添加文本内容点击添加文本内容。</a:t>
            </a:r>
          </a:p>
        </p:txBody>
      </p:sp>
      <p:sp>
        <p:nvSpPr>
          <p:cNvPr id="18455" name="Title 13"/>
          <p:cNvSpPr txBox="1"/>
          <p:nvPr/>
        </p:nvSpPr>
        <p:spPr>
          <a:xfrm>
            <a:off x="5678488" y="2457450"/>
            <a:ext cx="1177925" cy="411163"/>
          </a:xfrm>
          <a:prstGeom prst="rect">
            <a:avLst/>
          </a:prstGeom>
          <a:noFill/>
          <a:ln w="9525">
            <a:noFill/>
          </a:ln>
        </p:spPr>
        <p:txBody>
          <a:bodyPr lIns="91262" tIns="45631" rIns="91262" bIns="45631" anchor="ctr"/>
          <a:lstStyle/>
          <a:p>
            <a:pPr lvl="0" eaLnBrk="1" hangingPunct="1"/>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x-none" b="1" dirty="0">
              <a:solidFill>
                <a:schemeClr val="bg1"/>
              </a:solidFill>
              <a:latin typeface="微软雅黑" panose="020B0503020204020204" pitchFamily="34" charset="-122"/>
              <a:ea typeface="微软雅黑" panose="020B0503020204020204" pitchFamily="34" charset="-122"/>
            </a:endParaRPr>
          </a:p>
        </p:txBody>
      </p:sp>
      <p:sp>
        <p:nvSpPr>
          <p:cNvPr id="18456" name="矩形 23"/>
          <p:cNvSpPr/>
          <p:nvPr/>
        </p:nvSpPr>
        <p:spPr>
          <a:xfrm>
            <a:off x="5684838" y="2817813"/>
            <a:ext cx="2711450" cy="600164"/>
          </a:xfrm>
          <a:prstGeom prst="rect">
            <a:avLst/>
          </a:prstGeom>
          <a:noFill/>
          <a:ln w="9525">
            <a:noFill/>
          </a:ln>
        </p:spPr>
        <p:txBody>
          <a:bodyPr>
            <a:spAutoFit/>
          </a:bodyPr>
          <a:lstStyle/>
          <a:p>
            <a:pPr lvl="0" algn="just" eaLnBrk="1" hangingPunct="1"/>
            <a:r>
              <a:rPr lang="zh-CN" altLang="en-US" sz="1100" dirty="0">
                <a:solidFill>
                  <a:schemeClr val="bg1"/>
                </a:solidFill>
                <a:latin typeface="微软雅黑" panose="020B0503020204020204" pitchFamily="34" charset="-122"/>
                <a:ea typeface="微软雅黑" panose="020B0503020204020204" pitchFamily="34" charset="-122"/>
              </a:rPr>
              <a:t>点击添加文本内容点击添加文本内容点击添加文本内容，点击添加文本内容点击添加文本内容点击添加文本内容。</a:t>
            </a:r>
          </a:p>
        </p:txBody>
      </p:sp>
      <p:sp>
        <p:nvSpPr>
          <p:cNvPr id="18457" name="Title 13"/>
          <p:cNvSpPr txBox="1"/>
          <p:nvPr/>
        </p:nvSpPr>
        <p:spPr>
          <a:xfrm>
            <a:off x="5678488" y="3487738"/>
            <a:ext cx="1177925" cy="411162"/>
          </a:xfrm>
          <a:prstGeom prst="rect">
            <a:avLst/>
          </a:prstGeom>
          <a:noFill/>
          <a:ln w="9525">
            <a:noFill/>
          </a:ln>
        </p:spPr>
        <p:txBody>
          <a:bodyPr lIns="91262" tIns="45631" rIns="91262" bIns="45631" anchor="ctr"/>
          <a:lstStyle/>
          <a:p>
            <a:pPr lvl="0" eaLnBrk="1" hangingPunct="1"/>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x-none" b="1" dirty="0">
              <a:solidFill>
                <a:schemeClr val="bg1"/>
              </a:solidFill>
              <a:latin typeface="微软雅黑" panose="020B0503020204020204" pitchFamily="34" charset="-122"/>
              <a:ea typeface="微软雅黑" panose="020B0503020204020204" pitchFamily="34" charset="-122"/>
            </a:endParaRPr>
          </a:p>
        </p:txBody>
      </p:sp>
      <p:sp>
        <p:nvSpPr>
          <p:cNvPr id="18458" name="矩形 28"/>
          <p:cNvSpPr/>
          <p:nvPr/>
        </p:nvSpPr>
        <p:spPr>
          <a:xfrm>
            <a:off x="5684838" y="3848100"/>
            <a:ext cx="2711450" cy="600164"/>
          </a:xfrm>
          <a:prstGeom prst="rect">
            <a:avLst/>
          </a:prstGeom>
          <a:noFill/>
          <a:ln w="9525">
            <a:noFill/>
          </a:ln>
        </p:spPr>
        <p:txBody>
          <a:bodyPr>
            <a:spAutoFit/>
          </a:bodyPr>
          <a:lstStyle/>
          <a:p>
            <a:pPr lvl="0" algn="just" eaLnBrk="1" hangingPunct="1"/>
            <a:r>
              <a:rPr lang="zh-CN" altLang="en-US" sz="1100" dirty="0">
                <a:solidFill>
                  <a:schemeClr val="bg1"/>
                </a:solidFill>
                <a:latin typeface="微软雅黑" panose="020B0503020204020204" pitchFamily="34" charset="-122"/>
                <a:ea typeface="微软雅黑" panose="020B0503020204020204" pitchFamily="34" charset="-122"/>
              </a:rPr>
              <a:t>点击添加文本内容点击添加文本内容点击添加文本内容，点击添加文本内容点击添加文本内容点击添加文本内容。</a:t>
            </a:r>
          </a:p>
        </p:txBody>
      </p:sp>
      <p:sp>
        <p:nvSpPr>
          <p:cNvPr id="18459" name="Title 13"/>
          <p:cNvSpPr txBox="1"/>
          <p:nvPr/>
        </p:nvSpPr>
        <p:spPr>
          <a:xfrm>
            <a:off x="5678488" y="4545013"/>
            <a:ext cx="1177925" cy="411162"/>
          </a:xfrm>
          <a:prstGeom prst="rect">
            <a:avLst/>
          </a:prstGeom>
          <a:noFill/>
          <a:ln w="9525">
            <a:noFill/>
          </a:ln>
        </p:spPr>
        <p:txBody>
          <a:bodyPr lIns="91262" tIns="45631" rIns="91262" bIns="45631" anchor="ctr"/>
          <a:lstStyle/>
          <a:p>
            <a:pPr lvl="0" eaLnBrk="1" hangingPunct="1"/>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x-none" b="1" dirty="0">
              <a:solidFill>
                <a:schemeClr val="bg1"/>
              </a:solidFill>
              <a:latin typeface="微软雅黑" panose="020B0503020204020204" pitchFamily="34" charset="-122"/>
              <a:ea typeface="微软雅黑" panose="020B0503020204020204" pitchFamily="34" charset="-122"/>
            </a:endParaRPr>
          </a:p>
        </p:txBody>
      </p:sp>
      <p:sp>
        <p:nvSpPr>
          <p:cNvPr id="18460" name="矩形 30"/>
          <p:cNvSpPr/>
          <p:nvPr/>
        </p:nvSpPr>
        <p:spPr>
          <a:xfrm>
            <a:off x="5684838" y="4905375"/>
            <a:ext cx="2711450" cy="600164"/>
          </a:xfrm>
          <a:prstGeom prst="rect">
            <a:avLst/>
          </a:prstGeom>
          <a:noFill/>
          <a:ln w="9525">
            <a:noFill/>
          </a:ln>
        </p:spPr>
        <p:txBody>
          <a:bodyPr>
            <a:spAutoFit/>
          </a:bodyPr>
          <a:lstStyle/>
          <a:p>
            <a:pPr lvl="0" algn="just" eaLnBrk="1" hangingPunct="1"/>
            <a:r>
              <a:rPr lang="zh-CN" altLang="en-US" sz="1100" dirty="0">
                <a:solidFill>
                  <a:schemeClr val="bg1"/>
                </a:solidFill>
                <a:latin typeface="微软雅黑" panose="020B0503020204020204" pitchFamily="34" charset="-122"/>
                <a:ea typeface="微软雅黑" panose="020B0503020204020204" pitchFamily="34" charset="-122"/>
              </a:rPr>
              <a:t>点击添加文本内容点击添加文本内容点击添加文本内容，点击添加文本内容点击添加文本内容点击添加文本内容。</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450850"/>
            <a:ext cx="171450" cy="439738"/>
          </a:xfrm>
          <a:prstGeom prst="rect">
            <a:avLst/>
          </a:prstGeom>
          <a:solidFill>
            <a:srgbClr val="98C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6" name="矩形 25"/>
          <p:cNvSpPr/>
          <p:nvPr/>
        </p:nvSpPr>
        <p:spPr>
          <a:xfrm>
            <a:off x="207963" y="450850"/>
            <a:ext cx="44450" cy="439738"/>
          </a:xfrm>
          <a:prstGeom prst="rect">
            <a:avLst/>
          </a:prstGeom>
          <a:solidFill>
            <a:srgbClr val="98C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460" name="文本框 26"/>
          <p:cNvSpPr txBox="1"/>
          <p:nvPr/>
        </p:nvSpPr>
        <p:spPr>
          <a:xfrm>
            <a:off x="252413" y="461963"/>
            <a:ext cx="1709737" cy="368300"/>
          </a:xfrm>
          <a:prstGeom prst="rect">
            <a:avLst/>
          </a:prstGeom>
          <a:noFill/>
          <a:ln w="9525">
            <a:noFill/>
          </a:ln>
        </p:spPr>
        <p:txBody>
          <a:bodyPr>
            <a:spAutoFit/>
          </a:bodyPr>
          <a:lstStyle/>
          <a:p>
            <a:pPr lvl="0" eaLnBrk="1" hangingPunct="1"/>
            <a:r>
              <a:rPr lang="zh-CN" altLang="en-US" b="1" dirty="0">
                <a:solidFill>
                  <a:schemeClr val="bg1"/>
                </a:solidFill>
                <a:latin typeface="微软雅黑" panose="020B0503020204020204" pitchFamily="34" charset="-122"/>
                <a:ea typeface="微软雅黑" panose="020B0503020204020204" pitchFamily="34" charset="-122"/>
              </a:rPr>
              <a:t>单击添加标题</a:t>
            </a:r>
          </a:p>
        </p:txBody>
      </p:sp>
      <p:grpSp>
        <p:nvGrpSpPr>
          <p:cNvPr id="7" name="组合 6"/>
          <p:cNvGrpSpPr/>
          <p:nvPr/>
        </p:nvGrpSpPr>
        <p:grpSpPr>
          <a:xfrm rot="21141998">
            <a:off x="3723500" y="3666439"/>
            <a:ext cx="513545" cy="789017"/>
            <a:chOff x="3229455" y="3870331"/>
            <a:chExt cx="1247286" cy="1916345"/>
          </a:xfrm>
          <a:solidFill>
            <a:srgbClr val="29C3CD"/>
          </a:solidFill>
        </p:grpSpPr>
        <p:sp>
          <p:nvSpPr>
            <p:cNvPr id="8" name="椭圆 3"/>
            <p:cNvSpPr/>
            <p:nvPr/>
          </p:nvSpPr>
          <p:spPr>
            <a:xfrm rot="20475942">
              <a:off x="3229455" y="4115568"/>
              <a:ext cx="1125327" cy="1671108"/>
            </a:xfrm>
            <a:custGeom>
              <a:avLst/>
              <a:gdLst>
                <a:gd name="connsiteX0" fmla="*/ 0 w 1800200"/>
                <a:gd name="connsiteY0" fmla="*/ 936104 h 1872208"/>
                <a:gd name="connsiteX1" fmla="*/ 900100 w 1800200"/>
                <a:gd name="connsiteY1" fmla="*/ 0 h 1872208"/>
                <a:gd name="connsiteX2" fmla="*/ 1800200 w 1800200"/>
                <a:gd name="connsiteY2" fmla="*/ 936104 h 1872208"/>
                <a:gd name="connsiteX3" fmla="*/ 900100 w 1800200"/>
                <a:gd name="connsiteY3" fmla="*/ 1872208 h 1872208"/>
                <a:gd name="connsiteX4" fmla="*/ 0 w 1800200"/>
                <a:gd name="connsiteY4" fmla="*/ 936104 h 1872208"/>
                <a:gd name="connsiteX0-1" fmla="*/ 0 w 1408314"/>
                <a:gd name="connsiteY0-2" fmla="*/ 936145 h 1872292"/>
                <a:gd name="connsiteX1-3" fmla="*/ 900100 w 1408314"/>
                <a:gd name="connsiteY1-4" fmla="*/ 41 h 1872292"/>
                <a:gd name="connsiteX2-5" fmla="*/ 1408314 w 1408314"/>
                <a:gd name="connsiteY2-6" fmla="*/ 965174 h 1872292"/>
                <a:gd name="connsiteX3-7" fmla="*/ 900100 w 1408314"/>
                <a:gd name="connsiteY3-8" fmla="*/ 1872249 h 1872292"/>
                <a:gd name="connsiteX4-9" fmla="*/ 0 w 1408314"/>
                <a:gd name="connsiteY4-10" fmla="*/ 936145 h 1872292"/>
                <a:gd name="connsiteX0-11" fmla="*/ 8065 w 1565401"/>
                <a:gd name="connsiteY0-12" fmla="*/ 790997 h 1727144"/>
                <a:gd name="connsiteX1-13" fmla="*/ 1474222 w 1565401"/>
                <a:gd name="connsiteY1-14" fmla="*/ 35 h 1727144"/>
                <a:gd name="connsiteX2-15" fmla="*/ 1416379 w 1565401"/>
                <a:gd name="connsiteY2-16" fmla="*/ 820026 h 1727144"/>
                <a:gd name="connsiteX3-17" fmla="*/ 908165 w 1565401"/>
                <a:gd name="connsiteY3-18" fmla="*/ 1727101 h 1727144"/>
                <a:gd name="connsiteX4-19" fmla="*/ 8065 w 1565401"/>
                <a:gd name="connsiteY4-20" fmla="*/ 790997 h 1727144"/>
                <a:gd name="connsiteX0-21" fmla="*/ 7672 w 1516692"/>
                <a:gd name="connsiteY0-22" fmla="*/ 790971 h 1727085"/>
                <a:gd name="connsiteX1-23" fmla="*/ 1473829 w 1516692"/>
                <a:gd name="connsiteY1-24" fmla="*/ 9 h 1727085"/>
                <a:gd name="connsiteX2-25" fmla="*/ 1154729 w 1516692"/>
                <a:gd name="connsiteY2-26" fmla="*/ 805485 h 1727085"/>
                <a:gd name="connsiteX3-27" fmla="*/ 907772 w 1516692"/>
                <a:gd name="connsiteY3-28" fmla="*/ 1727075 h 1727085"/>
                <a:gd name="connsiteX4-29" fmla="*/ 7672 w 1516692"/>
                <a:gd name="connsiteY4-30" fmla="*/ 790971 h 1727085"/>
                <a:gd name="connsiteX0-31" fmla="*/ 17232 w 916832"/>
                <a:gd name="connsiteY0-32" fmla="*/ 362964 h 1757227"/>
                <a:gd name="connsiteX1-33" fmla="*/ 902817 w 916832"/>
                <a:gd name="connsiteY1-34" fmla="*/ 21945 h 1757227"/>
                <a:gd name="connsiteX2-35" fmla="*/ 583717 w 916832"/>
                <a:gd name="connsiteY2-36" fmla="*/ 827421 h 1757227"/>
                <a:gd name="connsiteX3-37" fmla="*/ 336760 w 916832"/>
                <a:gd name="connsiteY3-38" fmla="*/ 1749011 h 1757227"/>
                <a:gd name="connsiteX4-39" fmla="*/ 17232 w 916832"/>
                <a:gd name="connsiteY4-40" fmla="*/ 362964 h 1757227"/>
                <a:gd name="connsiteX0-41" fmla="*/ 67305 w 966905"/>
                <a:gd name="connsiteY0-42" fmla="*/ 357294 h 1289288"/>
                <a:gd name="connsiteX1-43" fmla="*/ 952890 w 966905"/>
                <a:gd name="connsiteY1-44" fmla="*/ 16275 h 1289288"/>
                <a:gd name="connsiteX2-45" fmla="*/ 633790 w 966905"/>
                <a:gd name="connsiteY2-46" fmla="*/ 821751 h 1289288"/>
                <a:gd name="connsiteX3-47" fmla="*/ 125576 w 966905"/>
                <a:gd name="connsiteY3-48" fmla="*/ 1249856 h 1289288"/>
                <a:gd name="connsiteX4-49" fmla="*/ 67305 w 966905"/>
                <a:gd name="connsiteY4-50" fmla="*/ 357294 h 1289288"/>
                <a:gd name="connsiteX0-51" fmla="*/ 67305 w 1120923"/>
                <a:gd name="connsiteY0-52" fmla="*/ 578161 h 1510155"/>
                <a:gd name="connsiteX1-53" fmla="*/ 952890 w 1120923"/>
                <a:gd name="connsiteY1-54" fmla="*/ 237142 h 1510155"/>
                <a:gd name="connsiteX2-55" fmla="*/ 633790 w 1120923"/>
                <a:gd name="connsiteY2-56" fmla="*/ 1042618 h 1510155"/>
                <a:gd name="connsiteX3-57" fmla="*/ 125576 w 1120923"/>
                <a:gd name="connsiteY3-58" fmla="*/ 1470723 h 1510155"/>
                <a:gd name="connsiteX4-59" fmla="*/ 67305 w 1120923"/>
                <a:gd name="connsiteY4-60" fmla="*/ 578161 h 1510155"/>
                <a:gd name="connsiteX0-61" fmla="*/ 67305 w 1082631"/>
                <a:gd name="connsiteY0-62" fmla="*/ 578161 h 1510155"/>
                <a:gd name="connsiteX1-63" fmla="*/ 952890 w 1082631"/>
                <a:gd name="connsiteY1-64" fmla="*/ 237142 h 1510155"/>
                <a:gd name="connsiteX2-65" fmla="*/ 633790 w 1082631"/>
                <a:gd name="connsiteY2-66" fmla="*/ 1042618 h 1510155"/>
                <a:gd name="connsiteX3-67" fmla="*/ 125576 w 1082631"/>
                <a:gd name="connsiteY3-68" fmla="*/ 1470723 h 1510155"/>
                <a:gd name="connsiteX4-69" fmla="*/ 67305 w 1082631"/>
                <a:gd name="connsiteY4-70" fmla="*/ 578161 h 1510155"/>
                <a:gd name="connsiteX0-71" fmla="*/ 67305 w 1022843"/>
                <a:gd name="connsiteY0-72" fmla="*/ 597144 h 1529138"/>
                <a:gd name="connsiteX1-73" fmla="*/ 952890 w 1022843"/>
                <a:gd name="connsiteY1-74" fmla="*/ 256125 h 1529138"/>
                <a:gd name="connsiteX2-75" fmla="*/ 633790 w 1022843"/>
                <a:gd name="connsiteY2-76" fmla="*/ 1061601 h 1529138"/>
                <a:gd name="connsiteX3-77" fmla="*/ 125576 w 1022843"/>
                <a:gd name="connsiteY3-78" fmla="*/ 1489706 h 1529138"/>
                <a:gd name="connsiteX4-79" fmla="*/ 67305 w 1022843"/>
                <a:gd name="connsiteY4-80" fmla="*/ 597144 h 1529138"/>
                <a:gd name="connsiteX0-81" fmla="*/ 35178 w 990716"/>
                <a:gd name="connsiteY0-82" fmla="*/ 706929 h 1638923"/>
                <a:gd name="connsiteX1-83" fmla="*/ 920763 w 990716"/>
                <a:gd name="connsiteY1-84" fmla="*/ 365910 h 1638923"/>
                <a:gd name="connsiteX2-85" fmla="*/ 601663 w 990716"/>
                <a:gd name="connsiteY2-86" fmla="*/ 1171386 h 1638923"/>
                <a:gd name="connsiteX3-87" fmla="*/ 93449 w 990716"/>
                <a:gd name="connsiteY3-88" fmla="*/ 1599491 h 1638923"/>
                <a:gd name="connsiteX4-89" fmla="*/ 35178 w 990716"/>
                <a:gd name="connsiteY4-90" fmla="*/ 706929 h 1638923"/>
                <a:gd name="connsiteX0-91" fmla="*/ 84888 w 1040426"/>
                <a:gd name="connsiteY0-92" fmla="*/ 595487 h 1483573"/>
                <a:gd name="connsiteX1-93" fmla="*/ 970473 w 1040426"/>
                <a:gd name="connsiteY1-94" fmla="*/ 254468 h 1483573"/>
                <a:gd name="connsiteX2-95" fmla="*/ 651373 w 1040426"/>
                <a:gd name="connsiteY2-96" fmla="*/ 1059944 h 1483573"/>
                <a:gd name="connsiteX3-97" fmla="*/ 99616 w 1040426"/>
                <a:gd name="connsiteY3-98" fmla="*/ 1429992 h 1483573"/>
                <a:gd name="connsiteX4-99" fmla="*/ 84888 w 1040426"/>
                <a:gd name="connsiteY4-100" fmla="*/ 595487 h 1483573"/>
                <a:gd name="connsiteX0-101" fmla="*/ 66779 w 1022317"/>
                <a:gd name="connsiteY0-102" fmla="*/ 684992 h 1573078"/>
                <a:gd name="connsiteX1-103" fmla="*/ 952364 w 1022317"/>
                <a:gd name="connsiteY1-104" fmla="*/ 343973 h 1573078"/>
                <a:gd name="connsiteX2-105" fmla="*/ 633264 w 1022317"/>
                <a:gd name="connsiteY2-106" fmla="*/ 1149449 h 1573078"/>
                <a:gd name="connsiteX3-107" fmla="*/ 81507 w 1022317"/>
                <a:gd name="connsiteY3-108" fmla="*/ 1519497 h 1573078"/>
                <a:gd name="connsiteX4-109" fmla="*/ 66779 w 1022317"/>
                <a:gd name="connsiteY4-110" fmla="*/ 684992 h 1573078"/>
                <a:gd name="connsiteX0-111" fmla="*/ 88996 w 1099434"/>
                <a:gd name="connsiteY0-112" fmla="*/ 644350 h 1532436"/>
                <a:gd name="connsiteX1-113" fmla="*/ 1032638 w 1099434"/>
                <a:gd name="connsiteY1-114" fmla="*/ 245274 h 1532436"/>
                <a:gd name="connsiteX2-115" fmla="*/ 655481 w 1099434"/>
                <a:gd name="connsiteY2-116" fmla="*/ 1108807 h 1532436"/>
                <a:gd name="connsiteX3-117" fmla="*/ 103724 w 1099434"/>
                <a:gd name="connsiteY3-118" fmla="*/ 1478855 h 1532436"/>
                <a:gd name="connsiteX4-119" fmla="*/ 88996 w 1099434"/>
                <a:gd name="connsiteY4-120" fmla="*/ 644350 h 1532436"/>
                <a:gd name="connsiteX0-121" fmla="*/ 113991 w 1124429"/>
                <a:gd name="connsiteY0-122" fmla="*/ 765632 h 1653718"/>
                <a:gd name="connsiteX1-123" fmla="*/ 1057633 w 1124429"/>
                <a:gd name="connsiteY1-124" fmla="*/ 366556 h 1653718"/>
                <a:gd name="connsiteX2-125" fmla="*/ 680476 w 1124429"/>
                <a:gd name="connsiteY2-126" fmla="*/ 1230089 h 1653718"/>
                <a:gd name="connsiteX3-127" fmla="*/ 128719 w 1124429"/>
                <a:gd name="connsiteY3-128" fmla="*/ 1600137 h 1653718"/>
                <a:gd name="connsiteX4-129" fmla="*/ 113991 w 1124429"/>
                <a:gd name="connsiteY4-130" fmla="*/ 765632 h 1653718"/>
                <a:gd name="connsiteX0-131" fmla="*/ 107702 w 1118140"/>
                <a:gd name="connsiteY0-132" fmla="*/ 761692 h 1649778"/>
                <a:gd name="connsiteX1-133" fmla="*/ 1051344 w 1118140"/>
                <a:gd name="connsiteY1-134" fmla="*/ 362616 h 1649778"/>
                <a:gd name="connsiteX2-135" fmla="*/ 674187 w 1118140"/>
                <a:gd name="connsiteY2-136" fmla="*/ 1226149 h 1649778"/>
                <a:gd name="connsiteX3-137" fmla="*/ 122430 w 1118140"/>
                <a:gd name="connsiteY3-138" fmla="*/ 1596197 h 1649778"/>
                <a:gd name="connsiteX4-139" fmla="*/ 107702 w 1118140"/>
                <a:gd name="connsiteY4-140" fmla="*/ 761692 h 1649778"/>
                <a:gd name="connsiteX0-141" fmla="*/ 89232 w 1114646"/>
                <a:gd name="connsiteY0-142" fmla="*/ 507116 h 1410789"/>
                <a:gd name="connsiteX1-143" fmla="*/ 1105445 w 1114646"/>
                <a:gd name="connsiteY1-144" fmla="*/ 122555 h 1410789"/>
                <a:gd name="connsiteX2-145" fmla="*/ 728288 w 1114646"/>
                <a:gd name="connsiteY2-146" fmla="*/ 986088 h 1410789"/>
                <a:gd name="connsiteX3-147" fmla="*/ 176531 w 1114646"/>
                <a:gd name="connsiteY3-148" fmla="*/ 1356136 h 1410789"/>
                <a:gd name="connsiteX4-149" fmla="*/ 89232 w 1114646"/>
                <a:gd name="connsiteY4-150" fmla="*/ 507116 h 1410789"/>
                <a:gd name="connsiteX0-151" fmla="*/ 89232 w 1175988"/>
                <a:gd name="connsiteY0-152" fmla="*/ 721370 h 1625043"/>
                <a:gd name="connsiteX1-153" fmla="*/ 1105445 w 1175988"/>
                <a:gd name="connsiteY1-154" fmla="*/ 336809 h 1625043"/>
                <a:gd name="connsiteX2-155" fmla="*/ 728288 w 1175988"/>
                <a:gd name="connsiteY2-156" fmla="*/ 1200342 h 1625043"/>
                <a:gd name="connsiteX3-157" fmla="*/ 176531 w 1175988"/>
                <a:gd name="connsiteY3-158" fmla="*/ 1570390 h 1625043"/>
                <a:gd name="connsiteX4-159" fmla="*/ 89232 w 1175988"/>
                <a:gd name="connsiteY4-160" fmla="*/ 721370 h 1625043"/>
                <a:gd name="connsiteX0-161" fmla="*/ 38984 w 1125740"/>
                <a:gd name="connsiteY0-162" fmla="*/ 727644 h 1631317"/>
                <a:gd name="connsiteX1-163" fmla="*/ 1055197 w 1125740"/>
                <a:gd name="connsiteY1-164" fmla="*/ 343083 h 1631317"/>
                <a:gd name="connsiteX2-165" fmla="*/ 678040 w 1125740"/>
                <a:gd name="connsiteY2-166" fmla="*/ 1206616 h 1631317"/>
                <a:gd name="connsiteX3-167" fmla="*/ 126283 w 1125740"/>
                <a:gd name="connsiteY3-168" fmla="*/ 1576664 h 1631317"/>
                <a:gd name="connsiteX4-169" fmla="*/ 38984 w 1125740"/>
                <a:gd name="connsiteY4-170" fmla="*/ 727644 h 1631317"/>
                <a:gd name="connsiteX0-171" fmla="*/ 82819 w 1169575"/>
                <a:gd name="connsiteY0-172" fmla="*/ 722740 h 1626413"/>
                <a:gd name="connsiteX1-173" fmla="*/ 1099032 w 1169575"/>
                <a:gd name="connsiteY1-174" fmla="*/ 338179 h 1626413"/>
                <a:gd name="connsiteX2-175" fmla="*/ 721875 w 1169575"/>
                <a:gd name="connsiteY2-176" fmla="*/ 1201712 h 1626413"/>
                <a:gd name="connsiteX3-177" fmla="*/ 170118 w 1169575"/>
                <a:gd name="connsiteY3-178" fmla="*/ 1571760 h 1626413"/>
                <a:gd name="connsiteX4-179" fmla="*/ 82819 w 1169575"/>
                <a:gd name="connsiteY4-180" fmla="*/ 722740 h 1626413"/>
                <a:gd name="connsiteX0-181" fmla="*/ 82819 w 1169575"/>
                <a:gd name="connsiteY0-182" fmla="*/ 722740 h 1626413"/>
                <a:gd name="connsiteX1-183" fmla="*/ 1099032 w 1169575"/>
                <a:gd name="connsiteY1-184" fmla="*/ 338179 h 1626413"/>
                <a:gd name="connsiteX2-185" fmla="*/ 721875 w 1169575"/>
                <a:gd name="connsiteY2-186" fmla="*/ 1201712 h 1626413"/>
                <a:gd name="connsiteX3-187" fmla="*/ 170118 w 1169575"/>
                <a:gd name="connsiteY3-188" fmla="*/ 1571760 h 1626413"/>
                <a:gd name="connsiteX4-189" fmla="*/ 82819 w 1169575"/>
                <a:gd name="connsiteY4-190" fmla="*/ 722740 h 1626413"/>
                <a:gd name="connsiteX0-191" fmla="*/ 124502 w 1211258"/>
                <a:gd name="connsiteY0-192" fmla="*/ 722740 h 1626413"/>
                <a:gd name="connsiteX1-193" fmla="*/ 1140715 w 1211258"/>
                <a:gd name="connsiteY1-194" fmla="*/ 338179 h 1626413"/>
                <a:gd name="connsiteX2-195" fmla="*/ 763558 w 1211258"/>
                <a:gd name="connsiteY2-196" fmla="*/ 1201712 h 1626413"/>
                <a:gd name="connsiteX3-197" fmla="*/ 211801 w 1211258"/>
                <a:gd name="connsiteY3-198" fmla="*/ 1571760 h 1626413"/>
                <a:gd name="connsiteX4-199" fmla="*/ 124502 w 1211258"/>
                <a:gd name="connsiteY4-200" fmla="*/ 722740 h 1626413"/>
                <a:gd name="connsiteX0-201" fmla="*/ 124502 w 1211258"/>
                <a:gd name="connsiteY0-202" fmla="*/ 752275 h 1655948"/>
                <a:gd name="connsiteX1-203" fmla="*/ 1140715 w 1211258"/>
                <a:gd name="connsiteY1-204" fmla="*/ 367714 h 1655948"/>
                <a:gd name="connsiteX2-205" fmla="*/ 763558 w 1211258"/>
                <a:gd name="connsiteY2-206" fmla="*/ 1231247 h 1655948"/>
                <a:gd name="connsiteX3-207" fmla="*/ 211801 w 1211258"/>
                <a:gd name="connsiteY3-208" fmla="*/ 1601295 h 1655948"/>
                <a:gd name="connsiteX4-209" fmla="*/ 124502 w 1211258"/>
                <a:gd name="connsiteY4-210" fmla="*/ 752275 h 1655948"/>
                <a:gd name="connsiteX0-211" fmla="*/ 139554 w 1100895"/>
                <a:gd name="connsiteY0-212" fmla="*/ 558955 h 1431224"/>
                <a:gd name="connsiteX1-213" fmla="*/ 1093268 w 1100895"/>
                <a:gd name="connsiteY1-214" fmla="*/ 145151 h 1431224"/>
                <a:gd name="connsiteX2-215" fmla="*/ 716111 w 1100895"/>
                <a:gd name="connsiteY2-216" fmla="*/ 1008684 h 1431224"/>
                <a:gd name="connsiteX3-217" fmla="*/ 164354 w 1100895"/>
                <a:gd name="connsiteY3-218" fmla="*/ 1378732 h 1431224"/>
                <a:gd name="connsiteX4-219" fmla="*/ 139554 w 1100895"/>
                <a:gd name="connsiteY4-220" fmla="*/ 558955 h 1431224"/>
                <a:gd name="connsiteX0-221" fmla="*/ 139554 w 1143176"/>
                <a:gd name="connsiteY0-222" fmla="*/ 740395 h 1612664"/>
                <a:gd name="connsiteX1-223" fmla="*/ 1093268 w 1143176"/>
                <a:gd name="connsiteY1-224" fmla="*/ 326591 h 1612664"/>
                <a:gd name="connsiteX2-225" fmla="*/ 716111 w 1143176"/>
                <a:gd name="connsiteY2-226" fmla="*/ 1190124 h 1612664"/>
                <a:gd name="connsiteX3-227" fmla="*/ 164354 w 1143176"/>
                <a:gd name="connsiteY3-228" fmla="*/ 1560172 h 1612664"/>
                <a:gd name="connsiteX4-229" fmla="*/ 139554 w 1143176"/>
                <a:gd name="connsiteY4-230" fmla="*/ 740395 h 1612664"/>
                <a:gd name="connsiteX0-231" fmla="*/ 139554 w 1143176"/>
                <a:gd name="connsiteY0-232" fmla="*/ 817520 h 1689789"/>
                <a:gd name="connsiteX1-233" fmla="*/ 1093268 w 1143176"/>
                <a:gd name="connsiteY1-234" fmla="*/ 403716 h 1689789"/>
                <a:gd name="connsiteX2-235" fmla="*/ 716111 w 1143176"/>
                <a:gd name="connsiteY2-236" fmla="*/ 1267249 h 1689789"/>
                <a:gd name="connsiteX3-237" fmla="*/ 164354 w 1143176"/>
                <a:gd name="connsiteY3-238" fmla="*/ 1637297 h 1689789"/>
                <a:gd name="connsiteX4-239" fmla="*/ 139554 w 1143176"/>
                <a:gd name="connsiteY4-240" fmla="*/ 817520 h 1689789"/>
                <a:gd name="connsiteX0-241" fmla="*/ 138613 w 1099266"/>
                <a:gd name="connsiteY0-242" fmla="*/ 652318 h 1530808"/>
                <a:gd name="connsiteX1-243" fmla="*/ 1092327 w 1099266"/>
                <a:gd name="connsiteY1-244" fmla="*/ 238514 h 1530808"/>
                <a:gd name="connsiteX2-245" fmla="*/ 693395 w 1099266"/>
                <a:gd name="connsiteY2-246" fmla="*/ 1118801 h 1530808"/>
                <a:gd name="connsiteX3-247" fmla="*/ 163413 w 1099266"/>
                <a:gd name="connsiteY3-248" fmla="*/ 1472095 h 1530808"/>
                <a:gd name="connsiteX4-249" fmla="*/ 138613 w 1099266"/>
                <a:gd name="connsiteY4-250" fmla="*/ 652318 h 1530808"/>
                <a:gd name="connsiteX0-251" fmla="*/ 138613 w 1099389"/>
                <a:gd name="connsiteY0-252" fmla="*/ 652318 h 1530808"/>
                <a:gd name="connsiteX1-253" fmla="*/ 1092327 w 1099389"/>
                <a:gd name="connsiteY1-254" fmla="*/ 238514 h 1530808"/>
                <a:gd name="connsiteX2-255" fmla="*/ 693395 w 1099389"/>
                <a:gd name="connsiteY2-256" fmla="*/ 1118801 h 1530808"/>
                <a:gd name="connsiteX3-257" fmla="*/ 163413 w 1099389"/>
                <a:gd name="connsiteY3-258" fmla="*/ 1472095 h 1530808"/>
                <a:gd name="connsiteX4-259" fmla="*/ 138613 w 1099389"/>
                <a:gd name="connsiteY4-260" fmla="*/ 652318 h 1530808"/>
                <a:gd name="connsiteX0-261" fmla="*/ 138613 w 1111719"/>
                <a:gd name="connsiteY0-262" fmla="*/ 815493 h 1693983"/>
                <a:gd name="connsiteX1-263" fmla="*/ 1092327 w 1111719"/>
                <a:gd name="connsiteY1-264" fmla="*/ 401689 h 1693983"/>
                <a:gd name="connsiteX2-265" fmla="*/ 693395 w 1111719"/>
                <a:gd name="connsiteY2-266" fmla="*/ 1281976 h 1693983"/>
                <a:gd name="connsiteX3-267" fmla="*/ 163413 w 1111719"/>
                <a:gd name="connsiteY3-268" fmla="*/ 1635270 h 1693983"/>
                <a:gd name="connsiteX4-269" fmla="*/ 138613 w 1111719"/>
                <a:gd name="connsiteY4-270" fmla="*/ 815493 h 1693983"/>
                <a:gd name="connsiteX0-271" fmla="*/ 138613 w 1111719"/>
                <a:gd name="connsiteY0-272" fmla="*/ 815493 h 1676291"/>
                <a:gd name="connsiteX1-273" fmla="*/ 1092327 w 1111719"/>
                <a:gd name="connsiteY1-274" fmla="*/ 401689 h 1676291"/>
                <a:gd name="connsiteX2-275" fmla="*/ 693395 w 1111719"/>
                <a:gd name="connsiteY2-276" fmla="*/ 1281976 h 1676291"/>
                <a:gd name="connsiteX3-277" fmla="*/ 163413 w 1111719"/>
                <a:gd name="connsiteY3-278" fmla="*/ 1635270 h 1676291"/>
                <a:gd name="connsiteX4-279" fmla="*/ 138613 w 1111719"/>
                <a:gd name="connsiteY4-280" fmla="*/ 815493 h 1676291"/>
                <a:gd name="connsiteX0-281" fmla="*/ 134851 w 1093206"/>
                <a:gd name="connsiteY0-282" fmla="*/ 651050 h 1505647"/>
                <a:gd name="connsiteX1-283" fmla="*/ 1088565 w 1093206"/>
                <a:gd name="connsiteY1-284" fmla="*/ 237246 h 1505647"/>
                <a:gd name="connsiteX2-285" fmla="*/ 600590 w 1093206"/>
                <a:gd name="connsiteY2-286" fmla="*/ 1095381 h 1505647"/>
                <a:gd name="connsiteX3-287" fmla="*/ 159651 w 1093206"/>
                <a:gd name="connsiteY3-288" fmla="*/ 1470827 h 1505647"/>
                <a:gd name="connsiteX4-289" fmla="*/ 134851 w 1093206"/>
                <a:gd name="connsiteY4-290" fmla="*/ 651050 h 1505647"/>
                <a:gd name="connsiteX0-291" fmla="*/ 134851 w 1115875"/>
                <a:gd name="connsiteY0-292" fmla="*/ 828674 h 1683271"/>
                <a:gd name="connsiteX1-293" fmla="*/ 1088565 w 1115875"/>
                <a:gd name="connsiteY1-294" fmla="*/ 414870 h 1683271"/>
                <a:gd name="connsiteX2-295" fmla="*/ 600590 w 1115875"/>
                <a:gd name="connsiteY2-296" fmla="*/ 1273005 h 1683271"/>
                <a:gd name="connsiteX3-297" fmla="*/ 159651 w 1115875"/>
                <a:gd name="connsiteY3-298" fmla="*/ 1648451 h 1683271"/>
                <a:gd name="connsiteX4-299" fmla="*/ 134851 w 1115875"/>
                <a:gd name="connsiteY4-300" fmla="*/ 828674 h 1683271"/>
                <a:gd name="connsiteX0-301" fmla="*/ 134851 w 1132788"/>
                <a:gd name="connsiteY0-302" fmla="*/ 828674 h 1683271"/>
                <a:gd name="connsiteX1-303" fmla="*/ 1088565 w 1132788"/>
                <a:gd name="connsiteY1-304" fmla="*/ 414870 h 1683271"/>
                <a:gd name="connsiteX2-305" fmla="*/ 600590 w 1132788"/>
                <a:gd name="connsiteY2-306" fmla="*/ 1273005 h 1683271"/>
                <a:gd name="connsiteX3-307" fmla="*/ 159651 w 1132788"/>
                <a:gd name="connsiteY3-308" fmla="*/ 1648451 h 1683271"/>
                <a:gd name="connsiteX4-309" fmla="*/ 134851 w 1132788"/>
                <a:gd name="connsiteY4-310" fmla="*/ 828674 h 1683271"/>
                <a:gd name="connsiteX0-311" fmla="*/ 134851 w 1122771"/>
                <a:gd name="connsiteY0-312" fmla="*/ 828674 h 1729682"/>
                <a:gd name="connsiteX1-313" fmla="*/ 1088565 w 1122771"/>
                <a:gd name="connsiteY1-314" fmla="*/ 414870 h 1729682"/>
                <a:gd name="connsiteX2-315" fmla="*/ 600590 w 1122771"/>
                <a:gd name="connsiteY2-316" fmla="*/ 1273005 h 1729682"/>
                <a:gd name="connsiteX3-317" fmla="*/ 159651 w 1122771"/>
                <a:gd name="connsiteY3-318" fmla="*/ 1648451 h 1729682"/>
                <a:gd name="connsiteX4-319" fmla="*/ 134851 w 1122771"/>
                <a:gd name="connsiteY4-320" fmla="*/ 828674 h 1729682"/>
                <a:gd name="connsiteX0-321" fmla="*/ 133733 w 1121653"/>
                <a:gd name="connsiteY0-322" fmla="*/ 828674 h 1705461"/>
                <a:gd name="connsiteX1-323" fmla="*/ 1087447 w 1121653"/>
                <a:gd name="connsiteY1-324" fmla="*/ 414870 h 1705461"/>
                <a:gd name="connsiteX2-325" fmla="*/ 599472 w 1121653"/>
                <a:gd name="connsiteY2-326" fmla="*/ 1273005 h 1705461"/>
                <a:gd name="connsiteX3-327" fmla="*/ 158533 w 1121653"/>
                <a:gd name="connsiteY3-328" fmla="*/ 1648451 h 1705461"/>
                <a:gd name="connsiteX4-329" fmla="*/ 133733 w 1121653"/>
                <a:gd name="connsiteY4-330" fmla="*/ 828674 h 1705461"/>
                <a:gd name="connsiteX0-331" fmla="*/ 133733 w 1125327"/>
                <a:gd name="connsiteY0-332" fmla="*/ 828674 h 1671108"/>
                <a:gd name="connsiteX1-333" fmla="*/ 1087447 w 1125327"/>
                <a:gd name="connsiteY1-334" fmla="*/ 414870 h 1671108"/>
                <a:gd name="connsiteX2-335" fmla="*/ 599472 w 1125327"/>
                <a:gd name="connsiteY2-336" fmla="*/ 1273005 h 1671108"/>
                <a:gd name="connsiteX3-337" fmla="*/ 158533 w 1125327"/>
                <a:gd name="connsiteY3-338" fmla="*/ 1648451 h 1671108"/>
                <a:gd name="connsiteX4-339" fmla="*/ 133733 w 1125327"/>
                <a:gd name="connsiteY4-340" fmla="*/ 828674 h 167110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25327" h="1671108">
                  <a:moveTo>
                    <a:pt x="133733" y="828674"/>
                  </a:moveTo>
                  <a:cubicBezTo>
                    <a:pt x="239920" y="-273532"/>
                    <a:pt x="879749" y="-129754"/>
                    <a:pt x="1087447" y="414870"/>
                  </a:cubicBezTo>
                  <a:cubicBezTo>
                    <a:pt x="1295145" y="959494"/>
                    <a:pt x="580144" y="765547"/>
                    <a:pt x="599472" y="1273005"/>
                  </a:cubicBezTo>
                  <a:cubicBezTo>
                    <a:pt x="618800" y="1780463"/>
                    <a:pt x="231639" y="1664650"/>
                    <a:pt x="158533" y="1648451"/>
                  </a:cubicBezTo>
                  <a:cubicBezTo>
                    <a:pt x="85427" y="1632252"/>
                    <a:pt x="-144008" y="1558893"/>
                    <a:pt x="133733" y="828674"/>
                  </a:cubicBezTo>
                  <a:close/>
                </a:path>
              </a:pathLst>
            </a:cu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 name="椭圆 8"/>
            <p:cNvSpPr/>
            <p:nvPr/>
          </p:nvSpPr>
          <p:spPr>
            <a:xfrm rot="20475942">
              <a:off x="3406806" y="3918384"/>
              <a:ext cx="208252" cy="216024"/>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0" name="椭圆 9"/>
            <p:cNvSpPr/>
            <p:nvPr/>
          </p:nvSpPr>
          <p:spPr>
            <a:xfrm rot="20475942">
              <a:off x="3583475" y="3870331"/>
              <a:ext cx="264856" cy="260431"/>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 name="椭圆 10"/>
            <p:cNvSpPr/>
            <p:nvPr/>
          </p:nvSpPr>
          <p:spPr>
            <a:xfrm rot="20475942">
              <a:off x="3785918" y="3905667"/>
              <a:ext cx="264856" cy="260431"/>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2" name="椭圆 11"/>
            <p:cNvSpPr/>
            <p:nvPr/>
          </p:nvSpPr>
          <p:spPr>
            <a:xfrm rot="20475942">
              <a:off x="3951202" y="4017607"/>
              <a:ext cx="289739" cy="303643"/>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 name="椭圆 12"/>
            <p:cNvSpPr/>
            <p:nvPr/>
          </p:nvSpPr>
          <p:spPr>
            <a:xfrm rot="20475942">
              <a:off x="4109475" y="4134635"/>
              <a:ext cx="367266" cy="329422"/>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4" name="组合 13"/>
          <p:cNvGrpSpPr/>
          <p:nvPr/>
        </p:nvGrpSpPr>
        <p:grpSpPr>
          <a:xfrm rot="762989" flipH="1">
            <a:off x="4246690" y="4475545"/>
            <a:ext cx="513545" cy="789017"/>
            <a:chOff x="3229455" y="3870331"/>
            <a:chExt cx="1247286" cy="1916345"/>
          </a:xfrm>
          <a:solidFill>
            <a:srgbClr val="98C10D"/>
          </a:solidFill>
        </p:grpSpPr>
        <p:sp>
          <p:nvSpPr>
            <p:cNvPr id="15" name="椭圆 3"/>
            <p:cNvSpPr/>
            <p:nvPr/>
          </p:nvSpPr>
          <p:spPr>
            <a:xfrm rot="20475942">
              <a:off x="3229455" y="4115568"/>
              <a:ext cx="1125327" cy="1671108"/>
            </a:xfrm>
            <a:custGeom>
              <a:avLst/>
              <a:gdLst>
                <a:gd name="connsiteX0" fmla="*/ 0 w 1800200"/>
                <a:gd name="connsiteY0" fmla="*/ 936104 h 1872208"/>
                <a:gd name="connsiteX1" fmla="*/ 900100 w 1800200"/>
                <a:gd name="connsiteY1" fmla="*/ 0 h 1872208"/>
                <a:gd name="connsiteX2" fmla="*/ 1800200 w 1800200"/>
                <a:gd name="connsiteY2" fmla="*/ 936104 h 1872208"/>
                <a:gd name="connsiteX3" fmla="*/ 900100 w 1800200"/>
                <a:gd name="connsiteY3" fmla="*/ 1872208 h 1872208"/>
                <a:gd name="connsiteX4" fmla="*/ 0 w 1800200"/>
                <a:gd name="connsiteY4" fmla="*/ 936104 h 1872208"/>
                <a:gd name="connsiteX0-1" fmla="*/ 0 w 1408314"/>
                <a:gd name="connsiteY0-2" fmla="*/ 936145 h 1872292"/>
                <a:gd name="connsiteX1-3" fmla="*/ 900100 w 1408314"/>
                <a:gd name="connsiteY1-4" fmla="*/ 41 h 1872292"/>
                <a:gd name="connsiteX2-5" fmla="*/ 1408314 w 1408314"/>
                <a:gd name="connsiteY2-6" fmla="*/ 965174 h 1872292"/>
                <a:gd name="connsiteX3-7" fmla="*/ 900100 w 1408314"/>
                <a:gd name="connsiteY3-8" fmla="*/ 1872249 h 1872292"/>
                <a:gd name="connsiteX4-9" fmla="*/ 0 w 1408314"/>
                <a:gd name="connsiteY4-10" fmla="*/ 936145 h 1872292"/>
                <a:gd name="connsiteX0-11" fmla="*/ 8065 w 1565401"/>
                <a:gd name="connsiteY0-12" fmla="*/ 790997 h 1727144"/>
                <a:gd name="connsiteX1-13" fmla="*/ 1474222 w 1565401"/>
                <a:gd name="connsiteY1-14" fmla="*/ 35 h 1727144"/>
                <a:gd name="connsiteX2-15" fmla="*/ 1416379 w 1565401"/>
                <a:gd name="connsiteY2-16" fmla="*/ 820026 h 1727144"/>
                <a:gd name="connsiteX3-17" fmla="*/ 908165 w 1565401"/>
                <a:gd name="connsiteY3-18" fmla="*/ 1727101 h 1727144"/>
                <a:gd name="connsiteX4-19" fmla="*/ 8065 w 1565401"/>
                <a:gd name="connsiteY4-20" fmla="*/ 790997 h 1727144"/>
                <a:gd name="connsiteX0-21" fmla="*/ 7672 w 1516692"/>
                <a:gd name="connsiteY0-22" fmla="*/ 790971 h 1727085"/>
                <a:gd name="connsiteX1-23" fmla="*/ 1473829 w 1516692"/>
                <a:gd name="connsiteY1-24" fmla="*/ 9 h 1727085"/>
                <a:gd name="connsiteX2-25" fmla="*/ 1154729 w 1516692"/>
                <a:gd name="connsiteY2-26" fmla="*/ 805485 h 1727085"/>
                <a:gd name="connsiteX3-27" fmla="*/ 907772 w 1516692"/>
                <a:gd name="connsiteY3-28" fmla="*/ 1727075 h 1727085"/>
                <a:gd name="connsiteX4-29" fmla="*/ 7672 w 1516692"/>
                <a:gd name="connsiteY4-30" fmla="*/ 790971 h 1727085"/>
                <a:gd name="connsiteX0-31" fmla="*/ 17232 w 916832"/>
                <a:gd name="connsiteY0-32" fmla="*/ 362964 h 1757227"/>
                <a:gd name="connsiteX1-33" fmla="*/ 902817 w 916832"/>
                <a:gd name="connsiteY1-34" fmla="*/ 21945 h 1757227"/>
                <a:gd name="connsiteX2-35" fmla="*/ 583717 w 916832"/>
                <a:gd name="connsiteY2-36" fmla="*/ 827421 h 1757227"/>
                <a:gd name="connsiteX3-37" fmla="*/ 336760 w 916832"/>
                <a:gd name="connsiteY3-38" fmla="*/ 1749011 h 1757227"/>
                <a:gd name="connsiteX4-39" fmla="*/ 17232 w 916832"/>
                <a:gd name="connsiteY4-40" fmla="*/ 362964 h 1757227"/>
                <a:gd name="connsiteX0-41" fmla="*/ 67305 w 966905"/>
                <a:gd name="connsiteY0-42" fmla="*/ 357294 h 1289288"/>
                <a:gd name="connsiteX1-43" fmla="*/ 952890 w 966905"/>
                <a:gd name="connsiteY1-44" fmla="*/ 16275 h 1289288"/>
                <a:gd name="connsiteX2-45" fmla="*/ 633790 w 966905"/>
                <a:gd name="connsiteY2-46" fmla="*/ 821751 h 1289288"/>
                <a:gd name="connsiteX3-47" fmla="*/ 125576 w 966905"/>
                <a:gd name="connsiteY3-48" fmla="*/ 1249856 h 1289288"/>
                <a:gd name="connsiteX4-49" fmla="*/ 67305 w 966905"/>
                <a:gd name="connsiteY4-50" fmla="*/ 357294 h 1289288"/>
                <a:gd name="connsiteX0-51" fmla="*/ 67305 w 1120923"/>
                <a:gd name="connsiteY0-52" fmla="*/ 578161 h 1510155"/>
                <a:gd name="connsiteX1-53" fmla="*/ 952890 w 1120923"/>
                <a:gd name="connsiteY1-54" fmla="*/ 237142 h 1510155"/>
                <a:gd name="connsiteX2-55" fmla="*/ 633790 w 1120923"/>
                <a:gd name="connsiteY2-56" fmla="*/ 1042618 h 1510155"/>
                <a:gd name="connsiteX3-57" fmla="*/ 125576 w 1120923"/>
                <a:gd name="connsiteY3-58" fmla="*/ 1470723 h 1510155"/>
                <a:gd name="connsiteX4-59" fmla="*/ 67305 w 1120923"/>
                <a:gd name="connsiteY4-60" fmla="*/ 578161 h 1510155"/>
                <a:gd name="connsiteX0-61" fmla="*/ 67305 w 1082631"/>
                <a:gd name="connsiteY0-62" fmla="*/ 578161 h 1510155"/>
                <a:gd name="connsiteX1-63" fmla="*/ 952890 w 1082631"/>
                <a:gd name="connsiteY1-64" fmla="*/ 237142 h 1510155"/>
                <a:gd name="connsiteX2-65" fmla="*/ 633790 w 1082631"/>
                <a:gd name="connsiteY2-66" fmla="*/ 1042618 h 1510155"/>
                <a:gd name="connsiteX3-67" fmla="*/ 125576 w 1082631"/>
                <a:gd name="connsiteY3-68" fmla="*/ 1470723 h 1510155"/>
                <a:gd name="connsiteX4-69" fmla="*/ 67305 w 1082631"/>
                <a:gd name="connsiteY4-70" fmla="*/ 578161 h 1510155"/>
                <a:gd name="connsiteX0-71" fmla="*/ 67305 w 1022843"/>
                <a:gd name="connsiteY0-72" fmla="*/ 597144 h 1529138"/>
                <a:gd name="connsiteX1-73" fmla="*/ 952890 w 1022843"/>
                <a:gd name="connsiteY1-74" fmla="*/ 256125 h 1529138"/>
                <a:gd name="connsiteX2-75" fmla="*/ 633790 w 1022843"/>
                <a:gd name="connsiteY2-76" fmla="*/ 1061601 h 1529138"/>
                <a:gd name="connsiteX3-77" fmla="*/ 125576 w 1022843"/>
                <a:gd name="connsiteY3-78" fmla="*/ 1489706 h 1529138"/>
                <a:gd name="connsiteX4-79" fmla="*/ 67305 w 1022843"/>
                <a:gd name="connsiteY4-80" fmla="*/ 597144 h 1529138"/>
                <a:gd name="connsiteX0-81" fmla="*/ 35178 w 990716"/>
                <a:gd name="connsiteY0-82" fmla="*/ 706929 h 1638923"/>
                <a:gd name="connsiteX1-83" fmla="*/ 920763 w 990716"/>
                <a:gd name="connsiteY1-84" fmla="*/ 365910 h 1638923"/>
                <a:gd name="connsiteX2-85" fmla="*/ 601663 w 990716"/>
                <a:gd name="connsiteY2-86" fmla="*/ 1171386 h 1638923"/>
                <a:gd name="connsiteX3-87" fmla="*/ 93449 w 990716"/>
                <a:gd name="connsiteY3-88" fmla="*/ 1599491 h 1638923"/>
                <a:gd name="connsiteX4-89" fmla="*/ 35178 w 990716"/>
                <a:gd name="connsiteY4-90" fmla="*/ 706929 h 1638923"/>
                <a:gd name="connsiteX0-91" fmla="*/ 84888 w 1040426"/>
                <a:gd name="connsiteY0-92" fmla="*/ 595487 h 1483573"/>
                <a:gd name="connsiteX1-93" fmla="*/ 970473 w 1040426"/>
                <a:gd name="connsiteY1-94" fmla="*/ 254468 h 1483573"/>
                <a:gd name="connsiteX2-95" fmla="*/ 651373 w 1040426"/>
                <a:gd name="connsiteY2-96" fmla="*/ 1059944 h 1483573"/>
                <a:gd name="connsiteX3-97" fmla="*/ 99616 w 1040426"/>
                <a:gd name="connsiteY3-98" fmla="*/ 1429992 h 1483573"/>
                <a:gd name="connsiteX4-99" fmla="*/ 84888 w 1040426"/>
                <a:gd name="connsiteY4-100" fmla="*/ 595487 h 1483573"/>
                <a:gd name="connsiteX0-101" fmla="*/ 66779 w 1022317"/>
                <a:gd name="connsiteY0-102" fmla="*/ 684992 h 1573078"/>
                <a:gd name="connsiteX1-103" fmla="*/ 952364 w 1022317"/>
                <a:gd name="connsiteY1-104" fmla="*/ 343973 h 1573078"/>
                <a:gd name="connsiteX2-105" fmla="*/ 633264 w 1022317"/>
                <a:gd name="connsiteY2-106" fmla="*/ 1149449 h 1573078"/>
                <a:gd name="connsiteX3-107" fmla="*/ 81507 w 1022317"/>
                <a:gd name="connsiteY3-108" fmla="*/ 1519497 h 1573078"/>
                <a:gd name="connsiteX4-109" fmla="*/ 66779 w 1022317"/>
                <a:gd name="connsiteY4-110" fmla="*/ 684992 h 1573078"/>
                <a:gd name="connsiteX0-111" fmla="*/ 88996 w 1099434"/>
                <a:gd name="connsiteY0-112" fmla="*/ 644350 h 1532436"/>
                <a:gd name="connsiteX1-113" fmla="*/ 1032638 w 1099434"/>
                <a:gd name="connsiteY1-114" fmla="*/ 245274 h 1532436"/>
                <a:gd name="connsiteX2-115" fmla="*/ 655481 w 1099434"/>
                <a:gd name="connsiteY2-116" fmla="*/ 1108807 h 1532436"/>
                <a:gd name="connsiteX3-117" fmla="*/ 103724 w 1099434"/>
                <a:gd name="connsiteY3-118" fmla="*/ 1478855 h 1532436"/>
                <a:gd name="connsiteX4-119" fmla="*/ 88996 w 1099434"/>
                <a:gd name="connsiteY4-120" fmla="*/ 644350 h 1532436"/>
                <a:gd name="connsiteX0-121" fmla="*/ 113991 w 1124429"/>
                <a:gd name="connsiteY0-122" fmla="*/ 765632 h 1653718"/>
                <a:gd name="connsiteX1-123" fmla="*/ 1057633 w 1124429"/>
                <a:gd name="connsiteY1-124" fmla="*/ 366556 h 1653718"/>
                <a:gd name="connsiteX2-125" fmla="*/ 680476 w 1124429"/>
                <a:gd name="connsiteY2-126" fmla="*/ 1230089 h 1653718"/>
                <a:gd name="connsiteX3-127" fmla="*/ 128719 w 1124429"/>
                <a:gd name="connsiteY3-128" fmla="*/ 1600137 h 1653718"/>
                <a:gd name="connsiteX4-129" fmla="*/ 113991 w 1124429"/>
                <a:gd name="connsiteY4-130" fmla="*/ 765632 h 1653718"/>
                <a:gd name="connsiteX0-131" fmla="*/ 107702 w 1118140"/>
                <a:gd name="connsiteY0-132" fmla="*/ 761692 h 1649778"/>
                <a:gd name="connsiteX1-133" fmla="*/ 1051344 w 1118140"/>
                <a:gd name="connsiteY1-134" fmla="*/ 362616 h 1649778"/>
                <a:gd name="connsiteX2-135" fmla="*/ 674187 w 1118140"/>
                <a:gd name="connsiteY2-136" fmla="*/ 1226149 h 1649778"/>
                <a:gd name="connsiteX3-137" fmla="*/ 122430 w 1118140"/>
                <a:gd name="connsiteY3-138" fmla="*/ 1596197 h 1649778"/>
                <a:gd name="connsiteX4-139" fmla="*/ 107702 w 1118140"/>
                <a:gd name="connsiteY4-140" fmla="*/ 761692 h 1649778"/>
                <a:gd name="connsiteX0-141" fmla="*/ 89232 w 1114646"/>
                <a:gd name="connsiteY0-142" fmla="*/ 507116 h 1410789"/>
                <a:gd name="connsiteX1-143" fmla="*/ 1105445 w 1114646"/>
                <a:gd name="connsiteY1-144" fmla="*/ 122555 h 1410789"/>
                <a:gd name="connsiteX2-145" fmla="*/ 728288 w 1114646"/>
                <a:gd name="connsiteY2-146" fmla="*/ 986088 h 1410789"/>
                <a:gd name="connsiteX3-147" fmla="*/ 176531 w 1114646"/>
                <a:gd name="connsiteY3-148" fmla="*/ 1356136 h 1410789"/>
                <a:gd name="connsiteX4-149" fmla="*/ 89232 w 1114646"/>
                <a:gd name="connsiteY4-150" fmla="*/ 507116 h 1410789"/>
                <a:gd name="connsiteX0-151" fmla="*/ 89232 w 1175988"/>
                <a:gd name="connsiteY0-152" fmla="*/ 721370 h 1625043"/>
                <a:gd name="connsiteX1-153" fmla="*/ 1105445 w 1175988"/>
                <a:gd name="connsiteY1-154" fmla="*/ 336809 h 1625043"/>
                <a:gd name="connsiteX2-155" fmla="*/ 728288 w 1175988"/>
                <a:gd name="connsiteY2-156" fmla="*/ 1200342 h 1625043"/>
                <a:gd name="connsiteX3-157" fmla="*/ 176531 w 1175988"/>
                <a:gd name="connsiteY3-158" fmla="*/ 1570390 h 1625043"/>
                <a:gd name="connsiteX4-159" fmla="*/ 89232 w 1175988"/>
                <a:gd name="connsiteY4-160" fmla="*/ 721370 h 1625043"/>
                <a:gd name="connsiteX0-161" fmla="*/ 38984 w 1125740"/>
                <a:gd name="connsiteY0-162" fmla="*/ 727644 h 1631317"/>
                <a:gd name="connsiteX1-163" fmla="*/ 1055197 w 1125740"/>
                <a:gd name="connsiteY1-164" fmla="*/ 343083 h 1631317"/>
                <a:gd name="connsiteX2-165" fmla="*/ 678040 w 1125740"/>
                <a:gd name="connsiteY2-166" fmla="*/ 1206616 h 1631317"/>
                <a:gd name="connsiteX3-167" fmla="*/ 126283 w 1125740"/>
                <a:gd name="connsiteY3-168" fmla="*/ 1576664 h 1631317"/>
                <a:gd name="connsiteX4-169" fmla="*/ 38984 w 1125740"/>
                <a:gd name="connsiteY4-170" fmla="*/ 727644 h 1631317"/>
                <a:gd name="connsiteX0-171" fmla="*/ 82819 w 1169575"/>
                <a:gd name="connsiteY0-172" fmla="*/ 722740 h 1626413"/>
                <a:gd name="connsiteX1-173" fmla="*/ 1099032 w 1169575"/>
                <a:gd name="connsiteY1-174" fmla="*/ 338179 h 1626413"/>
                <a:gd name="connsiteX2-175" fmla="*/ 721875 w 1169575"/>
                <a:gd name="connsiteY2-176" fmla="*/ 1201712 h 1626413"/>
                <a:gd name="connsiteX3-177" fmla="*/ 170118 w 1169575"/>
                <a:gd name="connsiteY3-178" fmla="*/ 1571760 h 1626413"/>
                <a:gd name="connsiteX4-179" fmla="*/ 82819 w 1169575"/>
                <a:gd name="connsiteY4-180" fmla="*/ 722740 h 1626413"/>
                <a:gd name="connsiteX0-181" fmla="*/ 82819 w 1169575"/>
                <a:gd name="connsiteY0-182" fmla="*/ 722740 h 1626413"/>
                <a:gd name="connsiteX1-183" fmla="*/ 1099032 w 1169575"/>
                <a:gd name="connsiteY1-184" fmla="*/ 338179 h 1626413"/>
                <a:gd name="connsiteX2-185" fmla="*/ 721875 w 1169575"/>
                <a:gd name="connsiteY2-186" fmla="*/ 1201712 h 1626413"/>
                <a:gd name="connsiteX3-187" fmla="*/ 170118 w 1169575"/>
                <a:gd name="connsiteY3-188" fmla="*/ 1571760 h 1626413"/>
                <a:gd name="connsiteX4-189" fmla="*/ 82819 w 1169575"/>
                <a:gd name="connsiteY4-190" fmla="*/ 722740 h 1626413"/>
                <a:gd name="connsiteX0-191" fmla="*/ 124502 w 1211258"/>
                <a:gd name="connsiteY0-192" fmla="*/ 722740 h 1626413"/>
                <a:gd name="connsiteX1-193" fmla="*/ 1140715 w 1211258"/>
                <a:gd name="connsiteY1-194" fmla="*/ 338179 h 1626413"/>
                <a:gd name="connsiteX2-195" fmla="*/ 763558 w 1211258"/>
                <a:gd name="connsiteY2-196" fmla="*/ 1201712 h 1626413"/>
                <a:gd name="connsiteX3-197" fmla="*/ 211801 w 1211258"/>
                <a:gd name="connsiteY3-198" fmla="*/ 1571760 h 1626413"/>
                <a:gd name="connsiteX4-199" fmla="*/ 124502 w 1211258"/>
                <a:gd name="connsiteY4-200" fmla="*/ 722740 h 1626413"/>
                <a:gd name="connsiteX0-201" fmla="*/ 124502 w 1211258"/>
                <a:gd name="connsiteY0-202" fmla="*/ 752275 h 1655948"/>
                <a:gd name="connsiteX1-203" fmla="*/ 1140715 w 1211258"/>
                <a:gd name="connsiteY1-204" fmla="*/ 367714 h 1655948"/>
                <a:gd name="connsiteX2-205" fmla="*/ 763558 w 1211258"/>
                <a:gd name="connsiteY2-206" fmla="*/ 1231247 h 1655948"/>
                <a:gd name="connsiteX3-207" fmla="*/ 211801 w 1211258"/>
                <a:gd name="connsiteY3-208" fmla="*/ 1601295 h 1655948"/>
                <a:gd name="connsiteX4-209" fmla="*/ 124502 w 1211258"/>
                <a:gd name="connsiteY4-210" fmla="*/ 752275 h 1655948"/>
                <a:gd name="connsiteX0-211" fmla="*/ 139554 w 1100895"/>
                <a:gd name="connsiteY0-212" fmla="*/ 558955 h 1431224"/>
                <a:gd name="connsiteX1-213" fmla="*/ 1093268 w 1100895"/>
                <a:gd name="connsiteY1-214" fmla="*/ 145151 h 1431224"/>
                <a:gd name="connsiteX2-215" fmla="*/ 716111 w 1100895"/>
                <a:gd name="connsiteY2-216" fmla="*/ 1008684 h 1431224"/>
                <a:gd name="connsiteX3-217" fmla="*/ 164354 w 1100895"/>
                <a:gd name="connsiteY3-218" fmla="*/ 1378732 h 1431224"/>
                <a:gd name="connsiteX4-219" fmla="*/ 139554 w 1100895"/>
                <a:gd name="connsiteY4-220" fmla="*/ 558955 h 1431224"/>
                <a:gd name="connsiteX0-221" fmla="*/ 139554 w 1143176"/>
                <a:gd name="connsiteY0-222" fmla="*/ 740395 h 1612664"/>
                <a:gd name="connsiteX1-223" fmla="*/ 1093268 w 1143176"/>
                <a:gd name="connsiteY1-224" fmla="*/ 326591 h 1612664"/>
                <a:gd name="connsiteX2-225" fmla="*/ 716111 w 1143176"/>
                <a:gd name="connsiteY2-226" fmla="*/ 1190124 h 1612664"/>
                <a:gd name="connsiteX3-227" fmla="*/ 164354 w 1143176"/>
                <a:gd name="connsiteY3-228" fmla="*/ 1560172 h 1612664"/>
                <a:gd name="connsiteX4-229" fmla="*/ 139554 w 1143176"/>
                <a:gd name="connsiteY4-230" fmla="*/ 740395 h 1612664"/>
                <a:gd name="connsiteX0-231" fmla="*/ 139554 w 1143176"/>
                <a:gd name="connsiteY0-232" fmla="*/ 817520 h 1689789"/>
                <a:gd name="connsiteX1-233" fmla="*/ 1093268 w 1143176"/>
                <a:gd name="connsiteY1-234" fmla="*/ 403716 h 1689789"/>
                <a:gd name="connsiteX2-235" fmla="*/ 716111 w 1143176"/>
                <a:gd name="connsiteY2-236" fmla="*/ 1267249 h 1689789"/>
                <a:gd name="connsiteX3-237" fmla="*/ 164354 w 1143176"/>
                <a:gd name="connsiteY3-238" fmla="*/ 1637297 h 1689789"/>
                <a:gd name="connsiteX4-239" fmla="*/ 139554 w 1143176"/>
                <a:gd name="connsiteY4-240" fmla="*/ 817520 h 1689789"/>
                <a:gd name="connsiteX0-241" fmla="*/ 138613 w 1099266"/>
                <a:gd name="connsiteY0-242" fmla="*/ 652318 h 1530808"/>
                <a:gd name="connsiteX1-243" fmla="*/ 1092327 w 1099266"/>
                <a:gd name="connsiteY1-244" fmla="*/ 238514 h 1530808"/>
                <a:gd name="connsiteX2-245" fmla="*/ 693395 w 1099266"/>
                <a:gd name="connsiteY2-246" fmla="*/ 1118801 h 1530808"/>
                <a:gd name="connsiteX3-247" fmla="*/ 163413 w 1099266"/>
                <a:gd name="connsiteY3-248" fmla="*/ 1472095 h 1530808"/>
                <a:gd name="connsiteX4-249" fmla="*/ 138613 w 1099266"/>
                <a:gd name="connsiteY4-250" fmla="*/ 652318 h 1530808"/>
                <a:gd name="connsiteX0-251" fmla="*/ 138613 w 1099389"/>
                <a:gd name="connsiteY0-252" fmla="*/ 652318 h 1530808"/>
                <a:gd name="connsiteX1-253" fmla="*/ 1092327 w 1099389"/>
                <a:gd name="connsiteY1-254" fmla="*/ 238514 h 1530808"/>
                <a:gd name="connsiteX2-255" fmla="*/ 693395 w 1099389"/>
                <a:gd name="connsiteY2-256" fmla="*/ 1118801 h 1530808"/>
                <a:gd name="connsiteX3-257" fmla="*/ 163413 w 1099389"/>
                <a:gd name="connsiteY3-258" fmla="*/ 1472095 h 1530808"/>
                <a:gd name="connsiteX4-259" fmla="*/ 138613 w 1099389"/>
                <a:gd name="connsiteY4-260" fmla="*/ 652318 h 1530808"/>
                <a:gd name="connsiteX0-261" fmla="*/ 138613 w 1111719"/>
                <a:gd name="connsiteY0-262" fmla="*/ 815493 h 1693983"/>
                <a:gd name="connsiteX1-263" fmla="*/ 1092327 w 1111719"/>
                <a:gd name="connsiteY1-264" fmla="*/ 401689 h 1693983"/>
                <a:gd name="connsiteX2-265" fmla="*/ 693395 w 1111719"/>
                <a:gd name="connsiteY2-266" fmla="*/ 1281976 h 1693983"/>
                <a:gd name="connsiteX3-267" fmla="*/ 163413 w 1111719"/>
                <a:gd name="connsiteY3-268" fmla="*/ 1635270 h 1693983"/>
                <a:gd name="connsiteX4-269" fmla="*/ 138613 w 1111719"/>
                <a:gd name="connsiteY4-270" fmla="*/ 815493 h 1693983"/>
                <a:gd name="connsiteX0-271" fmla="*/ 138613 w 1111719"/>
                <a:gd name="connsiteY0-272" fmla="*/ 815493 h 1676291"/>
                <a:gd name="connsiteX1-273" fmla="*/ 1092327 w 1111719"/>
                <a:gd name="connsiteY1-274" fmla="*/ 401689 h 1676291"/>
                <a:gd name="connsiteX2-275" fmla="*/ 693395 w 1111719"/>
                <a:gd name="connsiteY2-276" fmla="*/ 1281976 h 1676291"/>
                <a:gd name="connsiteX3-277" fmla="*/ 163413 w 1111719"/>
                <a:gd name="connsiteY3-278" fmla="*/ 1635270 h 1676291"/>
                <a:gd name="connsiteX4-279" fmla="*/ 138613 w 1111719"/>
                <a:gd name="connsiteY4-280" fmla="*/ 815493 h 1676291"/>
                <a:gd name="connsiteX0-281" fmla="*/ 134851 w 1093206"/>
                <a:gd name="connsiteY0-282" fmla="*/ 651050 h 1505647"/>
                <a:gd name="connsiteX1-283" fmla="*/ 1088565 w 1093206"/>
                <a:gd name="connsiteY1-284" fmla="*/ 237246 h 1505647"/>
                <a:gd name="connsiteX2-285" fmla="*/ 600590 w 1093206"/>
                <a:gd name="connsiteY2-286" fmla="*/ 1095381 h 1505647"/>
                <a:gd name="connsiteX3-287" fmla="*/ 159651 w 1093206"/>
                <a:gd name="connsiteY3-288" fmla="*/ 1470827 h 1505647"/>
                <a:gd name="connsiteX4-289" fmla="*/ 134851 w 1093206"/>
                <a:gd name="connsiteY4-290" fmla="*/ 651050 h 1505647"/>
                <a:gd name="connsiteX0-291" fmla="*/ 134851 w 1115875"/>
                <a:gd name="connsiteY0-292" fmla="*/ 828674 h 1683271"/>
                <a:gd name="connsiteX1-293" fmla="*/ 1088565 w 1115875"/>
                <a:gd name="connsiteY1-294" fmla="*/ 414870 h 1683271"/>
                <a:gd name="connsiteX2-295" fmla="*/ 600590 w 1115875"/>
                <a:gd name="connsiteY2-296" fmla="*/ 1273005 h 1683271"/>
                <a:gd name="connsiteX3-297" fmla="*/ 159651 w 1115875"/>
                <a:gd name="connsiteY3-298" fmla="*/ 1648451 h 1683271"/>
                <a:gd name="connsiteX4-299" fmla="*/ 134851 w 1115875"/>
                <a:gd name="connsiteY4-300" fmla="*/ 828674 h 1683271"/>
                <a:gd name="connsiteX0-301" fmla="*/ 134851 w 1132788"/>
                <a:gd name="connsiteY0-302" fmla="*/ 828674 h 1683271"/>
                <a:gd name="connsiteX1-303" fmla="*/ 1088565 w 1132788"/>
                <a:gd name="connsiteY1-304" fmla="*/ 414870 h 1683271"/>
                <a:gd name="connsiteX2-305" fmla="*/ 600590 w 1132788"/>
                <a:gd name="connsiteY2-306" fmla="*/ 1273005 h 1683271"/>
                <a:gd name="connsiteX3-307" fmla="*/ 159651 w 1132788"/>
                <a:gd name="connsiteY3-308" fmla="*/ 1648451 h 1683271"/>
                <a:gd name="connsiteX4-309" fmla="*/ 134851 w 1132788"/>
                <a:gd name="connsiteY4-310" fmla="*/ 828674 h 1683271"/>
                <a:gd name="connsiteX0-311" fmla="*/ 134851 w 1122771"/>
                <a:gd name="connsiteY0-312" fmla="*/ 828674 h 1729682"/>
                <a:gd name="connsiteX1-313" fmla="*/ 1088565 w 1122771"/>
                <a:gd name="connsiteY1-314" fmla="*/ 414870 h 1729682"/>
                <a:gd name="connsiteX2-315" fmla="*/ 600590 w 1122771"/>
                <a:gd name="connsiteY2-316" fmla="*/ 1273005 h 1729682"/>
                <a:gd name="connsiteX3-317" fmla="*/ 159651 w 1122771"/>
                <a:gd name="connsiteY3-318" fmla="*/ 1648451 h 1729682"/>
                <a:gd name="connsiteX4-319" fmla="*/ 134851 w 1122771"/>
                <a:gd name="connsiteY4-320" fmla="*/ 828674 h 1729682"/>
                <a:gd name="connsiteX0-321" fmla="*/ 133733 w 1121653"/>
                <a:gd name="connsiteY0-322" fmla="*/ 828674 h 1705461"/>
                <a:gd name="connsiteX1-323" fmla="*/ 1087447 w 1121653"/>
                <a:gd name="connsiteY1-324" fmla="*/ 414870 h 1705461"/>
                <a:gd name="connsiteX2-325" fmla="*/ 599472 w 1121653"/>
                <a:gd name="connsiteY2-326" fmla="*/ 1273005 h 1705461"/>
                <a:gd name="connsiteX3-327" fmla="*/ 158533 w 1121653"/>
                <a:gd name="connsiteY3-328" fmla="*/ 1648451 h 1705461"/>
                <a:gd name="connsiteX4-329" fmla="*/ 133733 w 1121653"/>
                <a:gd name="connsiteY4-330" fmla="*/ 828674 h 1705461"/>
                <a:gd name="connsiteX0-331" fmla="*/ 133733 w 1125327"/>
                <a:gd name="connsiteY0-332" fmla="*/ 828674 h 1671108"/>
                <a:gd name="connsiteX1-333" fmla="*/ 1087447 w 1125327"/>
                <a:gd name="connsiteY1-334" fmla="*/ 414870 h 1671108"/>
                <a:gd name="connsiteX2-335" fmla="*/ 599472 w 1125327"/>
                <a:gd name="connsiteY2-336" fmla="*/ 1273005 h 1671108"/>
                <a:gd name="connsiteX3-337" fmla="*/ 158533 w 1125327"/>
                <a:gd name="connsiteY3-338" fmla="*/ 1648451 h 1671108"/>
                <a:gd name="connsiteX4-339" fmla="*/ 133733 w 1125327"/>
                <a:gd name="connsiteY4-340" fmla="*/ 828674 h 167110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25327" h="1671108">
                  <a:moveTo>
                    <a:pt x="133733" y="828674"/>
                  </a:moveTo>
                  <a:cubicBezTo>
                    <a:pt x="239920" y="-273532"/>
                    <a:pt x="879749" y="-129754"/>
                    <a:pt x="1087447" y="414870"/>
                  </a:cubicBezTo>
                  <a:cubicBezTo>
                    <a:pt x="1295145" y="959494"/>
                    <a:pt x="580144" y="765547"/>
                    <a:pt x="599472" y="1273005"/>
                  </a:cubicBezTo>
                  <a:cubicBezTo>
                    <a:pt x="618800" y="1780463"/>
                    <a:pt x="231639" y="1664650"/>
                    <a:pt x="158533" y="1648451"/>
                  </a:cubicBezTo>
                  <a:cubicBezTo>
                    <a:pt x="85427" y="1632252"/>
                    <a:pt x="-144008" y="1558893"/>
                    <a:pt x="133733" y="828674"/>
                  </a:cubicBezTo>
                  <a:close/>
                </a:path>
              </a:pathLst>
            </a:cu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6" name="椭圆 15"/>
            <p:cNvSpPr/>
            <p:nvPr/>
          </p:nvSpPr>
          <p:spPr>
            <a:xfrm rot="20475942">
              <a:off x="3406806" y="3918384"/>
              <a:ext cx="208252" cy="216024"/>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7" name="椭圆 16"/>
            <p:cNvSpPr/>
            <p:nvPr/>
          </p:nvSpPr>
          <p:spPr>
            <a:xfrm rot="20475942">
              <a:off x="3583475" y="3870331"/>
              <a:ext cx="264856" cy="260431"/>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8" name="椭圆 17"/>
            <p:cNvSpPr/>
            <p:nvPr/>
          </p:nvSpPr>
          <p:spPr>
            <a:xfrm rot="20475942">
              <a:off x="3785918" y="3905667"/>
              <a:ext cx="264856" cy="260431"/>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9" name="椭圆 18"/>
            <p:cNvSpPr/>
            <p:nvPr/>
          </p:nvSpPr>
          <p:spPr>
            <a:xfrm rot="20475942">
              <a:off x="3951202" y="4017607"/>
              <a:ext cx="289739" cy="303643"/>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0" name="椭圆 19"/>
            <p:cNvSpPr/>
            <p:nvPr/>
          </p:nvSpPr>
          <p:spPr>
            <a:xfrm rot="20475942">
              <a:off x="4109475" y="4134635"/>
              <a:ext cx="367266" cy="329422"/>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21" name="组合 20"/>
          <p:cNvGrpSpPr/>
          <p:nvPr/>
        </p:nvGrpSpPr>
        <p:grpSpPr>
          <a:xfrm rot="762989" flipH="1">
            <a:off x="4406518" y="2857332"/>
            <a:ext cx="513545" cy="789017"/>
            <a:chOff x="3229455" y="3870331"/>
            <a:chExt cx="1247286" cy="1916345"/>
          </a:xfrm>
          <a:solidFill>
            <a:srgbClr val="FFC733"/>
          </a:solidFill>
        </p:grpSpPr>
        <p:sp>
          <p:nvSpPr>
            <p:cNvPr id="22" name="椭圆 3"/>
            <p:cNvSpPr/>
            <p:nvPr/>
          </p:nvSpPr>
          <p:spPr>
            <a:xfrm rot="20475942">
              <a:off x="3229455" y="4115568"/>
              <a:ext cx="1125327" cy="1671108"/>
            </a:xfrm>
            <a:custGeom>
              <a:avLst/>
              <a:gdLst>
                <a:gd name="connsiteX0" fmla="*/ 0 w 1800200"/>
                <a:gd name="connsiteY0" fmla="*/ 936104 h 1872208"/>
                <a:gd name="connsiteX1" fmla="*/ 900100 w 1800200"/>
                <a:gd name="connsiteY1" fmla="*/ 0 h 1872208"/>
                <a:gd name="connsiteX2" fmla="*/ 1800200 w 1800200"/>
                <a:gd name="connsiteY2" fmla="*/ 936104 h 1872208"/>
                <a:gd name="connsiteX3" fmla="*/ 900100 w 1800200"/>
                <a:gd name="connsiteY3" fmla="*/ 1872208 h 1872208"/>
                <a:gd name="connsiteX4" fmla="*/ 0 w 1800200"/>
                <a:gd name="connsiteY4" fmla="*/ 936104 h 1872208"/>
                <a:gd name="connsiteX0-1" fmla="*/ 0 w 1408314"/>
                <a:gd name="connsiteY0-2" fmla="*/ 936145 h 1872292"/>
                <a:gd name="connsiteX1-3" fmla="*/ 900100 w 1408314"/>
                <a:gd name="connsiteY1-4" fmla="*/ 41 h 1872292"/>
                <a:gd name="connsiteX2-5" fmla="*/ 1408314 w 1408314"/>
                <a:gd name="connsiteY2-6" fmla="*/ 965174 h 1872292"/>
                <a:gd name="connsiteX3-7" fmla="*/ 900100 w 1408314"/>
                <a:gd name="connsiteY3-8" fmla="*/ 1872249 h 1872292"/>
                <a:gd name="connsiteX4-9" fmla="*/ 0 w 1408314"/>
                <a:gd name="connsiteY4-10" fmla="*/ 936145 h 1872292"/>
                <a:gd name="connsiteX0-11" fmla="*/ 8065 w 1565401"/>
                <a:gd name="connsiteY0-12" fmla="*/ 790997 h 1727144"/>
                <a:gd name="connsiteX1-13" fmla="*/ 1474222 w 1565401"/>
                <a:gd name="connsiteY1-14" fmla="*/ 35 h 1727144"/>
                <a:gd name="connsiteX2-15" fmla="*/ 1416379 w 1565401"/>
                <a:gd name="connsiteY2-16" fmla="*/ 820026 h 1727144"/>
                <a:gd name="connsiteX3-17" fmla="*/ 908165 w 1565401"/>
                <a:gd name="connsiteY3-18" fmla="*/ 1727101 h 1727144"/>
                <a:gd name="connsiteX4-19" fmla="*/ 8065 w 1565401"/>
                <a:gd name="connsiteY4-20" fmla="*/ 790997 h 1727144"/>
                <a:gd name="connsiteX0-21" fmla="*/ 7672 w 1516692"/>
                <a:gd name="connsiteY0-22" fmla="*/ 790971 h 1727085"/>
                <a:gd name="connsiteX1-23" fmla="*/ 1473829 w 1516692"/>
                <a:gd name="connsiteY1-24" fmla="*/ 9 h 1727085"/>
                <a:gd name="connsiteX2-25" fmla="*/ 1154729 w 1516692"/>
                <a:gd name="connsiteY2-26" fmla="*/ 805485 h 1727085"/>
                <a:gd name="connsiteX3-27" fmla="*/ 907772 w 1516692"/>
                <a:gd name="connsiteY3-28" fmla="*/ 1727075 h 1727085"/>
                <a:gd name="connsiteX4-29" fmla="*/ 7672 w 1516692"/>
                <a:gd name="connsiteY4-30" fmla="*/ 790971 h 1727085"/>
                <a:gd name="connsiteX0-31" fmla="*/ 17232 w 916832"/>
                <a:gd name="connsiteY0-32" fmla="*/ 362964 h 1757227"/>
                <a:gd name="connsiteX1-33" fmla="*/ 902817 w 916832"/>
                <a:gd name="connsiteY1-34" fmla="*/ 21945 h 1757227"/>
                <a:gd name="connsiteX2-35" fmla="*/ 583717 w 916832"/>
                <a:gd name="connsiteY2-36" fmla="*/ 827421 h 1757227"/>
                <a:gd name="connsiteX3-37" fmla="*/ 336760 w 916832"/>
                <a:gd name="connsiteY3-38" fmla="*/ 1749011 h 1757227"/>
                <a:gd name="connsiteX4-39" fmla="*/ 17232 w 916832"/>
                <a:gd name="connsiteY4-40" fmla="*/ 362964 h 1757227"/>
                <a:gd name="connsiteX0-41" fmla="*/ 67305 w 966905"/>
                <a:gd name="connsiteY0-42" fmla="*/ 357294 h 1289288"/>
                <a:gd name="connsiteX1-43" fmla="*/ 952890 w 966905"/>
                <a:gd name="connsiteY1-44" fmla="*/ 16275 h 1289288"/>
                <a:gd name="connsiteX2-45" fmla="*/ 633790 w 966905"/>
                <a:gd name="connsiteY2-46" fmla="*/ 821751 h 1289288"/>
                <a:gd name="connsiteX3-47" fmla="*/ 125576 w 966905"/>
                <a:gd name="connsiteY3-48" fmla="*/ 1249856 h 1289288"/>
                <a:gd name="connsiteX4-49" fmla="*/ 67305 w 966905"/>
                <a:gd name="connsiteY4-50" fmla="*/ 357294 h 1289288"/>
                <a:gd name="connsiteX0-51" fmla="*/ 67305 w 1120923"/>
                <a:gd name="connsiteY0-52" fmla="*/ 578161 h 1510155"/>
                <a:gd name="connsiteX1-53" fmla="*/ 952890 w 1120923"/>
                <a:gd name="connsiteY1-54" fmla="*/ 237142 h 1510155"/>
                <a:gd name="connsiteX2-55" fmla="*/ 633790 w 1120923"/>
                <a:gd name="connsiteY2-56" fmla="*/ 1042618 h 1510155"/>
                <a:gd name="connsiteX3-57" fmla="*/ 125576 w 1120923"/>
                <a:gd name="connsiteY3-58" fmla="*/ 1470723 h 1510155"/>
                <a:gd name="connsiteX4-59" fmla="*/ 67305 w 1120923"/>
                <a:gd name="connsiteY4-60" fmla="*/ 578161 h 1510155"/>
                <a:gd name="connsiteX0-61" fmla="*/ 67305 w 1082631"/>
                <a:gd name="connsiteY0-62" fmla="*/ 578161 h 1510155"/>
                <a:gd name="connsiteX1-63" fmla="*/ 952890 w 1082631"/>
                <a:gd name="connsiteY1-64" fmla="*/ 237142 h 1510155"/>
                <a:gd name="connsiteX2-65" fmla="*/ 633790 w 1082631"/>
                <a:gd name="connsiteY2-66" fmla="*/ 1042618 h 1510155"/>
                <a:gd name="connsiteX3-67" fmla="*/ 125576 w 1082631"/>
                <a:gd name="connsiteY3-68" fmla="*/ 1470723 h 1510155"/>
                <a:gd name="connsiteX4-69" fmla="*/ 67305 w 1082631"/>
                <a:gd name="connsiteY4-70" fmla="*/ 578161 h 1510155"/>
                <a:gd name="connsiteX0-71" fmla="*/ 67305 w 1022843"/>
                <a:gd name="connsiteY0-72" fmla="*/ 597144 h 1529138"/>
                <a:gd name="connsiteX1-73" fmla="*/ 952890 w 1022843"/>
                <a:gd name="connsiteY1-74" fmla="*/ 256125 h 1529138"/>
                <a:gd name="connsiteX2-75" fmla="*/ 633790 w 1022843"/>
                <a:gd name="connsiteY2-76" fmla="*/ 1061601 h 1529138"/>
                <a:gd name="connsiteX3-77" fmla="*/ 125576 w 1022843"/>
                <a:gd name="connsiteY3-78" fmla="*/ 1489706 h 1529138"/>
                <a:gd name="connsiteX4-79" fmla="*/ 67305 w 1022843"/>
                <a:gd name="connsiteY4-80" fmla="*/ 597144 h 1529138"/>
                <a:gd name="connsiteX0-81" fmla="*/ 35178 w 990716"/>
                <a:gd name="connsiteY0-82" fmla="*/ 706929 h 1638923"/>
                <a:gd name="connsiteX1-83" fmla="*/ 920763 w 990716"/>
                <a:gd name="connsiteY1-84" fmla="*/ 365910 h 1638923"/>
                <a:gd name="connsiteX2-85" fmla="*/ 601663 w 990716"/>
                <a:gd name="connsiteY2-86" fmla="*/ 1171386 h 1638923"/>
                <a:gd name="connsiteX3-87" fmla="*/ 93449 w 990716"/>
                <a:gd name="connsiteY3-88" fmla="*/ 1599491 h 1638923"/>
                <a:gd name="connsiteX4-89" fmla="*/ 35178 w 990716"/>
                <a:gd name="connsiteY4-90" fmla="*/ 706929 h 1638923"/>
                <a:gd name="connsiteX0-91" fmla="*/ 84888 w 1040426"/>
                <a:gd name="connsiteY0-92" fmla="*/ 595487 h 1483573"/>
                <a:gd name="connsiteX1-93" fmla="*/ 970473 w 1040426"/>
                <a:gd name="connsiteY1-94" fmla="*/ 254468 h 1483573"/>
                <a:gd name="connsiteX2-95" fmla="*/ 651373 w 1040426"/>
                <a:gd name="connsiteY2-96" fmla="*/ 1059944 h 1483573"/>
                <a:gd name="connsiteX3-97" fmla="*/ 99616 w 1040426"/>
                <a:gd name="connsiteY3-98" fmla="*/ 1429992 h 1483573"/>
                <a:gd name="connsiteX4-99" fmla="*/ 84888 w 1040426"/>
                <a:gd name="connsiteY4-100" fmla="*/ 595487 h 1483573"/>
                <a:gd name="connsiteX0-101" fmla="*/ 66779 w 1022317"/>
                <a:gd name="connsiteY0-102" fmla="*/ 684992 h 1573078"/>
                <a:gd name="connsiteX1-103" fmla="*/ 952364 w 1022317"/>
                <a:gd name="connsiteY1-104" fmla="*/ 343973 h 1573078"/>
                <a:gd name="connsiteX2-105" fmla="*/ 633264 w 1022317"/>
                <a:gd name="connsiteY2-106" fmla="*/ 1149449 h 1573078"/>
                <a:gd name="connsiteX3-107" fmla="*/ 81507 w 1022317"/>
                <a:gd name="connsiteY3-108" fmla="*/ 1519497 h 1573078"/>
                <a:gd name="connsiteX4-109" fmla="*/ 66779 w 1022317"/>
                <a:gd name="connsiteY4-110" fmla="*/ 684992 h 1573078"/>
                <a:gd name="connsiteX0-111" fmla="*/ 88996 w 1099434"/>
                <a:gd name="connsiteY0-112" fmla="*/ 644350 h 1532436"/>
                <a:gd name="connsiteX1-113" fmla="*/ 1032638 w 1099434"/>
                <a:gd name="connsiteY1-114" fmla="*/ 245274 h 1532436"/>
                <a:gd name="connsiteX2-115" fmla="*/ 655481 w 1099434"/>
                <a:gd name="connsiteY2-116" fmla="*/ 1108807 h 1532436"/>
                <a:gd name="connsiteX3-117" fmla="*/ 103724 w 1099434"/>
                <a:gd name="connsiteY3-118" fmla="*/ 1478855 h 1532436"/>
                <a:gd name="connsiteX4-119" fmla="*/ 88996 w 1099434"/>
                <a:gd name="connsiteY4-120" fmla="*/ 644350 h 1532436"/>
                <a:gd name="connsiteX0-121" fmla="*/ 113991 w 1124429"/>
                <a:gd name="connsiteY0-122" fmla="*/ 765632 h 1653718"/>
                <a:gd name="connsiteX1-123" fmla="*/ 1057633 w 1124429"/>
                <a:gd name="connsiteY1-124" fmla="*/ 366556 h 1653718"/>
                <a:gd name="connsiteX2-125" fmla="*/ 680476 w 1124429"/>
                <a:gd name="connsiteY2-126" fmla="*/ 1230089 h 1653718"/>
                <a:gd name="connsiteX3-127" fmla="*/ 128719 w 1124429"/>
                <a:gd name="connsiteY3-128" fmla="*/ 1600137 h 1653718"/>
                <a:gd name="connsiteX4-129" fmla="*/ 113991 w 1124429"/>
                <a:gd name="connsiteY4-130" fmla="*/ 765632 h 1653718"/>
                <a:gd name="connsiteX0-131" fmla="*/ 107702 w 1118140"/>
                <a:gd name="connsiteY0-132" fmla="*/ 761692 h 1649778"/>
                <a:gd name="connsiteX1-133" fmla="*/ 1051344 w 1118140"/>
                <a:gd name="connsiteY1-134" fmla="*/ 362616 h 1649778"/>
                <a:gd name="connsiteX2-135" fmla="*/ 674187 w 1118140"/>
                <a:gd name="connsiteY2-136" fmla="*/ 1226149 h 1649778"/>
                <a:gd name="connsiteX3-137" fmla="*/ 122430 w 1118140"/>
                <a:gd name="connsiteY3-138" fmla="*/ 1596197 h 1649778"/>
                <a:gd name="connsiteX4-139" fmla="*/ 107702 w 1118140"/>
                <a:gd name="connsiteY4-140" fmla="*/ 761692 h 1649778"/>
                <a:gd name="connsiteX0-141" fmla="*/ 89232 w 1114646"/>
                <a:gd name="connsiteY0-142" fmla="*/ 507116 h 1410789"/>
                <a:gd name="connsiteX1-143" fmla="*/ 1105445 w 1114646"/>
                <a:gd name="connsiteY1-144" fmla="*/ 122555 h 1410789"/>
                <a:gd name="connsiteX2-145" fmla="*/ 728288 w 1114646"/>
                <a:gd name="connsiteY2-146" fmla="*/ 986088 h 1410789"/>
                <a:gd name="connsiteX3-147" fmla="*/ 176531 w 1114646"/>
                <a:gd name="connsiteY3-148" fmla="*/ 1356136 h 1410789"/>
                <a:gd name="connsiteX4-149" fmla="*/ 89232 w 1114646"/>
                <a:gd name="connsiteY4-150" fmla="*/ 507116 h 1410789"/>
                <a:gd name="connsiteX0-151" fmla="*/ 89232 w 1175988"/>
                <a:gd name="connsiteY0-152" fmla="*/ 721370 h 1625043"/>
                <a:gd name="connsiteX1-153" fmla="*/ 1105445 w 1175988"/>
                <a:gd name="connsiteY1-154" fmla="*/ 336809 h 1625043"/>
                <a:gd name="connsiteX2-155" fmla="*/ 728288 w 1175988"/>
                <a:gd name="connsiteY2-156" fmla="*/ 1200342 h 1625043"/>
                <a:gd name="connsiteX3-157" fmla="*/ 176531 w 1175988"/>
                <a:gd name="connsiteY3-158" fmla="*/ 1570390 h 1625043"/>
                <a:gd name="connsiteX4-159" fmla="*/ 89232 w 1175988"/>
                <a:gd name="connsiteY4-160" fmla="*/ 721370 h 1625043"/>
                <a:gd name="connsiteX0-161" fmla="*/ 38984 w 1125740"/>
                <a:gd name="connsiteY0-162" fmla="*/ 727644 h 1631317"/>
                <a:gd name="connsiteX1-163" fmla="*/ 1055197 w 1125740"/>
                <a:gd name="connsiteY1-164" fmla="*/ 343083 h 1631317"/>
                <a:gd name="connsiteX2-165" fmla="*/ 678040 w 1125740"/>
                <a:gd name="connsiteY2-166" fmla="*/ 1206616 h 1631317"/>
                <a:gd name="connsiteX3-167" fmla="*/ 126283 w 1125740"/>
                <a:gd name="connsiteY3-168" fmla="*/ 1576664 h 1631317"/>
                <a:gd name="connsiteX4-169" fmla="*/ 38984 w 1125740"/>
                <a:gd name="connsiteY4-170" fmla="*/ 727644 h 1631317"/>
                <a:gd name="connsiteX0-171" fmla="*/ 82819 w 1169575"/>
                <a:gd name="connsiteY0-172" fmla="*/ 722740 h 1626413"/>
                <a:gd name="connsiteX1-173" fmla="*/ 1099032 w 1169575"/>
                <a:gd name="connsiteY1-174" fmla="*/ 338179 h 1626413"/>
                <a:gd name="connsiteX2-175" fmla="*/ 721875 w 1169575"/>
                <a:gd name="connsiteY2-176" fmla="*/ 1201712 h 1626413"/>
                <a:gd name="connsiteX3-177" fmla="*/ 170118 w 1169575"/>
                <a:gd name="connsiteY3-178" fmla="*/ 1571760 h 1626413"/>
                <a:gd name="connsiteX4-179" fmla="*/ 82819 w 1169575"/>
                <a:gd name="connsiteY4-180" fmla="*/ 722740 h 1626413"/>
                <a:gd name="connsiteX0-181" fmla="*/ 82819 w 1169575"/>
                <a:gd name="connsiteY0-182" fmla="*/ 722740 h 1626413"/>
                <a:gd name="connsiteX1-183" fmla="*/ 1099032 w 1169575"/>
                <a:gd name="connsiteY1-184" fmla="*/ 338179 h 1626413"/>
                <a:gd name="connsiteX2-185" fmla="*/ 721875 w 1169575"/>
                <a:gd name="connsiteY2-186" fmla="*/ 1201712 h 1626413"/>
                <a:gd name="connsiteX3-187" fmla="*/ 170118 w 1169575"/>
                <a:gd name="connsiteY3-188" fmla="*/ 1571760 h 1626413"/>
                <a:gd name="connsiteX4-189" fmla="*/ 82819 w 1169575"/>
                <a:gd name="connsiteY4-190" fmla="*/ 722740 h 1626413"/>
                <a:gd name="connsiteX0-191" fmla="*/ 124502 w 1211258"/>
                <a:gd name="connsiteY0-192" fmla="*/ 722740 h 1626413"/>
                <a:gd name="connsiteX1-193" fmla="*/ 1140715 w 1211258"/>
                <a:gd name="connsiteY1-194" fmla="*/ 338179 h 1626413"/>
                <a:gd name="connsiteX2-195" fmla="*/ 763558 w 1211258"/>
                <a:gd name="connsiteY2-196" fmla="*/ 1201712 h 1626413"/>
                <a:gd name="connsiteX3-197" fmla="*/ 211801 w 1211258"/>
                <a:gd name="connsiteY3-198" fmla="*/ 1571760 h 1626413"/>
                <a:gd name="connsiteX4-199" fmla="*/ 124502 w 1211258"/>
                <a:gd name="connsiteY4-200" fmla="*/ 722740 h 1626413"/>
                <a:gd name="connsiteX0-201" fmla="*/ 124502 w 1211258"/>
                <a:gd name="connsiteY0-202" fmla="*/ 752275 h 1655948"/>
                <a:gd name="connsiteX1-203" fmla="*/ 1140715 w 1211258"/>
                <a:gd name="connsiteY1-204" fmla="*/ 367714 h 1655948"/>
                <a:gd name="connsiteX2-205" fmla="*/ 763558 w 1211258"/>
                <a:gd name="connsiteY2-206" fmla="*/ 1231247 h 1655948"/>
                <a:gd name="connsiteX3-207" fmla="*/ 211801 w 1211258"/>
                <a:gd name="connsiteY3-208" fmla="*/ 1601295 h 1655948"/>
                <a:gd name="connsiteX4-209" fmla="*/ 124502 w 1211258"/>
                <a:gd name="connsiteY4-210" fmla="*/ 752275 h 1655948"/>
                <a:gd name="connsiteX0-211" fmla="*/ 139554 w 1100895"/>
                <a:gd name="connsiteY0-212" fmla="*/ 558955 h 1431224"/>
                <a:gd name="connsiteX1-213" fmla="*/ 1093268 w 1100895"/>
                <a:gd name="connsiteY1-214" fmla="*/ 145151 h 1431224"/>
                <a:gd name="connsiteX2-215" fmla="*/ 716111 w 1100895"/>
                <a:gd name="connsiteY2-216" fmla="*/ 1008684 h 1431224"/>
                <a:gd name="connsiteX3-217" fmla="*/ 164354 w 1100895"/>
                <a:gd name="connsiteY3-218" fmla="*/ 1378732 h 1431224"/>
                <a:gd name="connsiteX4-219" fmla="*/ 139554 w 1100895"/>
                <a:gd name="connsiteY4-220" fmla="*/ 558955 h 1431224"/>
                <a:gd name="connsiteX0-221" fmla="*/ 139554 w 1143176"/>
                <a:gd name="connsiteY0-222" fmla="*/ 740395 h 1612664"/>
                <a:gd name="connsiteX1-223" fmla="*/ 1093268 w 1143176"/>
                <a:gd name="connsiteY1-224" fmla="*/ 326591 h 1612664"/>
                <a:gd name="connsiteX2-225" fmla="*/ 716111 w 1143176"/>
                <a:gd name="connsiteY2-226" fmla="*/ 1190124 h 1612664"/>
                <a:gd name="connsiteX3-227" fmla="*/ 164354 w 1143176"/>
                <a:gd name="connsiteY3-228" fmla="*/ 1560172 h 1612664"/>
                <a:gd name="connsiteX4-229" fmla="*/ 139554 w 1143176"/>
                <a:gd name="connsiteY4-230" fmla="*/ 740395 h 1612664"/>
                <a:gd name="connsiteX0-231" fmla="*/ 139554 w 1143176"/>
                <a:gd name="connsiteY0-232" fmla="*/ 817520 h 1689789"/>
                <a:gd name="connsiteX1-233" fmla="*/ 1093268 w 1143176"/>
                <a:gd name="connsiteY1-234" fmla="*/ 403716 h 1689789"/>
                <a:gd name="connsiteX2-235" fmla="*/ 716111 w 1143176"/>
                <a:gd name="connsiteY2-236" fmla="*/ 1267249 h 1689789"/>
                <a:gd name="connsiteX3-237" fmla="*/ 164354 w 1143176"/>
                <a:gd name="connsiteY3-238" fmla="*/ 1637297 h 1689789"/>
                <a:gd name="connsiteX4-239" fmla="*/ 139554 w 1143176"/>
                <a:gd name="connsiteY4-240" fmla="*/ 817520 h 1689789"/>
                <a:gd name="connsiteX0-241" fmla="*/ 138613 w 1099266"/>
                <a:gd name="connsiteY0-242" fmla="*/ 652318 h 1530808"/>
                <a:gd name="connsiteX1-243" fmla="*/ 1092327 w 1099266"/>
                <a:gd name="connsiteY1-244" fmla="*/ 238514 h 1530808"/>
                <a:gd name="connsiteX2-245" fmla="*/ 693395 w 1099266"/>
                <a:gd name="connsiteY2-246" fmla="*/ 1118801 h 1530808"/>
                <a:gd name="connsiteX3-247" fmla="*/ 163413 w 1099266"/>
                <a:gd name="connsiteY3-248" fmla="*/ 1472095 h 1530808"/>
                <a:gd name="connsiteX4-249" fmla="*/ 138613 w 1099266"/>
                <a:gd name="connsiteY4-250" fmla="*/ 652318 h 1530808"/>
                <a:gd name="connsiteX0-251" fmla="*/ 138613 w 1099389"/>
                <a:gd name="connsiteY0-252" fmla="*/ 652318 h 1530808"/>
                <a:gd name="connsiteX1-253" fmla="*/ 1092327 w 1099389"/>
                <a:gd name="connsiteY1-254" fmla="*/ 238514 h 1530808"/>
                <a:gd name="connsiteX2-255" fmla="*/ 693395 w 1099389"/>
                <a:gd name="connsiteY2-256" fmla="*/ 1118801 h 1530808"/>
                <a:gd name="connsiteX3-257" fmla="*/ 163413 w 1099389"/>
                <a:gd name="connsiteY3-258" fmla="*/ 1472095 h 1530808"/>
                <a:gd name="connsiteX4-259" fmla="*/ 138613 w 1099389"/>
                <a:gd name="connsiteY4-260" fmla="*/ 652318 h 1530808"/>
                <a:gd name="connsiteX0-261" fmla="*/ 138613 w 1111719"/>
                <a:gd name="connsiteY0-262" fmla="*/ 815493 h 1693983"/>
                <a:gd name="connsiteX1-263" fmla="*/ 1092327 w 1111719"/>
                <a:gd name="connsiteY1-264" fmla="*/ 401689 h 1693983"/>
                <a:gd name="connsiteX2-265" fmla="*/ 693395 w 1111719"/>
                <a:gd name="connsiteY2-266" fmla="*/ 1281976 h 1693983"/>
                <a:gd name="connsiteX3-267" fmla="*/ 163413 w 1111719"/>
                <a:gd name="connsiteY3-268" fmla="*/ 1635270 h 1693983"/>
                <a:gd name="connsiteX4-269" fmla="*/ 138613 w 1111719"/>
                <a:gd name="connsiteY4-270" fmla="*/ 815493 h 1693983"/>
                <a:gd name="connsiteX0-271" fmla="*/ 138613 w 1111719"/>
                <a:gd name="connsiteY0-272" fmla="*/ 815493 h 1676291"/>
                <a:gd name="connsiteX1-273" fmla="*/ 1092327 w 1111719"/>
                <a:gd name="connsiteY1-274" fmla="*/ 401689 h 1676291"/>
                <a:gd name="connsiteX2-275" fmla="*/ 693395 w 1111719"/>
                <a:gd name="connsiteY2-276" fmla="*/ 1281976 h 1676291"/>
                <a:gd name="connsiteX3-277" fmla="*/ 163413 w 1111719"/>
                <a:gd name="connsiteY3-278" fmla="*/ 1635270 h 1676291"/>
                <a:gd name="connsiteX4-279" fmla="*/ 138613 w 1111719"/>
                <a:gd name="connsiteY4-280" fmla="*/ 815493 h 1676291"/>
                <a:gd name="connsiteX0-281" fmla="*/ 134851 w 1093206"/>
                <a:gd name="connsiteY0-282" fmla="*/ 651050 h 1505647"/>
                <a:gd name="connsiteX1-283" fmla="*/ 1088565 w 1093206"/>
                <a:gd name="connsiteY1-284" fmla="*/ 237246 h 1505647"/>
                <a:gd name="connsiteX2-285" fmla="*/ 600590 w 1093206"/>
                <a:gd name="connsiteY2-286" fmla="*/ 1095381 h 1505647"/>
                <a:gd name="connsiteX3-287" fmla="*/ 159651 w 1093206"/>
                <a:gd name="connsiteY3-288" fmla="*/ 1470827 h 1505647"/>
                <a:gd name="connsiteX4-289" fmla="*/ 134851 w 1093206"/>
                <a:gd name="connsiteY4-290" fmla="*/ 651050 h 1505647"/>
                <a:gd name="connsiteX0-291" fmla="*/ 134851 w 1115875"/>
                <a:gd name="connsiteY0-292" fmla="*/ 828674 h 1683271"/>
                <a:gd name="connsiteX1-293" fmla="*/ 1088565 w 1115875"/>
                <a:gd name="connsiteY1-294" fmla="*/ 414870 h 1683271"/>
                <a:gd name="connsiteX2-295" fmla="*/ 600590 w 1115875"/>
                <a:gd name="connsiteY2-296" fmla="*/ 1273005 h 1683271"/>
                <a:gd name="connsiteX3-297" fmla="*/ 159651 w 1115875"/>
                <a:gd name="connsiteY3-298" fmla="*/ 1648451 h 1683271"/>
                <a:gd name="connsiteX4-299" fmla="*/ 134851 w 1115875"/>
                <a:gd name="connsiteY4-300" fmla="*/ 828674 h 1683271"/>
                <a:gd name="connsiteX0-301" fmla="*/ 134851 w 1132788"/>
                <a:gd name="connsiteY0-302" fmla="*/ 828674 h 1683271"/>
                <a:gd name="connsiteX1-303" fmla="*/ 1088565 w 1132788"/>
                <a:gd name="connsiteY1-304" fmla="*/ 414870 h 1683271"/>
                <a:gd name="connsiteX2-305" fmla="*/ 600590 w 1132788"/>
                <a:gd name="connsiteY2-306" fmla="*/ 1273005 h 1683271"/>
                <a:gd name="connsiteX3-307" fmla="*/ 159651 w 1132788"/>
                <a:gd name="connsiteY3-308" fmla="*/ 1648451 h 1683271"/>
                <a:gd name="connsiteX4-309" fmla="*/ 134851 w 1132788"/>
                <a:gd name="connsiteY4-310" fmla="*/ 828674 h 1683271"/>
                <a:gd name="connsiteX0-311" fmla="*/ 134851 w 1122771"/>
                <a:gd name="connsiteY0-312" fmla="*/ 828674 h 1729682"/>
                <a:gd name="connsiteX1-313" fmla="*/ 1088565 w 1122771"/>
                <a:gd name="connsiteY1-314" fmla="*/ 414870 h 1729682"/>
                <a:gd name="connsiteX2-315" fmla="*/ 600590 w 1122771"/>
                <a:gd name="connsiteY2-316" fmla="*/ 1273005 h 1729682"/>
                <a:gd name="connsiteX3-317" fmla="*/ 159651 w 1122771"/>
                <a:gd name="connsiteY3-318" fmla="*/ 1648451 h 1729682"/>
                <a:gd name="connsiteX4-319" fmla="*/ 134851 w 1122771"/>
                <a:gd name="connsiteY4-320" fmla="*/ 828674 h 1729682"/>
                <a:gd name="connsiteX0-321" fmla="*/ 133733 w 1121653"/>
                <a:gd name="connsiteY0-322" fmla="*/ 828674 h 1705461"/>
                <a:gd name="connsiteX1-323" fmla="*/ 1087447 w 1121653"/>
                <a:gd name="connsiteY1-324" fmla="*/ 414870 h 1705461"/>
                <a:gd name="connsiteX2-325" fmla="*/ 599472 w 1121653"/>
                <a:gd name="connsiteY2-326" fmla="*/ 1273005 h 1705461"/>
                <a:gd name="connsiteX3-327" fmla="*/ 158533 w 1121653"/>
                <a:gd name="connsiteY3-328" fmla="*/ 1648451 h 1705461"/>
                <a:gd name="connsiteX4-329" fmla="*/ 133733 w 1121653"/>
                <a:gd name="connsiteY4-330" fmla="*/ 828674 h 1705461"/>
                <a:gd name="connsiteX0-331" fmla="*/ 133733 w 1125327"/>
                <a:gd name="connsiteY0-332" fmla="*/ 828674 h 1671108"/>
                <a:gd name="connsiteX1-333" fmla="*/ 1087447 w 1125327"/>
                <a:gd name="connsiteY1-334" fmla="*/ 414870 h 1671108"/>
                <a:gd name="connsiteX2-335" fmla="*/ 599472 w 1125327"/>
                <a:gd name="connsiteY2-336" fmla="*/ 1273005 h 1671108"/>
                <a:gd name="connsiteX3-337" fmla="*/ 158533 w 1125327"/>
                <a:gd name="connsiteY3-338" fmla="*/ 1648451 h 1671108"/>
                <a:gd name="connsiteX4-339" fmla="*/ 133733 w 1125327"/>
                <a:gd name="connsiteY4-340" fmla="*/ 828674 h 167110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25327" h="1671108">
                  <a:moveTo>
                    <a:pt x="133733" y="828674"/>
                  </a:moveTo>
                  <a:cubicBezTo>
                    <a:pt x="239920" y="-273532"/>
                    <a:pt x="879749" y="-129754"/>
                    <a:pt x="1087447" y="414870"/>
                  </a:cubicBezTo>
                  <a:cubicBezTo>
                    <a:pt x="1295145" y="959494"/>
                    <a:pt x="580144" y="765547"/>
                    <a:pt x="599472" y="1273005"/>
                  </a:cubicBezTo>
                  <a:cubicBezTo>
                    <a:pt x="618800" y="1780463"/>
                    <a:pt x="231639" y="1664650"/>
                    <a:pt x="158533" y="1648451"/>
                  </a:cubicBezTo>
                  <a:cubicBezTo>
                    <a:pt x="85427" y="1632252"/>
                    <a:pt x="-144008" y="1558893"/>
                    <a:pt x="133733" y="828674"/>
                  </a:cubicBezTo>
                  <a:close/>
                </a:path>
              </a:pathLst>
            </a:cu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3" name="椭圆 22"/>
            <p:cNvSpPr/>
            <p:nvPr/>
          </p:nvSpPr>
          <p:spPr>
            <a:xfrm rot="20475942">
              <a:off x="3406806" y="3918384"/>
              <a:ext cx="208252" cy="216024"/>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4" name="椭圆 23"/>
            <p:cNvSpPr/>
            <p:nvPr/>
          </p:nvSpPr>
          <p:spPr>
            <a:xfrm rot="20475942">
              <a:off x="3583475" y="3870331"/>
              <a:ext cx="264856" cy="260431"/>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8" name="椭圆 27"/>
            <p:cNvSpPr/>
            <p:nvPr/>
          </p:nvSpPr>
          <p:spPr>
            <a:xfrm rot="20475942">
              <a:off x="3785918" y="3905667"/>
              <a:ext cx="264856" cy="260431"/>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9" name="椭圆 28"/>
            <p:cNvSpPr/>
            <p:nvPr/>
          </p:nvSpPr>
          <p:spPr>
            <a:xfrm rot="20475942">
              <a:off x="3951202" y="4017607"/>
              <a:ext cx="289739" cy="303643"/>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0" name="椭圆 29"/>
            <p:cNvSpPr/>
            <p:nvPr/>
          </p:nvSpPr>
          <p:spPr>
            <a:xfrm rot="20475942">
              <a:off x="4109475" y="4134635"/>
              <a:ext cx="367266" cy="329422"/>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31" name="组合 30"/>
          <p:cNvGrpSpPr/>
          <p:nvPr/>
        </p:nvGrpSpPr>
        <p:grpSpPr>
          <a:xfrm rot="21141998">
            <a:off x="3846006" y="2048225"/>
            <a:ext cx="513546" cy="789017"/>
            <a:chOff x="3229455" y="3870331"/>
            <a:chExt cx="1247286" cy="1916345"/>
          </a:xfrm>
          <a:solidFill>
            <a:srgbClr val="FF004F"/>
          </a:solidFill>
        </p:grpSpPr>
        <p:sp>
          <p:nvSpPr>
            <p:cNvPr id="32" name="椭圆 3"/>
            <p:cNvSpPr/>
            <p:nvPr/>
          </p:nvSpPr>
          <p:spPr>
            <a:xfrm rot="20475942">
              <a:off x="3229455" y="4115568"/>
              <a:ext cx="1125327" cy="1671108"/>
            </a:xfrm>
            <a:custGeom>
              <a:avLst/>
              <a:gdLst>
                <a:gd name="connsiteX0" fmla="*/ 0 w 1800200"/>
                <a:gd name="connsiteY0" fmla="*/ 936104 h 1872208"/>
                <a:gd name="connsiteX1" fmla="*/ 900100 w 1800200"/>
                <a:gd name="connsiteY1" fmla="*/ 0 h 1872208"/>
                <a:gd name="connsiteX2" fmla="*/ 1800200 w 1800200"/>
                <a:gd name="connsiteY2" fmla="*/ 936104 h 1872208"/>
                <a:gd name="connsiteX3" fmla="*/ 900100 w 1800200"/>
                <a:gd name="connsiteY3" fmla="*/ 1872208 h 1872208"/>
                <a:gd name="connsiteX4" fmla="*/ 0 w 1800200"/>
                <a:gd name="connsiteY4" fmla="*/ 936104 h 1872208"/>
                <a:gd name="connsiteX0-1" fmla="*/ 0 w 1408314"/>
                <a:gd name="connsiteY0-2" fmla="*/ 936145 h 1872292"/>
                <a:gd name="connsiteX1-3" fmla="*/ 900100 w 1408314"/>
                <a:gd name="connsiteY1-4" fmla="*/ 41 h 1872292"/>
                <a:gd name="connsiteX2-5" fmla="*/ 1408314 w 1408314"/>
                <a:gd name="connsiteY2-6" fmla="*/ 965174 h 1872292"/>
                <a:gd name="connsiteX3-7" fmla="*/ 900100 w 1408314"/>
                <a:gd name="connsiteY3-8" fmla="*/ 1872249 h 1872292"/>
                <a:gd name="connsiteX4-9" fmla="*/ 0 w 1408314"/>
                <a:gd name="connsiteY4-10" fmla="*/ 936145 h 1872292"/>
                <a:gd name="connsiteX0-11" fmla="*/ 8065 w 1565401"/>
                <a:gd name="connsiteY0-12" fmla="*/ 790997 h 1727144"/>
                <a:gd name="connsiteX1-13" fmla="*/ 1474222 w 1565401"/>
                <a:gd name="connsiteY1-14" fmla="*/ 35 h 1727144"/>
                <a:gd name="connsiteX2-15" fmla="*/ 1416379 w 1565401"/>
                <a:gd name="connsiteY2-16" fmla="*/ 820026 h 1727144"/>
                <a:gd name="connsiteX3-17" fmla="*/ 908165 w 1565401"/>
                <a:gd name="connsiteY3-18" fmla="*/ 1727101 h 1727144"/>
                <a:gd name="connsiteX4-19" fmla="*/ 8065 w 1565401"/>
                <a:gd name="connsiteY4-20" fmla="*/ 790997 h 1727144"/>
                <a:gd name="connsiteX0-21" fmla="*/ 7672 w 1516692"/>
                <a:gd name="connsiteY0-22" fmla="*/ 790971 h 1727085"/>
                <a:gd name="connsiteX1-23" fmla="*/ 1473829 w 1516692"/>
                <a:gd name="connsiteY1-24" fmla="*/ 9 h 1727085"/>
                <a:gd name="connsiteX2-25" fmla="*/ 1154729 w 1516692"/>
                <a:gd name="connsiteY2-26" fmla="*/ 805485 h 1727085"/>
                <a:gd name="connsiteX3-27" fmla="*/ 907772 w 1516692"/>
                <a:gd name="connsiteY3-28" fmla="*/ 1727075 h 1727085"/>
                <a:gd name="connsiteX4-29" fmla="*/ 7672 w 1516692"/>
                <a:gd name="connsiteY4-30" fmla="*/ 790971 h 1727085"/>
                <a:gd name="connsiteX0-31" fmla="*/ 17232 w 916832"/>
                <a:gd name="connsiteY0-32" fmla="*/ 362964 h 1757227"/>
                <a:gd name="connsiteX1-33" fmla="*/ 902817 w 916832"/>
                <a:gd name="connsiteY1-34" fmla="*/ 21945 h 1757227"/>
                <a:gd name="connsiteX2-35" fmla="*/ 583717 w 916832"/>
                <a:gd name="connsiteY2-36" fmla="*/ 827421 h 1757227"/>
                <a:gd name="connsiteX3-37" fmla="*/ 336760 w 916832"/>
                <a:gd name="connsiteY3-38" fmla="*/ 1749011 h 1757227"/>
                <a:gd name="connsiteX4-39" fmla="*/ 17232 w 916832"/>
                <a:gd name="connsiteY4-40" fmla="*/ 362964 h 1757227"/>
                <a:gd name="connsiteX0-41" fmla="*/ 67305 w 966905"/>
                <a:gd name="connsiteY0-42" fmla="*/ 357294 h 1289288"/>
                <a:gd name="connsiteX1-43" fmla="*/ 952890 w 966905"/>
                <a:gd name="connsiteY1-44" fmla="*/ 16275 h 1289288"/>
                <a:gd name="connsiteX2-45" fmla="*/ 633790 w 966905"/>
                <a:gd name="connsiteY2-46" fmla="*/ 821751 h 1289288"/>
                <a:gd name="connsiteX3-47" fmla="*/ 125576 w 966905"/>
                <a:gd name="connsiteY3-48" fmla="*/ 1249856 h 1289288"/>
                <a:gd name="connsiteX4-49" fmla="*/ 67305 w 966905"/>
                <a:gd name="connsiteY4-50" fmla="*/ 357294 h 1289288"/>
                <a:gd name="connsiteX0-51" fmla="*/ 67305 w 1120923"/>
                <a:gd name="connsiteY0-52" fmla="*/ 578161 h 1510155"/>
                <a:gd name="connsiteX1-53" fmla="*/ 952890 w 1120923"/>
                <a:gd name="connsiteY1-54" fmla="*/ 237142 h 1510155"/>
                <a:gd name="connsiteX2-55" fmla="*/ 633790 w 1120923"/>
                <a:gd name="connsiteY2-56" fmla="*/ 1042618 h 1510155"/>
                <a:gd name="connsiteX3-57" fmla="*/ 125576 w 1120923"/>
                <a:gd name="connsiteY3-58" fmla="*/ 1470723 h 1510155"/>
                <a:gd name="connsiteX4-59" fmla="*/ 67305 w 1120923"/>
                <a:gd name="connsiteY4-60" fmla="*/ 578161 h 1510155"/>
                <a:gd name="connsiteX0-61" fmla="*/ 67305 w 1082631"/>
                <a:gd name="connsiteY0-62" fmla="*/ 578161 h 1510155"/>
                <a:gd name="connsiteX1-63" fmla="*/ 952890 w 1082631"/>
                <a:gd name="connsiteY1-64" fmla="*/ 237142 h 1510155"/>
                <a:gd name="connsiteX2-65" fmla="*/ 633790 w 1082631"/>
                <a:gd name="connsiteY2-66" fmla="*/ 1042618 h 1510155"/>
                <a:gd name="connsiteX3-67" fmla="*/ 125576 w 1082631"/>
                <a:gd name="connsiteY3-68" fmla="*/ 1470723 h 1510155"/>
                <a:gd name="connsiteX4-69" fmla="*/ 67305 w 1082631"/>
                <a:gd name="connsiteY4-70" fmla="*/ 578161 h 1510155"/>
                <a:gd name="connsiteX0-71" fmla="*/ 67305 w 1022843"/>
                <a:gd name="connsiteY0-72" fmla="*/ 597144 h 1529138"/>
                <a:gd name="connsiteX1-73" fmla="*/ 952890 w 1022843"/>
                <a:gd name="connsiteY1-74" fmla="*/ 256125 h 1529138"/>
                <a:gd name="connsiteX2-75" fmla="*/ 633790 w 1022843"/>
                <a:gd name="connsiteY2-76" fmla="*/ 1061601 h 1529138"/>
                <a:gd name="connsiteX3-77" fmla="*/ 125576 w 1022843"/>
                <a:gd name="connsiteY3-78" fmla="*/ 1489706 h 1529138"/>
                <a:gd name="connsiteX4-79" fmla="*/ 67305 w 1022843"/>
                <a:gd name="connsiteY4-80" fmla="*/ 597144 h 1529138"/>
                <a:gd name="connsiteX0-81" fmla="*/ 35178 w 990716"/>
                <a:gd name="connsiteY0-82" fmla="*/ 706929 h 1638923"/>
                <a:gd name="connsiteX1-83" fmla="*/ 920763 w 990716"/>
                <a:gd name="connsiteY1-84" fmla="*/ 365910 h 1638923"/>
                <a:gd name="connsiteX2-85" fmla="*/ 601663 w 990716"/>
                <a:gd name="connsiteY2-86" fmla="*/ 1171386 h 1638923"/>
                <a:gd name="connsiteX3-87" fmla="*/ 93449 w 990716"/>
                <a:gd name="connsiteY3-88" fmla="*/ 1599491 h 1638923"/>
                <a:gd name="connsiteX4-89" fmla="*/ 35178 w 990716"/>
                <a:gd name="connsiteY4-90" fmla="*/ 706929 h 1638923"/>
                <a:gd name="connsiteX0-91" fmla="*/ 84888 w 1040426"/>
                <a:gd name="connsiteY0-92" fmla="*/ 595487 h 1483573"/>
                <a:gd name="connsiteX1-93" fmla="*/ 970473 w 1040426"/>
                <a:gd name="connsiteY1-94" fmla="*/ 254468 h 1483573"/>
                <a:gd name="connsiteX2-95" fmla="*/ 651373 w 1040426"/>
                <a:gd name="connsiteY2-96" fmla="*/ 1059944 h 1483573"/>
                <a:gd name="connsiteX3-97" fmla="*/ 99616 w 1040426"/>
                <a:gd name="connsiteY3-98" fmla="*/ 1429992 h 1483573"/>
                <a:gd name="connsiteX4-99" fmla="*/ 84888 w 1040426"/>
                <a:gd name="connsiteY4-100" fmla="*/ 595487 h 1483573"/>
                <a:gd name="connsiteX0-101" fmla="*/ 66779 w 1022317"/>
                <a:gd name="connsiteY0-102" fmla="*/ 684992 h 1573078"/>
                <a:gd name="connsiteX1-103" fmla="*/ 952364 w 1022317"/>
                <a:gd name="connsiteY1-104" fmla="*/ 343973 h 1573078"/>
                <a:gd name="connsiteX2-105" fmla="*/ 633264 w 1022317"/>
                <a:gd name="connsiteY2-106" fmla="*/ 1149449 h 1573078"/>
                <a:gd name="connsiteX3-107" fmla="*/ 81507 w 1022317"/>
                <a:gd name="connsiteY3-108" fmla="*/ 1519497 h 1573078"/>
                <a:gd name="connsiteX4-109" fmla="*/ 66779 w 1022317"/>
                <a:gd name="connsiteY4-110" fmla="*/ 684992 h 1573078"/>
                <a:gd name="connsiteX0-111" fmla="*/ 88996 w 1099434"/>
                <a:gd name="connsiteY0-112" fmla="*/ 644350 h 1532436"/>
                <a:gd name="connsiteX1-113" fmla="*/ 1032638 w 1099434"/>
                <a:gd name="connsiteY1-114" fmla="*/ 245274 h 1532436"/>
                <a:gd name="connsiteX2-115" fmla="*/ 655481 w 1099434"/>
                <a:gd name="connsiteY2-116" fmla="*/ 1108807 h 1532436"/>
                <a:gd name="connsiteX3-117" fmla="*/ 103724 w 1099434"/>
                <a:gd name="connsiteY3-118" fmla="*/ 1478855 h 1532436"/>
                <a:gd name="connsiteX4-119" fmla="*/ 88996 w 1099434"/>
                <a:gd name="connsiteY4-120" fmla="*/ 644350 h 1532436"/>
                <a:gd name="connsiteX0-121" fmla="*/ 113991 w 1124429"/>
                <a:gd name="connsiteY0-122" fmla="*/ 765632 h 1653718"/>
                <a:gd name="connsiteX1-123" fmla="*/ 1057633 w 1124429"/>
                <a:gd name="connsiteY1-124" fmla="*/ 366556 h 1653718"/>
                <a:gd name="connsiteX2-125" fmla="*/ 680476 w 1124429"/>
                <a:gd name="connsiteY2-126" fmla="*/ 1230089 h 1653718"/>
                <a:gd name="connsiteX3-127" fmla="*/ 128719 w 1124429"/>
                <a:gd name="connsiteY3-128" fmla="*/ 1600137 h 1653718"/>
                <a:gd name="connsiteX4-129" fmla="*/ 113991 w 1124429"/>
                <a:gd name="connsiteY4-130" fmla="*/ 765632 h 1653718"/>
                <a:gd name="connsiteX0-131" fmla="*/ 107702 w 1118140"/>
                <a:gd name="connsiteY0-132" fmla="*/ 761692 h 1649778"/>
                <a:gd name="connsiteX1-133" fmla="*/ 1051344 w 1118140"/>
                <a:gd name="connsiteY1-134" fmla="*/ 362616 h 1649778"/>
                <a:gd name="connsiteX2-135" fmla="*/ 674187 w 1118140"/>
                <a:gd name="connsiteY2-136" fmla="*/ 1226149 h 1649778"/>
                <a:gd name="connsiteX3-137" fmla="*/ 122430 w 1118140"/>
                <a:gd name="connsiteY3-138" fmla="*/ 1596197 h 1649778"/>
                <a:gd name="connsiteX4-139" fmla="*/ 107702 w 1118140"/>
                <a:gd name="connsiteY4-140" fmla="*/ 761692 h 1649778"/>
                <a:gd name="connsiteX0-141" fmla="*/ 89232 w 1114646"/>
                <a:gd name="connsiteY0-142" fmla="*/ 507116 h 1410789"/>
                <a:gd name="connsiteX1-143" fmla="*/ 1105445 w 1114646"/>
                <a:gd name="connsiteY1-144" fmla="*/ 122555 h 1410789"/>
                <a:gd name="connsiteX2-145" fmla="*/ 728288 w 1114646"/>
                <a:gd name="connsiteY2-146" fmla="*/ 986088 h 1410789"/>
                <a:gd name="connsiteX3-147" fmla="*/ 176531 w 1114646"/>
                <a:gd name="connsiteY3-148" fmla="*/ 1356136 h 1410789"/>
                <a:gd name="connsiteX4-149" fmla="*/ 89232 w 1114646"/>
                <a:gd name="connsiteY4-150" fmla="*/ 507116 h 1410789"/>
                <a:gd name="connsiteX0-151" fmla="*/ 89232 w 1175988"/>
                <a:gd name="connsiteY0-152" fmla="*/ 721370 h 1625043"/>
                <a:gd name="connsiteX1-153" fmla="*/ 1105445 w 1175988"/>
                <a:gd name="connsiteY1-154" fmla="*/ 336809 h 1625043"/>
                <a:gd name="connsiteX2-155" fmla="*/ 728288 w 1175988"/>
                <a:gd name="connsiteY2-156" fmla="*/ 1200342 h 1625043"/>
                <a:gd name="connsiteX3-157" fmla="*/ 176531 w 1175988"/>
                <a:gd name="connsiteY3-158" fmla="*/ 1570390 h 1625043"/>
                <a:gd name="connsiteX4-159" fmla="*/ 89232 w 1175988"/>
                <a:gd name="connsiteY4-160" fmla="*/ 721370 h 1625043"/>
                <a:gd name="connsiteX0-161" fmla="*/ 38984 w 1125740"/>
                <a:gd name="connsiteY0-162" fmla="*/ 727644 h 1631317"/>
                <a:gd name="connsiteX1-163" fmla="*/ 1055197 w 1125740"/>
                <a:gd name="connsiteY1-164" fmla="*/ 343083 h 1631317"/>
                <a:gd name="connsiteX2-165" fmla="*/ 678040 w 1125740"/>
                <a:gd name="connsiteY2-166" fmla="*/ 1206616 h 1631317"/>
                <a:gd name="connsiteX3-167" fmla="*/ 126283 w 1125740"/>
                <a:gd name="connsiteY3-168" fmla="*/ 1576664 h 1631317"/>
                <a:gd name="connsiteX4-169" fmla="*/ 38984 w 1125740"/>
                <a:gd name="connsiteY4-170" fmla="*/ 727644 h 1631317"/>
                <a:gd name="connsiteX0-171" fmla="*/ 82819 w 1169575"/>
                <a:gd name="connsiteY0-172" fmla="*/ 722740 h 1626413"/>
                <a:gd name="connsiteX1-173" fmla="*/ 1099032 w 1169575"/>
                <a:gd name="connsiteY1-174" fmla="*/ 338179 h 1626413"/>
                <a:gd name="connsiteX2-175" fmla="*/ 721875 w 1169575"/>
                <a:gd name="connsiteY2-176" fmla="*/ 1201712 h 1626413"/>
                <a:gd name="connsiteX3-177" fmla="*/ 170118 w 1169575"/>
                <a:gd name="connsiteY3-178" fmla="*/ 1571760 h 1626413"/>
                <a:gd name="connsiteX4-179" fmla="*/ 82819 w 1169575"/>
                <a:gd name="connsiteY4-180" fmla="*/ 722740 h 1626413"/>
                <a:gd name="connsiteX0-181" fmla="*/ 82819 w 1169575"/>
                <a:gd name="connsiteY0-182" fmla="*/ 722740 h 1626413"/>
                <a:gd name="connsiteX1-183" fmla="*/ 1099032 w 1169575"/>
                <a:gd name="connsiteY1-184" fmla="*/ 338179 h 1626413"/>
                <a:gd name="connsiteX2-185" fmla="*/ 721875 w 1169575"/>
                <a:gd name="connsiteY2-186" fmla="*/ 1201712 h 1626413"/>
                <a:gd name="connsiteX3-187" fmla="*/ 170118 w 1169575"/>
                <a:gd name="connsiteY3-188" fmla="*/ 1571760 h 1626413"/>
                <a:gd name="connsiteX4-189" fmla="*/ 82819 w 1169575"/>
                <a:gd name="connsiteY4-190" fmla="*/ 722740 h 1626413"/>
                <a:gd name="connsiteX0-191" fmla="*/ 124502 w 1211258"/>
                <a:gd name="connsiteY0-192" fmla="*/ 722740 h 1626413"/>
                <a:gd name="connsiteX1-193" fmla="*/ 1140715 w 1211258"/>
                <a:gd name="connsiteY1-194" fmla="*/ 338179 h 1626413"/>
                <a:gd name="connsiteX2-195" fmla="*/ 763558 w 1211258"/>
                <a:gd name="connsiteY2-196" fmla="*/ 1201712 h 1626413"/>
                <a:gd name="connsiteX3-197" fmla="*/ 211801 w 1211258"/>
                <a:gd name="connsiteY3-198" fmla="*/ 1571760 h 1626413"/>
                <a:gd name="connsiteX4-199" fmla="*/ 124502 w 1211258"/>
                <a:gd name="connsiteY4-200" fmla="*/ 722740 h 1626413"/>
                <a:gd name="connsiteX0-201" fmla="*/ 124502 w 1211258"/>
                <a:gd name="connsiteY0-202" fmla="*/ 752275 h 1655948"/>
                <a:gd name="connsiteX1-203" fmla="*/ 1140715 w 1211258"/>
                <a:gd name="connsiteY1-204" fmla="*/ 367714 h 1655948"/>
                <a:gd name="connsiteX2-205" fmla="*/ 763558 w 1211258"/>
                <a:gd name="connsiteY2-206" fmla="*/ 1231247 h 1655948"/>
                <a:gd name="connsiteX3-207" fmla="*/ 211801 w 1211258"/>
                <a:gd name="connsiteY3-208" fmla="*/ 1601295 h 1655948"/>
                <a:gd name="connsiteX4-209" fmla="*/ 124502 w 1211258"/>
                <a:gd name="connsiteY4-210" fmla="*/ 752275 h 1655948"/>
                <a:gd name="connsiteX0-211" fmla="*/ 139554 w 1100895"/>
                <a:gd name="connsiteY0-212" fmla="*/ 558955 h 1431224"/>
                <a:gd name="connsiteX1-213" fmla="*/ 1093268 w 1100895"/>
                <a:gd name="connsiteY1-214" fmla="*/ 145151 h 1431224"/>
                <a:gd name="connsiteX2-215" fmla="*/ 716111 w 1100895"/>
                <a:gd name="connsiteY2-216" fmla="*/ 1008684 h 1431224"/>
                <a:gd name="connsiteX3-217" fmla="*/ 164354 w 1100895"/>
                <a:gd name="connsiteY3-218" fmla="*/ 1378732 h 1431224"/>
                <a:gd name="connsiteX4-219" fmla="*/ 139554 w 1100895"/>
                <a:gd name="connsiteY4-220" fmla="*/ 558955 h 1431224"/>
                <a:gd name="connsiteX0-221" fmla="*/ 139554 w 1143176"/>
                <a:gd name="connsiteY0-222" fmla="*/ 740395 h 1612664"/>
                <a:gd name="connsiteX1-223" fmla="*/ 1093268 w 1143176"/>
                <a:gd name="connsiteY1-224" fmla="*/ 326591 h 1612664"/>
                <a:gd name="connsiteX2-225" fmla="*/ 716111 w 1143176"/>
                <a:gd name="connsiteY2-226" fmla="*/ 1190124 h 1612664"/>
                <a:gd name="connsiteX3-227" fmla="*/ 164354 w 1143176"/>
                <a:gd name="connsiteY3-228" fmla="*/ 1560172 h 1612664"/>
                <a:gd name="connsiteX4-229" fmla="*/ 139554 w 1143176"/>
                <a:gd name="connsiteY4-230" fmla="*/ 740395 h 1612664"/>
                <a:gd name="connsiteX0-231" fmla="*/ 139554 w 1143176"/>
                <a:gd name="connsiteY0-232" fmla="*/ 817520 h 1689789"/>
                <a:gd name="connsiteX1-233" fmla="*/ 1093268 w 1143176"/>
                <a:gd name="connsiteY1-234" fmla="*/ 403716 h 1689789"/>
                <a:gd name="connsiteX2-235" fmla="*/ 716111 w 1143176"/>
                <a:gd name="connsiteY2-236" fmla="*/ 1267249 h 1689789"/>
                <a:gd name="connsiteX3-237" fmla="*/ 164354 w 1143176"/>
                <a:gd name="connsiteY3-238" fmla="*/ 1637297 h 1689789"/>
                <a:gd name="connsiteX4-239" fmla="*/ 139554 w 1143176"/>
                <a:gd name="connsiteY4-240" fmla="*/ 817520 h 1689789"/>
                <a:gd name="connsiteX0-241" fmla="*/ 138613 w 1099266"/>
                <a:gd name="connsiteY0-242" fmla="*/ 652318 h 1530808"/>
                <a:gd name="connsiteX1-243" fmla="*/ 1092327 w 1099266"/>
                <a:gd name="connsiteY1-244" fmla="*/ 238514 h 1530808"/>
                <a:gd name="connsiteX2-245" fmla="*/ 693395 w 1099266"/>
                <a:gd name="connsiteY2-246" fmla="*/ 1118801 h 1530808"/>
                <a:gd name="connsiteX3-247" fmla="*/ 163413 w 1099266"/>
                <a:gd name="connsiteY3-248" fmla="*/ 1472095 h 1530808"/>
                <a:gd name="connsiteX4-249" fmla="*/ 138613 w 1099266"/>
                <a:gd name="connsiteY4-250" fmla="*/ 652318 h 1530808"/>
                <a:gd name="connsiteX0-251" fmla="*/ 138613 w 1099389"/>
                <a:gd name="connsiteY0-252" fmla="*/ 652318 h 1530808"/>
                <a:gd name="connsiteX1-253" fmla="*/ 1092327 w 1099389"/>
                <a:gd name="connsiteY1-254" fmla="*/ 238514 h 1530808"/>
                <a:gd name="connsiteX2-255" fmla="*/ 693395 w 1099389"/>
                <a:gd name="connsiteY2-256" fmla="*/ 1118801 h 1530808"/>
                <a:gd name="connsiteX3-257" fmla="*/ 163413 w 1099389"/>
                <a:gd name="connsiteY3-258" fmla="*/ 1472095 h 1530808"/>
                <a:gd name="connsiteX4-259" fmla="*/ 138613 w 1099389"/>
                <a:gd name="connsiteY4-260" fmla="*/ 652318 h 1530808"/>
                <a:gd name="connsiteX0-261" fmla="*/ 138613 w 1111719"/>
                <a:gd name="connsiteY0-262" fmla="*/ 815493 h 1693983"/>
                <a:gd name="connsiteX1-263" fmla="*/ 1092327 w 1111719"/>
                <a:gd name="connsiteY1-264" fmla="*/ 401689 h 1693983"/>
                <a:gd name="connsiteX2-265" fmla="*/ 693395 w 1111719"/>
                <a:gd name="connsiteY2-266" fmla="*/ 1281976 h 1693983"/>
                <a:gd name="connsiteX3-267" fmla="*/ 163413 w 1111719"/>
                <a:gd name="connsiteY3-268" fmla="*/ 1635270 h 1693983"/>
                <a:gd name="connsiteX4-269" fmla="*/ 138613 w 1111719"/>
                <a:gd name="connsiteY4-270" fmla="*/ 815493 h 1693983"/>
                <a:gd name="connsiteX0-271" fmla="*/ 138613 w 1111719"/>
                <a:gd name="connsiteY0-272" fmla="*/ 815493 h 1676291"/>
                <a:gd name="connsiteX1-273" fmla="*/ 1092327 w 1111719"/>
                <a:gd name="connsiteY1-274" fmla="*/ 401689 h 1676291"/>
                <a:gd name="connsiteX2-275" fmla="*/ 693395 w 1111719"/>
                <a:gd name="connsiteY2-276" fmla="*/ 1281976 h 1676291"/>
                <a:gd name="connsiteX3-277" fmla="*/ 163413 w 1111719"/>
                <a:gd name="connsiteY3-278" fmla="*/ 1635270 h 1676291"/>
                <a:gd name="connsiteX4-279" fmla="*/ 138613 w 1111719"/>
                <a:gd name="connsiteY4-280" fmla="*/ 815493 h 1676291"/>
                <a:gd name="connsiteX0-281" fmla="*/ 134851 w 1093206"/>
                <a:gd name="connsiteY0-282" fmla="*/ 651050 h 1505647"/>
                <a:gd name="connsiteX1-283" fmla="*/ 1088565 w 1093206"/>
                <a:gd name="connsiteY1-284" fmla="*/ 237246 h 1505647"/>
                <a:gd name="connsiteX2-285" fmla="*/ 600590 w 1093206"/>
                <a:gd name="connsiteY2-286" fmla="*/ 1095381 h 1505647"/>
                <a:gd name="connsiteX3-287" fmla="*/ 159651 w 1093206"/>
                <a:gd name="connsiteY3-288" fmla="*/ 1470827 h 1505647"/>
                <a:gd name="connsiteX4-289" fmla="*/ 134851 w 1093206"/>
                <a:gd name="connsiteY4-290" fmla="*/ 651050 h 1505647"/>
                <a:gd name="connsiteX0-291" fmla="*/ 134851 w 1115875"/>
                <a:gd name="connsiteY0-292" fmla="*/ 828674 h 1683271"/>
                <a:gd name="connsiteX1-293" fmla="*/ 1088565 w 1115875"/>
                <a:gd name="connsiteY1-294" fmla="*/ 414870 h 1683271"/>
                <a:gd name="connsiteX2-295" fmla="*/ 600590 w 1115875"/>
                <a:gd name="connsiteY2-296" fmla="*/ 1273005 h 1683271"/>
                <a:gd name="connsiteX3-297" fmla="*/ 159651 w 1115875"/>
                <a:gd name="connsiteY3-298" fmla="*/ 1648451 h 1683271"/>
                <a:gd name="connsiteX4-299" fmla="*/ 134851 w 1115875"/>
                <a:gd name="connsiteY4-300" fmla="*/ 828674 h 1683271"/>
                <a:gd name="connsiteX0-301" fmla="*/ 134851 w 1132788"/>
                <a:gd name="connsiteY0-302" fmla="*/ 828674 h 1683271"/>
                <a:gd name="connsiteX1-303" fmla="*/ 1088565 w 1132788"/>
                <a:gd name="connsiteY1-304" fmla="*/ 414870 h 1683271"/>
                <a:gd name="connsiteX2-305" fmla="*/ 600590 w 1132788"/>
                <a:gd name="connsiteY2-306" fmla="*/ 1273005 h 1683271"/>
                <a:gd name="connsiteX3-307" fmla="*/ 159651 w 1132788"/>
                <a:gd name="connsiteY3-308" fmla="*/ 1648451 h 1683271"/>
                <a:gd name="connsiteX4-309" fmla="*/ 134851 w 1132788"/>
                <a:gd name="connsiteY4-310" fmla="*/ 828674 h 1683271"/>
                <a:gd name="connsiteX0-311" fmla="*/ 134851 w 1122771"/>
                <a:gd name="connsiteY0-312" fmla="*/ 828674 h 1729682"/>
                <a:gd name="connsiteX1-313" fmla="*/ 1088565 w 1122771"/>
                <a:gd name="connsiteY1-314" fmla="*/ 414870 h 1729682"/>
                <a:gd name="connsiteX2-315" fmla="*/ 600590 w 1122771"/>
                <a:gd name="connsiteY2-316" fmla="*/ 1273005 h 1729682"/>
                <a:gd name="connsiteX3-317" fmla="*/ 159651 w 1122771"/>
                <a:gd name="connsiteY3-318" fmla="*/ 1648451 h 1729682"/>
                <a:gd name="connsiteX4-319" fmla="*/ 134851 w 1122771"/>
                <a:gd name="connsiteY4-320" fmla="*/ 828674 h 1729682"/>
                <a:gd name="connsiteX0-321" fmla="*/ 133733 w 1121653"/>
                <a:gd name="connsiteY0-322" fmla="*/ 828674 h 1705461"/>
                <a:gd name="connsiteX1-323" fmla="*/ 1087447 w 1121653"/>
                <a:gd name="connsiteY1-324" fmla="*/ 414870 h 1705461"/>
                <a:gd name="connsiteX2-325" fmla="*/ 599472 w 1121653"/>
                <a:gd name="connsiteY2-326" fmla="*/ 1273005 h 1705461"/>
                <a:gd name="connsiteX3-327" fmla="*/ 158533 w 1121653"/>
                <a:gd name="connsiteY3-328" fmla="*/ 1648451 h 1705461"/>
                <a:gd name="connsiteX4-329" fmla="*/ 133733 w 1121653"/>
                <a:gd name="connsiteY4-330" fmla="*/ 828674 h 1705461"/>
                <a:gd name="connsiteX0-331" fmla="*/ 133733 w 1125327"/>
                <a:gd name="connsiteY0-332" fmla="*/ 828674 h 1671108"/>
                <a:gd name="connsiteX1-333" fmla="*/ 1087447 w 1125327"/>
                <a:gd name="connsiteY1-334" fmla="*/ 414870 h 1671108"/>
                <a:gd name="connsiteX2-335" fmla="*/ 599472 w 1125327"/>
                <a:gd name="connsiteY2-336" fmla="*/ 1273005 h 1671108"/>
                <a:gd name="connsiteX3-337" fmla="*/ 158533 w 1125327"/>
                <a:gd name="connsiteY3-338" fmla="*/ 1648451 h 1671108"/>
                <a:gd name="connsiteX4-339" fmla="*/ 133733 w 1125327"/>
                <a:gd name="connsiteY4-340" fmla="*/ 828674 h 167110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25327" h="1671108">
                  <a:moveTo>
                    <a:pt x="133733" y="828674"/>
                  </a:moveTo>
                  <a:cubicBezTo>
                    <a:pt x="239920" y="-273532"/>
                    <a:pt x="879749" y="-129754"/>
                    <a:pt x="1087447" y="414870"/>
                  </a:cubicBezTo>
                  <a:cubicBezTo>
                    <a:pt x="1295145" y="959494"/>
                    <a:pt x="580144" y="765547"/>
                    <a:pt x="599472" y="1273005"/>
                  </a:cubicBezTo>
                  <a:cubicBezTo>
                    <a:pt x="618800" y="1780463"/>
                    <a:pt x="231639" y="1664650"/>
                    <a:pt x="158533" y="1648451"/>
                  </a:cubicBezTo>
                  <a:cubicBezTo>
                    <a:pt x="85427" y="1632252"/>
                    <a:pt x="-144008" y="1558893"/>
                    <a:pt x="133733" y="828674"/>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3" name="椭圆 32"/>
            <p:cNvSpPr/>
            <p:nvPr/>
          </p:nvSpPr>
          <p:spPr>
            <a:xfrm rot="20475942">
              <a:off x="3406806" y="3918384"/>
              <a:ext cx="208252" cy="216024"/>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4" name="椭圆 33"/>
            <p:cNvSpPr/>
            <p:nvPr/>
          </p:nvSpPr>
          <p:spPr>
            <a:xfrm rot="20475942">
              <a:off x="3583475" y="3870331"/>
              <a:ext cx="264856" cy="26043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5" name="椭圆 34"/>
            <p:cNvSpPr/>
            <p:nvPr/>
          </p:nvSpPr>
          <p:spPr>
            <a:xfrm rot="20475942">
              <a:off x="3785918" y="3905667"/>
              <a:ext cx="264856" cy="26043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6" name="椭圆 35"/>
            <p:cNvSpPr/>
            <p:nvPr/>
          </p:nvSpPr>
          <p:spPr>
            <a:xfrm rot="20475942">
              <a:off x="3951202" y="4017607"/>
              <a:ext cx="289739" cy="303643"/>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7" name="椭圆 36"/>
            <p:cNvSpPr/>
            <p:nvPr/>
          </p:nvSpPr>
          <p:spPr>
            <a:xfrm rot="20475942">
              <a:off x="4109475" y="4134635"/>
              <a:ext cx="367266" cy="32942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38" name="TextBox 11"/>
          <p:cNvSpPr txBox="1">
            <a:spLocks noChangeArrowheads="1"/>
          </p:cNvSpPr>
          <p:nvPr/>
        </p:nvSpPr>
        <p:spPr bwMode="auto">
          <a:xfrm flipH="1">
            <a:off x="4981575" y="2068513"/>
            <a:ext cx="1828800" cy="646331"/>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点击添加文本内容点击添加文本内容点击添加文本内容，点击添加文本内容点击添加文本内容点击添加文本内容</a:t>
            </a:r>
            <a:endParaRPr kumimoji="0" lang="en-US" altLang="zh-CN" sz="9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39" name="TextBox 11"/>
          <p:cNvSpPr txBox="1">
            <a:spLocks noChangeArrowheads="1"/>
          </p:cNvSpPr>
          <p:nvPr/>
        </p:nvSpPr>
        <p:spPr bwMode="auto">
          <a:xfrm flipH="1">
            <a:off x="4981575" y="1793875"/>
            <a:ext cx="1182688" cy="277813"/>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点击添加文本    </a:t>
            </a:r>
            <a:endParaRPr kumimoji="0" lang="en-US" altLang="zh-CN" sz="12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40" name="TextBox 11"/>
          <p:cNvSpPr txBox="1">
            <a:spLocks noChangeArrowheads="1"/>
          </p:cNvSpPr>
          <p:nvPr/>
        </p:nvSpPr>
        <p:spPr bwMode="auto">
          <a:xfrm flipH="1">
            <a:off x="2093913" y="2857500"/>
            <a:ext cx="1835150" cy="646331"/>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点击添加文本内容点击添加文本内容点击添加文本内容，点击添加文本内容点击添加文本内容点击添加文本内容</a:t>
            </a:r>
            <a:endParaRPr kumimoji="0" lang="en-US" altLang="zh-CN" sz="9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41" name="TextBox 11"/>
          <p:cNvSpPr txBox="1">
            <a:spLocks noChangeArrowheads="1"/>
          </p:cNvSpPr>
          <p:nvPr/>
        </p:nvSpPr>
        <p:spPr bwMode="auto">
          <a:xfrm flipH="1">
            <a:off x="2093913" y="2601913"/>
            <a:ext cx="1211263" cy="276225"/>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点击添加文本    </a:t>
            </a:r>
            <a:endParaRPr kumimoji="0" lang="en-US" altLang="zh-CN" sz="12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42" name="TextBox 11"/>
          <p:cNvSpPr txBox="1">
            <a:spLocks noChangeArrowheads="1"/>
          </p:cNvSpPr>
          <p:nvPr/>
        </p:nvSpPr>
        <p:spPr bwMode="auto">
          <a:xfrm flipH="1">
            <a:off x="4981575" y="3649663"/>
            <a:ext cx="1860550" cy="646331"/>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点击添加文本内容点击添加文本内容点击添加文本内容，点击添加文本内容点击添加文本内容点击添加文本内容</a:t>
            </a:r>
            <a:endParaRPr kumimoji="0" lang="en-US" altLang="zh-CN" sz="9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43" name="TextBox 11"/>
          <p:cNvSpPr txBox="1">
            <a:spLocks noChangeArrowheads="1"/>
          </p:cNvSpPr>
          <p:nvPr/>
        </p:nvSpPr>
        <p:spPr bwMode="auto">
          <a:xfrm flipH="1">
            <a:off x="5622925" y="3367088"/>
            <a:ext cx="1179513" cy="277813"/>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点击添加文本    </a:t>
            </a:r>
            <a:endParaRPr kumimoji="0" lang="en-US" altLang="zh-CN" sz="12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44" name="TextBox 11"/>
          <p:cNvSpPr txBox="1">
            <a:spLocks noChangeArrowheads="1"/>
          </p:cNvSpPr>
          <p:nvPr/>
        </p:nvSpPr>
        <p:spPr bwMode="auto">
          <a:xfrm flipH="1">
            <a:off x="2044700" y="4498975"/>
            <a:ext cx="1809750" cy="646331"/>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点击添加文本内容点击添加文本内容点击添加文本内容，点击添加文本内容点击添加文本内容点击添加文本内容</a:t>
            </a:r>
            <a:endParaRPr kumimoji="0" lang="en-US" altLang="zh-CN" sz="9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45" name="TextBox 11"/>
          <p:cNvSpPr txBox="1">
            <a:spLocks noChangeArrowheads="1"/>
          </p:cNvSpPr>
          <p:nvPr/>
        </p:nvSpPr>
        <p:spPr bwMode="auto">
          <a:xfrm flipH="1">
            <a:off x="2057400" y="4230688"/>
            <a:ext cx="1200150" cy="277813"/>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点击添加文本    </a:t>
            </a:r>
            <a:endParaRPr kumimoji="0" lang="en-US" altLang="zh-CN" sz="12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cxnSp>
        <p:nvCxnSpPr>
          <p:cNvPr id="46" name="直接连接符 45"/>
          <p:cNvCxnSpPr/>
          <p:nvPr/>
        </p:nvCxnSpPr>
        <p:spPr>
          <a:xfrm flipH="1" flipV="1">
            <a:off x="4043363" y="2435225"/>
            <a:ext cx="2798763" cy="6350"/>
          </a:xfrm>
          <a:prstGeom prst="line">
            <a:avLst/>
          </a:prstGeom>
          <a:ln w="12700">
            <a:solidFill>
              <a:srgbClr val="FF004F"/>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2057400" y="3205163"/>
            <a:ext cx="2651125" cy="0"/>
          </a:xfrm>
          <a:prstGeom prst="line">
            <a:avLst/>
          </a:prstGeom>
          <a:ln w="12700">
            <a:solidFill>
              <a:srgbClr val="FFC733"/>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3929063" y="4014788"/>
            <a:ext cx="2916238" cy="0"/>
          </a:xfrm>
          <a:prstGeom prst="line">
            <a:avLst/>
          </a:prstGeom>
          <a:ln w="12700">
            <a:solidFill>
              <a:srgbClr val="29C3CD"/>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2057400" y="4879975"/>
            <a:ext cx="2495550" cy="0"/>
          </a:xfrm>
          <a:prstGeom prst="line">
            <a:avLst/>
          </a:prstGeom>
          <a:ln w="12700">
            <a:solidFill>
              <a:srgbClr val="98C10D"/>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0" name="任意多边形 49"/>
          <p:cNvSpPr/>
          <p:nvPr/>
        </p:nvSpPr>
        <p:spPr>
          <a:xfrm>
            <a:off x="1782012" y="4602016"/>
            <a:ext cx="101334" cy="450068"/>
          </a:xfrm>
          <a:custGeom>
            <a:avLst/>
            <a:gdLst>
              <a:gd name="connsiteX0" fmla="*/ 0 w 752475"/>
              <a:gd name="connsiteY0" fmla="*/ 209550 h 2581275"/>
              <a:gd name="connsiteX1" fmla="*/ 0 w 752475"/>
              <a:gd name="connsiteY1" fmla="*/ 504825 h 2581275"/>
              <a:gd name="connsiteX2" fmla="*/ 219075 w 752475"/>
              <a:gd name="connsiteY2" fmla="*/ 495300 h 2581275"/>
              <a:gd name="connsiteX3" fmla="*/ 190500 w 752475"/>
              <a:gd name="connsiteY3" fmla="*/ 2428875 h 2581275"/>
              <a:gd name="connsiteX4" fmla="*/ 19050 w 752475"/>
              <a:gd name="connsiteY4" fmla="*/ 2581275 h 2581275"/>
              <a:gd name="connsiteX5" fmla="*/ 752475 w 752475"/>
              <a:gd name="connsiteY5" fmla="*/ 2581275 h 2581275"/>
              <a:gd name="connsiteX6" fmla="*/ 561975 w 752475"/>
              <a:gd name="connsiteY6" fmla="*/ 2438400 h 2581275"/>
              <a:gd name="connsiteX7" fmla="*/ 590550 w 752475"/>
              <a:gd name="connsiteY7" fmla="*/ 0 h 2581275"/>
              <a:gd name="connsiteX8" fmla="*/ 361950 w 752475"/>
              <a:gd name="connsiteY8" fmla="*/ 9525 h 2581275"/>
              <a:gd name="connsiteX9" fmla="*/ 0 w 752475"/>
              <a:gd name="connsiteY9" fmla="*/ 209550 h 2581275"/>
              <a:gd name="connsiteX0-1" fmla="*/ 0 w 752475"/>
              <a:gd name="connsiteY0-2" fmla="*/ 209550 h 2581275"/>
              <a:gd name="connsiteX1-3" fmla="*/ 0 w 752475"/>
              <a:gd name="connsiteY1-4" fmla="*/ 504825 h 2581275"/>
              <a:gd name="connsiteX2-5" fmla="*/ 198196 w 752475"/>
              <a:gd name="connsiteY2-6" fmla="*/ 490759 h 2581275"/>
              <a:gd name="connsiteX3-7" fmla="*/ 190500 w 752475"/>
              <a:gd name="connsiteY3-8" fmla="*/ 2428875 h 2581275"/>
              <a:gd name="connsiteX4-9" fmla="*/ 19050 w 752475"/>
              <a:gd name="connsiteY4-10" fmla="*/ 2581275 h 2581275"/>
              <a:gd name="connsiteX5-11" fmla="*/ 752475 w 752475"/>
              <a:gd name="connsiteY5-12" fmla="*/ 2581275 h 2581275"/>
              <a:gd name="connsiteX6-13" fmla="*/ 561975 w 752475"/>
              <a:gd name="connsiteY6-14" fmla="*/ 2438400 h 2581275"/>
              <a:gd name="connsiteX7-15" fmla="*/ 590550 w 752475"/>
              <a:gd name="connsiteY7-16" fmla="*/ 0 h 2581275"/>
              <a:gd name="connsiteX8-17" fmla="*/ 361950 w 752475"/>
              <a:gd name="connsiteY8-18" fmla="*/ 9525 h 2581275"/>
              <a:gd name="connsiteX9-19" fmla="*/ 0 w 752475"/>
              <a:gd name="connsiteY9-20" fmla="*/ 209550 h 2581275"/>
              <a:gd name="connsiteX0-21" fmla="*/ 0 w 752475"/>
              <a:gd name="connsiteY0-22" fmla="*/ 214091 h 2585816"/>
              <a:gd name="connsiteX1-23" fmla="*/ 0 w 752475"/>
              <a:gd name="connsiteY1-24" fmla="*/ 509366 h 2585816"/>
              <a:gd name="connsiteX2-25" fmla="*/ 198196 w 752475"/>
              <a:gd name="connsiteY2-26" fmla="*/ 495300 h 2585816"/>
              <a:gd name="connsiteX3-27" fmla="*/ 190500 w 752475"/>
              <a:gd name="connsiteY3-28" fmla="*/ 2433416 h 2585816"/>
              <a:gd name="connsiteX4-29" fmla="*/ 19050 w 752475"/>
              <a:gd name="connsiteY4-30" fmla="*/ 2585816 h 2585816"/>
              <a:gd name="connsiteX5-31" fmla="*/ 752475 w 752475"/>
              <a:gd name="connsiteY5-32" fmla="*/ 2585816 h 2585816"/>
              <a:gd name="connsiteX6-33" fmla="*/ 561975 w 752475"/>
              <a:gd name="connsiteY6-34" fmla="*/ 2442941 h 2585816"/>
              <a:gd name="connsiteX7-35" fmla="*/ 559233 w 752475"/>
              <a:gd name="connsiteY7-36" fmla="*/ 0 h 2585816"/>
              <a:gd name="connsiteX8-37" fmla="*/ 361950 w 752475"/>
              <a:gd name="connsiteY8-38" fmla="*/ 14066 h 2585816"/>
              <a:gd name="connsiteX9-39" fmla="*/ 0 w 752475"/>
              <a:gd name="connsiteY9-40" fmla="*/ 214091 h 2585816"/>
              <a:gd name="connsiteX0-41" fmla="*/ 0 w 752475"/>
              <a:gd name="connsiteY0-42" fmla="*/ 214091 h 2585816"/>
              <a:gd name="connsiteX1-43" fmla="*/ 0 w 752475"/>
              <a:gd name="connsiteY1-44" fmla="*/ 509366 h 2585816"/>
              <a:gd name="connsiteX2-45" fmla="*/ 198196 w 752475"/>
              <a:gd name="connsiteY2-46" fmla="*/ 495300 h 2585816"/>
              <a:gd name="connsiteX3-47" fmla="*/ 190500 w 752475"/>
              <a:gd name="connsiteY3-48" fmla="*/ 2433416 h 2585816"/>
              <a:gd name="connsiteX4-49" fmla="*/ 19050 w 752475"/>
              <a:gd name="connsiteY4-50" fmla="*/ 2585816 h 2585816"/>
              <a:gd name="connsiteX5-51" fmla="*/ 752475 w 752475"/>
              <a:gd name="connsiteY5-52" fmla="*/ 2585816 h 2585816"/>
              <a:gd name="connsiteX6-53" fmla="*/ 561975 w 752475"/>
              <a:gd name="connsiteY6-54" fmla="*/ 2442941 h 2585816"/>
              <a:gd name="connsiteX7-55" fmla="*/ 559233 w 752475"/>
              <a:gd name="connsiteY7-56" fmla="*/ 0 h 2585816"/>
              <a:gd name="connsiteX8-57" fmla="*/ 361950 w 752475"/>
              <a:gd name="connsiteY8-58" fmla="*/ 14066 h 2585816"/>
              <a:gd name="connsiteX9-59" fmla="*/ 0 w 752475"/>
              <a:gd name="connsiteY9-60" fmla="*/ 214091 h 2585816"/>
              <a:gd name="connsiteX0-61" fmla="*/ 0 w 752475"/>
              <a:gd name="connsiteY0-62" fmla="*/ 214091 h 2585816"/>
              <a:gd name="connsiteX1-63" fmla="*/ 0 w 752475"/>
              <a:gd name="connsiteY1-64" fmla="*/ 509366 h 2585816"/>
              <a:gd name="connsiteX2-65" fmla="*/ 198196 w 752475"/>
              <a:gd name="connsiteY2-66" fmla="*/ 495300 h 2585816"/>
              <a:gd name="connsiteX3-67" fmla="*/ 190500 w 752475"/>
              <a:gd name="connsiteY3-68" fmla="*/ 2433416 h 2585816"/>
              <a:gd name="connsiteX4-69" fmla="*/ 19050 w 752475"/>
              <a:gd name="connsiteY4-70" fmla="*/ 2585816 h 2585816"/>
              <a:gd name="connsiteX5-71" fmla="*/ 752475 w 752475"/>
              <a:gd name="connsiteY5-72" fmla="*/ 2585816 h 2585816"/>
              <a:gd name="connsiteX6-73" fmla="*/ 561975 w 752475"/>
              <a:gd name="connsiteY6-74" fmla="*/ 2442941 h 2585816"/>
              <a:gd name="connsiteX7-75" fmla="*/ 559233 w 752475"/>
              <a:gd name="connsiteY7-76" fmla="*/ 0 h 2585816"/>
              <a:gd name="connsiteX8-77" fmla="*/ 361950 w 752475"/>
              <a:gd name="connsiteY8-78" fmla="*/ 14066 h 2585816"/>
              <a:gd name="connsiteX9-79" fmla="*/ 0 w 752475"/>
              <a:gd name="connsiteY9-80" fmla="*/ 214091 h 2585816"/>
              <a:gd name="connsiteX0-81" fmla="*/ 0 w 752475"/>
              <a:gd name="connsiteY0-82" fmla="*/ 214091 h 2585816"/>
              <a:gd name="connsiteX1-83" fmla="*/ 3480 w 752475"/>
              <a:gd name="connsiteY1-84" fmla="*/ 495745 h 2585816"/>
              <a:gd name="connsiteX2-85" fmla="*/ 198196 w 752475"/>
              <a:gd name="connsiteY2-86" fmla="*/ 495300 h 2585816"/>
              <a:gd name="connsiteX3-87" fmla="*/ 190500 w 752475"/>
              <a:gd name="connsiteY3-88" fmla="*/ 2433416 h 2585816"/>
              <a:gd name="connsiteX4-89" fmla="*/ 19050 w 752475"/>
              <a:gd name="connsiteY4-90" fmla="*/ 2585816 h 2585816"/>
              <a:gd name="connsiteX5-91" fmla="*/ 752475 w 752475"/>
              <a:gd name="connsiteY5-92" fmla="*/ 2585816 h 2585816"/>
              <a:gd name="connsiteX6-93" fmla="*/ 561975 w 752475"/>
              <a:gd name="connsiteY6-94" fmla="*/ 2442941 h 2585816"/>
              <a:gd name="connsiteX7-95" fmla="*/ 559233 w 752475"/>
              <a:gd name="connsiteY7-96" fmla="*/ 0 h 2585816"/>
              <a:gd name="connsiteX8-97" fmla="*/ 361950 w 752475"/>
              <a:gd name="connsiteY8-98" fmla="*/ 14066 h 2585816"/>
              <a:gd name="connsiteX9-99" fmla="*/ 0 w 752475"/>
              <a:gd name="connsiteY9-100" fmla="*/ 214091 h 2585816"/>
              <a:gd name="connsiteX0-101" fmla="*/ 0 w 752475"/>
              <a:gd name="connsiteY0-102" fmla="*/ 200025 h 2571750"/>
              <a:gd name="connsiteX1-103" fmla="*/ 3480 w 752475"/>
              <a:gd name="connsiteY1-104" fmla="*/ 481679 h 2571750"/>
              <a:gd name="connsiteX2-105" fmla="*/ 198196 w 752475"/>
              <a:gd name="connsiteY2-106" fmla="*/ 481234 h 2571750"/>
              <a:gd name="connsiteX3-107" fmla="*/ 190500 w 752475"/>
              <a:gd name="connsiteY3-108" fmla="*/ 2419350 h 2571750"/>
              <a:gd name="connsiteX4-109" fmla="*/ 19050 w 752475"/>
              <a:gd name="connsiteY4-110" fmla="*/ 2571750 h 2571750"/>
              <a:gd name="connsiteX5-111" fmla="*/ 752475 w 752475"/>
              <a:gd name="connsiteY5-112" fmla="*/ 2571750 h 2571750"/>
              <a:gd name="connsiteX6-113" fmla="*/ 561975 w 752475"/>
              <a:gd name="connsiteY6-114" fmla="*/ 2428875 h 2571750"/>
              <a:gd name="connsiteX7-115" fmla="*/ 566193 w 752475"/>
              <a:gd name="connsiteY7-116" fmla="*/ 4096 h 2571750"/>
              <a:gd name="connsiteX8-117" fmla="*/ 361950 w 752475"/>
              <a:gd name="connsiteY8-118" fmla="*/ 0 h 2571750"/>
              <a:gd name="connsiteX9-119" fmla="*/ 0 w 752475"/>
              <a:gd name="connsiteY9-120" fmla="*/ 200025 h 2571750"/>
              <a:gd name="connsiteX0-121" fmla="*/ 0 w 752475"/>
              <a:gd name="connsiteY0-122" fmla="*/ 200025 h 2571750"/>
              <a:gd name="connsiteX1-123" fmla="*/ 3480 w 752475"/>
              <a:gd name="connsiteY1-124" fmla="*/ 481679 h 2571750"/>
              <a:gd name="connsiteX2-125" fmla="*/ 198196 w 752475"/>
              <a:gd name="connsiteY2-126" fmla="*/ 481234 h 2571750"/>
              <a:gd name="connsiteX3-127" fmla="*/ 190500 w 752475"/>
              <a:gd name="connsiteY3-128" fmla="*/ 2419350 h 2571750"/>
              <a:gd name="connsiteX4-129" fmla="*/ 19050 w 752475"/>
              <a:gd name="connsiteY4-130" fmla="*/ 2571750 h 2571750"/>
              <a:gd name="connsiteX5-131" fmla="*/ 752475 w 752475"/>
              <a:gd name="connsiteY5-132" fmla="*/ 2571750 h 2571750"/>
              <a:gd name="connsiteX6-133" fmla="*/ 561975 w 752475"/>
              <a:gd name="connsiteY6-134" fmla="*/ 2428875 h 2571750"/>
              <a:gd name="connsiteX7-135" fmla="*/ 576632 w 752475"/>
              <a:gd name="connsiteY7-136" fmla="*/ 4096 h 2571750"/>
              <a:gd name="connsiteX8-137" fmla="*/ 361950 w 752475"/>
              <a:gd name="connsiteY8-138" fmla="*/ 0 h 2571750"/>
              <a:gd name="connsiteX9-139" fmla="*/ 0 w 752475"/>
              <a:gd name="connsiteY9-140" fmla="*/ 200025 h 2571750"/>
              <a:gd name="connsiteX0-141" fmla="*/ 0 w 752475"/>
              <a:gd name="connsiteY0-142" fmla="*/ 200025 h 2571750"/>
              <a:gd name="connsiteX1-143" fmla="*/ 3480 w 752475"/>
              <a:gd name="connsiteY1-144" fmla="*/ 481679 h 2571750"/>
              <a:gd name="connsiteX2-145" fmla="*/ 198196 w 752475"/>
              <a:gd name="connsiteY2-146" fmla="*/ 481234 h 2571750"/>
              <a:gd name="connsiteX3-147" fmla="*/ 190500 w 752475"/>
              <a:gd name="connsiteY3-148" fmla="*/ 2419350 h 2571750"/>
              <a:gd name="connsiteX4-149" fmla="*/ 19050 w 752475"/>
              <a:gd name="connsiteY4-150" fmla="*/ 2571750 h 2571750"/>
              <a:gd name="connsiteX5-151" fmla="*/ 752475 w 752475"/>
              <a:gd name="connsiteY5-152" fmla="*/ 2571750 h 2571750"/>
              <a:gd name="connsiteX6-153" fmla="*/ 561975 w 752475"/>
              <a:gd name="connsiteY6-154" fmla="*/ 2410713 h 2571750"/>
              <a:gd name="connsiteX7-155" fmla="*/ 576632 w 752475"/>
              <a:gd name="connsiteY7-156" fmla="*/ 4096 h 2571750"/>
              <a:gd name="connsiteX8-157" fmla="*/ 361950 w 752475"/>
              <a:gd name="connsiteY8-158" fmla="*/ 0 h 2571750"/>
              <a:gd name="connsiteX9-159" fmla="*/ 0 w 752475"/>
              <a:gd name="connsiteY9-160" fmla="*/ 200025 h 2571750"/>
              <a:gd name="connsiteX0-161" fmla="*/ 0 w 752475"/>
              <a:gd name="connsiteY0-162" fmla="*/ 200025 h 2571750"/>
              <a:gd name="connsiteX1-163" fmla="*/ 3480 w 752475"/>
              <a:gd name="connsiteY1-164" fmla="*/ 481679 h 2571750"/>
              <a:gd name="connsiteX2-165" fmla="*/ 198196 w 752475"/>
              <a:gd name="connsiteY2-166" fmla="*/ 481234 h 2571750"/>
              <a:gd name="connsiteX3-167" fmla="*/ 190500 w 752475"/>
              <a:gd name="connsiteY3-168" fmla="*/ 2419350 h 2571750"/>
              <a:gd name="connsiteX4-169" fmla="*/ 83194 w 752475"/>
              <a:gd name="connsiteY4-170" fmla="*/ 2501907 h 2571750"/>
              <a:gd name="connsiteX5-171" fmla="*/ 19050 w 752475"/>
              <a:gd name="connsiteY5-172" fmla="*/ 2571750 h 2571750"/>
              <a:gd name="connsiteX6-173" fmla="*/ 752475 w 752475"/>
              <a:gd name="connsiteY6-174" fmla="*/ 2571750 h 2571750"/>
              <a:gd name="connsiteX7-175" fmla="*/ 561975 w 752475"/>
              <a:gd name="connsiteY7-176" fmla="*/ 2410713 h 2571750"/>
              <a:gd name="connsiteX8-177" fmla="*/ 576632 w 752475"/>
              <a:gd name="connsiteY8-178" fmla="*/ 4096 h 2571750"/>
              <a:gd name="connsiteX9-179" fmla="*/ 361950 w 752475"/>
              <a:gd name="connsiteY9-180" fmla="*/ 0 h 2571750"/>
              <a:gd name="connsiteX10" fmla="*/ 0 w 752475"/>
              <a:gd name="connsiteY10" fmla="*/ 200025 h 2571750"/>
              <a:gd name="connsiteX0-181" fmla="*/ 0 w 752475"/>
              <a:gd name="connsiteY0-182" fmla="*/ 200025 h 2571750"/>
              <a:gd name="connsiteX1-183" fmla="*/ 3480 w 752475"/>
              <a:gd name="connsiteY1-184" fmla="*/ 481679 h 2571750"/>
              <a:gd name="connsiteX2-185" fmla="*/ 198196 w 752475"/>
              <a:gd name="connsiteY2-186" fmla="*/ 481234 h 2571750"/>
              <a:gd name="connsiteX3-187" fmla="*/ 190500 w 752475"/>
              <a:gd name="connsiteY3-188" fmla="*/ 2419350 h 2571750"/>
              <a:gd name="connsiteX4-189" fmla="*/ 20559 w 752475"/>
              <a:gd name="connsiteY4-190" fmla="*/ 2497367 h 2571750"/>
              <a:gd name="connsiteX5-191" fmla="*/ 19050 w 752475"/>
              <a:gd name="connsiteY5-192" fmla="*/ 2571750 h 2571750"/>
              <a:gd name="connsiteX6-193" fmla="*/ 752475 w 752475"/>
              <a:gd name="connsiteY6-194" fmla="*/ 2571750 h 2571750"/>
              <a:gd name="connsiteX7-195" fmla="*/ 561975 w 752475"/>
              <a:gd name="connsiteY7-196" fmla="*/ 2410713 h 2571750"/>
              <a:gd name="connsiteX8-197" fmla="*/ 576632 w 752475"/>
              <a:gd name="connsiteY8-198" fmla="*/ 4096 h 2571750"/>
              <a:gd name="connsiteX9-199" fmla="*/ 361950 w 752475"/>
              <a:gd name="connsiteY9-200" fmla="*/ 0 h 2571750"/>
              <a:gd name="connsiteX10-201" fmla="*/ 0 w 752475"/>
              <a:gd name="connsiteY10-202" fmla="*/ 200025 h 2571750"/>
              <a:gd name="connsiteX0-203" fmla="*/ 0 w 752475"/>
              <a:gd name="connsiteY0-204" fmla="*/ 200025 h 2571750"/>
              <a:gd name="connsiteX1-205" fmla="*/ 3480 w 752475"/>
              <a:gd name="connsiteY1-206" fmla="*/ 481679 h 2571750"/>
              <a:gd name="connsiteX2-207" fmla="*/ 198196 w 752475"/>
              <a:gd name="connsiteY2-208" fmla="*/ 481234 h 2571750"/>
              <a:gd name="connsiteX3-209" fmla="*/ 190500 w 752475"/>
              <a:gd name="connsiteY3-210" fmla="*/ 2419350 h 2571750"/>
              <a:gd name="connsiteX4-211" fmla="*/ 20559 w 752475"/>
              <a:gd name="connsiteY4-212" fmla="*/ 2497367 h 2571750"/>
              <a:gd name="connsiteX5-213" fmla="*/ 19050 w 752475"/>
              <a:gd name="connsiteY5-214" fmla="*/ 2571750 h 2571750"/>
              <a:gd name="connsiteX6-215" fmla="*/ 752475 w 752475"/>
              <a:gd name="connsiteY6-216" fmla="*/ 2571750 h 2571750"/>
              <a:gd name="connsiteX7-217" fmla="*/ 632996 w 752475"/>
              <a:gd name="connsiteY7-218" fmla="*/ 2470123 h 2571750"/>
              <a:gd name="connsiteX8-219" fmla="*/ 561975 w 752475"/>
              <a:gd name="connsiteY8-220" fmla="*/ 2410713 h 2571750"/>
              <a:gd name="connsiteX9-221" fmla="*/ 576632 w 752475"/>
              <a:gd name="connsiteY9-222" fmla="*/ 4096 h 2571750"/>
              <a:gd name="connsiteX10-223" fmla="*/ 361950 w 752475"/>
              <a:gd name="connsiteY10-224" fmla="*/ 0 h 2571750"/>
              <a:gd name="connsiteX11" fmla="*/ 0 w 752475"/>
              <a:gd name="connsiteY11" fmla="*/ 200025 h 2571750"/>
              <a:gd name="connsiteX0-225" fmla="*/ 0 w 754788"/>
              <a:gd name="connsiteY0-226" fmla="*/ 200025 h 2571750"/>
              <a:gd name="connsiteX1-227" fmla="*/ 3480 w 754788"/>
              <a:gd name="connsiteY1-228" fmla="*/ 481679 h 2571750"/>
              <a:gd name="connsiteX2-229" fmla="*/ 198196 w 754788"/>
              <a:gd name="connsiteY2-230" fmla="*/ 481234 h 2571750"/>
              <a:gd name="connsiteX3-231" fmla="*/ 190500 w 754788"/>
              <a:gd name="connsiteY3-232" fmla="*/ 2419350 h 2571750"/>
              <a:gd name="connsiteX4-233" fmla="*/ 20559 w 754788"/>
              <a:gd name="connsiteY4-234" fmla="*/ 2497367 h 2571750"/>
              <a:gd name="connsiteX5-235" fmla="*/ 19050 w 754788"/>
              <a:gd name="connsiteY5-236" fmla="*/ 2571750 h 2571750"/>
              <a:gd name="connsiteX6-237" fmla="*/ 752475 w 754788"/>
              <a:gd name="connsiteY6-238" fmla="*/ 2571750 h 2571750"/>
              <a:gd name="connsiteX7-239" fmla="*/ 754788 w 754788"/>
              <a:gd name="connsiteY7-240" fmla="*/ 2492825 h 2571750"/>
              <a:gd name="connsiteX8-241" fmla="*/ 561975 w 754788"/>
              <a:gd name="connsiteY8-242" fmla="*/ 2410713 h 2571750"/>
              <a:gd name="connsiteX9-243" fmla="*/ 576632 w 754788"/>
              <a:gd name="connsiteY9-244" fmla="*/ 4096 h 2571750"/>
              <a:gd name="connsiteX10-245" fmla="*/ 361950 w 754788"/>
              <a:gd name="connsiteY10-246" fmla="*/ 0 h 2571750"/>
              <a:gd name="connsiteX11-247" fmla="*/ 0 w 754788"/>
              <a:gd name="connsiteY11-248" fmla="*/ 200025 h 25717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01" y="connsiteY10-202"/>
              </a:cxn>
              <a:cxn ang="0">
                <a:pos x="connsiteX11-247" y="connsiteY11-248"/>
              </a:cxn>
            </a:cxnLst>
            <a:rect l="l" t="t" r="r" b="b"/>
            <a:pathLst>
              <a:path w="754788" h="2571750">
                <a:moveTo>
                  <a:pt x="0" y="200025"/>
                </a:moveTo>
                <a:lnTo>
                  <a:pt x="3480" y="481679"/>
                </a:lnTo>
                <a:lnTo>
                  <a:pt x="198196" y="481234"/>
                </a:lnTo>
                <a:cubicBezTo>
                  <a:pt x="195631" y="1127273"/>
                  <a:pt x="193065" y="1773311"/>
                  <a:pt x="190500" y="2419350"/>
                </a:cubicBezTo>
                <a:lnTo>
                  <a:pt x="20559" y="2497367"/>
                </a:lnTo>
                <a:lnTo>
                  <a:pt x="19050" y="2571750"/>
                </a:lnTo>
                <a:lnTo>
                  <a:pt x="752475" y="2571750"/>
                </a:lnTo>
                <a:lnTo>
                  <a:pt x="754788" y="2492825"/>
                </a:lnTo>
                <a:lnTo>
                  <a:pt x="561975" y="2410713"/>
                </a:lnTo>
                <a:cubicBezTo>
                  <a:pt x="566861" y="1602453"/>
                  <a:pt x="571746" y="812356"/>
                  <a:pt x="576632" y="4096"/>
                </a:cubicBezTo>
                <a:lnTo>
                  <a:pt x="361950" y="0"/>
                </a:lnTo>
                <a:cubicBezTo>
                  <a:pt x="161266" y="239214"/>
                  <a:pt x="197205" y="174214"/>
                  <a:pt x="0" y="200025"/>
                </a:cubicBezTo>
                <a:close/>
              </a:path>
            </a:pathLst>
          </a:custGeom>
          <a:solidFill>
            <a:srgbClr val="98C10D"/>
          </a:solid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1" name="任意多边形 50"/>
          <p:cNvSpPr/>
          <p:nvPr/>
        </p:nvSpPr>
        <p:spPr>
          <a:xfrm>
            <a:off x="6999563" y="3667139"/>
            <a:ext cx="270030" cy="434038"/>
          </a:xfrm>
          <a:custGeom>
            <a:avLst/>
            <a:gdLst>
              <a:gd name="connsiteX0" fmla="*/ 0 w 1257300"/>
              <a:gd name="connsiteY0" fmla="*/ 730250 h 1930400"/>
              <a:gd name="connsiteX1" fmla="*/ 260350 w 1257300"/>
              <a:gd name="connsiteY1" fmla="*/ 730250 h 1930400"/>
              <a:gd name="connsiteX2" fmla="*/ 603250 w 1257300"/>
              <a:gd name="connsiteY2" fmla="*/ 311150 h 1930400"/>
              <a:gd name="connsiteX3" fmla="*/ 977900 w 1257300"/>
              <a:gd name="connsiteY3" fmla="*/ 717550 h 1930400"/>
              <a:gd name="connsiteX4" fmla="*/ 228600 w 1257300"/>
              <a:gd name="connsiteY4" fmla="*/ 1720850 h 1930400"/>
              <a:gd name="connsiteX5" fmla="*/ 228600 w 1257300"/>
              <a:gd name="connsiteY5" fmla="*/ 1930400 h 1930400"/>
              <a:gd name="connsiteX6" fmla="*/ 1244600 w 1257300"/>
              <a:gd name="connsiteY6" fmla="*/ 1911350 h 1930400"/>
              <a:gd name="connsiteX7" fmla="*/ 1238250 w 1257300"/>
              <a:gd name="connsiteY7" fmla="*/ 1600200 h 1930400"/>
              <a:gd name="connsiteX8" fmla="*/ 1085850 w 1257300"/>
              <a:gd name="connsiteY8" fmla="*/ 1600200 h 1930400"/>
              <a:gd name="connsiteX9" fmla="*/ 977900 w 1257300"/>
              <a:gd name="connsiteY9" fmla="*/ 1682750 h 1930400"/>
              <a:gd name="connsiteX10" fmla="*/ 590550 w 1257300"/>
              <a:gd name="connsiteY10" fmla="*/ 1682750 h 1930400"/>
              <a:gd name="connsiteX11" fmla="*/ 1257300 w 1257300"/>
              <a:gd name="connsiteY11" fmla="*/ 730250 h 1930400"/>
              <a:gd name="connsiteX12" fmla="*/ 755650 w 1257300"/>
              <a:gd name="connsiteY12" fmla="*/ 196850 h 1930400"/>
              <a:gd name="connsiteX13" fmla="*/ 660400 w 1257300"/>
              <a:gd name="connsiteY13" fmla="*/ 101600 h 1930400"/>
              <a:gd name="connsiteX14" fmla="*/ 565150 w 1257300"/>
              <a:gd name="connsiteY14" fmla="*/ 0 h 1930400"/>
              <a:gd name="connsiteX15" fmla="*/ 0 w 1257300"/>
              <a:gd name="connsiteY15" fmla="*/ 730250 h 1930400"/>
              <a:gd name="connsiteX0-1" fmla="*/ 0 w 1257300"/>
              <a:gd name="connsiteY0-2" fmla="*/ 730250 h 1930400"/>
              <a:gd name="connsiteX1-3" fmla="*/ 260350 w 1257300"/>
              <a:gd name="connsiteY1-4" fmla="*/ 730250 h 1930400"/>
              <a:gd name="connsiteX2-5" fmla="*/ 603250 w 1257300"/>
              <a:gd name="connsiteY2-6" fmla="*/ 311150 h 1930400"/>
              <a:gd name="connsiteX3-7" fmla="*/ 977900 w 1257300"/>
              <a:gd name="connsiteY3-8" fmla="*/ 717550 h 1930400"/>
              <a:gd name="connsiteX4-9" fmla="*/ 228600 w 1257300"/>
              <a:gd name="connsiteY4-10" fmla="*/ 1720850 h 1930400"/>
              <a:gd name="connsiteX5-11" fmla="*/ 228600 w 1257300"/>
              <a:gd name="connsiteY5-12" fmla="*/ 1930400 h 1930400"/>
              <a:gd name="connsiteX6-13" fmla="*/ 1244600 w 1257300"/>
              <a:gd name="connsiteY6-14" fmla="*/ 1911350 h 1930400"/>
              <a:gd name="connsiteX7-15" fmla="*/ 1238250 w 1257300"/>
              <a:gd name="connsiteY7-16" fmla="*/ 1600200 h 1930400"/>
              <a:gd name="connsiteX8-17" fmla="*/ 1085850 w 1257300"/>
              <a:gd name="connsiteY8-18" fmla="*/ 1600200 h 1930400"/>
              <a:gd name="connsiteX9-19" fmla="*/ 977900 w 1257300"/>
              <a:gd name="connsiteY9-20" fmla="*/ 1682750 h 1930400"/>
              <a:gd name="connsiteX10-21" fmla="*/ 590550 w 1257300"/>
              <a:gd name="connsiteY10-22" fmla="*/ 1682750 h 1930400"/>
              <a:gd name="connsiteX11-23" fmla="*/ 1257300 w 1257300"/>
              <a:gd name="connsiteY11-24" fmla="*/ 730250 h 1930400"/>
              <a:gd name="connsiteX12-25" fmla="*/ 755650 w 1257300"/>
              <a:gd name="connsiteY12-26" fmla="*/ 196850 h 1930400"/>
              <a:gd name="connsiteX13-27" fmla="*/ 565150 w 1257300"/>
              <a:gd name="connsiteY13-28" fmla="*/ 0 h 1930400"/>
              <a:gd name="connsiteX14-29" fmla="*/ 0 w 1257300"/>
              <a:gd name="connsiteY14-30" fmla="*/ 730250 h 1930400"/>
              <a:gd name="connsiteX0-31" fmla="*/ 0 w 1257300"/>
              <a:gd name="connsiteY0-32" fmla="*/ 730250 h 1930400"/>
              <a:gd name="connsiteX1-33" fmla="*/ 260350 w 1257300"/>
              <a:gd name="connsiteY1-34" fmla="*/ 730250 h 1930400"/>
              <a:gd name="connsiteX2-35" fmla="*/ 603250 w 1257300"/>
              <a:gd name="connsiteY2-36" fmla="*/ 311150 h 1930400"/>
              <a:gd name="connsiteX3-37" fmla="*/ 977900 w 1257300"/>
              <a:gd name="connsiteY3-38" fmla="*/ 717550 h 1930400"/>
              <a:gd name="connsiteX4-39" fmla="*/ 228600 w 1257300"/>
              <a:gd name="connsiteY4-40" fmla="*/ 1720850 h 1930400"/>
              <a:gd name="connsiteX5-41" fmla="*/ 228600 w 1257300"/>
              <a:gd name="connsiteY5-42" fmla="*/ 1930400 h 1930400"/>
              <a:gd name="connsiteX6-43" fmla="*/ 1244600 w 1257300"/>
              <a:gd name="connsiteY6-44" fmla="*/ 1911350 h 1930400"/>
              <a:gd name="connsiteX7-45" fmla="*/ 1238250 w 1257300"/>
              <a:gd name="connsiteY7-46" fmla="*/ 1600200 h 1930400"/>
              <a:gd name="connsiteX8-47" fmla="*/ 1085850 w 1257300"/>
              <a:gd name="connsiteY8-48" fmla="*/ 1600200 h 1930400"/>
              <a:gd name="connsiteX9-49" fmla="*/ 977900 w 1257300"/>
              <a:gd name="connsiteY9-50" fmla="*/ 1682750 h 1930400"/>
              <a:gd name="connsiteX10-51" fmla="*/ 590550 w 1257300"/>
              <a:gd name="connsiteY10-52" fmla="*/ 1682750 h 1930400"/>
              <a:gd name="connsiteX11-53" fmla="*/ 1257300 w 1257300"/>
              <a:gd name="connsiteY11-54" fmla="*/ 730250 h 1930400"/>
              <a:gd name="connsiteX12-55" fmla="*/ 565150 w 1257300"/>
              <a:gd name="connsiteY12-56" fmla="*/ 0 h 1930400"/>
              <a:gd name="connsiteX13-57" fmla="*/ 0 w 1257300"/>
              <a:gd name="connsiteY13-58" fmla="*/ 730250 h 1930400"/>
              <a:gd name="connsiteX0-59" fmla="*/ 0 w 1257300"/>
              <a:gd name="connsiteY0-60" fmla="*/ 730250 h 1930400"/>
              <a:gd name="connsiteX1-61" fmla="*/ 260350 w 1257300"/>
              <a:gd name="connsiteY1-62" fmla="*/ 730250 h 1930400"/>
              <a:gd name="connsiteX2-63" fmla="*/ 603250 w 1257300"/>
              <a:gd name="connsiteY2-64" fmla="*/ 311150 h 1930400"/>
              <a:gd name="connsiteX3-65" fmla="*/ 977900 w 1257300"/>
              <a:gd name="connsiteY3-66" fmla="*/ 717550 h 1930400"/>
              <a:gd name="connsiteX4-67" fmla="*/ 228600 w 1257300"/>
              <a:gd name="connsiteY4-68" fmla="*/ 1720850 h 1930400"/>
              <a:gd name="connsiteX5-69" fmla="*/ 228600 w 1257300"/>
              <a:gd name="connsiteY5-70" fmla="*/ 1930400 h 1930400"/>
              <a:gd name="connsiteX6-71" fmla="*/ 1244600 w 1257300"/>
              <a:gd name="connsiteY6-72" fmla="*/ 1911350 h 1930400"/>
              <a:gd name="connsiteX7-73" fmla="*/ 1238250 w 1257300"/>
              <a:gd name="connsiteY7-74" fmla="*/ 1600200 h 1930400"/>
              <a:gd name="connsiteX8-75" fmla="*/ 1085850 w 1257300"/>
              <a:gd name="connsiteY8-76" fmla="*/ 1600200 h 1930400"/>
              <a:gd name="connsiteX9-77" fmla="*/ 977900 w 1257300"/>
              <a:gd name="connsiteY9-78" fmla="*/ 1682750 h 1930400"/>
              <a:gd name="connsiteX10-79" fmla="*/ 590550 w 1257300"/>
              <a:gd name="connsiteY10-80" fmla="*/ 1682750 h 1930400"/>
              <a:gd name="connsiteX11-81" fmla="*/ 1257300 w 1257300"/>
              <a:gd name="connsiteY11-82" fmla="*/ 730250 h 1930400"/>
              <a:gd name="connsiteX12-83" fmla="*/ 603250 w 1257300"/>
              <a:gd name="connsiteY12-84" fmla="*/ 0 h 1930400"/>
              <a:gd name="connsiteX13-85" fmla="*/ 0 w 1257300"/>
              <a:gd name="connsiteY13-86" fmla="*/ 730250 h 1930400"/>
              <a:gd name="connsiteX0-87" fmla="*/ 0 w 1257300"/>
              <a:gd name="connsiteY0-88" fmla="*/ 730571 h 1930721"/>
              <a:gd name="connsiteX1-89" fmla="*/ 260350 w 1257300"/>
              <a:gd name="connsiteY1-90" fmla="*/ 730571 h 1930721"/>
              <a:gd name="connsiteX2-91" fmla="*/ 603250 w 1257300"/>
              <a:gd name="connsiteY2-92" fmla="*/ 311471 h 1930721"/>
              <a:gd name="connsiteX3-93" fmla="*/ 977900 w 1257300"/>
              <a:gd name="connsiteY3-94" fmla="*/ 717871 h 1930721"/>
              <a:gd name="connsiteX4-95" fmla="*/ 228600 w 1257300"/>
              <a:gd name="connsiteY4-96" fmla="*/ 1721171 h 1930721"/>
              <a:gd name="connsiteX5-97" fmla="*/ 228600 w 1257300"/>
              <a:gd name="connsiteY5-98" fmla="*/ 1930721 h 1930721"/>
              <a:gd name="connsiteX6-99" fmla="*/ 1244600 w 1257300"/>
              <a:gd name="connsiteY6-100" fmla="*/ 1911671 h 1930721"/>
              <a:gd name="connsiteX7-101" fmla="*/ 1238250 w 1257300"/>
              <a:gd name="connsiteY7-102" fmla="*/ 1600521 h 1930721"/>
              <a:gd name="connsiteX8-103" fmla="*/ 1085850 w 1257300"/>
              <a:gd name="connsiteY8-104" fmla="*/ 1600521 h 1930721"/>
              <a:gd name="connsiteX9-105" fmla="*/ 977900 w 1257300"/>
              <a:gd name="connsiteY9-106" fmla="*/ 1683071 h 1930721"/>
              <a:gd name="connsiteX10-107" fmla="*/ 590550 w 1257300"/>
              <a:gd name="connsiteY10-108" fmla="*/ 1683071 h 1930721"/>
              <a:gd name="connsiteX11-109" fmla="*/ 1257300 w 1257300"/>
              <a:gd name="connsiteY11-110" fmla="*/ 730571 h 1930721"/>
              <a:gd name="connsiteX12-111" fmla="*/ 603250 w 1257300"/>
              <a:gd name="connsiteY12-112" fmla="*/ 321 h 1930721"/>
              <a:gd name="connsiteX13-113" fmla="*/ 0 w 1257300"/>
              <a:gd name="connsiteY13-114" fmla="*/ 730571 h 1930721"/>
              <a:gd name="connsiteX0-115" fmla="*/ 0 w 1257300"/>
              <a:gd name="connsiteY0-116" fmla="*/ 730571 h 1930721"/>
              <a:gd name="connsiteX1-117" fmla="*/ 260350 w 1257300"/>
              <a:gd name="connsiteY1-118" fmla="*/ 730571 h 1930721"/>
              <a:gd name="connsiteX2-119" fmla="*/ 603250 w 1257300"/>
              <a:gd name="connsiteY2-120" fmla="*/ 311471 h 1930721"/>
              <a:gd name="connsiteX3-121" fmla="*/ 977900 w 1257300"/>
              <a:gd name="connsiteY3-122" fmla="*/ 717871 h 1930721"/>
              <a:gd name="connsiteX4-123" fmla="*/ 228600 w 1257300"/>
              <a:gd name="connsiteY4-124" fmla="*/ 1721171 h 1930721"/>
              <a:gd name="connsiteX5-125" fmla="*/ 228600 w 1257300"/>
              <a:gd name="connsiteY5-126" fmla="*/ 1930721 h 1930721"/>
              <a:gd name="connsiteX6-127" fmla="*/ 1244600 w 1257300"/>
              <a:gd name="connsiteY6-128" fmla="*/ 1911671 h 1930721"/>
              <a:gd name="connsiteX7-129" fmla="*/ 1238250 w 1257300"/>
              <a:gd name="connsiteY7-130" fmla="*/ 1600521 h 1930721"/>
              <a:gd name="connsiteX8-131" fmla="*/ 1085850 w 1257300"/>
              <a:gd name="connsiteY8-132" fmla="*/ 1600521 h 1930721"/>
              <a:gd name="connsiteX9-133" fmla="*/ 977900 w 1257300"/>
              <a:gd name="connsiteY9-134" fmla="*/ 1683071 h 1930721"/>
              <a:gd name="connsiteX10-135" fmla="*/ 590550 w 1257300"/>
              <a:gd name="connsiteY10-136" fmla="*/ 1683071 h 1930721"/>
              <a:gd name="connsiteX11-137" fmla="*/ 1257300 w 1257300"/>
              <a:gd name="connsiteY11-138" fmla="*/ 730571 h 1930721"/>
              <a:gd name="connsiteX12-139" fmla="*/ 603250 w 1257300"/>
              <a:gd name="connsiteY12-140" fmla="*/ 321 h 1930721"/>
              <a:gd name="connsiteX13-141" fmla="*/ 0 w 1257300"/>
              <a:gd name="connsiteY13-142" fmla="*/ 730571 h 1930721"/>
              <a:gd name="connsiteX0-143" fmla="*/ 0 w 1261908"/>
              <a:gd name="connsiteY0-144" fmla="*/ 730571 h 1930721"/>
              <a:gd name="connsiteX1-145" fmla="*/ 260350 w 1261908"/>
              <a:gd name="connsiteY1-146" fmla="*/ 730571 h 1930721"/>
              <a:gd name="connsiteX2-147" fmla="*/ 603250 w 1261908"/>
              <a:gd name="connsiteY2-148" fmla="*/ 311471 h 1930721"/>
              <a:gd name="connsiteX3-149" fmla="*/ 977900 w 1261908"/>
              <a:gd name="connsiteY3-150" fmla="*/ 717871 h 1930721"/>
              <a:gd name="connsiteX4-151" fmla="*/ 228600 w 1261908"/>
              <a:gd name="connsiteY4-152" fmla="*/ 1721171 h 1930721"/>
              <a:gd name="connsiteX5-153" fmla="*/ 228600 w 1261908"/>
              <a:gd name="connsiteY5-154" fmla="*/ 1930721 h 1930721"/>
              <a:gd name="connsiteX6-155" fmla="*/ 1244600 w 1261908"/>
              <a:gd name="connsiteY6-156" fmla="*/ 1911671 h 1930721"/>
              <a:gd name="connsiteX7-157" fmla="*/ 1238250 w 1261908"/>
              <a:gd name="connsiteY7-158" fmla="*/ 1600521 h 1930721"/>
              <a:gd name="connsiteX8-159" fmla="*/ 1085850 w 1261908"/>
              <a:gd name="connsiteY8-160" fmla="*/ 1600521 h 1930721"/>
              <a:gd name="connsiteX9-161" fmla="*/ 977900 w 1261908"/>
              <a:gd name="connsiteY9-162" fmla="*/ 1683071 h 1930721"/>
              <a:gd name="connsiteX10-163" fmla="*/ 590550 w 1261908"/>
              <a:gd name="connsiteY10-164" fmla="*/ 1683071 h 1930721"/>
              <a:gd name="connsiteX11-165" fmla="*/ 1257300 w 1261908"/>
              <a:gd name="connsiteY11-166" fmla="*/ 730571 h 1930721"/>
              <a:gd name="connsiteX12-167" fmla="*/ 603250 w 1261908"/>
              <a:gd name="connsiteY12-168" fmla="*/ 321 h 1930721"/>
              <a:gd name="connsiteX13-169" fmla="*/ 0 w 1261908"/>
              <a:gd name="connsiteY13-170" fmla="*/ 730571 h 1930721"/>
              <a:gd name="connsiteX0-171" fmla="*/ 0 w 1261908"/>
              <a:gd name="connsiteY0-172" fmla="*/ 730571 h 1930721"/>
              <a:gd name="connsiteX1-173" fmla="*/ 260350 w 1261908"/>
              <a:gd name="connsiteY1-174" fmla="*/ 730571 h 1930721"/>
              <a:gd name="connsiteX2-175" fmla="*/ 603250 w 1261908"/>
              <a:gd name="connsiteY2-176" fmla="*/ 311471 h 1930721"/>
              <a:gd name="connsiteX3-177" fmla="*/ 977900 w 1261908"/>
              <a:gd name="connsiteY3-178" fmla="*/ 717871 h 1930721"/>
              <a:gd name="connsiteX4-179" fmla="*/ 228600 w 1261908"/>
              <a:gd name="connsiteY4-180" fmla="*/ 1721171 h 1930721"/>
              <a:gd name="connsiteX5-181" fmla="*/ 228600 w 1261908"/>
              <a:gd name="connsiteY5-182" fmla="*/ 1930721 h 1930721"/>
              <a:gd name="connsiteX6-183" fmla="*/ 1244600 w 1261908"/>
              <a:gd name="connsiteY6-184" fmla="*/ 1911671 h 1930721"/>
              <a:gd name="connsiteX7-185" fmla="*/ 1238250 w 1261908"/>
              <a:gd name="connsiteY7-186" fmla="*/ 1600521 h 1930721"/>
              <a:gd name="connsiteX8-187" fmla="*/ 1085850 w 1261908"/>
              <a:gd name="connsiteY8-188" fmla="*/ 1600521 h 1930721"/>
              <a:gd name="connsiteX9-189" fmla="*/ 977900 w 1261908"/>
              <a:gd name="connsiteY9-190" fmla="*/ 1683071 h 1930721"/>
              <a:gd name="connsiteX10-191" fmla="*/ 590550 w 1261908"/>
              <a:gd name="connsiteY10-192" fmla="*/ 1683071 h 1930721"/>
              <a:gd name="connsiteX11-193" fmla="*/ 1257300 w 1261908"/>
              <a:gd name="connsiteY11-194" fmla="*/ 730571 h 1930721"/>
              <a:gd name="connsiteX12-195" fmla="*/ 603250 w 1261908"/>
              <a:gd name="connsiteY12-196" fmla="*/ 321 h 1930721"/>
              <a:gd name="connsiteX13-197" fmla="*/ 0 w 1261908"/>
              <a:gd name="connsiteY13-198" fmla="*/ 730571 h 1930721"/>
              <a:gd name="connsiteX0-199" fmla="*/ 0 w 1261908"/>
              <a:gd name="connsiteY0-200" fmla="*/ 730571 h 1930721"/>
              <a:gd name="connsiteX1-201" fmla="*/ 260350 w 1261908"/>
              <a:gd name="connsiteY1-202" fmla="*/ 730571 h 1930721"/>
              <a:gd name="connsiteX2-203" fmla="*/ 603250 w 1261908"/>
              <a:gd name="connsiteY2-204" fmla="*/ 311471 h 1930721"/>
              <a:gd name="connsiteX3-205" fmla="*/ 996950 w 1261908"/>
              <a:gd name="connsiteY3-206" fmla="*/ 648021 h 1930721"/>
              <a:gd name="connsiteX4-207" fmla="*/ 228600 w 1261908"/>
              <a:gd name="connsiteY4-208" fmla="*/ 1721171 h 1930721"/>
              <a:gd name="connsiteX5-209" fmla="*/ 228600 w 1261908"/>
              <a:gd name="connsiteY5-210" fmla="*/ 1930721 h 1930721"/>
              <a:gd name="connsiteX6-211" fmla="*/ 1244600 w 1261908"/>
              <a:gd name="connsiteY6-212" fmla="*/ 1911671 h 1930721"/>
              <a:gd name="connsiteX7-213" fmla="*/ 1238250 w 1261908"/>
              <a:gd name="connsiteY7-214" fmla="*/ 1600521 h 1930721"/>
              <a:gd name="connsiteX8-215" fmla="*/ 1085850 w 1261908"/>
              <a:gd name="connsiteY8-216" fmla="*/ 1600521 h 1930721"/>
              <a:gd name="connsiteX9-217" fmla="*/ 977900 w 1261908"/>
              <a:gd name="connsiteY9-218" fmla="*/ 1683071 h 1930721"/>
              <a:gd name="connsiteX10-219" fmla="*/ 590550 w 1261908"/>
              <a:gd name="connsiteY10-220" fmla="*/ 1683071 h 1930721"/>
              <a:gd name="connsiteX11-221" fmla="*/ 1257300 w 1261908"/>
              <a:gd name="connsiteY11-222" fmla="*/ 730571 h 1930721"/>
              <a:gd name="connsiteX12-223" fmla="*/ 603250 w 1261908"/>
              <a:gd name="connsiteY12-224" fmla="*/ 321 h 1930721"/>
              <a:gd name="connsiteX13-225" fmla="*/ 0 w 1261908"/>
              <a:gd name="connsiteY13-226" fmla="*/ 730571 h 1930721"/>
              <a:gd name="connsiteX0-227" fmla="*/ 0 w 1261908"/>
              <a:gd name="connsiteY0-228" fmla="*/ 730626 h 1930776"/>
              <a:gd name="connsiteX1-229" fmla="*/ 260350 w 1261908"/>
              <a:gd name="connsiteY1-230" fmla="*/ 730626 h 1930776"/>
              <a:gd name="connsiteX2-231" fmla="*/ 603250 w 1261908"/>
              <a:gd name="connsiteY2-232" fmla="*/ 311526 h 1930776"/>
              <a:gd name="connsiteX3-233" fmla="*/ 996950 w 1261908"/>
              <a:gd name="connsiteY3-234" fmla="*/ 648076 h 1930776"/>
              <a:gd name="connsiteX4-235" fmla="*/ 228600 w 1261908"/>
              <a:gd name="connsiteY4-236" fmla="*/ 1721226 h 1930776"/>
              <a:gd name="connsiteX5-237" fmla="*/ 228600 w 1261908"/>
              <a:gd name="connsiteY5-238" fmla="*/ 1930776 h 1930776"/>
              <a:gd name="connsiteX6-239" fmla="*/ 1244600 w 1261908"/>
              <a:gd name="connsiteY6-240" fmla="*/ 1911726 h 1930776"/>
              <a:gd name="connsiteX7-241" fmla="*/ 1238250 w 1261908"/>
              <a:gd name="connsiteY7-242" fmla="*/ 1600576 h 1930776"/>
              <a:gd name="connsiteX8-243" fmla="*/ 1085850 w 1261908"/>
              <a:gd name="connsiteY8-244" fmla="*/ 1600576 h 1930776"/>
              <a:gd name="connsiteX9-245" fmla="*/ 977900 w 1261908"/>
              <a:gd name="connsiteY9-246" fmla="*/ 1683126 h 1930776"/>
              <a:gd name="connsiteX10-247" fmla="*/ 590550 w 1261908"/>
              <a:gd name="connsiteY10-248" fmla="*/ 1683126 h 1930776"/>
              <a:gd name="connsiteX11-249" fmla="*/ 1257300 w 1261908"/>
              <a:gd name="connsiteY11-250" fmla="*/ 730626 h 1930776"/>
              <a:gd name="connsiteX12-251" fmla="*/ 603250 w 1261908"/>
              <a:gd name="connsiteY12-252" fmla="*/ 376 h 1930776"/>
              <a:gd name="connsiteX13-253" fmla="*/ 0 w 1261908"/>
              <a:gd name="connsiteY13-254" fmla="*/ 730626 h 1930776"/>
              <a:gd name="connsiteX0-255" fmla="*/ 0 w 1261908"/>
              <a:gd name="connsiteY0-256" fmla="*/ 730626 h 1930776"/>
              <a:gd name="connsiteX1-257" fmla="*/ 260350 w 1261908"/>
              <a:gd name="connsiteY1-258" fmla="*/ 730626 h 1930776"/>
              <a:gd name="connsiteX2-259" fmla="*/ 603250 w 1261908"/>
              <a:gd name="connsiteY2-260" fmla="*/ 311526 h 1930776"/>
              <a:gd name="connsiteX3-261" fmla="*/ 996950 w 1261908"/>
              <a:gd name="connsiteY3-262" fmla="*/ 648076 h 1930776"/>
              <a:gd name="connsiteX4-263" fmla="*/ 228600 w 1261908"/>
              <a:gd name="connsiteY4-264" fmla="*/ 1721226 h 1930776"/>
              <a:gd name="connsiteX5-265" fmla="*/ 228600 w 1261908"/>
              <a:gd name="connsiteY5-266" fmla="*/ 1930776 h 1930776"/>
              <a:gd name="connsiteX6-267" fmla="*/ 1244600 w 1261908"/>
              <a:gd name="connsiteY6-268" fmla="*/ 1911726 h 1930776"/>
              <a:gd name="connsiteX7-269" fmla="*/ 1238250 w 1261908"/>
              <a:gd name="connsiteY7-270" fmla="*/ 1600576 h 1930776"/>
              <a:gd name="connsiteX8-271" fmla="*/ 1085850 w 1261908"/>
              <a:gd name="connsiteY8-272" fmla="*/ 1600576 h 1930776"/>
              <a:gd name="connsiteX9-273" fmla="*/ 977900 w 1261908"/>
              <a:gd name="connsiteY9-274" fmla="*/ 1683126 h 1930776"/>
              <a:gd name="connsiteX10-275" fmla="*/ 590550 w 1261908"/>
              <a:gd name="connsiteY10-276" fmla="*/ 1683126 h 1930776"/>
              <a:gd name="connsiteX11-277" fmla="*/ 1257300 w 1261908"/>
              <a:gd name="connsiteY11-278" fmla="*/ 730626 h 1930776"/>
              <a:gd name="connsiteX12-279" fmla="*/ 603250 w 1261908"/>
              <a:gd name="connsiteY12-280" fmla="*/ 376 h 1930776"/>
              <a:gd name="connsiteX13-281" fmla="*/ 0 w 1261908"/>
              <a:gd name="connsiteY13-282" fmla="*/ 730626 h 1930776"/>
              <a:gd name="connsiteX0-283" fmla="*/ 0 w 1261908"/>
              <a:gd name="connsiteY0-284" fmla="*/ 730626 h 1930776"/>
              <a:gd name="connsiteX1-285" fmla="*/ 260350 w 1261908"/>
              <a:gd name="connsiteY1-286" fmla="*/ 730626 h 1930776"/>
              <a:gd name="connsiteX2-287" fmla="*/ 603250 w 1261908"/>
              <a:gd name="connsiteY2-288" fmla="*/ 279776 h 1930776"/>
              <a:gd name="connsiteX3-289" fmla="*/ 996950 w 1261908"/>
              <a:gd name="connsiteY3-290" fmla="*/ 648076 h 1930776"/>
              <a:gd name="connsiteX4-291" fmla="*/ 228600 w 1261908"/>
              <a:gd name="connsiteY4-292" fmla="*/ 1721226 h 1930776"/>
              <a:gd name="connsiteX5-293" fmla="*/ 228600 w 1261908"/>
              <a:gd name="connsiteY5-294" fmla="*/ 1930776 h 1930776"/>
              <a:gd name="connsiteX6-295" fmla="*/ 1244600 w 1261908"/>
              <a:gd name="connsiteY6-296" fmla="*/ 1911726 h 1930776"/>
              <a:gd name="connsiteX7-297" fmla="*/ 1238250 w 1261908"/>
              <a:gd name="connsiteY7-298" fmla="*/ 1600576 h 1930776"/>
              <a:gd name="connsiteX8-299" fmla="*/ 1085850 w 1261908"/>
              <a:gd name="connsiteY8-300" fmla="*/ 1600576 h 1930776"/>
              <a:gd name="connsiteX9-301" fmla="*/ 977900 w 1261908"/>
              <a:gd name="connsiteY9-302" fmla="*/ 1683126 h 1930776"/>
              <a:gd name="connsiteX10-303" fmla="*/ 590550 w 1261908"/>
              <a:gd name="connsiteY10-304" fmla="*/ 1683126 h 1930776"/>
              <a:gd name="connsiteX11-305" fmla="*/ 1257300 w 1261908"/>
              <a:gd name="connsiteY11-306" fmla="*/ 730626 h 1930776"/>
              <a:gd name="connsiteX12-307" fmla="*/ 603250 w 1261908"/>
              <a:gd name="connsiteY12-308" fmla="*/ 376 h 1930776"/>
              <a:gd name="connsiteX13-309" fmla="*/ 0 w 1261908"/>
              <a:gd name="connsiteY13-310" fmla="*/ 730626 h 1930776"/>
              <a:gd name="connsiteX0-311" fmla="*/ 0 w 1261908"/>
              <a:gd name="connsiteY0-312" fmla="*/ 730626 h 1930776"/>
              <a:gd name="connsiteX1-313" fmla="*/ 260350 w 1261908"/>
              <a:gd name="connsiteY1-314" fmla="*/ 730626 h 1930776"/>
              <a:gd name="connsiteX2-315" fmla="*/ 603250 w 1261908"/>
              <a:gd name="connsiteY2-316" fmla="*/ 279776 h 1930776"/>
              <a:gd name="connsiteX3-317" fmla="*/ 996950 w 1261908"/>
              <a:gd name="connsiteY3-318" fmla="*/ 648076 h 1930776"/>
              <a:gd name="connsiteX4-319" fmla="*/ 228600 w 1261908"/>
              <a:gd name="connsiteY4-320" fmla="*/ 1721226 h 1930776"/>
              <a:gd name="connsiteX5-321" fmla="*/ 228600 w 1261908"/>
              <a:gd name="connsiteY5-322" fmla="*/ 1930776 h 1930776"/>
              <a:gd name="connsiteX6-323" fmla="*/ 1244600 w 1261908"/>
              <a:gd name="connsiteY6-324" fmla="*/ 1911726 h 1930776"/>
              <a:gd name="connsiteX7-325" fmla="*/ 1238250 w 1261908"/>
              <a:gd name="connsiteY7-326" fmla="*/ 1600576 h 1930776"/>
              <a:gd name="connsiteX8-327" fmla="*/ 1085850 w 1261908"/>
              <a:gd name="connsiteY8-328" fmla="*/ 1600576 h 1930776"/>
              <a:gd name="connsiteX9-329" fmla="*/ 977900 w 1261908"/>
              <a:gd name="connsiteY9-330" fmla="*/ 1683126 h 1930776"/>
              <a:gd name="connsiteX10-331" fmla="*/ 590550 w 1261908"/>
              <a:gd name="connsiteY10-332" fmla="*/ 1683126 h 1930776"/>
              <a:gd name="connsiteX11-333" fmla="*/ 1257300 w 1261908"/>
              <a:gd name="connsiteY11-334" fmla="*/ 730626 h 1930776"/>
              <a:gd name="connsiteX12-335" fmla="*/ 603250 w 1261908"/>
              <a:gd name="connsiteY12-336" fmla="*/ 376 h 1930776"/>
              <a:gd name="connsiteX13-337" fmla="*/ 0 w 1261908"/>
              <a:gd name="connsiteY13-338" fmla="*/ 730626 h 1930776"/>
              <a:gd name="connsiteX0-339" fmla="*/ 0 w 1257300"/>
              <a:gd name="connsiteY0-340" fmla="*/ 730626 h 1930776"/>
              <a:gd name="connsiteX1-341" fmla="*/ 260350 w 1257300"/>
              <a:gd name="connsiteY1-342" fmla="*/ 730626 h 1930776"/>
              <a:gd name="connsiteX2-343" fmla="*/ 603250 w 1257300"/>
              <a:gd name="connsiteY2-344" fmla="*/ 279776 h 1930776"/>
              <a:gd name="connsiteX3-345" fmla="*/ 996950 w 1257300"/>
              <a:gd name="connsiteY3-346" fmla="*/ 648076 h 1930776"/>
              <a:gd name="connsiteX4-347" fmla="*/ 228600 w 1257300"/>
              <a:gd name="connsiteY4-348" fmla="*/ 1721226 h 1930776"/>
              <a:gd name="connsiteX5-349" fmla="*/ 228600 w 1257300"/>
              <a:gd name="connsiteY5-350" fmla="*/ 1930776 h 1930776"/>
              <a:gd name="connsiteX6-351" fmla="*/ 1244600 w 1257300"/>
              <a:gd name="connsiteY6-352" fmla="*/ 1911726 h 1930776"/>
              <a:gd name="connsiteX7-353" fmla="*/ 1238250 w 1257300"/>
              <a:gd name="connsiteY7-354" fmla="*/ 1600576 h 1930776"/>
              <a:gd name="connsiteX8-355" fmla="*/ 1085850 w 1257300"/>
              <a:gd name="connsiteY8-356" fmla="*/ 1600576 h 1930776"/>
              <a:gd name="connsiteX9-357" fmla="*/ 977900 w 1257300"/>
              <a:gd name="connsiteY9-358" fmla="*/ 1683126 h 1930776"/>
              <a:gd name="connsiteX10-359" fmla="*/ 590550 w 1257300"/>
              <a:gd name="connsiteY10-360" fmla="*/ 1683126 h 1930776"/>
              <a:gd name="connsiteX11-361" fmla="*/ 1257300 w 1257300"/>
              <a:gd name="connsiteY11-362" fmla="*/ 730626 h 1930776"/>
              <a:gd name="connsiteX12-363" fmla="*/ 603250 w 1257300"/>
              <a:gd name="connsiteY12-364" fmla="*/ 376 h 1930776"/>
              <a:gd name="connsiteX13-365" fmla="*/ 0 w 1257300"/>
              <a:gd name="connsiteY13-366" fmla="*/ 730626 h 1930776"/>
              <a:gd name="connsiteX0-367" fmla="*/ 0 w 1257300"/>
              <a:gd name="connsiteY0-368" fmla="*/ 730626 h 1930776"/>
              <a:gd name="connsiteX1-369" fmla="*/ 260350 w 1257300"/>
              <a:gd name="connsiteY1-370" fmla="*/ 730626 h 1930776"/>
              <a:gd name="connsiteX2-371" fmla="*/ 603250 w 1257300"/>
              <a:gd name="connsiteY2-372" fmla="*/ 279776 h 1930776"/>
              <a:gd name="connsiteX3-373" fmla="*/ 996950 w 1257300"/>
              <a:gd name="connsiteY3-374" fmla="*/ 648076 h 1930776"/>
              <a:gd name="connsiteX4-375" fmla="*/ 63500 w 1257300"/>
              <a:gd name="connsiteY4-376" fmla="*/ 1727576 h 1930776"/>
              <a:gd name="connsiteX5-377" fmla="*/ 228600 w 1257300"/>
              <a:gd name="connsiteY5-378" fmla="*/ 1930776 h 1930776"/>
              <a:gd name="connsiteX6-379" fmla="*/ 1244600 w 1257300"/>
              <a:gd name="connsiteY6-380" fmla="*/ 1911726 h 1930776"/>
              <a:gd name="connsiteX7-381" fmla="*/ 1238250 w 1257300"/>
              <a:gd name="connsiteY7-382" fmla="*/ 1600576 h 1930776"/>
              <a:gd name="connsiteX8-383" fmla="*/ 1085850 w 1257300"/>
              <a:gd name="connsiteY8-384" fmla="*/ 1600576 h 1930776"/>
              <a:gd name="connsiteX9-385" fmla="*/ 977900 w 1257300"/>
              <a:gd name="connsiteY9-386" fmla="*/ 1683126 h 1930776"/>
              <a:gd name="connsiteX10-387" fmla="*/ 590550 w 1257300"/>
              <a:gd name="connsiteY10-388" fmla="*/ 1683126 h 1930776"/>
              <a:gd name="connsiteX11-389" fmla="*/ 1257300 w 1257300"/>
              <a:gd name="connsiteY11-390" fmla="*/ 730626 h 1930776"/>
              <a:gd name="connsiteX12-391" fmla="*/ 603250 w 1257300"/>
              <a:gd name="connsiteY12-392" fmla="*/ 376 h 1930776"/>
              <a:gd name="connsiteX13-393" fmla="*/ 0 w 1257300"/>
              <a:gd name="connsiteY13-394" fmla="*/ 730626 h 1930776"/>
              <a:gd name="connsiteX0-395" fmla="*/ 0 w 1257300"/>
              <a:gd name="connsiteY0-396" fmla="*/ 730626 h 1943476"/>
              <a:gd name="connsiteX1-397" fmla="*/ 260350 w 1257300"/>
              <a:gd name="connsiteY1-398" fmla="*/ 730626 h 1943476"/>
              <a:gd name="connsiteX2-399" fmla="*/ 603250 w 1257300"/>
              <a:gd name="connsiteY2-400" fmla="*/ 279776 h 1943476"/>
              <a:gd name="connsiteX3-401" fmla="*/ 996950 w 1257300"/>
              <a:gd name="connsiteY3-402" fmla="*/ 648076 h 1943476"/>
              <a:gd name="connsiteX4-403" fmla="*/ 63500 w 1257300"/>
              <a:gd name="connsiteY4-404" fmla="*/ 1727576 h 1943476"/>
              <a:gd name="connsiteX5-405" fmla="*/ 63500 w 1257300"/>
              <a:gd name="connsiteY5-406" fmla="*/ 1943476 h 1943476"/>
              <a:gd name="connsiteX6-407" fmla="*/ 1244600 w 1257300"/>
              <a:gd name="connsiteY6-408" fmla="*/ 1911726 h 1943476"/>
              <a:gd name="connsiteX7-409" fmla="*/ 1238250 w 1257300"/>
              <a:gd name="connsiteY7-410" fmla="*/ 1600576 h 1943476"/>
              <a:gd name="connsiteX8-411" fmla="*/ 1085850 w 1257300"/>
              <a:gd name="connsiteY8-412" fmla="*/ 1600576 h 1943476"/>
              <a:gd name="connsiteX9-413" fmla="*/ 977900 w 1257300"/>
              <a:gd name="connsiteY9-414" fmla="*/ 1683126 h 1943476"/>
              <a:gd name="connsiteX10-415" fmla="*/ 590550 w 1257300"/>
              <a:gd name="connsiteY10-416" fmla="*/ 1683126 h 1943476"/>
              <a:gd name="connsiteX11-417" fmla="*/ 1257300 w 1257300"/>
              <a:gd name="connsiteY11-418" fmla="*/ 730626 h 1943476"/>
              <a:gd name="connsiteX12-419" fmla="*/ 603250 w 1257300"/>
              <a:gd name="connsiteY12-420" fmla="*/ 376 h 1943476"/>
              <a:gd name="connsiteX13-421" fmla="*/ 0 w 1257300"/>
              <a:gd name="connsiteY13-422" fmla="*/ 730626 h 1943476"/>
              <a:gd name="connsiteX0-423" fmla="*/ 0 w 1262768"/>
              <a:gd name="connsiteY0-424" fmla="*/ 730626 h 1943476"/>
              <a:gd name="connsiteX1-425" fmla="*/ 260350 w 1262768"/>
              <a:gd name="connsiteY1-426" fmla="*/ 730626 h 1943476"/>
              <a:gd name="connsiteX2-427" fmla="*/ 603250 w 1262768"/>
              <a:gd name="connsiteY2-428" fmla="*/ 279776 h 1943476"/>
              <a:gd name="connsiteX3-429" fmla="*/ 996950 w 1262768"/>
              <a:gd name="connsiteY3-430" fmla="*/ 648076 h 1943476"/>
              <a:gd name="connsiteX4-431" fmla="*/ 63500 w 1262768"/>
              <a:gd name="connsiteY4-432" fmla="*/ 1727576 h 1943476"/>
              <a:gd name="connsiteX5-433" fmla="*/ 63500 w 1262768"/>
              <a:gd name="connsiteY5-434" fmla="*/ 1943476 h 1943476"/>
              <a:gd name="connsiteX6-435" fmla="*/ 1244600 w 1262768"/>
              <a:gd name="connsiteY6-436" fmla="*/ 1911726 h 1943476"/>
              <a:gd name="connsiteX7-437" fmla="*/ 1238250 w 1262768"/>
              <a:gd name="connsiteY7-438" fmla="*/ 1600576 h 1943476"/>
              <a:gd name="connsiteX8-439" fmla="*/ 1085850 w 1262768"/>
              <a:gd name="connsiteY8-440" fmla="*/ 1600576 h 1943476"/>
              <a:gd name="connsiteX9-441" fmla="*/ 977900 w 1262768"/>
              <a:gd name="connsiteY9-442" fmla="*/ 1683126 h 1943476"/>
              <a:gd name="connsiteX10-443" fmla="*/ 431800 w 1262768"/>
              <a:gd name="connsiteY10-444" fmla="*/ 1683126 h 1943476"/>
              <a:gd name="connsiteX11-445" fmla="*/ 1257300 w 1262768"/>
              <a:gd name="connsiteY11-446" fmla="*/ 730626 h 1943476"/>
              <a:gd name="connsiteX12-447" fmla="*/ 603250 w 1262768"/>
              <a:gd name="connsiteY12-448" fmla="*/ 376 h 1943476"/>
              <a:gd name="connsiteX13-449" fmla="*/ 0 w 1262768"/>
              <a:gd name="connsiteY13-450" fmla="*/ 730626 h 1943476"/>
              <a:gd name="connsiteX0-451" fmla="*/ 0 w 1262768"/>
              <a:gd name="connsiteY0-452" fmla="*/ 730626 h 1943476"/>
              <a:gd name="connsiteX1-453" fmla="*/ 260350 w 1262768"/>
              <a:gd name="connsiteY1-454" fmla="*/ 730626 h 1943476"/>
              <a:gd name="connsiteX2-455" fmla="*/ 603250 w 1262768"/>
              <a:gd name="connsiteY2-456" fmla="*/ 279776 h 1943476"/>
              <a:gd name="connsiteX3-457" fmla="*/ 996950 w 1262768"/>
              <a:gd name="connsiteY3-458" fmla="*/ 648076 h 1943476"/>
              <a:gd name="connsiteX4-459" fmla="*/ 63500 w 1262768"/>
              <a:gd name="connsiteY4-460" fmla="*/ 1727576 h 1943476"/>
              <a:gd name="connsiteX5-461" fmla="*/ 63500 w 1262768"/>
              <a:gd name="connsiteY5-462" fmla="*/ 1943476 h 1943476"/>
              <a:gd name="connsiteX6-463" fmla="*/ 1244600 w 1262768"/>
              <a:gd name="connsiteY6-464" fmla="*/ 1911726 h 1943476"/>
              <a:gd name="connsiteX7-465" fmla="*/ 1238250 w 1262768"/>
              <a:gd name="connsiteY7-466" fmla="*/ 1600576 h 1943476"/>
              <a:gd name="connsiteX8-467" fmla="*/ 1085850 w 1262768"/>
              <a:gd name="connsiteY8-468" fmla="*/ 1600576 h 1943476"/>
              <a:gd name="connsiteX9-469" fmla="*/ 977900 w 1262768"/>
              <a:gd name="connsiteY9-470" fmla="*/ 1683126 h 1943476"/>
              <a:gd name="connsiteX10-471" fmla="*/ 431800 w 1262768"/>
              <a:gd name="connsiteY10-472" fmla="*/ 1683126 h 1943476"/>
              <a:gd name="connsiteX11-473" fmla="*/ 1257300 w 1262768"/>
              <a:gd name="connsiteY11-474" fmla="*/ 730626 h 1943476"/>
              <a:gd name="connsiteX12-475" fmla="*/ 603250 w 1262768"/>
              <a:gd name="connsiteY12-476" fmla="*/ 376 h 1943476"/>
              <a:gd name="connsiteX13-477" fmla="*/ 0 w 1262768"/>
              <a:gd name="connsiteY13-478" fmla="*/ 730626 h 1943476"/>
              <a:gd name="connsiteX0-479" fmla="*/ 0 w 1262768"/>
              <a:gd name="connsiteY0-480" fmla="*/ 730626 h 1943476"/>
              <a:gd name="connsiteX1-481" fmla="*/ 260350 w 1262768"/>
              <a:gd name="connsiteY1-482" fmla="*/ 730626 h 1943476"/>
              <a:gd name="connsiteX2-483" fmla="*/ 603250 w 1262768"/>
              <a:gd name="connsiteY2-484" fmla="*/ 279776 h 1943476"/>
              <a:gd name="connsiteX3-485" fmla="*/ 996950 w 1262768"/>
              <a:gd name="connsiteY3-486" fmla="*/ 648076 h 1943476"/>
              <a:gd name="connsiteX4-487" fmla="*/ 63500 w 1262768"/>
              <a:gd name="connsiteY4-488" fmla="*/ 1727576 h 1943476"/>
              <a:gd name="connsiteX5-489" fmla="*/ 63500 w 1262768"/>
              <a:gd name="connsiteY5-490" fmla="*/ 1943476 h 1943476"/>
              <a:gd name="connsiteX6-491" fmla="*/ 1244600 w 1262768"/>
              <a:gd name="connsiteY6-492" fmla="*/ 1911726 h 1943476"/>
              <a:gd name="connsiteX7-493" fmla="*/ 1238250 w 1262768"/>
              <a:gd name="connsiteY7-494" fmla="*/ 1600576 h 1943476"/>
              <a:gd name="connsiteX8-495" fmla="*/ 1085850 w 1262768"/>
              <a:gd name="connsiteY8-496" fmla="*/ 1600576 h 1943476"/>
              <a:gd name="connsiteX9-497" fmla="*/ 977900 w 1262768"/>
              <a:gd name="connsiteY9-498" fmla="*/ 1683126 h 1943476"/>
              <a:gd name="connsiteX10-499" fmla="*/ 431800 w 1262768"/>
              <a:gd name="connsiteY10-500" fmla="*/ 1683126 h 1943476"/>
              <a:gd name="connsiteX11-501" fmla="*/ 1257300 w 1262768"/>
              <a:gd name="connsiteY11-502" fmla="*/ 730626 h 1943476"/>
              <a:gd name="connsiteX12-503" fmla="*/ 603250 w 1262768"/>
              <a:gd name="connsiteY12-504" fmla="*/ 376 h 1943476"/>
              <a:gd name="connsiteX13-505" fmla="*/ 0 w 1262768"/>
              <a:gd name="connsiteY13-506" fmla="*/ 730626 h 1943476"/>
              <a:gd name="connsiteX0-507" fmla="*/ 0 w 1262768"/>
              <a:gd name="connsiteY0-508" fmla="*/ 730626 h 1943476"/>
              <a:gd name="connsiteX1-509" fmla="*/ 260350 w 1262768"/>
              <a:gd name="connsiteY1-510" fmla="*/ 730626 h 1943476"/>
              <a:gd name="connsiteX2-511" fmla="*/ 603250 w 1262768"/>
              <a:gd name="connsiteY2-512" fmla="*/ 279776 h 1943476"/>
              <a:gd name="connsiteX3-513" fmla="*/ 996950 w 1262768"/>
              <a:gd name="connsiteY3-514" fmla="*/ 648076 h 1943476"/>
              <a:gd name="connsiteX4-515" fmla="*/ 63500 w 1262768"/>
              <a:gd name="connsiteY4-516" fmla="*/ 1727576 h 1943476"/>
              <a:gd name="connsiteX5-517" fmla="*/ 63500 w 1262768"/>
              <a:gd name="connsiteY5-518" fmla="*/ 1943476 h 1943476"/>
              <a:gd name="connsiteX6-519" fmla="*/ 1244600 w 1262768"/>
              <a:gd name="connsiteY6-520" fmla="*/ 1911726 h 1943476"/>
              <a:gd name="connsiteX7-521" fmla="*/ 1238250 w 1262768"/>
              <a:gd name="connsiteY7-522" fmla="*/ 1600576 h 1943476"/>
              <a:gd name="connsiteX8-523" fmla="*/ 1085850 w 1262768"/>
              <a:gd name="connsiteY8-524" fmla="*/ 1600576 h 1943476"/>
              <a:gd name="connsiteX9-525" fmla="*/ 977900 w 1262768"/>
              <a:gd name="connsiteY9-526" fmla="*/ 1683126 h 1943476"/>
              <a:gd name="connsiteX10-527" fmla="*/ 431800 w 1262768"/>
              <a:gd name="connsiteY10-528" fmla="*/ 1683126 h 1943476"/>
              <a:gd name="connsiteX11-529" fmla="*/ 1257300 w 1262768"/>
              <a:gd name="connsiteY11-530" fmla="*/ 730626 h 1943476"/>
              <a:gd name="connsiteX12-531" fmla="*/ 603250 w 1262768"/>
              <a:gd name="connsiteY12-532" fmla="*/ 376 h 1943476"/>
              <a:gd name="connsiteX13-533" fmla="*/ 0 w 1262768"/>
              <a:gd name="connsiteY13-534" fmla="*/ 730626 h 1943476"/>
              <a:gd name="connsiteX0-535" fmla="*/ 0 w 1262768"/>
              <a:gd name="connsiteY0-536" fmla="*/ 730626 h 1943476"/>
              <a:gd name="connsiteX1-537" fmla="*/ 260350 w 1262768"/>
              <a:gd name="connsiteY1-538" fmla="*/ 730626 h 1943476"/>
              <a:gd name="connsiteX2-539" fmla="*/ 603250 w 1262768"/>
              <a:gd name="connsiteY2-540" fmla="*/ 279776 h 1943476"/>
              <a:gd name="connsiteX3-541" fmla="*/ 996950 w 1262768"/>
              <a:gd name="connsiteY3-542" fmla="*/ 648076 h 1943476"/>
              <a:gd name="connsiteX4-543" fmla="*/ 63500 w 1262768"/>
              <a:gd name="connsiteY4-544" fmla="*/ 1727576 h 1943476"/>
              <a:gd name="connsiteX5-545" fmla="*/ 63500 w 1262768"/>
              <a:gd name="connsiteY5-546" fmla="*/ 1943476 h 1943476"/>
              <a:gd name="connsiteX6-547" fmla="*/ 1244600 w 1262768"/>
              <a:gd name="connsiteY6-548" fmla="*/ 1911726 h 1943476"/>
              <a:gd name="connsiteX7-549" fmla="*/ 1238250 w 1262768"/>
              <a:gd name="connsiteY7-550" fmla="*/ 1600576 h 1943476"/>
              <a:gd name="connsiteX8-551" fmla="*/ 1085850 w 1262768"/>
              <a:gd name="connsiteY8-552" fmla="*/ 1600576 h 1943476"/>
              <a:gd name="connsiteX9-553" fmla="*/ 977900 w 1262768"/>
              <a:gd name="connsiteY9-554" fmla="*/ 1683126 h 1943476"/>
              <a:gd name="connsiteX10-555" fmla="*/ 431800 w 1262768"/>
              <a:gd name="connsiteY10-556" fmla="*/ 1683126 h 1943476"/>
              <a:gd name="connsiteX11-557" fmla="*/ 1257300 w 1262768"/>
              <a:gd name="connsiteY11-558" fmla="*/ 730626 h 1943476"/>
              <a:gd name="connsiteX12-559" fmla="*/ 603250 w 1262768"/>
              <a:gd name="connsiteY12-560" fmla="*/ 376 h 1943476"/>
              <a:gd name="connsiteX13-561" fmla="*/ 0 w 1262768"/>
              <a:gd name="connsiteY13-562" fmla="*/ 730626 h 1943476"/>
              <a:gd name="connsiteX0-563" fmla="*/ 0 w 1262768"/>
              <a:gd name="connsiteY0-564" fmla="*/ 730626 h 1943476"/>
              <a:gd name="connsiteX1-565" fmla="*/ 260350 w 1262768"/>
              <a:gd name="connsiteY1-566" fmla="*/ 730626 h 1943476"/>
              <a:gd name="connsiteX2-567" fmla="*/ 603250 w 1262768"/>
              <a:gd name="connsiteY2-568" fmla="*/ 279776 h 1943476"/>
              <a:gd name="connsiteX3-569" fmla="*/ 996950 w 1262768"/>
              <a:gd name="connsiteY3-570" fmla="*/ 648076 h 1943476"/>
              <a:gd name="connsiteX4-571" fmla="*/ 63500 w 1262768"/>
              <a:gd name="connsiteY4-572" fmla="*/ 1727576 h 1943476"/>
              <a:gd name="connsiteX5-573" fmla="*/ 63500 w 1262768"/>
              <a:gd name="connsiteY5-574" fmla="*/ 1943476 h 1943476"/>
              <a:gd name="connsiteX6-575" fmla="*/ 1244600 w 1262768"/>
              <a:gd name="connsiteY6-576" fmla="*/ 1911726 h 1943476"/>
              <a:gd name="connsiteX7-577" fmla="*/ 1238250 w 1262768"/>
              <a:gd name="connsiteY7-578" fmla="*/ 1600576 h 1943476"/>
              <a:gd name="connsiteX8-579" fmla="*/ 1085850 w 1262768"/>
              <a:gd name="connsiteY8-580" fmla="*/ 1600576 h 1943476"/>
              <a:gd name="connsiteX9-581" fmla="*/ 977900 w 1262768"/>
              <a:gd name="connsiteY9-582" fmla="*/ 1683126 h 1943476"/>
              <a:gd name="connsiteX10-583" fmla="*/ 431800 w 1262768"/>
              <a:gd name="connsiteY10-584" fmla="*/ 1683126 h 1943476"/>
              <a:gd name="connsiteX11-585" fmla="*/ 1257300 w 1262768"/>
              <a:gd name="connsiteY11-586" fmla="*/ 730626 h 1943476"/>
              <a:gd name="connsiteX12-587" fmla="*/ 603250 w 1262768"/>
              <a:gd name="connsiteY12-588" fmla="*/ 376 h 1943476"/>
              <a:gd name="connsiteX13-589" fmla="*/ 0 w 1262768"/>
              <a:gd name="connsiteY13-590" fmla="*/ 730626 h 1943476"/>
              <a:gd name="connsiteX0-591" fmla="*/ 0 w 1262768"/>
              <a:gd name="connsiteY0-592" fmla="*/ 730626 h 1943476"/>
              <a:gd name="connsiteX1-593" fmla="*/ 260350 w 1262768"/>
              <a:gd name="connsiteY1-594" fmla="*/ 730626 h 1943476"/>
              <a:gd name="connsiteX2-595" fmla="*/ 603250 w 1262768"/>
              <a:gd name="connsiteY2-596" fmla="*/ 279776 h 1943476"/>
              <a:gd name="connsiteX3-597" fmla="*/ 996950 w 1262768"/>
              <a:gd name="connsiteY3-598" fmla="*/ 648076 h 1943476"/>
              <a:gd name="connsiteX4-599" fmla="*/ 63500 w 1262768"/>
              <a:gd name="connsiteY4-600" fmla="*/ 1727576 h 1943476"/>
              <a:gd name="connsiteX5-601" fmla="*/ 63500 w 1262768"/>
              <a:gd name="connsiteY5-602" fmla="*/ 1943476 h 1943476"/>
              <a:gd name="connsiteX6-603" fmla="*/ 1244600 w 1262768"/>
              <a:gd name="connsiteY6-604" fmla="*/ 1911726 h 1943476"/>
              <a:gd name="connsiteX7-605" fmla="*/ 1238250 w 1262768"/>
              <a:gd name="connsiteY7-606" fmla="*/ 1600576 h 1943476"/>
              <a:gd name="connsiteX8-607" fmla="*/ 1085850 w 1262768"/>
              <a:gd name="connsiteY8-608" fmla="*/ 1600576 h 1943476"/>
              <a:gd name="connsiteX9-609" fmla="*/ 977900 w 1262768"/>
              <a:gd name="connsiteY9-610" fmla="*/ 1683126 h 1943476"/>
              <a:gd name="connsiteX10-611" fmla="*/ 431800 w 1262768"/>
              <a:gd name="connsiteY10-612" fmla="*/ 1683126 h 1943476"/>
              <a:gd name="connsiteX11-613" fmla="*/ 1257300 w 1262768"/>
              <a:gd name="connsiteY11-614" fmla="*/ 730626 h 1943476"/>
              <a:gd name="connsiteX12-615" fmla="*/ 603250 w 1262768"/>
              <a:gd name="connsiteY12-616" fmla="*/ 376 h 1943476"/>
              <a:gd name="connsiteX13-617" fmla="*/ 0 w 1262768"/>
              <a:gd name="connsiteY13-618" fmla="*/ 730626 h 19434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1262768" h="1943476">
                <a:moveTo>
                  <a:pt x="0" y="730626"/>
                </a:moveTo>
                <a:lnTo>
                  <a:pt x="260350" y="730626"/>
                </a:lnTo>
                <a:cubicBezTo>
                  <a:pt x="247650" y="292476"/>
                  <a:pt x="429683" y="293534"/>
                  <a:pt x="603250" y="279776"/>
                </a:cubicBezTo>
                <a:cubicBezTo>
                  <a:pt x="776817" y="266018"/>
                  <a:pt x="1029758" y="355976"/>
                  <a:pt x="996950" y="648076"/>
                </a:cubicBezTo>
                <a:cubicBezTo>
                  <a:pt x="964142" y="940176"/>
                  <a:pt x="313267" y="1393143"/>
                  <a:pt x="63500" y="1727576"/>
                </a:cubicBezTo>
                <a:lnTo>
                  <a:pt x="63500" y="1943476"/>
                </a:lnTo>
                <a:lnTo>
                  <a:pt x="1244600" y="1911726"/>
                </a:lnTo>
                <a:lnTo>
                  <a:pt x="1238250" y="1600576"/>
                </a:lnTo>
                <a:lnTo>
                  <a:pt x="1085850" y="1600576"/>
                </a:lnTo>
                <a:lnTo>
                  <a:pt x="977900" y="1683126"/>
                </a:lnTo>
                <a:cubicBezTo>
                  <a:pt x="795867" y="1683126"/>
                  <a:pt x="607483" y="1708526"/>
                  <a:pt x="431800" y="1683126"/>
                </a:cubicBezTo>
                <a:cubicBezTo>
                  <a:pt x="742950" y="1365626"/>
                  <a:pt x="1228725" y="1055534"/>
                  <a:pt x="1257300" y="730626"/>
                </a:cubicBezTo>
                <a:cubicBezTo>
                  <a:pt x="1285875" y="405718"/>
                  <a:pt x="1221317" y="15193"/>
                  <a:pt x="603250" y="376"/>
                </a:cubicBezTo>
                <a:cubicBezTo>
                  <a:pt x="-14817" y="-14441"/>
                  <a:pt x="48683" y="411009"/>
                  <a:pt x="0" y="730626"/>
                </a:cubicBezTo>
                <a:close/>
              </a:path>
            </a:pathLst>
          </a:custGeom>
          <a:solidFill>
            <a:srgbClr val="29C3CD"/>
          </a:solid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2" name="任意多边形 51"/>
          <p:cNvSpPr/>
          <p:nvPr/>
        </p:nvSpPr>
        <p:spPr>
          <a:xfrm>
            <a:off x="1663830" y="2822627"/>
            <a:ext cx="254203" cy="527166"/>
          </a:xfrm>
          <a:custGeom>
            <a:avLst/>
            <a:gdLst>
              <a:gd name="connsiteX0" fmla="*/ 0 w 1120140"/>
              <a:gd name="connsiteY0" fmla="*/ 0 h 2164080"/>
              <a:gd name="connsiteX1" fmla="*/ 0 w 1120140"/>
              <a:gd name="connsiteY1" fmla="*/ 236220 h 2164080"/>
              <a:gd name="connsiteX2" fmla="*/ 967740 w 1120140"/>
              <a:gd name="connsiteY2" fmla="*/ 236220 h 2164080"/>
              <a:gd name="connsiteX3" fmla="*/ 45720 w 1120140"/>
              <a:gd name="connsiteY3" fmla="*/ 861060 h 2164080"/>
              <a:gd name="connsiteX4" fmla="*/ 45720 w 1120140"/>
              <a:gd name="connsiteY4" fmla="*/ 1043940 h 2164080"/>
              <a:gd name="connsiteX5" fmla="*/ 792480 w 1120140"/>
              <a:gd name="connsiteY5" fmla="*/ 1043940 h 2164080"/>
              <a:gd name="connsiteX6" fmla="*/ 60960 w 1120140"/>
              <a:gd name="connsiteY6" fmla="*/ 2049780 h 2164080"/>
              <a:gd name="connsiteX7" fmla="*/ 274320 w 1120140"/>
              <a:gd name="connsiteY7" fmla="*/ 2164080 h 2164080"/>
              <a:gd name="connsiteX8" fmla="*/ 1013460 w 1120140"/>
              <a:gd name="connsiteY8" fmla="*/ 1112520 h 2164080"/>
              <a:gd name="connsiteX9" fmla="*/ 1013460 w 1120140"/>
              <a:gd name="connsiteY9" fmla="*/ 883920 h 2164080"/>
              <a:gd name="connsiteX10" fmla="*/ 381000 w 1120140"/>
              <a:gd name="connsiteY10" fmla="*/ 883920 h 2164080"/>
              <a:gd name="connsiteX11" fmla="*/ 1120140 w 1120140"/>
              <a:gd name="connsiteY11" fmla="*/ 335280 h 2164080"/>
              <a:gd name="connsiteX12" fmla="*/ 1120140 w 1120140"/>
              <a:gd name="connsiteY12" fmla="*/ 7620 h 2164080"/>
              <a:gd name="connsiteX13" fmla="*/ 0 w 1120140"/>
              <a:gd name="connsiteY13" fmla="*/ 0 h 2164080"/>
              <a:gd name="connsiteX0-1" fmla="*/ 0 w 1120140"/>
              <a:gd name="connsiteY0-2" fmla="*/ 0 h 2164080"/>
              <a:gd name="connsiteX1-3" fmla="*/ 0 w 1120140"/>
              <a:gd name="connsiteY1-4" fmla="*/ 236220 h 2164080"/>
              <a:gd name="connsiteX2-5" fmla="*/ 922020 w 1120140"/>
              <a:gd name="connsiteY2-6" fmla="*/ 236220 h 2164080"/>
              <a:gd name="connsiteX3-7" fmla="*/ 45720 w 1120140"/>
              <a:gd name="connsiteY3-8" fmla="*/ 861060 h 2164080"/>
              <a:gd name="connsiteX4-9" fmla="*/ 45720 w 1120140"/>
              <a:gd name="connsiteY4-10" fmla="*/ 1043940 h 2164080"/>
              <a:gd name="connsiteX5-11" fmla="*/ 792480 w 1120140"/>
              <a:gd name="connsiteY5-12" fmla="*/ 1043940 h 2164080"/>
              <a:gd name="connsiteX6-13" fmla="*/ 60960 w 1120140"/>
              <a:gd name="connsiteY6-14" fmla="*/ 2049780 h 2164080"/>
              <a:gd name="connsiteX7-15" fmla="*/ 274320 w 1120140"/>
              <a:gd name="connsiteY7-16" fmla="*/ 2164080 h 2164080"/>
              <a:gd name="connsiteX8-17" fmla="*/ 1013460 w 1120140"/>
              <a:gd name="connsiteY8-18" fmla="*/ 1112520 h 2164080"/>
              <a:gd name="connsiteX9-19" fmla="*/ 1013460 w 1120140"/>
              <a:gd name="connsiteY9-20" fmla="*/ 883920 h 2164080"/>
              <a:gd name="connsiteX10-21" fmla="*/ 381000 w 1120140"/>
              <a:gd name="connsiteY10-22" fmla="*/ 883920 h 2164080"/>
              <a:gd name="connsiteX11-23" fmla="*/ 1120140 w 1120140"/>
              <a:gd name="connsiteY11-24" fmla="*/ 335280 h 2164080"/>
              <a:gd name="connsiteX12-25" fmla="*/ 1120140 w 1120140"/>
              <a:gd name="connsiteY12-26" fmla="*/ 7620 h 2164080"/>
              <a:gd name="connsiteX13-27" fmla="*/ 0 w 1120140"/>
              <a:gd name="connsiteY13-28" fmla="*/ 0 h 2164080"/>
              <a:gd name="connsiteX0-29" fmla="*/ 7620 w 1127760"/>
              <a:gd name="connsiteY0-30" fmla="*/ 0 h 2164080"/>
              <a:gd name="connsiteX1-31" fmla="*/ 0 w 1127760"/>
              <a:gd name="connsiteY1-32" fmla="*/ 213360 h 2164080"/>
              <a:gd name="connsiteX2-33" fmla="*/ 929640 w 1127760"/>
              <a:gd name="connsiteY2-34" fmla="*/ 236220 h 2164080"/>
              <a:gd name="connsiteX3-35" fmla="*/ 53340 w 1127760"/>
              <a:gd name="connsiteY3-36" fmla="*/ 861060 h 2164080"/>
              <a:gd name="connsiteX4-37" fmla="*/ 53340 w 1127760"/>
              <a:gd name="connsiteY4-38" fmla="*/ 1043940 h 2164080"/>
              <a:gd name="connsiteX5-39" fmla="*/ 800100 w 1127760"/>
              <a:gd name="connsiteY5-40" fmla="*/ 1043940 h 2164080"/>
              <a:gd name="connsiteX6-41" fmla="*/ 68580 w 1127760"/>
              <a:gd name="connsiteY6-42" fmla="*/ 2049780 h 2164080"/>
              <a:gd name="connsiteX7-43" fmla="*/ 281940 w 1127760"/>
              <a:gd name="connsiteY7-44" fmla="*/ 2164080 h 2164080"/>
              <a:gd name="connsiteX8-45" fmla="*/ 1021080 w 1127760"/>
              <a:gd name="connsiteY8-46" fmla="*/ 1112520 h 2164080"/>
              <a:gd name="connsiteX9-47" fmla="*/ 1021080 w 1127760"/>
              <a:gd name="connsiteY9-48" fmla="*/ 883920 h 2164080"/>
              <a:gd name="connsiteX10-49" fmla="*/ 388620 w 1127760"/>
              <a:gd name="connsiteY10-50" fmla="*/ 883920 h 2164080"/>
              <a:gd name="connsiteX11-51" fmla="*/ 1127760 w 1127760"/>
              <a:gd name="connsiteY11-52" fmla="*/ 335280 h 2164080"/>
              <a:gd name="connsiteX12-53" fmla="*/ 1127760 w 1127760"/>
              <a:gd name="connsiteY12-54" fmla="*/ 7620 h 2164080"/>
              <a:gd name="connsiteX13-55" fmla="*/ 7620 w 1127760"/>
              <a:gd name="connsiteY13-56" fmla="*/ 0 h 2164080"/>
              <a:gd name="connsiteX0-57" fmla="*/ 7620 w 1127760"/>
              <a:gd name="connsiteY0-58" fmla="*/ 0 h 2164080"/>
              <a:gd name="connsiteX1-59" fmla="*/ 0 w 1127760"/>
              <a:gd name="connsiteY1-60" fmla="*/ 213360 h 2164080"/>
              <a:gd name="connsiteX2-61" fmla="*/ 914400 w 1127760"/>
              <a:gd name="connsiteY2-62" fmla="*/ 190500 h 2164080"/>
              <a:gd name="connsiteX3-63" fmla="*/ 53340 w 1127760"/>
              <a:gd name="connsiteY3-64" fmla="*/ 861060 h 2164080"/>
              <a:gd name="connsiteX4-65" fmla="*/ 53340 w 1127760"/>
              <a:gd name="connsiteY4-66" fmla="*/ 1043940 h 2164080"/>
              <a:gd name="connsiteX5-67" fmla="*/ 800100 w 1127760"/>
              <a:gd name="connsiteY5-68" fmla="*/ 1043940 h 2164080"/>
              <a:gd name="connsiteX6-69" fmla="*/ 68580 w 1127760"/>
              <a:gd name="connsiteY6-70" fmla="*/ 2049780 h 2164080"/>
              <a:gd name="connsiteX7-71" fmla="*/ 281940 w 1127760"/>
              <a:gd name="connsiteY7-72" fmla="*/ 2164080 h 2164080"/>
              <a:gd name="connsiteX8-73" fmla="*/ 1021080 w 1127760"/>
              <a:gd name="connsiteY8-74" fmla="*/ 1112520 h 2164080"/>
              <a:gd name="connsiteX9-75" fmla="*/ 1021080 w 1127760"/>
              <a:gd name="connsiteY9-76" fmla="*/ 883920 h 2164080"/>
              <a:gd name="connsiteX10-77" fmla="*/ 388620 w 1127760"/>
              <a:gd name="connsiteY10-78" fmla="*/ 883920 h 2164080"/>
              <a:gd name="connsiteX11-79" fmla="*/ 1127760 w 1127760"/>
              <a:gd name="connsiteY11-80" fmla="*/ 335280 h 2164080"/>
              <a:gd name="connsiteX12-81" fmla="*/ 1127760 w 1127760"/>
              <a:gd name="connsiteY12-82" fmla="*/ 7620 h 2164080"/>
              <a:gd name="connsiteX13-83" fmla="*/ 7620 w 1127760"/>
              <a:gd name="connsiteY13-84" fmla="*/ 0 h 2164080"/>
              <a:gd name="connsiteX0-85" fmla="*/ 7620 w 1188720"/>
              <a:gd name="connsiteY0-86" fmla="*/ 0 h 2164080"/>
              <a:gd name="connsiteX1-87" fmla="*/ 0 w 1188720"/>
              <a:gd name="connsiteY1-88" fmla="*/ 213360 h 2164080"/>
              <a:gd name="connsiteX2-89" fmla="*/ 914400 w 1188720"/>
              <a:gd name="connsiteY2-90" fmla="*/ 190500 h 2164080"/>
              <a:gd name="connsiteX3-91" fmla="*/ 53340 w 1188720"/>
              <a:gd name="connsiteY3-92" fmla="*/ 861060 h 2164080"/>
              <a:gd name="connsiteX4-93" fmla="*/ 53340 w 1188720"/>
              <a:gd name="connsiteY4-94" fmla="*/ 1043940 h 2164080"/>
              <a:gd name="connsiteX5-95" fmla="*/ 800100 w 1188720"/>
              <a:gd name="connsiteY5-96" fmla="*/ 1043940 h 2164080"/>
              <a:gd name="connsiteX6-97" fmla="*/ 68580 w 1188720"/>
              <a:gd name="connsiteY6-98" fmla="*/ 2049780 h 2164080"/>
              <a:gd name="connsiteX7-99" fmla="*/ 281940 w 1188720"/>
              <a:gd name="connsiteY7-100" fmla="*/ 2164080 h 2164080"/>
              <a:gd name="connsiteX8-101" fmla="*/ 1021080 w 1188720"/>
              <a:gd name="connsiteY8-102" fmla="*/ 1112520 h 2164080"/>
              <a:gd name="connsiteX9-103" fmla="*/ 1021080 w 1188720"/>
              <a:gd name="connsiteY9-104" fmla="*/ 883920 h 2164080"/>
              <a:gd name="connsiteX10-105" fmla="*/ 388620 w 1188720"/>
              <a:gd name="connsiteY10-106" fmla="*/ 883920 h 2164080"/>
              <a:gd name="connsiteX11-107" fmla="*/ 1127760 w 1188720"/>
              <a:gd name="connsiteY11-108" fmla="*/ 335280 h 2164080"/>
              <a:gd name="connsiteX12-109" fmla="*/ 1127760 w 1188720"/>
              <a:gd name="connsiteY12-110" fmla="*/ 7620 h 2164080"/>
              <a:gd name="connsiteX13-111" fmla="*/ 7620 w 1188720"/>
              <a:gd name="connsiteY13-112" fmla="*/ 0 h 2164080"/>
              <a:gd name="connsiteX0-113" fmla="*/ 7620 w 1188720"/>
              <a:gd name="connsiteY0-114" fmla="*/ 0 h 2164080"/>
              <a:gd name="connsiteX1-115" fmla="*/ 0 w 1188720"/>
              <a:gd name="connsiteY1-116" fmla="*/ 213360 h 2164080"/>
              <a:gd name="connsiteX2-117" fmla="*/ 914400 w 1188720"/>
              <a:gd name="connsiteY2-118" fmla="*/ 190500 h 2164080"/>
              <a:gd name="connsiteX3-119" fmla="*/ 53340 w 1188720"/>
              <a:gd name="connsiteY3-120" fmla="*/ 861060 h 2164080"/>
              <a:gd name="connsiteX4-121" fmla="*/ 53340 w 1188720"/>
              <a:gd name="connsiteY4-122" fmla="*/ 1043940 h 2164080"/>
              <a:gd name="connsiteX5-123" fmla="*/ 800100 w 1188720"/>
              <a:gd name="connsiteY5-124" fmla="*/ 1043940 h 2164080"/>
              <a:gd name="connsiteX6-125" fmla="*/ 68580 w 1188720"/>
              <a:gd name="connsiteY6-126" fmla="*/ 2049780 h 2164080"/>
              <a:gd name="connsiteX7-127" fmla="*/ 281940 w 1188720"/>
              <a:gd name="connsiteY7-128" fmla="*/ 2164080 h 2164080"/>
              <a:gd name="connsiteX8-129" fmla="*/ 1021080 w 1188720"/>
              <a:gd name="connsiteY8-130" fmla="*/ 1112520 h 2164080"/>
              <a:gd name="connsiteX9-131" fmla="*/ 1021080 w 1188720"/>
              <a:gd name="connsiteY9-132" fmla="*/ 883920 h 2164080"/>
              <a:gd name="connsiteX10-133" fmla="*/ 388620 w 1188720"/>
              <a:gd name="connsiteY10-134" fmla="*/ 883920 h 2164080"/>
              <a:gd name="connsiteX11-135" fmla="*/ 1127760 w 1188720"/>
              <a:gd name="connsiteY11-136" fmla="*/ 335280 h 2164080"/>
              <a:gd name="connsiteX12-137" fmla="*/ 1127760 w 1188720"/>
              <a:gd name="connsiteY12-138" fmla="*/ 7620 h 2164080"/>
              <a:gd name="connsiteX13-139" fmla="*/ 7620 w 1188720"/>
              <a:gd name="connsiteY13-140" fmla="*/ 0 h 2164080"/>
              <a:gd name="connsiteX0-141" fmla="*/ 7620 w 1188720"/>
              <a:gd name="connsiteY0-142" fmla="*/ 0 h 2164080"/>
              <a:gd name="connsiteX1-143" fmla="*/ 0 w 1188720"/>
              <a:gd name="connsiteY1-144" fmla="*/ 213360 h 2164080"/>
              <a:gd name="connsiteX2-145" fmla="*/ 914400 w 1188720"/>
              <a:gd name="connsiteY2-146" fmla="*/ 190500 h 2164080"/>
              <a:gd name="connsiteX3-147" fmla="*/ 53340 w 1188720"/>
              <a:gd name="connsiteY3-148" fmla="*/ 861060 h 2164080"/>
              <a:gd name="connsiteX4-149" fmla="*/ 53340 w 1188720"/>
              <a:gd name="connsiteY4-150" fmla="*/ 1043940 h 2164080"/>
              <a:gd name="connsiteX5-151" fmla="*/ 800100 w 1188720"/>
              <a:gd name="connsiteY5-152" fmla="*/ 1043940 h 2164080"/>
              <a:gd name="connsiteX6-153" fmla="*/ 68580 w 1188720"/>
              <a:gd name="connsiteY6-154" fmla="*/ 2049780 h 2164080"/>
              <a:gd name="connsiteX7-155" fmla="*/ 281940 w 1188720"/>
              <a:gd name="connsiteY7-156" fmla="*/ 2164080 h 2164080"/>
              <a:gd name="connsiteX8-157" fmla="*/ 1021080 w 1188720"/>
              <a:gd name="connsiteY8-158" fmla="*/ 1112520 h 2164080"/>
              <a:gd name="connsiteX9-159" fmla="*/ 1021080 w 1188720"/>
              <a:gd name="connsiteY9-160" fmla="*/ 883920 h 2164080"/>
              <a:gd name="connsiteX10-161" fmla="*/ 388620 w 1188720"/>
              <a:gd name="connsiteY10-162" fmla="*/ 883920 h 2164080"/>
              <a:gd name="connsiteX11-163" fmla="*/ 1127760 w 1188720"/>
              <a:gd name="connsiteY11-164" fmla="*/ 335280 h 2164080"/>
              <a:gd name="connsiteX12-165" fmla="*/ 1127760 w 1188720"/>
              <a:gd name="connsiteY12-166" fmla="*/ 7620 h 2164080"/>
              <a:gd name="connsiteX13-167" fmla="*/ 7620 w 1188720"/>
              <a:gd name="connsiteY13-168" fmla="*/ 0 h 2164080"/>
              <a:gd name="connsiteX0-169" fmla="*/ 7620 w 1188720"/>
              <a:gd name="connsiteY0-170" fmla="*/ 0 h 2164080"/>
              <a:gd name="connsiteX1-171" fmla="*/ 0 w 1188720"/>
              <a:gd name="connsiteY1-172" fmla="*/ 213360 h 2164080"/>
              <a:gd name="connsiteX2-173" fmla="*/ 914400 w 1188720"/>
              <a:gd name="connsiteY2-174" fmla="*/ 190500 h 2164080"/>
              <a:gd name="connsiteX3-175" fmla="*/ 53340 w 1188720"/>
              <a:gd name="connsiteY3-176" fmla="*/ 861060 h 2164080"/>
              <a:gd name="connsiteX4-177" fmla="*/ 53340 w 1188720"/>
              <a:gd name="connsiteY4-178" fmla="*/ 1043940 h 2164080"/>
              <a:gd name="connsiteX5-179" fmla="*/ 800100 w 1188720"/>
              <a:gd name="connsiteY5-180" fmla="*/ 1043940 h 2164080"/>
              <a:gd name="connsiteX6-181" fmla="*/ 68580 w 1188720"/>
              <a:gd name="connsiteY6-182" fmla="*/ 2049780 h 2164080"/>
              <a:gd name="connsiteX7-183" fmla="*/ 281940 w 1188720"/>
              <a:gd name="connsiteY7-184" fmla="*/ 2164080 h 2164080"/>
              <a:gd name="connsiteX8-185" fmla="*/ 1021080 w 1188720"/>
              <a:gd name="connsiteY8-186" fmla="*/ 1112520 h 2164080"/>
              <a:gd name="connsiteX9-187" fmla="*/ 1021080 w 1188720"/>
              <a:gd name="connsiteY9-188" fmla="*/ 883920 h 2164080"/>
              <a:gd name="connsiteX10-189" fmla="*/ 388620 w 1188720"/>
              <a:gd name="connsiteY10-190" fmla="*/ 883920 h 2164080"/>
              <a:gd name="connsiteX11-191" fmla="*/ 1127760 w 1188720"/>
              <a:gd name="connsiteY11-192" fmla="*/ 335280 h 2164080"/>
              <a:gd name="connsiteX12-193" fmla="*/ 1127760 w 1188720"/>
              <a:gd name="connsiteY12-194" fmla="*/ 7620 h 2164080"/>
              <a:gd name="connsiteX13-195" fmla="*/ 7620 w 1188720"/>
              <a:gd name="connsiteY13-196" fmla="*/ 0 h 2164080"/>
              <a:gd name="connsiteX0-197" fmla="*/ 7620 w 1188720"/>
              <a:gd name="connsiteY0-198" fmla="*/ 0 h 2164080"/>
              <a:gd name="connsiteX1-199" fmla="*/ 0 w 1188720"/>
              <a:gd name="connsiteY1-200" fmla="*/ 213360 h 2164080"/>
              <a:gd name="connsiteX2-201" fmla="*/ 914400 w 1188720"/>
              <a:gd name="connsiteY2-202" fmla="*/ 190500 h 2164080"/>
              <a:gd name="connsiteX3-203" fmla="*/ 53340 w 1188720"/>
              <a:gd name="connsiteY3-204" fmla="*/ 861060 h 2164080"/>
              <a:gd name="connsiteX4-205" fmla="*/ 53340 w 1188720"/>
              <a:gd name="connsiteY4-206" fmla="*/ 1043940 h 2164080"/>
              <a:gd name="connsiteX5-207" fmla="*/ 800100 w 1188720"/>
              <a:gd name="connsiteY5-208" fmla="*/ 1043940 h 2164080"/>
              <a:gd name="connsiteX6-209" fmla="*/ 68580 w 1188720"/>
              <a:gd name="connsiteY6-210" fmla="*/ 2049780 h 2164080"/>
              <a:gd name="connsiteX7-211" fmla="*/ 281940 w 1188720"/>
              <a:gd name="connsiteY7-212" fmla="*/ 2164080 h 2164080"/>
              <a:gd name="connsiteX8-213" fmla="*/ 1021080 w 1188720"/>
              <a:gd name="connsiteY8-214" fmla="*/ 1112520 h 2164080"/>
              <a:gd name="connsiteX9-215" fmla="*/ 1021080 w 1188720"/>
              <a:gd name="connsiteY9-216" fmla="*/ 883920 h 2164080"/>
              <a:gd name="connsiteX10-217" fmla="*/ 388620 w 1188720"/>
              <a:gd name="connsiteY10-218" fmla="*/ 883920 h 2164080"/>
              <a:gd name="connsiteX11-219" fmla="*/ 1127760 w 1188720"/>
              <a:gd name="connsiteY11-220" fmla="*/ 335280 h 2164080"/>
              <a:gd name="connsiteX12-221" fmla="*/ 1127760 w 1188720"/>
              <a:gd name="connsiteY12-222" fmla="*/ 7620 h 2164080"/>
              <a:gd name="connsiteX13-223" fmla="*/ 7620 w 1188720"/>
              <a:gd name="connsiteY13-224" fmla="*/ 0 h 2164080"/>
              <a:gd name="connsiteX0-225" fmla="*/ 7620 w 1188720"/>
              <a:gd name="connsiteY0-226" fmla="*/ 0 h 2164080"/>
              <a:gd name="connsiteX1-227" fmla="*/ 0 w 1188720"/>
              <a:gd name="connsiteY1-228" fmla="*/ 213360 h 2164080"/>
              <a:gd name="connsiteX2-229" fmla="*/ 914400 w 1188720"/>
              <a:gd name="connsiteY2-230" fmla="*/ 190500 h 2164080"/>
              <a:gd name="connsiteX3-231" fmla="*/ 53340 w 1188720"/>
              <a:gd name="connsiteY3-232" fmla="*/ 861060 h 2164080"/>
              <a:gd name="connsiteX4-233" fmla="*/ 53340 w 1188720"/>
              <a:gd name="connsiteY4-234" fmla="*/ 1043940 h 2164080"/>
              <a:gd name="connsiteX5-235" fmla="*/ 800100 w 1188720"/>
              <a:gd name="connsiteY5-236" fmla="*/ 1043940 h 2164080"/>
              <a:gd name="connsiteX6-237" fmla="*/ 68580 w 1188720"/>
              <a:gd name="connsiteY6-238" fmla="*/ 2049780 h 2164080"/>
              <a:gd name="connsiteX7-239" fmla="*/ 281940 w 1188720"/>
              <a:gd name="connsiteY7-240" fmla="*/ 2164080 h 2164080"/>
              <a:gd name="connsiteX8-241" fmla="*/ 1021080 w 1188720"/>
              <a:gd name="connsiteY8-242" fmla="*/ 1112520 h 2164080"/>
              <a:gd name="connsiteX9-243" fmla="*/ 1021080 w 1188720"/>
              <a:gd name="connsiteY9-244" fmla="*/ 883920 h 2164080"/>
              <a:gd name="connsiteX10-245" fmla="*/ 388620 w 1188720"/>
              <a:gd name="connsiteY10-246" fmla="*/ 883920 h 2164080"/>
              <a:gd name="connsiteX11-247" fmla="*/ 1127760 w 1188720"/>
              <a:gd name="connsiteY11-248" fmla="*/ 335280 h 2164080"/>
              <a:gd name="connsiteX12-249" fmla="*/ 1127760 w 1188720"/>
              <a:gd name="connsiteY12-250" fmla="*/ 7620 h 2164080"/>
              <a:gd name="connsiteX13-251" fmla="*/ 7620 w 1188720"/>
              <a:gd name="connsiteY13-252" fmla="*/ 0 h 2164080"/>
              <a:gd name="connsiteX0-253" fmla="*/ 7620 w 1215655"/>
              <a:gd name="connsiteY0-254" fmla="*/ 0 h 2164080"/>
              <a:gd name="connsiteX1-255" fmla="*/ 0 w 1215655"/>
              <a:gd name="connsiteY1-256" fmla="*/ 213360 h 2164080"/>
              <a:gd name="connsiteX2-257" fmla="*/ 914400 w 1215655"/>
              <a:gd name="connsiteY2-258" fmla="*/ 190500 h 2164080"/>
              <a:gd name="connsiteX3-259" fmla="*/ 53340 w 1215655"/>
              <a:gd name="connsiteY3-260" fmla="*/ 861060 h 2164080"/>
              <a:gd name="connsiteX4-261" fmla="*/ 53340 w 1215655"/>
              <a:gd name="connsiteY4-262" fmla="*/ 1043940 h 2164080"/>
              <a:gd name="connsiteX5-263" fmla="*/ 800100 w 1215655"/>
              <a:gd name="connsiteY5-264" fmla="*/ 1043940 h 2164080"/>
              <a:gd name="connsiteX6-265" fmla="*/ 68580 w 1215655"/>
              <a:gd name="connsiteY6-266" fmla="*/ 2049780 h 2164080"/>
              <a:gd name="connsiteX7-267" fmla="*/ 281940 w 1215655"/>
              <a:gd name="connsiteY7-268" fmla="*/ 2164080 h 2164080"/>
              <a:gd name="connsiteX8-269" fmla="*/ 1021080 w 1215655"/>
              <a:gd name="connsiteY8-270" fmla="*/ 1112520 h 2164080"/>
              <a:gd name="connsiteX9-271" fmla="*/ 1196340 w 1215655"/>
              <a:gd name="connsiteY9-272" fmla="*/ 883920 h 2164080"/>
              <a:gd name="connsiteX10-273" fmla="*/ 388620 w 1215655"/>
              <a:gd name="connsiteY10-274" fmla="*/ 883920 h 2164080"/>
              <a:gd name="connsiteX11-275" fmla="*/ 1127760 w 1215655"/>
              <a:gd name="connsiteY11-276" fmla="*/ 335280 h 2164080"/>
              <a:gd name="connsiteX12-277" fmla="*/ 1127760 w 1215655"/>
              <a:gd name="connsiteY12-278" fmla="*/ 7620 h 2164080"/>
              <a:gd name="connsiteX13-279" fmla="*/ 7620 w 1215655"/>
              <a:gd name="connsiteY13-280" fmla="*/ 0 h 2164080"/>
              <a:gd name="connsiteX0-281" fmla="*/ 7620 w 1230438"/>
              <a:gd name="connsiteY0-282" fmla="*/ 0 h 2164080"/>
              <a:gd name="connsiteX1-283" fmla="*/ 0 w 1230438"/>
              <a:gd name="connsiteY1-284" fmla="*/ 213360 h 2164080"/>
              <a:gd name="connsiteX2-285" fmla="*/ 914400 w 1230438"/>
              <a:gd name="connsiteY2-286" fmla="*/ 190500 h 2164080"/>
              <a:gd name="connsiteX3-287" fmla="*/ 53340 w 1230438"/>
              <a:gd name="connsiteY3-288" fmla="*/ 861060 h 2164080"/>
              <a:gd name="connsiteX4-289" fmla="*/ 53340 w 1230438"/>
              <a:gd name="connsiteY4-290" fmla="*/ 1043940 h 2164080"/>
              <a:gd name="connsiteX5-291" fmla="*/ 800100 w 1230438"/>
              <a:gd name="connsiteY5-292" fmla="*/ 1043940 h 2164080"/>
              <a:gd name="connsiteX6-293" fmla="*/ 68580 w 1230438"/>
              <a:gd name="connsiteY6-294" fmla="*/ 2049780 h 2164080"/>
              <a:gd name="connsiteX7-295" fmla="*/ 281940 w 1230438"/>
              <a:gd name="connsiteY7-296" fmla="*/ 2164080 h 2164080"/>
              <a:gd name="connsiteX8-297" fmla="*/ 1143000 w 1230438"/>
              <a:gd name="connsiteY8-298" fmla="*/ 1127760 h 2164080"/>
              <a:gd name="connsiteX9-299" fmla="*/ 1196340 w 1230438"/>
              <a:gd name="connsiteY9-300" fmla="*/ 883920 h 2164080"/>
              <a:gd name="connsiteX10-301" fmla="*/ 388620 w 1230438"/>
              <a:gd name="connsiteY10-302" fmla="*/ 883920 h 2164080"/>
              <a:gd name="connsiteX11-303" fmla="*/ 1127760 w 1230438"/>
              <a:gd name="connsiteY11-304" fmla="*/ 335280 h 2164080"/>
              <a:gd name="connsiteX12-305" fmla="*/ 1127760 w 1230438"/>
              <a:gd name="connsiteY12-306" fmla="*/ 7620 h 2164080"/>
              <a:gd name="connsiteX13-307" fmla="*/ 7620 w 1230438"/>
              <a:gd name="connsiteY13-308" fmla="*/ 0 h 2164080"/>
              <a:gd name="connsiteX0-309" fmla="*/ 7620 w 1230438"/>
              <a:gd name="connsiteY0-310" fmla="*/ 0 h 2164080"/>
              <a:gd name="connsiteX1-311" fmla="*/ 0 w 1230438"/>
              <a:gd name="connsiteY1-312" fmla="*/ 213360 h 2164080"/>
              <a:gd name="connsiteX2-313" fmla="*/ 914400 w 1230438"/>
              <a:gd name="connsiteY2-314" fmla="*/ 190500 h 2164080"/>
              <a:gd name="connsiteX3-315" fmla="*/ 53340 w 1230438"/>
              <a:gd name="connsiteY3-316" fmla="*/ 861060 h 2164080"/>
              <a:gd name="connsiteX4-317" fmla="*/ 53340 w 1230438"/>
              <a:gd name="connsiteY4-318" fmla="*/ 1043940 h 2164080"/>
              <a:gd name="connsiteX5-319" fmla="*/ 998220 w 1230438"/>
              <a:gd name="connsiteY5-320" fmla="*/ 1059180 h 2164080"/>
              <a:gd name="connsiteX6-321" fmla="*/ 68580 w 1230438"/>
              <a:gd name="connsiteY6-322" fmla="*/ 2049780 h 2164080"/>
              <a:gd name="connsiteX7-323" fmla="*/ 281940 w 1230438"/>
              <a:gd name="connsiteY7-324" fmla="*/ 2164080 h 2164080"/>
              <a:gd name="connsiteX8-325" fmla="*/ 1143000 w 1230438"/>
              <a:gd name="connsiteY8-326" fmla="*/ 1127760 h 2164080"/>
              <a:gd name="connsiteX9-327" fmla="*/ 1196340 w 1230438"/>
              <a:gd name="connsiteY9-328" fmla="*/ 883920 h 2164080"/>
              <a:gd name="connsiteX10-329" fmla="*/ 388620 w 1230438"/>
              <a:gd name="connsiteY10-330" fmla="*/ 883920 h 2164080"/>
              <a:gd name="connsiteX11-331" fmla="*/ 1127760 w 1230438"/>
              <a:gd name="connsiteY11-332" fmla="*/ 335280 h 2164080"/>
              <a:gd name="connsiteX12-333" fmla="*/ 1127760 w 1230438"/>
              <a:gd name="connsiteY12-334" fmla="*/ 7620 h 2164080"/>
              <a:gd name="connsiteX13-335" fmla="*/ 7620 w 1230438"/>
              <a:gd name="connsiteY13-336" fmla="*/ 0 h 2164080"/>
              <a:gd name="connsiteX0-337" fmla="*/ 7620 w 1247239"/>
              <a:gd name="connsiteY0-338" fmla="*/ 0 h 2164080"/>
              <a:gd name="connsiteX1-339" fmla="*/ 0 w 1247239"/>
              <a:gd name="connsiteY1-340" fmla="*/ 213360 h 2164080"/>
              <a:gd name="connsiteX2-341" fmla="*/ 914400 w 1247239"/>
              <a:gd name="connsiteY2-342" fmla="*/ 190500 h 2164080"/>
              <a:gd name="connsiteX3-343" fmla="*/ 53340 w 1247239"/>
              <a:gd name="connsiteY3-344" fmla="*/ 861060 h 2164080"/>
              <a:gd name="connsiteX4-345" fmla="*/ 53340 w 1247239"/>
              <a:gd name="connsiteY4-346" fmla="*/ 1043940 h 2164080"/>
              <a:gd name="connsiteX5-347" fmla="*/ 998220 w 1247239"/>
              <a:gd name="connsiteY5-348" fmla="*/ 1059180 h 2164080"/>
              <a:gd name="connsiteX6-349" fmla="*/ 68580 w 1247239"/>
              <a:gd name="connsiteY6-350" fmla="*/ 2049780 h 2164080"/>
              <a:gd name="connsiteX7-351" fmla="*/ 281940 w 1247239"/>
              <a:gd name="connsiteY7-352" fmla="*/ 2164080 h 2164080"/>
              <a:gd name="connsiteX8-353" fmla="*/ 1199583 w 1247239"/>
              <a:gd name="connsiteY8-354" fmla="*/ 1596454 h 2164080"/>
              <a:gd name="connsiteX9-355" fmla="*/ 1196340 w 1247239"/>
              <a:gd name="connsiteY9-356" fmla="*/ 883920 h 2164080"/>
              <a:gd name="connsiteX10-357" fmla="*/ 388620 w 1247239"/>
              <a:gd name="connsiteY10-358" fmla="*/ 883920 h 2164080"/>
              <a:gd name="connsiteX11-359" fmla="*/ 1127760 w 1247239"/>
              <a:gd name="connsiteY11-360" fmla="*/ 335280 h 2164080"/>
              <a:gd name="connsiteX12-361" fmla="*/ 1127760 w 1247239"/>
              <a:gd name="connsiteY12-362" fmla="*/ 7620 h 2164080"/>
              <a:gd name="connsiteX13-363" fmla="*/ 7620 w 1247239"/>
              <a:gd name="connsiteY13-364" fmla="*/ 0 h 2164080"/>
              <a:gd name="connsiteX0-365" fmla="*/ 7620 w 1247239"/>
              <a:gd name="connsiteY0-366" fmla="*/ 0 h 2164080"/>
              <a:gd name="connsiteX1-367" fmla="*/ 0 w 1247239"/>
              <a:gd name="connsiteY1-368" fmla="*/ 213360 h 2164080"/>
              <a:gd name="connsiteX2-369" fmla="*/ 914400 w 1247239"/>
              <a:gd name="connsiteY2-370" fmla="*/ 190500 h 2164080"/>
              <a:gd name="connsiteX3-371" fmla="*/ 53340 w 1247239"/>
              <a:gd name="connsiteY3-372" fmla="*/ 861060 h 2164080"/>
              <a:gd name="connsiteX4-373" fmla="*/ 53340 w 1247239"/>
              <a:gd name="connsiteY4-374" fmla="*/ 1043940 h 2164080"/>
              <a:gd name="connsiteX5-375" fmla="*/ 998220 w 1247239"/>
              <a:gd name="connsiteY5-376" fmla="*/ 1059180 h 2164080"/>
              <a:gd name="connsiteX6-377" fmla="*/ 742492 w 1247239"/>
              <a:gd name="connsiteY6-378" fmla="*/ 1327043 h 2164080"/>
              <a:gd name="connsiteX7-379" fmla="*/ 68580 w 1247239"/>
              <a:gd name="connsiteY7-380" fmla="*/ 2049780 h 2164080"/>
              <a:gd name="connsiteX8-381" fmla="*/ 281940 w 1247239"/>
              <a:gd name="connsiteY8-382" fmla="*/ 2164080 h 2164080"/>
              <a:gd name="connsiteX9-383" fmla="*/ 1199583 w 1247239"/>
              <a:gd name="connsiteY9-384" fmla="*/ 1596454 h 2164080"/>
              <a:gd name="connsiteX10-385" fmla="*/ 1196340 w 1247239"/>
              <a:gd name="connsiteY10-386" fmla="*/ 883920 h 2164080"/>
              <a:gd name="connsiteX11-387" fmla="*/ 388620 w 1247239"/>
              <a:gd name="connsiteY11-388" fmla="*/ 883920 h 2164080"/>
              <a:gd name="connsiteX12-389" fmla="*/ 1127760 w 1247239"/>
              <a:gd name="connsiteY12-390" fmla="*/ 335280 h 2164080"/>
              <a:gd name="connsiteX13-391" fmla="*/ 1127760 w 1247239"/>
              <a:gd name="connsiteY13-392" fmla="*/ 7620 h 2164080"/>
              <a:gd name="connsiteX14" fmla="*/ 7620 w 1247239"/>
              <a:gd name="connsiteY14" fmla="*/ 0 h 2164080"/>
              <a:gd name="connsiteX0-393" fmla="*/ 7620 w 1247239"/>
              <a:gd name="connsiteY0-394" fmla="*/ 0 h 2164080"/>
              <a:gd name="connsiteX1-395" fmla="*/ 0 w 1247239"/>
              <a:gd name="connsiteY1-396" fmla="*/ 213360 h 2164080"/>
              <a:gd name="connsiteX2-397" fmla="*/ 914400 w 1247239"/>
              <a:gd name="connsiteY2-398" fmla="*/ 190500 h 2164080"/>
              <a:gd name="connsiteX3-399" fmla="*/ 53340 w 1247239"/>
              <a:gd name="connsiteY3-400" fmla="*/ 861060 h 2164080"/>
              <a:gd name="connsiteX4-401" fmla="*/ 53340 w 1247239"/>
              <a:gd name="connsiteY4-402" fmla="*/ 1043940 h 2164080"/>
              <a:gd name="connsiteX5-403" fmla="*/ 998220 w 1247239"/>
              <a:gd name="connsiteY5-404" fmla="*/ 1059180 h 2164080"/>
              <a:gd name="connsiteX6-405" fmla="*/ 1009256 w 1247239"/>
              <a:gd name="connsiteY6-406" fmla="*/ 1544886 h 2164080"/>
              <a:gd name="connsiteX7-407" fmla="*/ 68580 w 1247239"/>
              <a:gd name="connsiteY7-408" fmla="*/ 2049780 h 2164080"/>
              <a:gd name="connsiteX8-409" fmla="*/ 281940 w 1247239"/>
              <a:gd name="connsiteY8-410" fmla="*/ 2164080 h 2164080"/>
              <a:gd name="connsiteX9-411" fmla="*/ 1199583 w 1247239"/>
              <a:gd name="connsiteY9-412" fmla="*/ 1596454 h 2164080"/>
              <a:gd name="connsiteX10-413" fmla="*/ 1196340 w 1247239"/>
              <a:gd name="connsiteY10-414" fmla="*/ 883920 h 2164080"/>
              <a:gd name="connsiteX11-415" fmla="*/ 388620 w 1247239"/>
              <a:gd name="connsiteY11-416" fmla="*/ 883920 h 2164080"/>
              <a:gd name="connsiteX12-417" fmla="*/ 1127760 w 1247239"/>
              <a:gd name="connsiteY12-418" fmla="*/ 335280 h 2164080"/>
              <a:gd name="connsiteX13-419" fmla="*/ 1127760 w 1247239"/>
              <a:gd name="connsiteY13-420" fmla="*/ 7620 h 2164080"/>
              <a:gd name="connsiteX14-421" fmla="*/ 7620 w 1247239"/>
              <a:gd name="connsiteY14-422" fmla="*/ 0 h 2164080"/>
              <a:gd name="connsiteX0-423" fmla="*/ 7620 w 1238457"/>
              <a:gd name="connsiteY0-424" fmla="*/ 0 h 2164080"/>
              <a:gd name="connsiteX1-425" fmla="*/ 0 w 1238457"/>
              <a:gd name="connsiteY1-426" fmla="*/ 213360 h 2164080"/>
              <a:gd name="connsiteX2-427" fmla="*/ 914400 w 1238457"/>
              <a:gd name="connsiteY2-428" fmla="*/ 190500 h 2164080"/>
              <a:gd name="connsiteX3-429" fmla="*/ 53340 w 1238457"/>
              <a:gd name="connsiteY3-430" fmla="*/ 861060 h 2164080"/>
              <a:gd name="connsiteX4-431" fmla="*/ 53340 w 1238457"/>
              <a:gd name="connsiteY4-432" fmla="*/ 1043940 h 2164080"/>
              <a:gd name="connsiteX5-433" fmla="*/ 998220 w 1238457"/>
              <a:gd name="connsiteY5-434" fmla="*/ 1059180 h 2164080"/>
              <a:gd name="connsiteX6-435" fmla="*/ 1009256 w 1238457"/>
              <a:gd name="connsiteY6-436" fmla="*/ 1544886 h 2164080"/>
              <a:gd name="connsiteX7-437" fmla="*/ 68580 w 1238457"/>
              <a:gd name="connsiteY7-438" fmla="*/ 2049780 h 2164080"/>
              <a:gd name="connsiteX8-439" fmla="*/ 281940 w 1238457"/>
              <a:gd name="connsiteY8-440" fmla="*/ 2164080 h 2164080"/>
              <a:gd name="connsiteX9-441" fmla="*/ 1199583 w 1238457"/>
              <a:gd name="connsiteY9-442" fmla="*/ 1596454 h 2164080"/>
              <a:gd name="connsiteX10-443" fmla="*/ 1180175 w 1238457"/>
              <a:gd name="connsiteY10-444" fmla="*/ 936731 h 2164080"/>
              <a:gd name="connsiteX11-445" fmla="*/ 388620 w 1238457"/>
              <a:gd name="connsiteY11-446" fmla="*/ 883920 h 2164080"/>
              <a:gd name="connsiteX12-447" fmla="*/ 1127760 w 1238457"/>
              <a:gd name="connsiteY12-448" fmla="*/ 335280 h 2164080"/>
              <a:gd name="connsiteX13-449" fmla="*/ 1127760 w 1238457"/>
              <a:gd name="connsiteY13-450" fmla="*/ 7620 h 2164080"/>
              <a:gd name="connsiteX14-451" fmla="*/ 7620 w 1238457"/>
              <a:gd name="connsiteY14-452" fmla="*/ 0 h 2164080"/>
              <a:gd name="connsiteX0-453" fmla="*/ 7620 w 1238457"/>
              <a:gd name="connsiteY0-454" fmla="*/ 0 h 2164080"/>
              <a:gd name="connsiteX1-455" fmla="*/ 0 w 1238457"/>
              <a:gd name="connsiteY1-456" fmla="*/ 213360 h 2164080"/>
              <a:gd name="connsiteX2-457" fmla="*/ 914400 w 1238457"/>
              <a:gd name="connsiteY2-458" fmla="*/ 190500 h 2164080"/>
              <a:gd name="connsiteX3-459" fmla="*/ 53340 w 1238457"/>
              <a:gd name="connsiteY3-460" fmla="*/ 861060 h 2164080"/>
              <a:gd name="connsiteX4-461" fmla="*/ 53340 w 1238457"/>
              <a:gd name="connsiteY4-462" fmla="*/ 1043940 h 2164080"/>
              <a:gd name="connsiteX5-463" fmla="*/ 982054 w 1238457"/>
              <a:gd name="connsiteY5-464" fmla="*/ 1118593 h 2164080"/>
              <a:gd name="connsiteX6-465" fmla="*/ 1009256 w 1238457"/>
              <a:gd name="connsiteY6-466" fmla="*/ 1544886 h 2164080"/>
              <a:gd name="connsiteX7-467" fmla="*/ 68580 w 1238457"/>
              <a:gd name="connsiteY7-468" fmla="*/ 2049780 h 2164080"/>
              <a:gd name="connsiteX8-469" fmla="*/ 281940 w 1238457"/>
              <a:gd name="connsiteY8-470" fmla="*/ 2164080 h 2164080"/>
              <a:gd name="connsiteX9-471" fmla="*/ 1199583 w 1238457"/>
              <a:gd name="connsiteY9-472" fmla="*/ 1596454 h 2164080"/>
              <a:gd name="connsiteX10-473" fmla="*/ 1180175 w 1238457"/>
              <a:gd name="connsiteY10-474" fmla="*/ 936731 h 2164080"/>
              <a:gd name="connsiteX11-475" fmla="*/ 388620 w 1238457"/>
              <a:gd name="connsiteY11-476" fmla="*/ 883920 h 2164080"/>
              <a:gd name="connsiteX12-477" fmla="*/ 1127760 w 1238457"/>
              <a:gd name="connsiteY12-478" fmla="*/ 335280 h 2164080"/>
              <a:gd name="connsiteX13-479" fmla="*/ 1127760 w 1238457"/>
              <a:gd name="connsiteY13-480" fmla="*/ 7620 h 2164080"/>
              <a:gd name="connsiteX14-481" fmla="*/ 7620 w 1238457"/>
              <a:gd name="connsiteY14-482" fmla="*/ 0 h 2164080"/>
              <a:gd name="connsiteX0-483" fmla="*/ 7620 w 1209245"/>
              <a:gd name="connsiteY0-484" fmla="*/ 0 h 2164080"/>
              <a:gd name="connsiteX1-485" fmla="*/ 0 w 1209245"/>
              <a:gd name="connsiteY1-486" fmla="*/ 213360 h 2164080"/>
              <a:gd name="connsiteX2-487" fmla="*/ 914400 w 1209245"/>
              <a:gd name="connsiteY2-488" fmla="*/ 190500 h 2164080"/>
              <a:gd name="connsiteX3-489" fmla="*/ 53340 w 1209245"/>
              <a:gd name="connsiteY3-490" fmla="*/ 861060 h 2164080"/>
              <a:gd name="connsiteX4-491" fmla="*/ 53340 w 1209245"/>
              <a:gd name="connsiteY4-492" fmla="*/ 1043940 h 2164080"/>
              <a:gd name="connsiteX5-493" fmla="*/ 982054 w 1209245"/>
              <a:gd name="connsiteY5-494" fmla="*/ 1118593 h 2164080"/>
              <a:gd name="connsiteX6-495" fmla="*/ 1009256 w 1209245"/>
              <a:gd name="connsiteY6-496" fmla="*/ 1544886 h 2164080"/>
              <a:gd name="connsiteX7-497" fmla="*/ 68580 w 1209245"/>
              <a:gd name="connsiteY7-498" fmla="*/ 2049780 h 2164080"/>
              <a:gd name="connsiteX8-499" fmla="*/ 281940 w 1209245"/>
              <a:gd name="connsiteY8-500" fmla="*/ 2164080 h 2164080"/>
              <a:gd name="connsiteX9-501" fmla="*/ 1199583 w 1209245"/>
              <a:gd name="connsiteY9-502" fmla="*/ 1596454 h 2164080"/>
              <a:gd name="connsiteX10-503" fmla="*/ 1034666 w 1209245"/>
              <a:gd name="connsiteY10-504" fmla="*/ 897121 h 2164080"/>
              <a:gd name="connsiteX11-505" fmla="*/ 388620 w 1209245"/>
              <a:gd name="connsiteY11-506" fmla="*/ 883920 h 2164080"/>
              <a:gd name="connsiteX12-507" fmla="*/ 1127760 w 1209245"/>
              <a:gd name="connsiteY12-508" fmla="*/ 335280 h 2164080"/>
              <a:gd name="connsiteX13-509" fmla="*/ 1127760 w 1209245"/>
              <a:gd name="connsiteY13-510" fmla="*/ 7620 h 2164080"/>
              <a:gd name="connsiteX14-511" fmla="*/ 7620 w 1209245"/>
              <a:gd name="connsiteY14-512" fmla="*/ 0 h 2164080"/>
              <a:gd name="connsiteX0-513" fmla="*/ 7620 w 1209245"/>
              <a:gd name="connsiteY0-514" fmla="*/ 0 h 2164080"/>
              <a:gd name="connsiteX1-515" fmla="*/ 0 w 1209245"/>
              <a:gd name="connsiteY1-516" fmla="*/ 213360 h 2164080"/>
              <a:gd name="connsiteX2-517" fmla="*/ 914400 w 1209245"/>
              <a:gd name="connsiteY2-518" fmla="*/ 190500 h 2164080"/>
              <a:gd name="connsiteX3-519" fmla="*/ 53340 w 1209245"/>
              <a:gd name="connsiteY3-520" fmla="*/ 861060 h 2164080"/>
              <a:gd name="connsiteX4-521" fmla="*/ 53340 w 1209245"/>
              <a:gd name="connsiteY4-522" fmla="*/ 1043940 h 2164080"/>
              <a:gd name="connsiteX5-523" fmla="*/ 933550 w 1209245"/>
              <a:gd name="connsiteY5-524" fmla="*/ 1026176 h 2164080"/>
              <a:gd name="connsiteX6-525" fmla="*/ 1009256 w 1209245"/>
              <a:gd name="connsiteY6-526" fmla="*/ 1544886 h 2164080"/>
              <a:gd name="connsiteX7-527" fmla="*/ 68580 w 1209245"/>
              <a:gd name="connsiteY7-528" fmla="*/ 2049780 h 2164080"/>
              <a:gd name="connsiteX8-529" fmla="*/ 281940 w 1209245"/>
              <a:gd name="connsiteY8-530" fmla="*/ 2164080 h 2164080"/>
              <a:gd name="connsiteX9-531" fmla="*/ 1199583 w 1209245"/>
              <a:gd name="connsiteY9-532" fmla="*/ 1596454 h 2164080"/>
              <a:gd name="connsiteX10-533" fmla="*/ 1034666 w 1209245"/>
              <a:gd name="connsiteY10-534" fmla="*/ 897121 h 2164080"/>
              <a:gd name="connsiteX11-535" fmla="*/ 388620 w 1209245"/>
              <a:gd name="connsiteY11-536" fmla="*/ 883920 h 2164080"/>
              <a:gd name="connsiteX12-537" fmla="*/ 1127760 w 1209245"/>
              <a:gd name="connsiteY12-538" fmla="*/ 335280 h 2164080"/>
              <a:gd name="connsiteX13-539" fmla="*/ 1127760 w 1209245"/>
              <a:gd name="connsiteY13-540" fmla="*/ 7620 h 2164080"/>
              <a:gd name="connsiteX14-541" fmla="*/ 7620 w 1209245"/>
              <a:gd name="connsiteY14-542" fmla="*/ 0 h 2164080"/>
              <a:gd name="connsiteX0-543" fmla="*/ 7620 w 1209245"/>
              <a:gd name="connsiteY0-544" fmla="*/ 0 h 2164080"/>
              <a:gd name="connsiteX1-545" fmla="*/ 0 w 1209245"/>
              <a:gd name="connsiteY1-546" fmla="*/ 213360 h 2164080"/>
              <a:gd name="connsiteX2-547" fmla="*/ 914400 w 1209245"/>
              <a:gd name="connsiteY2-548" fmla="*/ 190500 h 2164080"/>
              <a:gd name="connsiteX3-549" fmla="*/ 53340 w 1209245"/>
              <a:gd name="connsiteY3-550" fmla="*/ 861060 h 2164080"/>
              <a:gd name="connsiteX4-551" fmla="*/ 53340 w 1209245"/>
              <a:gd name="connsiteY4-552" fmla="*/ 1043940 h 2164080"/>
              <a:gd name="connsiteX5-553" fmla="*/ 933550 w 1209245"/>
              <a:gd name="connsiteY5-554" fmla="*/ 1026176 h 2164080"/>
              <a:gd name="connsiteX6-555" fmla="*/ 944586 w 1209245"/>
              <a:gd name="connsiteY6-556" fmla="*/ 1544886 h 2164080"/>
              <a:gd name="connsiteX7-557" fmla="*/ 68580 w 1209245"/>
              <a:gd name="connsiteY7-558" fmla="*/ 2049780 h 2164080"/>
              <a:gd name="connsiteX8-559" fmla="*/ 281940 w 1209245"/>
              <a:gd name="connsiteY8-560" fmla="*/ 2164080 h 2164080"/>
              <a:gd name="connsiteX9-561" fmla="*/ 1199583 w 1209245"/>
              <a:gd name="connsiteY9-562" fmla="*/ 1596454 h 2164080"/>
              <a:gd name="connsiteX10-563" fmla="*/ 1034666 w 1209245"/>
              <a:gd name="connsiteY10-564" fmla="*/ 897121 h 2164080"/>
              <a:gd name="connsiteX11-565" fmla="*/ 388620 w 1209245"/>
              <a:gd name="connsiteY11-566" fmla="*/ 883920 h 2164080"/>
              <a:gd name="connsiteX12-567" fmla="*/ 1127760 w 1209245"/>
              <a:gd name="connsiteY12-568" fmla="*/ 335280 h 2164080"/>
              <a:gd name="connsiteX13-569" fmla="*/ 1127760 w 1209245"/>
              <a:gd name="connsiteY13-570" fmla="*/ 7620 h 2164080"/>
              <a:gd name="connsiteX14-571" fmla="*/ 7620 w 1209245"/>
              <a:gd name="connsiteY14-572" fmla="*/ 0 h 2164080"/>
              <a:gd name="connsiteX0-573" fmla="*/ 7620 w 1188720"/>
              <a:gd name="connsiteY0-574" fmla="*/ 0 h 2164080"/>
              <a:gd name="connsiteX1-575" fmla="*/ 0 w 1188720"/>
              <a:gd name="connsiteY1-576" fmla="*/ 213360 h 2164080"/>
              <a:gd name="connsiteX2-577" fmla="*/ 914400 w 1188720"/>
              <a:gd name="connsiteY2-578" fmla="*/ 190500 h 2164080"/>
              <a:gd name="connsiteX3-579" fmla="*/ 53340 w 1188720"/>
              <a:gd name="connsiteY3-580" fmla="*/ 861060 h 2164080"/>
              <a:gd name="connsiteX4-581" fmla="*/ 53340 w 1188720"/>
              <a:gd name="connsiteY4-582" fmla="*/ 1043940 h 2164080"/>
              <a:gd name="connsiteX5-583" fmla="*/ 933550 w 1188720"/>
              <a:gd name="connsiteY5-584" fmla="*/ 1026176 h 2164080"/>
              <a:gd name="connsiteX6-585" fmla="*/ 944586 w 1188720"/>
              <a:gd name="connsiteY6-586" fmla="*/ 1544886 h 2164080"/>
              <a:gd name="connsiteX7-587" fmla="*/ 68580 w 1188720"/>
              <a:gd name="connsiteY7-588" fmla="*/ 2049780 h 2164080"/>
              <a:gd name="connsiteX8-589" fmla="*/ 281940 w 1188720"/>
              <a:gd name="connsiteY8-590" fmla="*/ 2164080 h 2164080"/>
              <a:gd name="connsiteX9-591" fmla="*/ 1134913 w 1188720"/>
              <a:gd name="connsiteY9-592" fmla="*/ 1583253 h 2164080"/>
              <a:gd name="connsiteX10-593" fmla="*/ 1034666 w 1188720"/>
              <a:gd name="connsiteY10-594" fmla="*/ 897121 h 2164080"/>
              <a:gd name="connsiteX11-595" fmla="*/ 388620 w 1188720"/>
              <a:gd name="connsiteY11-596" fmla="*/ 883920 h 2164080"/>
              <a:gd name="connsiteX12-597" fmla="*/ 1127760 w 1188720"/>
              <a:gd name="connsiteY12-598" fmla="*/ 335280 h 2164080"/>
              <a:gd name="connsiteX13-599" fmla="*/ 1127760 w 1188720"/>
              <a:gd name="connsiteY13-600" fmla="*/ 7620 h 2164080"/>
              <a:gd name="connsiteX14-601" fmla="*/ 7620 w 1188720"/>
              <a:gd name="connsiteY14-602" fmla="*/ 0 h 2164080"/>
              <a:gd name="connsiteX0-603" fmla="*/ 7620 w 1188720"/>
              <a:gd name="connsiteY0-604" fmla="*/ 0 h 2164080"/>
              <a:gd name="connsiteX1-605" fmla="*/ 0 w 1188720"/>
              <a:gd name="connsiteY1-606" fmla="*/ 213360 h 2164080"/>
              <a:gd name="connsiteX2-607" fmla="*/ 914400 w 1188720"/>
              <a:gd name="connsiteY2-608" fmla="*/ 190500 h 2164080"/>
              <a:gd name="connsiteX3-609" fmla="*/ 53340 w 1188720"/>
              <a:gd name="connsiteY3-610" fmla="*/ 861060 h 2164080"/>
              <a:gd name="connsiteX4-611" fmla="*/ 53340 w 1188720"/>
              <a:gd name="connsiteY4-612" fmla="*/ 1043940 h 2164080"/>
              <a:gd name="connsiteX5-613" fmla="*/ 933550 w 1188720"/>
              <a:gd name="connsiteY5-614" fmla="*/ 1026176 h 2164080"/>
              <a:gd name="connsiteX6-615" fmla="*/ 944586 w 1188720"/>
              <a:gd name="connsiteY6-616" fmla="*/ 1544886 h 2164080"/>
              <a:gd name="connsiteX7-617" fmla="*/ 68580 w 1188720"/>
              <a:gd name="connsiteY7-618" fmla="*/ 2049780 h 2164080"/>
              <a:gd name="connsiteX8-619" fmla="*/ 281940 w 1188720"/>
              <a:gd name="connsiteY8-620" fmla="*/ 2164080 h 2164080"/>
              <a:gd name="connsiteX9-621" fmla="*/ 1134913 w 1188720"/>
              <a:gd name="connsiteY9-622" fmla="*/ 1583253 h 2164080"/>
              <a:gd name="connsiteX10-623" fmla="*/ 1099336 w 1188720"/>
              <a:gd name="connsiteY10-624" fmla="*/ 897121 h 2164080"/>
              <a:gd name="connsiteX11-625" fmla="*/ 388620 w 1188720"/>
              <a:gd name="connsiteY11-626" fmla="*/ 883920 h 2164080"/>
              <a:gd name="connsiteX12-627" fmla="*/ 1127760 w 1188720"/>
              <a:gd name="connsiteY12-628" fmla="*/ 335280 h 2164080"/>
              <a:gd name="connsiteX13-629" fmla="*/ 1127760 w 1188720"/>
              <a:gd name="connsiteY13-630" fmla="*/ 7620 h 2164080"/>
              <a:gd name="connsiteX14-631" fmla="*/ 7620 w 1188720"/>
              <a:gd name="connsiteY14-632" fmla="*/ 0 h 2164080"/>
              <a:gd name="connsiteX0-633" fmla="*/ 7620 w 1226290"/>
              <a:gd name="connsiteY0-634" fmla="*/ 0 h 2164080"/>
              <a:gd name="connsiteX1-635" fmla="*/ 0 w 1226290"/>
              <a:gd name="connsiteY1-636" fmla="*/ 213360 h 2164080"/>
              <a:gd name="connsiteX2-637" fmla="*/ 914400 w 1226290"/>
              <a:gd name="connsiteY2-638" fmla="*/ 190500 h 2164080"/>
              <a:gd name="connsiteX3-639" fmla="*/ 53340 w 1226290"/>
              <a:gd name="connsiteY3-640" fmla="*/ 861060 h 2164080"/>
              <a:gd name="connsiteX4-641" fmla="*/ 53340 w 1226290"/>
              <a:gd name="connsiteY4-642" fmla="*/ 1043940 h 2164080"/>
              <a:gd name="connsiteX5-643" fmla="*/ 933550 w 1226290"/>
              <a:gd name="connsiteY5-644" fmla="*/ 1026176 h 2164080"/>
              <a:gd name="connsiteX6-645" fmla="*/ 944586 w 1226290"/>
              <a:gd name="connsiteY6-646" fmla="*/ 1544886 h 2164080"/>
              <a:gd name="connsiteX7-647" fmla="*/ 68580 w 1226290"/>
              <a:gd name="connsiteY7-648" fmla="*/ 2049780 h 2164080"/>
              <a:gd name="connsiteX8-649" fmla="*/ 281940 w 1226290"/>
              <a:gd name="connsiteY8-650" fmla="*/ 2164080 h 2164080"/>
              <a:gd name="connsiteX9-651" fmla="*/ 1134913 w 1226290"/>
              <a:gd name="connsiteY9-652" fmla="*/ 1583253 h 2164080"/>
              <a:gd name="connsiteX10-653" fmla="*/ 1099336 w 1226290"/>
              <a:gd name="connsiteY10-654" fmla="*/ 897121 h 2164080"/>
              <a:gd name="connsiteX11-655" fmla="*/ 388620 w 1226290"/>
              <a:gd name="connsiteY11-656" fmla="*/ 883920 h 2164080"/>
              <a:gd name="connsiteX12-657" fmla="*/ 1127760 w 1226290"/>
              <a:gd name="connsiteY12-658" fmla="*/ 335280 h 2164080"/>
              <a:gd name="connsiteX13-659" fmla="*/ 1127760 w 1226290"/>
              <a:gd name="connsiteY13-660" fmla="*/ 7620 h 2164080"/>
              <a:gd name="connsiteX14-661" fmla="*/ 7620 w 1226290"/>
              <a:gd name="connsiteY14-662" fmla="*/ 0 h 2164080"/>
              <a:gd name="connsiteX0-663" fmla="*/ 7620 w 1277880"/>
              <a:gd name="connsiteY0-664" fmla="*/ 0 h 2164080"/>
              <a:gd name="connsiteX1-665" fmla="*/ 0 w 1277880"/>
              <a:gd name="connsiteY1-666" fmla="*/ 213360 h 2164080"/>
              <a:gd name="connsiteX2-667" fmla="*/ 914400 w 1277880"/>
              <a:gd name="connsiteY2-668" fmla="*/ 190500 h 2164080"/>
              <a:gd name="connsiteX3-669" fmla="*/ 53340 w 1277880"/>
              <a:gd name="connsiteY3-670" fmla="*/ 861060 h 2164080"/>
              <a:gd name="connsiteX4-671" fmla="*/ 53340 w 1277880"/>
              <a:gd name="connsiteY4-672" fmla="*/ 1043940 h 2164080"/>
              <a:gd name="connsiteX5-673" fmla="*/ 933550 w 1277880"/>
              <a:gd name="connsiteY5-674" fmla="*/ 1026176 h 2164080"/>
              <a:gd name="connsiteX6-675" fmla="*/ 944586 w 1277880"/>
              <a:gd name="connsiteY6-676" fmla="*/ 1544886 h 2164080"/>
              <a:gd name="connsiteX7-677" fmla="*/ 68580 w 1277880"/>
              <a:gd name="connsiteY7-678" fmla="*/ 2049780 h 2164080"/>
              <a:gd name="connsiteX8-679" fmla="*/ 281940 w 1277880"/>
              <a:gd name="connsiteY8-680" fmla="*/ 2164080 h 2164080"/>
              <a:gd name="connsiteX9-681" fmla="*/ 1134913 w 1277880"/>
              <a:gd name="connsiteY9-682" fmla="*/ 1583253 h 2164080"/>
              <a:gd name="connsiteX10-683" fmla="*/ 1099336 w 1277880"/>
              <a:gd name="connsiteY10-684" fmla="*/ 897121 h 2164080"/>
              <a:gd name="connsiteX11-685" fmla="*/ 388620 w 1277880"/>
              <a:gd name="connsiteY11-686" fmla="*/ 883920 h 2164080"/>
              <a:gd name="connsiteX12-687" fmla="*/ 1127760 w 1277880"/>
              <a:gd name="connsiteY12-688" fmla="*/ 335280 h 2164080"/>
              <a:gd name="connsiteX13-689" fmla="*/ 1127760 w 1277880"/>
              <a:gd name="connsiteY13-690" fmla="*/ 7620 h 2164080"/>
              <a:gd name="connsiteX14-691" fmla="*/ 7620 w 1277880"/>
              <a:gd name="connsiteY14-692" fmla="*/ 0 h 2164080"/>
              <a:gd name="connsiteX0-693" fmla="*/ 7620 w 1277880"/>
              <a:gd name="connsiteY0-694" fmla="*/ 0 h 2164080"/>
              <a:gd name="connsiteX1-695" fmla="*/ 0 w 1277880"/>
              <a:gd name="connsiteY1-696" fmla="*/ 213360 h 2164080"/>
              <a:gd name="connsiteX2-697" fmla="*/ 914400 w 1277880"/>
              <a:gd name="connsiteY2-698" fmla="*/ 190500 h 2164080"/>
              <a:gd name="connsiteX3-699" fmla="*/ 53340 w 1277880"/>
              <a:gd name="connsiteY3-700" fmla="*/ 861060 h 2164080"/>
              <a:gd name="connsiteX4-701" fmla="*/ 53340 w 1277880"/>
              <a:gd name="connsiteY4-702" fmla="*/ 1043940 h 2164080"/>
              <a:gd name="connsiteX5-703" fmla="*/ 933550 w 1277880"/>
              <a:gd name="connsiteY5-704" fmla="*/ 1026176 h 2164080"/>
              <a:gd name="connsiteX6-705" fmla="*/ 944586 w 1277880"/>
              <a:gd name="connsiteY6-706" fmla="*/ 1544886 h 2164080"/>
              <a:gd name="connsiteX7-707" fmla="*/ 68580 w 1277880"/>
              <a:gd name="connsiteY7-708" fmla="*/ 2049780 h 2164080"/>
              <a:gd name="connsiteX8-709" fmla="*/ 281940 w 1277880"/>
              <a:gd name="connsiteY8-710" fmla="*/ 2164080 h 2164080"/>
              <a:gd name="connsiteX9-711" fmla="*/ 1134913 w 1277880"/>
              <a:gd name="connsiteY9-712" fmla="*/ 1583253 h 2164080"/>
              <a:gd name="connsiteX10-713" fmla="*/ 1099336 w 1277880"/>
              <a:gd name="connsiteY10-714" fmla="*/ 897121 h 2164080"/>
              <a:gd name="connsiteX11-715" fmla="*/ 388620 w 1277880"/>
              <a:gd name="connsiteY11-716" fmla="*/ 883920 h 2164080"/>
              <a:gd name="connsiteX12-717" fmla="*/ 1127760 w 1277880"/>
              <a:gd name="connsiteY12-718" fmla="*/ 335280 h 2164080"/>
              <a:gd name="connsiteX13-719" fmla="*/ 1127760 w 1277880"/>
              <a:gd name="connsiteY13-720" fmla="*/ 7620 h 2164080"/>
              <a:gd name="connsiteX14-721" fmla="*/ 7620 w 1277880"/>
              <a:gd name="connsiteY14-722" fmla="*/ 0 h 2164080"/>
              <a:gd name="connsiteX0-723" fmla="*/ 7620 w 1277880"/>
              <a:gd name="connsiteY0-724" fmla="*/ 0 h 2164080"/>
              <a:gd name="connsiteX1-725" fmla="*/ 0 w 1277880"/>
              <a:gd name="connsiteY1-726" fmla="*/ 213360 h 2164080"/>
              <a:gd name="connsiteX2-727" fmla="*/ 914400 w 1277880"/>
              <a:gd name="connsiteY2-728" fmla="*/ 190500 h 2164080"/>
              <a:gd name="connsiteX3-729" fmla="*/ 53340 w 1277880"/>
              <a:gd name="connsiteY3-730" fmla="*/ 861060 h 2164080"/>
              <a:gd name="connsiteX4-731" fmla="*/ 53340 w 1277880"/>
              <a:gd name="connsiteY4-732" fmla="*/ 1043940 h 2164080"/>
              <a:gd name="connsiteX5-733" fmla="*/ 933550 w 1277880"/>
              <a:gd name="connsiteY5-734" fmla="*/ 1026176 h 2164080"/>
              <a:gd name="connsiteX6-735" fmla="*/ 944586 w 1277880"/>
              <a:gd name="connsiteY6-736" fmla="*/ 1544886 h 2164080"/>
              <a:gd name="connsiteX7-737" fmla="*/ 68580 w 1277880"/>
              <a:gd name="connsiteY7-738" fmla="*/ 2049780 h 2164080"/>
              <a:gd name="connsiteX8-739" fmla="*/ 281940 w 1277880"/>
              <a:gd name="connsiteY8-740" fmla="*/ 2164080 h 2164080"/>
              <a:gd name="connsiteX9-741" fmla="*/ 1134913 w 1277880"/>
              <a:gd name="connsiteY9-742" fmla="*/ 1583253 h 2164080"/>
              <a:gd name="connsiteX10-743" fmla="*/ 1099336 w 1277880"/>
              <a:gd name="connsiteY10-744" fmla="*/ 897121 h 2164080"/>
              <a:gd name="connsiteX11-745" fmla="*/ 388620 w 1277880"/>
              <a:gd name="connsiteY11-746" fmla="*/ 883920 h 2164080"/>
              <a:gd name="connsiteX12-747" fmla="*/ 1127760 w 1277880"/>
              <a:gd name="connsiteY12-748" fmla="*/ 335280 h 2164080"/>
              <a:gd name="connsiteX13-749" fmla="*/ 1127760 w 1277880"/>
              <a:gd name="connsiteY13-750" fmla="*/ 7620 h 2164080"/>
              <a:gd name="connsiteX14-751" fmla="*/ 7620 w 1277880"/>
              <a:gd name="connsiteY14-752" fmla="*/ 0 h 2164080"/>
              <a:gd name="connsiteX0-753" fmla="*/ 7620 w 1277880"/>
              <a:gd name="connsiteY0-754" fmla="*/ 0 h 2164080"/>
              <a:gd name="connsiteX1-755" fmla="*/ 0 w 1277880"/>
              <a:gd name="connsiteY1-756" fmla="*/ 213360 h 2164080"/>
              <a:gd name="connsiteX2-757" fmla="*/ 914400 w 1277880"/>
              <a:gd name="connsiteY2-758" fmla="*/ 190500 h 2164080"/>
              <a:gd name="connsiteX3-759" fmla="*/ 53340 w 1277880"/>
              <a:gd name="connsiteY3-760" fmla="*/ 861060 h 2164080"/>
              <a:gd name="connsiteX4-761" fmla="*/ 53340 w 1277880"/>
              <a:gd name="connsiteY4-762" fmla="*/ 1043940 h 2164080"/>
              <a:gd name="connsiteX5-763" fmla="*/ 933550 w 1277880"/>
              <a:gd name="connsiteY5-764" fmla="*/ 1026176 h 2164080"/>
              <a:gd name="connsiteX6-765" fmla="*/ 912251 w 1277880"/>
              <a:gd name="connsiteY6-766" fmla="*/ 1531682 h 2164080"/>
              <a:gd name="connsiteX7-767" fmla="*/ 68580 w 1277880"/>
              <a:gd name="connsiteY7-768" fmla="*/ 2049780 h 2164080"/>
              <a:gd name="connsiteX8-769" fmla="*/ 281940 w 1277880"/>
              <a:gd name="connsiteY8-770" fmla="*/ 2164080 h 2164080"/>
              <a:gd name="connsiteX9-771" fmla="*/ 1134913 w 1277880"/>
              <a:gd name="connsiteY9-772" fmla="*/ 1583253 h 2164080"/>
              <a:gd name="connsiteX10-773" fmla="*/ 1099336 w 1277880"/>
              <a:gd name="connsiteY10-774" fmla="*/ 897121 h 2164080"/>
              <a:gd name="connsiteX11-775" fmla="*/ 388620 w 1277880"/>
              <a:gd name="connsiteY11-776" fmla="*/ 883920 h 2164080"/>
              <a:gd name="connsiteX12-777" fmla="*/ 1127760 w 1277880"/>
              <a:gd name="connsiteY12-778" fmla="*/ 335280 h 2164080"/>
              <a:gd name="connsiteX13-779" fmla="*/ 1127760 w 1277880"/>
              <a:gd name="connsiteY13-780" fmla="*/ 7620 h 2164080"/>
              <a:gd name="connsiteX14-781" fmla="*/ 7620 w 1277880"/>
              <a:gd name="connsiteY14-782" fmla="*/ 0 h 21640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421" y="connsiteY14-422"/>
              </a:cxn>
            </a:cxnLst>
            <a:rect l="l" t="t" r="r" b="b"/>
            <a:pathLst>
              <a:path w="1277880" h="2164080">
                <a:moveTo>
                  <a:pt x="7620" y="0"/>
                </a:moveTo>
                <a:lnTo>
                  <a:pt x="0" y="213360"/>
                </a:lnTo>
                <a:lnTo>
                  <a:pt x="914400" y="190500"/>
                </a:lnTo>
                <a:cubicBezTo>
                  <a:pt x="665480" y="459740"/>
                  <a:pt x="340360" y="637540"/>
                  <a:pt x="53340" y="861060"/>
                </a:cubicBezTo>
                <a:cubicBezTo>
                  <a:pt x="7620" y="960120"/>
                  <a:pt x="0" y="960120"/>
                  <a:pt x="53340" y="1043940"/>
                </a:cubicBezTo>
                <a:lnTo>
                  <a:pt x="933550" y="1026176"/>
                </a:lnTo>
                <a:cubicBezTo>
                  <a:pt x="1098905" y="1258489"/>
                  <a:pt x="1086416" y="1246558"/>
                  <a:pt x="912251" y="1531682"/>
                </a:cubicBezTo>
                <a:lnTo>
                  <a:pt x="68580" y="2049780"/>
                </a:lnTo>
                <a:lnTo>
                  <a:pt x="281940" y="2164080"/>
                </a:lnTo>
                <a:lnTo>
                  <a:pt x="1134913" y="1583253"/>
                </a:lnTo>
                <a:cubicBezTo>
                  <a:pt x="1318057" y="1268386"/>
                  <a:pt x="1344832" y="1169363"/>
                  <a:pt x="1099336" y="897121"/>
                </a:cubicBezTo>
                <a:lnTo>
                  <a:pt x="388620" y="883920"/>
                </a:lnTo>
                <a:lnTo>
                  <a:pt x="1127760" y="335280"/>
                </a:lnTo>
                <a:cubicBezTo>
                  <a:pt x="1264920" y="73660"/>
                  <a:pt x="1127760" y="116840"/>
                  <a:pt x="1127760" y="7620"/>
                </a:cubicBezTo>
                <a:lnTo>
                  <a:pt x="7620" y="0"/>
                </a:lnTo>
                <a:close/>
              </a:path>
            </a:pathLst>
          </a:custGeom>
          <a:solidFill>
            <a:srgbClr val="FFCC36"/>
          </a:solid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3" name="任意多边形 52"/>
          <p:cNvSpPr/>
          <p:nvPr/>
        </p:nvSpPr>
        <p:spPr>
          <a:xfrm>
            <a:off x="6907213" y="2043113"/>
            <a:ext cx="361950" cy="503238"/>
          </a:xfrm>
          <a:custGeom>
            <a:avLst/>
            <a:gdLst>
              <a:gd name="connsiteX0" fmla="*/ 311150 w 933450"/>
              <a:gd name="connsiteY0" fmla="*/ 0 h 1422400"/>
              <a:gd name="connsiteX1" fmla="*/ 0 w 933450"/>
              <a:gd name="connsiteY1" fmla="*/ 774700 h 1422400"/>
              <a:gd name="connsiteX2" fmla="*/ 431800 w 933450"/>
              <a:gd name="connsiteY2" fmla="*/ 762000 h 1422400"/>
              <a:gd name="connsiteX3" fmla="*/ 323850 w 933450"/>
              <a:gd name="connsiteY3" fmla="*/ 1422400 h 1422400"/>
              <a:gd name="connsiteX4" fmla="*/ 457200 w 933450"/>
              <a:gd name="connsiteY4" fmla="*/ 1422400 h 1422400"/>
              <a:gd name="connsiteX5" fmla="*/ 546100 w 933450"/>
              <a:gd name="connsiteY5" fmla="*/ 768350 h 1422400"/>
              <a:gd name="connsiteX6" fmla="*/ 901700 w 933450"/>
              <a:gd name="connsiteY6" fmla="*/ 762000 h 1422400"/>
              <a:gd name="connsiteX7" fmla="*/ 933450 w 933450"/>
              <a:gd name="connsiteY7" fmla="*/ 660400 h 1422400"/>
              <a:gd name="connsiteX8" fmla="*/ 596900 w 933450"/>
              <a:gd name="connsiteY8" fmla="*/ 666750 h 1422400"/>
              <a:gd name="connsiteX9" fmla="*/ 698500 w 933450"/>
              <a:gd name="connsiteY9" fmla="*/ 114300 h 1422400"/>
              <a:gd name="connsiteX10" fmla="*/ 571500 w 933450"/>
              <a:gd name="connsiteY10" fmla="*/ 107950 h 1422400"/>
              <a:gd name="connsiteX11" fmla="*/ 463550 w 933450"/>
              <a:gd name="connsiteY11" fmla="*/ 641350 h 1422400"/>
              <a:gd name="connsiteX12" fmla="*/ 177800 w 933450"/>
              <a:gd name="connsiteY12" fmla="*/ 647700 h 1422400"/>
              <a:gd name="connsiteX13" fmla="*/ 387350 w 933450"/>
              <a:gd name="connsiteY13" fmla="*/ 31750 h 1422400"/>
              <a:gd name="connsiteX14" fmla="*/ 311150 w 933450"/>
              <a:gd name="connsiteY14" fmla="*/ 0 h 142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33450" h="1422400">
                <a:moveTo>
                  <a:pt x="311150" y="0"/>
                </a:moveTo>
                <a:lnTo>
                  <a:pt x="0" y="774700"/>
                </a:lnTo>
                <a:lnTo>
                  <a:pt x="431800" y="762000"/>
                </a:lnTo>
                <a:lnTo>
                  <a:pt x="323850" y="1422400"/>
                </a:lnTo>
                <a:lnTo>
                  <a:pt x="457200" y="1422400"/>
                </a:lnTo>
                <a:lnTo>
                  <a:pt x="546100" y="768350"/>
                </a:lnTo>
                <a:lnTo>
                  <a:pt x="901700" y="762000"/>
                </a:lnTo>
                <a:lnTo>
                  <a:pt x="933450" y="660400"/>
                </a:lnTo>
                <a:lnTo>
                  <a:pt x="596900" y="666750"/>
                </a:lnTo>
                <a:lnTo>
                  <a:pt x="698500" y="114300"/>
                </a:lnTo>
                <a:lnTo>
                  <a:pt x="571500" y="107950"/>
                </a:lnTo>
                <a:lnTo>
                  <a:pt x="463550" y="641350"/>
                </a:lnTo>
                <a:lnTo>
                  <a:pt x="177800" y="647700"/>
                </a:lnTo>
                <a:lnTo>
                  <a:pt x="387350" y="31750"/>
                </a:lnTo>
                <a:lnTo>
                  <a:pt x="311150" y="0"/>
                </a:lnTo>
                <a:close/>
              </a:path>
            </a:pathLst>
          </a:custGeom>
          <a:solidFill>
            <a:srgbClr val="FF004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450850"/>
            <a:ext cx="171450" cy="439738"/>
          </a:xfrm>
          <a:prstGeom prst="rect">
            <a:avLst/>
          </a:prstGeom>
          <a:solidFill>
            <a:srgbClr val="98C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6" name="矩形 25"/>
          <p:cNvSpPr/>
          <p:nvPr/>
        </p:nvSpPr>
        <p:spPr>
          <a:xfrm>
            <a:off x="207963" y="450850"/>
            <a:ext cx="44450" cy="439738"/>
          </a:xfrm>
          <a:prstGeom prst="rect">
            <a:avLst/>
          </a:prstGeom>
          <a:solidFill>
            <a:srgbClr val="98C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0484" name="文本框 26"/>
          <p:cNvSpPr txBox="1"/>
          <p:nvPr/>
        </p:nvSpPr>
        <p:spPr>
          <a:xfrm>
            <a:off x="252413" y="461963"/>
            <a:ext cx="1709737" cy="368300"/>
          </a:xfrm>
          <a:prstGeom prst="rect">
            <a:avLst/>
          </a:prstGeom>
          <a:noFill/>
          <a:ln w="9525">
            <a:noFill/>
          </a:ln>
        </p:spPr>
        <p:txBody>
          <a:bodyPr>
            <a:spAutoFit/>
          </a:bodyPr>
          <a:lstStyle/>
          <a:p>
            <a:pPr lvl="0" eaLnBrk="1" hangingPunct="1"/>
            <a:r>
              <a:rPr lang="zh-CN" altLang="en-US" b="1" dirty="0">
                <a:solidFill>
                  <a:schemeClr val="bg1"/>
                </a:solidFill>
                <a:latin typeface="微软雅黑" panose="020B0503020204020204" pitchFamily="34" charset="-122"/>
                <a:ea typeface="微软雅黑" panose="020B0503020204020204" pitchFamily="34" charset="-122"/>
              </a:rPr>
              <a:t>单击添加标题</a:t>
            </a:r>
          </a:p>
        </p:txBody>
      </p:sp>
      <p:sp>
        <p:nvSpPr>
          <p:cNvPr id="69" name="矩形 68"/>
          <p:cNvSpPr/>
          <p:nvPr/>
        </p:nvSpPr>
        <p:spPr>
          <a:xfrm>
            <a:off x="0" y="2695575"/>
            <a:ext cx="9144000" cy="904875"/>
          </a:xfrm>
          <a:prstGeom prst="rect">
            <a:avLst/>
          </a:prstGeom>
          <a:solidFill>
            <a:srgbClr val="FF0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0" name="矩形 69"/>
          <p:cNvSpPr/>
          <p:nvPr/>
        </p:nvSpPr>
        <p:spPr>
          <a:xfrm>
            <a:off x="0" y="2017713"/>
            <a:ext cx="9144000" cy="679450"/>
          </a:xfrm>
          <a:prstGeom prst="rect">
            <a:avLst/>
          </a:prstGeom>
          <a:solidFill>
            <a:srgbClr val="29C3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20487" name="Picture 23"/>
          <p:cNvPicPr>
            <a:picLocks noChangeAspect="1"/>
          </p:cNvPicPr>
          <p:nvPr/>
        </p:nvPicPr>
        <p:blipFill>
          <a:blip r:embed="rId3"/>
          <a:stretch>
            <a:fillRect/>
          </a:stretch>
        </p:blipFill>
        <p:spPr>
          <a:xfrm>
            <a:off x="968375" y="1652588"/>
            <a:ext cx="2622550" cy="3886200"/>
          </a:xfrm>
          <a:prstGeom prst="rect">
            <a:avLst/>
          </a:prstGeom>
          <a:noFill/>
          <a:ln w="9525">
            <a:noFill/>
          </a:ln>
        </p:spPr>
      </p:pic>
      <p:sp>
        <p:nvSpPr>
          <p:cNvPr id="20488" name="Title 13"/>
          <p:cNvSpPr txBox="1"/>
          <p:nvPr/>
        </p:nvSpPr>
        <p:spPr>
          <a:xfrm>
            <a:off x="4133850" y="2032000"/>
            <a:ext cx="2657475" cy="663575"/>
          </a:xfrm>
          <a:prstGeom prst="rect">
            <a:avLst/>
          </a:prstGeom>
          <a:noFill/>
          <a:ln w="9525">
            <a:noFill/>
          </a:ln>
        </p:spPr>
        <p:txBody>
          <a:bodyPr lIns="91262" tIns="45631" rIns="91262" bIns="45631" anchor="ctr"/>
          <a:lstStyle/>
          <a:p>
            <a:pPr lvl="0" eaLnBrk="1" hangingPunct="1"/>
            <a:r>
              <a:rPr lang="zh-CN" altLang="en-US" sz="2400" b="1" dirty="0">
                <a:solidFill>
                  <a:schemeClr val="bg1"/>
                </a:solidFill>
                <a:latin typeface="微软雅黑" panose="020B0503020204020204" pitchFamily="34" charset="-122"/>
                <a:ea typeface="微软雅黑" panose="020B0503020204020204" pitchFamily="34" charset="-122"/>
              </a:rPr>
              <a:t>单击此处添加标题</a:t>
            </a:r>
            <a:endParaRPr lang="en-US" altLang="x-none" sz="2400" b="1" dirty="0">
              <a:solidFill>
                <a:schemeClr val="bg1"/>
              </a:solidFill>
              <a:latin typeface="微软雅黑" panose="020B0503020204020204" pitchFamily="34" charset="-122"/>
              <a:ea typeface="微软雅黑" panose="020B0503020204020204" pitchFamily="34" charset="-122"/>
            </a:endParaRPr>
          </a:p>
        </p:txBody>
      </p:sp>
      <p:sp>
        <p:nvSpPr>
          <p:cNvPr id="20489" name="文本框 72"/>
          <p:cNvSpPr txBox="1"/>
          <p:nvPr/>
        </p:nvSpPr>
        <p:spPr>
          <a:xfrm flipH="1">
            <a:off x="4133850" y="2809875"/>
            <a:ext cx="4545013" cy="769441"/>
          </a:xfrm>
          <a:prstGeom prst="rect">
            <a:avLst/>
          </a:prstGeom>
          <a:noFill/>
          <a:ln w="9525">
            <a:noFill/>
          </a:ln>
        </p:spPr>
        <p:txBody>
          <a:bodyPr>
            <a:spAutoFit/>
          </a:bodyPr>
          <a:lstStyle/>
          <a:p>
            <a:pPr lvl="0" eaLnBrk="1" hangingPunct="1"/>
            <a:r>
              <a:rPr lang="zh-CN" altLang="en-US" sz="1100" dirty="0">
                <a:solidFill>
                  <a:schemeClr val="bg1"/>
                </a:solidFill>
                <a:latin typeface="微软雅黑" panose="020B0503020204020204" pitchFamily="34" charset="-122"/>
                <a:ea typeface="微软雅黑" panose="020B0503020204020204" pitchFamily="34" charset="-122"/>
              </a:rPr>
              <a:t>点击添加文本内容点击添加文本内容点击添加文本内容，点击添加文本内容点击添加文本内容点击添加文本内容，点击添加文本内容点击添加文本内容点击添加文本内容。点击添加文本内容点击添加文本内容点击添加文本内容</a:t>
            </a:r>
          </a:p>
        </p:txBody>
      </p:sp>
      <p:sp>
        <p:nvSpPr>
          <p:cNvPr id="20490" name="Freeform 76"/>
          <p:cNvSpPr/>
          <p:nvPr/>
        </p:nvSpPr>
        <p:spPr>
          <a:xfrm>
            <a:off x="4662488" y="4264025"/>
            <a:ext cx="346075" cy="601663"/>
          </a:xfrm>
          <a:custGeom>
            <a:avLst/>
            <a:gdLst/>
            <a:ahLst/>
            <a:cxnLst>
              <a:cxn ang="0">
                <a:pos x="291611" y="0"/>
              </a:cxn>
              <a:cxn ang="0">
                <a:pos x="291611" y="0"/>
              </a:cxn>
              <a:cxn ang="0">
                <a:pos x="53911" y="0"/>
              </a:cxn>
              <a:cxn ang="0">
                <a:pos x="0" y="54113"/>
              </a:cxn>
              <a:cxn ang="0">
                <a:pos x="0" y="533750"/>
              </a:cxn>
              <a:cxn ang="0">
                <a:pos x="53911" y="600161"/>
              </a:cxn>
              <a:cxn ang="0">
                <a:pos x="291611" y="600161"/>
              </a:cxn>
              <a:cxn ang="0">
                <a:pos x="345522" y="533750"/>
              </a:cxn>
              <a:cxn ang="0">
                <a:pos x="345522" y="54113"/>
              </a:cxn>
              <a:cxn ang="0">
                <a:pos x="291611" y="0"/>
              </a:cxn>
              <a:cxn ang="0">
                <a:pos x="172761" y="565726"/>
              </a:cxn>
              <a:cxn ang="0">
                <a:pos x="172761" y="565726"/>
              </a:cxn>
              <a:cxn ang="0">
                <a:pos x="129877" y="544818"/>
              </a:cxn>
              <a:cxn ang="0">
                <a:pos x="172761" y="511613"/>
              </a:cxn>
              <a:cxn ang="0">
                <a:pos x="215645" y="544818"/>
              </a:cxn>
              <a:cxn ang="0">
                <a:pos x="172761" y="565726"/>
              </a:cxn>
              <a:cxn ang="0">
                <a:pos x="302638" y="479637"/>
              </a:cxn>
              <a:cxn ang="0">
                <a:pos x="302638" y="479637"/>
              </a:cxn>
              <a:cxn ang="0">
                <a:pos x="42884" y="479637"/>
              </a:cxn>
              <a:cxn ang="0">
                <a:pos x="42884" y="76250"/>
              </a:cxn>
              <a:cxn ang="0">
                <a:pos x="302638" y="76250"/>
              </a:cxn>
              <a:cxn ang="0">
                <a:pos x="302638" y="479637"/>
              </a:cxn>
            </a:cxnLst>
            <a:rect l="0" t="0" r="0" b="0"/>
            <a:pathLst>
              <a:path w="283" h="489">
                <a:moveTo>
                  <a:pt x="238" y="0"/>
                </a:moveTo>
                <a:lnTo>
                  <a:pt x="238" y="0"/>
                </a:lnTo>
                <a:cubicBezTo>
                  <a:pt x="44" y="0"/>
                  <a:pt x="44" y="0"/>
                  <a:pt x="44" y="0"/>
                </a:cubicBezTo>
                <a:cubicBezTo>
                  <a:pt x="17" y="0"/>
                  <a:pt x="0" y="18"/>
                  <a:pt x="0" y="44"/>
                </a:cubicBezTo>
                <a:cubicBezTo>
                  <a:pt x="0" y="434"/>
                  <a:pt x="0" y="434"/>
                  <a:pt x="0" y="434"/>
                </a:cubicBezTo>
                <a:cubicBezTo>
                  <a:pt x="0" y="460"/>
                  <a:pt x="17" y="488"/>
                  <a:pt x="44" y="488"/>
                </a:cubicBezTo>
                <a:cubicBezTo>
                  <a:pt x="238" y="488"/>
                  <a:pt x="238" y="488"/>
                  <a:pt x="238" y="488"/>
                </a:cubicBezTo>
                <a:cubicBezTo>
                  <a:pt x="265" y="488"/>
                  <a:pt x="282" y="460"/>
                  <a:pt x="282" y="434"/>
                </a:cubicBezTo>
                <a:cubicBezTo>
                  <a:pt x="282" y="44"/>
                  <a:pt x="282" y="44"/>
                  <a:pt x="282" y="44"/>
                </a:cubicBezTo>
                <a:cubicBezTo>
                  <a:pt x="282" y="18"/>
                  <a:pt x="265" y="0"/>
                  <a:pt x="238" y="0"/>
                </a:cubicBezTo>
                <a:close/>
                <a:moveTo>
                  <a:pt x="141" y="460"/>
                </a:moveTo>
                <a:lnTo>
                  <a:pt x="141" y="460"/>
                </a:lnTo>
                <a:cubicBezTo>
                  <a:pt x="123" y="460"/>
                  <a:pt x="106" y="451"/>
                  <a:pt x="106" y="443"/>
                </a:cubicBezTo>
                <a:cubicBezTo>
                  <a:pt x="106" y="425"/>
                  <a:pt x="123" y="416"/>
                  <a:pt x="141" y="416"/>
                </a:cubicBezTo>
                <a:cubicBezTo>
                  <a:pt x="159" y="416"/>
                  <a:pt x="176" y="425"/>
                  <a:pt x="176" y="443"/>
                </a:cubicBezTo>
                <a:cubicBezTo>
                  <a:pt x="176" y="451"/>
                  <a:pt x="159" y="460"/>
                  <a:pt x="141" y="460"/>
                </a:cubicBezTo>
                <a:close/>
                <a:moveTo>
                  <a:pt x="247" y="390"/>
                </a:moveTo>
                <a:lnTo>
                  <a:pt x="247" y="390"/>
                </a:lnTo>
                <a:cubicBezTo>
                  <a:pt x="35" y="390"/>
                  <a:pt x="35" y="390"/>
                  <a:pt x="35" y="390"/>
                </a:cubicBezTo>
                <a:cubicBezTo>
                  <a:pt x="35" y="62"/>
                  <a:pt x="35" y="62"/>
                  <a:pt x="35" y="62"/>
                </a:cubicBezTo>
                <a:cubicBezTo>
                  <a:pt x="247" y="62"/>
                  <a:pt x="247" y="62"/>
                  <a:pt x="247" y="62"/>
                </a:cubicBezTo>
                <a:lnTo>
                  <a:pt x="247" y="390"/>
                </a:lnTo>
                <a:close/>
              </a:path>
            </a:pathLst>
          </a:custGeom>
          <a:solidFill>
            <a:srgbClr val="FF004F">
              <a:alpha val="100000"/>
            </a:srgbClr>
          </a:solidFill>
          <a:ln w="9525">
            <a:noFill/>
          </a:ln>
        </p:spPr>
        <p:txBody>
          <a:bodyPr/>
          <a:lstStyle/>
          <a:p>
            <a:endParaRPr lang="zh-CN" altLang="en-US"/>
          </a:p>
        </p:txBody>
      </p:sp>
      <p:sp>
        <p:nvSpPr>
          <p:cNvPr id="20491" name="Freeform 3"/>
          <p:cNvSpPr/>
          <p:nvPr/>
        </p:nvSpPr>
        <p:spPr>
          <a:xfrm>
            <a:off x="6022975" y="4279900"/>
            <a:ext cx="422275" cy="582613"/>
          </a:xfrm>
          <a:custGeom>
            <a:avLst/>
            <a:gdLst/>
            <a:ahLst/>
            <a:cxnLst>
              <a:cxn ang="0">
                <a:pos x="386349" y="0"/>
              </a:cxn>
              <a:cxn ang="0">
                <a:pos x="386349" y="0"/>
              </a:cxn>
              <a:cxn ang="0">
                <a:pos x="38059" y="0"/>
              </a:cxn>
              <a:cxn ang="0">
                <a:pos x="0" y="38062"/>
              </a:cxn>
              <a:cxn ang="0">
                <a:pos x="0" y="544860"/>
              </a:cxn>
              <a:cxn ang="0">
                <a:pos x="38059" y="582762"/>
              </a:cxn>
              <a:cxn ang="0">
                <a:pos x="386349" y="582762"/>
              </a:cxn>
              <a:cxn ang="0">
                <a:pos x="422649" y="544860"/>
              </a:cxn>
              <a:cxn ang="0">
                <a:pos x="422649" y="38062"/>
              </a:cxn>
              <a:cxn ang="0">
                <a:pos x="386349" y="0"/>
              </a:cxn>
              <a:cxn ang="0">
                <a:pos x="211245" y="567889"/>
              </a:cxn>
              <a:cxn ang="0">
                <a:pos x="211245" y="567889"/>
              </a:cxn>
              <a:cxn ang="0">
                <a:pos x="188217" y="544860"/>
              </a:cxn>
              <a:cxn ang="0">
                <a:pos x="211245" y="523270"/>
              </a:cxn>
              <a:cxn ang="0">
                <a:pos x="234432" y="544860"/>
              </a:cxn>
              <a:cxn ang="0">
                <a:pos x="211245" y="567889"/>
              </a:cxn>
              <a:cxn ang="0">
                <a:pos x="378033" y="500241"/>
              </a:cxn>
              <a:cxn ang="0">
                <a:pos x="378033" y="500241"/>
              </a:cxn>
              <a:cxn ang="0">
                <a:pos x="38059" y="500241"/>
              </a:cxn>
              <a:cxn ang="0">
                <a:pos x="38059" y="46218"/>
              </a:cxn>
              <a:cxn ang="0">
                <a:pos x="378033" y="46218"/>
              </a:cxn>
              <a:cxn ang="0">
                <a:pos x="378033" y="500241"/>
              </a:cxn>
              <a:cxn ang="0">
                <a:pos x="378033" y="500241"/>
              </a:cxn>
              <a:cxn ang="0">
                <a:pos x="378033" y="500241"/>
              </a:cxn>
            </a:cxnLst>
            <a:rect l="0" t="0" r="0" b="0"/>
            <a:pathLst>
              <a:path w="2644" h="3645">
                <a:moveTo>
                  <a:pt x="2416" y="0"/>
                </a:moveTo>
                <a:lnTo>
                  <a:pt x="2416" y="0"/>
                </a:lnTo>
                <a:cubicBezTo>
                  <a:pt x="238" y="0"/>
                  <a:pt x="238" y="0"/>
                  <a:pt x="238" y="0"/>
                </a:cubicBezTo>
                <a:cubicBezTo>
                  <a:pt x="93" y="0"/>
                  <a:pt x="0" y="144"/>
                  <a:pt x="0" y="238"/>
                </a:cubicBezTo>
                <a:cubicBezTo>
                  <a:pt x="0" y="3407"/>
                  <a:pt x="0" y="3407"/>
                  <a:pt x="0" y="3407"/>
                </a:cubicBezTo>
                <a:cubicBezTo>
                  <a:pt x="0" y="3551"/>
                  <a:pt x="93" y="3644"/>
                  <a:pt x="238" y="3644"/>
                </a:cubicBezTo>
                <a:cubicBezTo>
                  <a:pt x="2416" y="3644"/>
                  <a:pt x="2416" y="3644"/>
                  <a:pt x="2416" y="3644"/>
                </a:cubicBezTo>
                <a:cubicBezTo>
                  <a:pt x="2508" y="3644"/>
                  <a:pt x="2643" y="3551"/>
                  <a:pt x="2643" y="3407"/>
                </a:cubicBezTo>
                <a:cubicBezTo>
                  <a:pt x="2643" y="238"/>
                  <a:pt x="2643" y="238"/>
                  <a:pt x="2643" y="238"/>
                </a:cubicBezTo>
                <a:cubicBezTo>
                  <a:pt x="2643" y="144"/>
                  <a:pt x="2508" y="0"/>
                  <a:pt x="2416" y="0"/>
                </a:cubicBezTo>
                <a:close/>
                <a:moveTo>
                  <a:pt x="1321" y="3551"/>
                </a:moveTo>
                <a:lnTo>
                  <a:pt x="1321" y="3551"/>
                </a:lnTo>
                <a:cubicBezTo>
                  <a:pt x="1229" y="3551"/>
                  <a:pt x="1177" y="3500"/>
                  <a:pt x="1177" y="3407"/>
                </a:cubicBezTo>
                <a:cubicBezTo>
                  <a:pt x="1177" y="3314"/>
                  <a:pt x="1229" y="3272"/>
                  <a:pt x="1321" y="3272"/>
                </a:cubicBezTo>
                <a:cubicBezTo>
                  <a:pt x="1373" y="3272"/>
                  <a:pt x="1466" y="3314"/>
                  <a:pt x="1466" y="3407"/>
                </a:cubicBezTo>
                <a:cubicBezTo>
                  <a:pt x="1466" y="3500"/>
                  <a:pt x="1373" y="3551"/>
                  <a:pt x="1321" y="3551"/>
                </a:cubicBezTo>
                <a:close/>
                <a:moveTo>
                  <a:pt x="2364" y="3128"/>
                </a:moveTo>
                <a:lnTo>
                  <a:pt x="2364" y="3128"/>
                </a:lnTo>
                <a:cubicBezTo>
                  <a:pt x="238" y="3128"/>
                  <a:pt x="238" y="3128"/>
                  <a:pt x="238" y="3128"/>
                </a:cubicBezTo>
                <a:cubicBezTo>
                  <a:pt x="238" y="289"/>
                  <a:pt x="238" y="289"/>
                  <a:pt x="238" y="289"/>
                </a:cubicBezTo>
                <a:cubicBezTo>
                  <a:pt x="2364" y="289"/>
                  <a:pt x="2364" y="289"/>
                  <a:pt x="2364" y="289"/>
                </a:cubicBezTo>
                <a:lnTo>
                  <a:pt x="2364" y="3128"/>
                </a:lnTo>
                <a:close/>
                <a:moveTo>
                  <a:pt x="2364" y="3128"/>
                </a:moveTo>
                <a:lnTo>
                  <a:pt x="2364" y="3128"/>
                </a:lnTo>
                <a:close/>
              </a:path>
            </a:pathLst>
          </a:custGeom>
          <a:solidFill>
            <a:srgbClr val="FFC733">
              <a:alpha val="100000"/>
            </a:srgbClr>
          </a:solidFill>
          <a:ln w="9525">
            <a:noFill/>
          </a:ln>
        </p:spPr>
        <p:txBody>
          <a:bodyPr/>
          <a:lstStyle/>
          <a:p>
            <a:endParaRPr lang="zh-CN" altLang="en-US"/>
          </a:p>
        </p:txBody>
      </p:sp>
      <p:sp>
        <p:nvSpPr>
          <p:cNvPr id="20492" name="Freeform 96"/>
          <p:cNvSpPr/>
          <p:nvPr/>
        </p:nvSpPr>
        <p:spPr>
          <a:xfrm>
            <a:off x="7289800" y="4279900"/>
            <a:ext cx="639763" cy="585788"/>
          </a:xfrm>
          <a:custGeom>
            <a:avLst/>
            <a:gdLst/>
            <a:ahLst/>
            <a:cxnLst>
              <a:cxn ang="0">
                <a:pos x="569469" y="0"/>
              </a:cxn>
              <a:cxn ang="0">
                <a:pos x="569469" y="0"/>
              </a:cxn>
              <a:cxn ang="0">
                <a:pos x="68285" y="0"/>
              </a:cxn>
              <a:cxn ang="0">
                <a:pos x="0" y="59333"/>
              </a:cxn>
              <a:cxn ang="0">
                <a:pos x="0" y="430161"/>
              </a:cxn>
              <a:cxn ang="0">
                <a:pos x="56689" y="513766"/>
              </a:cxn>
              <a:cxn ang="0">
                <a:pos x="206143" y="538038"/>
              </a:cxn>
              <a:cxn ang="0">
                <a:pos x="158472" y="585235"/>
              </a:cxn>
              <a:cxn ang="0">
                <a:pos x="479282" y="585235"/>
              </a:cxn>
              <a:cxn ang="0">
                <a:pos x="432900" y="538038"/>
              </a:cxn>
              <a:cxn ang="0">
                <a:pos x="581065" y="513766"/>
              </a:cxn>
              <a:cxn ang="0">
                <a:pos x="639043" y="430161"/>
              </a:cxn>
              <a:cxn ang="0">
                <a:pos x="639043" y="59333"/>
              </a:cxn>
              <a:cxn ang="0">
                <a:pos x="569469" y="0"/>
              </a:cxn>
              <a:cxn ang="0">
                <a:pos x="569469" y="430161"/>
              </a:cxn>
              <a:cxn ang="0">
                <a:pos x="569469" y="430161"/>
              </a:cxn>
              <a:cxn ang="0">
                <a:pos x="68285" y="430161"/>
              </a:cxn>
              <a:cxn ang="0">
                <a:pos x="68285" y="59333"/>
              </a:cxn>
              <a:cxn ang="0">
                <a:pos x="569469" y="59333"/>
              </a:cxn>
              <a:cxn ang="0">
                <a:pos x="569469" y="430161"/>
              </a:cxn>
            </a:cxnLst>
            <a:rect l="0" t="0" r="0" b="0"/>
            <a:pathLst>
              <a:path w="497" h="435">
                <a:moveTo>
                  <a:pt x="442" y="0"/>
                </a:moveTo>
                <a:lnTo>
                  <a:pt x="442" y="0"/>
                </a:lnTo>
                <a:cubicBezTo>
                  <a:pt x="53" y="0"/>
                  <a:pt x="53" y="0"/>
                  <a:pt x="53" y="0"/>
                </a:cubicBezTo>
                <a:cubicBezTo>
                  <a:pt x="26" y="0"/>
                  <a:pt x="0" y="17"/>
                  <a:pt x="0" y="44"/>
                </a:cubicBezTo>
                <a:cubicBezTo>
                  <a:pt x="0" y="319"/>
                  <a:pt x="0" y="319"/>
                  <a:pt x="0" y="319"/>
                </a:cubicBezTo>
                <a:cubicBezTo>
                  <a:pt x="0" y="345"/>
                  <a:pt x="17" y="372"/>
                  <a:pt x="44" y="381"/>
                </a:cubicBezTo>
                <a:cubicBezTo>
                  <a:pt x="160" y="399"/>
                  <a:pt x="160" y="399"/>
                  <a:pt x="160" y="399"/>
                </a:cubicBezTo>
                <a:cubicBezTo>
                  <a:pt x="160" y="399"/>
                  <a:pt x="62" y="434"/>
                  <a:pt x="123" y="434"/>
                </a:cubicBezTo>
                <a:cubicBezTo>
                  <a:pt x="372" y="434"/>
                  <a:pt x="372" y="434"/>
                  <a:pt x="372" y="434"/>
                </a:cubicBezTo>
                <a:cubicBezTo>
                  <a:pt x="434" y="434"/>
                  <a:pt x="336" y="399"/>
                  <a:pt x="336" y="399"/>
                </a:cubicBezTo>
                <a:cubicBezTo>
                  <a:pt x="451" y="381"/>
                  <a:pt x="451" y="381"/>
                  <a:pt x="451" y="381"/>
                </a:cubicBezTo>
                <a:cubicBezTo>
                  <a:pt x="479" y="372"/>
                  <a:pt x="496" y="345"/>
                  <a:pt x="496" y="319"/>
                </a:cubicBezTo>
                <a:cubicBezTo>
                  <a:pt x="496" y="44"/>
                  <a:pt x="496" y="44"/>
                  <a:pt x="496" y="44"/>
                </a:cubicBezTo>
                <a:cubicBezTo>
                  <a:pt x="496" y="17"/>
                  <a:pt x="470" y="0"/>
                  <a:pt x="442" y="0"/>
                </a:cubicBezTo>
                <a:close/>
                <a:moveTo>
                  <a:pt x="442" y="319"/>
                </a:moveTo>
                <a:lnTo>
                  <a:pt x="442" y="319"/>
                </a:lnTo>
                <a:cubicBezTo>
                  <a:pt x="53" y="319"/>
                  <a:pt x="53" y="319"/>
                  <a:pt x="53" y="319"/>
                </a:cubicBezTo>
                <a:cubicBezTo>
                  <a:pt x="53" y="44"/>
                  <a:pt x="53" y="44"/>
                  <a:pt x="53" y="44"/>
                </a:cubicBezTo>
                <a:cubicBezTo>
                  <a:pt x="442" y="44"/>
                  <a:pt x="442" y="44"/>
                  <a:pt x="442" y="44"/>
                </a:cubicBezTo>
                <a:lnTo>
                  <a:pt x="442" y="319"/>
                </a:lnTo>
                <a:close/>
              </a:path>
            </a:pathLst>
          </a:custGeom>
          <a:solidFill>
            <a:srgbClr val="29C3CD">
              <a:alpha val="100000"/>
            </a:srgbClr>
          </a:solidFill>
          <a:ln w="9525">
            <a:noFill/>
          </a:ln>
        </p:spPr>
        <p:txBody>
          <a:bodyPr/>
          <a:lstStyle/>
          <a:p>
            <a:endParaRPr lang="zh-CN" altLang="en-US"/>
          </a:p>
        </p:txBody>
      </p:sp>
      <p:sp>
        <p:nvSpPr>
          <p:cNvPr id="20493" name="Title 13"/>
          <p:cNvSpPr txBox="1"/>
          <p:nvPr/>
        </p:nvSpPr>
        <p:spPr>
          <a:xfrm>
            <a:off x="4311650" y="5037138"/>
            <a:ext cx="1047750" cy="366712"/>
          </a:xfrm>
          <a:prstGeom prst="rect">
            <a:avLst/>
          </a:prstGeom>
          <a:noFill/>
          <a:ln w="9525">
            <a:noFill/>
          </a:ln>
        </p:spPr>
        <p:txBody>
          <a:bodyPr lIns="91262" tIns="45631" rIns="91262" bIns="45631" anchor="ctr"/>
          <a:lstStyle/>
          <a:p>
            <a:pPr lvl="0" eaLnBrk="1" hangingPunct="1"/>
            <a:r>
              <a:rPr lang="zh-CN" altLang="en-US" sz="1600" b="1" dirty="0">
                <a:solidFill>
                  <a:schemeClr val="bg1"/>
                </a:solidFill>
                <a:latin typeface="微软雅黑" panose="020B0503020204020204" pitchFamily="34" charset="-122"/>
                <a:ea typeface="微软雅黑" panose="020B0503020204020204" pitchFamily="34" charset="-122"/>
              </a:rPr>
              <a:t>添加标题</a:t>
            </a:r>
            <a:endParaRPr lang="en-US" altLang="x-none" sz="1600" b="1" dirty="0">
              <a:solidFill>
                <a:schemeClr val="bg1"/>
              </a:solidFill>
              <a:latin typeface="微软雅黑" panose="020B0503020204020204" pitchFamily="34" charset="-122"/>
              <a:ea typeface="微软雅黑" panose="020B0503020204020204" pitchFamily="34" charset="-122"/>
            </a:endParaRPr>
          </a:p>
        </p:txBody>
      </p:sp>
      <p:sp>
        <p:nvSpPr>
          <p:cNvPr id="20494" name="Title 13"/>
          <p:cNvSpPr txBox="1"/>
          <p:nvPr/>
        </p:nvSpPr>
        <p:spPr>
          <a:xfrm>
            <a:off x="5710238" y="5037138"/>
            <a:ext cx="1047750" cy="366712"/>
          </a:xfrm>
          <a:prstGeom prst="rect">
            <a:avLst/>
          </a:prstGeom>
          <a:noFill/>
          <a:ln w="9525">
            <a:noFill/>
          </a:ln>
        </p:spPr>
        <p:txBody>
          <a:bodyPr lIns="91262" tIns="45631" rIns="91262" bIns="45631" anchor="ctr"/>
          <a:lstStyle/>
          <a:p>
            <a:pPr lvl="0" eaLnBrk="1" hangingPunct="1"/>
            <a:r>
              <a:rPr lang="zh-CN" altLang="en-US" sz="1600" b="1" dirty="0">
                <a:solidFill>
                  <a:schemeClr val="bg1"/>
                </a:solidFill>
                <a:latin typeface="微软雅黑" panose="020B0503020204020204" pitchFamily="34" charset="-122"/>
                <a:ea typeface="微软雅黑" panose="020B0503020204020204" pitchFamily="34" charset="-122"/>
              </a:rPr>
              <a:t>添加标题</a:t>
            </a:r>
            <a:endParaRPr lang="en-US" altLang="x-none" sz="1600" b="1" dirty="0">
              <a:solidFill>
                <a:schemeClr val="bg1"/>
              </a:solidFill>
              <a:latin typeface="微软雅黑" panose="020B0503020204020204" pitchFamily="34" charset="-122"/>
              <a:ea typeface="微软雅黑" panose="020B0503020204020204" pitchFamily="34" charset="-122"/>
            </a:endParaRPr>
          </a:p>
        </p:txBody>
      </p:sp>
      <p:sp>
        <p:nvSpPr>
          <p:cNvPr id="20495" name="Title 13"/>
          <p:cNvSpPr txBox="1"/>
          <p:nvPr/>
        </p:nvSpPr>
        <p:spPr>
          <a:xfrm>
            <a:off x="7085013" y="5037138"/>
            <a:ext cx="1047750" cy="366712"/>
          </a:xfrm>
          <a:prstGeom prst="rect">
            <a:avLst/>
          </a:prstGeom>
          <a:noFill/>
          <a:ln w="9525">
            <a:noFill/>
          </a:ln>
        </p:spPr>
        <p:txBody>
          <a:bodyPr lIns="91262" tIns="45631" rIns="91262" bIns="45631" anchor="ctr"/>
          <a:lstStyle/>
          <a:p>
            <a:pPr lvl="0" eaLnBrk="1" hangingPunct="1"/>
            <a:r>
              <a:rPr lang="zh-CN" altLang="en-US" sz="1600" b="1" dirty="0">
                <a:solidFill>
                  <a:schemeClr val="bg1"/>
                </a:solidFill>
                <a:latin typeface="微软雅黑" panose="020B0503020204020204" pitchFamily="34" charset="-122"/>
                <a:ea typeface="微软雅黑" panose="020B0503020204020204" pitchFamily="34" charset="-122"/>
              </a:rPr>
              <a:t>添加标题</a:t>
            </a:r>
            <a:endParaRPr lang="en-US" altLang="x-none" sz="1600" b="1" dirty="0">
              <a:solidFill>
                <a:schemeClr val="bg1"/>
              </a:solidFill>
              <a:latin typeface="微软雅黑" panose="020B0503020204020204" pitchFamily="34" charset="-122"/>
              <a:ea typeface="微软雅黑" panose="020B0503020204020204" pitchFamily="34" charset="-122"/>
            </a:endParaRPr>
          </a:p>
        </p:txBody>
      </p:sp>
      <p:pic>
        <p:nvPicPr>
          <p:cNvPr id="20496" name="图片 79"/>
          <p:cNvPicPr>
            <a:picLocks noChangeAspect="1"/>
          </p:cNvPicPr>
          <p:nvPr/>
        </p:nvPicPr>
        <p:blipFill>
          <a:blip r:embed="rId4"/>
          <a:srcRect l="12978" b="2892"/>
          <a:stretch>
            <a:fillRect/>
          </a:stretch>
        </p:blipFill>
        <p:spPr>
          <a:xfrm>
            <a:off x="1128713" y="2011363"/>
            <a:ext cx="2300287" cy="3154362"/>
          </a:xfrm>
          <a:prstGeom prst="rect">
            <a:avLst/>
          </a:prstGeom>
          <a:noFill/>
          <a:ln w="9525">
            <a:noFill/>
          </a:ln>
        </p:spPr>
      </p:pic>
      <p:pic>
        <p:nvPicPr>
          <p:cNvPr id="81" name="Picture 26"/>
          <p:cNvPicPr>
            <a:picLocks noChangeAspect="1" noChangeArrowheads="1"/>
          </p:cNvPicPr>
          <p:nvPr/>
        </p:nvPicPr>
        <p:blipFill>
          <a:blip r:embed="rId5"/>
          <a:srcRect/>
          <a:stretch>
            <a:fillRect/>
          </a:stretch>
        </p:blipFill>
        <p:spPr bwMode="auto">
          <a:xfrm>
            <a:off x="438150" y="4673600"/>
            <a:ext cx="3627438" cy="2843213"/>
          </a:xfrm>
          <a:prstGeom prst="rect">
            <a:avLst/>
          </a:prstGeom>
          <a:noFill/>
          <a:ln>
            <a:noFill/>
          </a:ln>
          <a:effectLst>
            <a:outerShdw blurRad="241300" dist="634999" dir="5400000" algn="ctr" rotWithShape="0">
              <a:schemeClr val="bg2">
                <a:alpha val="25999"/>
              </a:schemeClr>
            </a:outerShdw>
          </a:effectLst>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450850"/>
            <a:ext cx="171450" cy="439738"/>
          </a:xfrm>
          <a:prstGeom prst="rect">
            <a:avLst/>
          </a:prstGeom>
          <a:solidFill>
            <a:srgbClr val="98C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6" name="矩形 25"/>
          <p:cNvSpPr/>
          <p:nvPr/>
        </p:nvSpPr>
        <p:spPr>
          <a:xfrm>
            <a:off x="207963" y="450850"/>
            <a:ext cx="44450" cy="439738"/>
          </a:xfrm>
          <a:prstGeom prst="rect">
            <a:avLst/>
          </a:prstGeom>
          <a:solidFill>
            <a:srgbClr val="98C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508" name="文本框 26"/>
          <p:cNvSpPr txBox="1"/>
          <p:nvPr/>
        </p:nvSpPr>
        <p:spPr>
          <a:xfrm>
            <a:off x="252413" y="461963"/>
            <a:ext cx="1709737" cy="368300"/>
          </a:xfrm>
          <a:prstGeom prst="rect">
            <a:avLst/>
          </a:prstGeom>
          <a:noFill/>
          <a:ln w="9525">
            <a:noFill/>
          </a:ln>
        </p:spPr>
        <p:txBody>
          <a:bodyPr>
            <a:spAutoFit/>
          </a:bodyPr>
          <a:lstStyle/>
          <a:p>
            <a:pPr lvl="0" eaLnBrk="1" hangingPunct="1"/>
            <a:r>
              <a:rPr lang="zh-CN" altLang="en-US" b="1" dirty="0">
                <a:solidFill>
                  <a:schemeClr val="bg1"/>
                </a:solidFill>
                <a:latin typeface="微软雅黑" panose="020B0503020204020204" pitchFamily="34" charset="-122"/>
                <a:ea typeface="微软雅黑" panose="020B0503020204020204" pitchFamily="34" charset="-122"/>
              </a:rPr>
              <a:t>单击添加标题</a:t>
            </a:r>
          </a:p>
        </p:txBody>
      </p:sp>
      <p:grpSp>
        <p:nvGrpSpPr>
          <p:cNvPr id="21509" name="Group 36"/>
          <p:cNvGrpSpPr/>
          <p:nvPr/>
        </p:nvGrpSpPr>
        <p:grpSpPr>
          <a:xfrm>
            <a:off x="709613" y="3275013"/>
            <a:ext cx="703262" cy="703262"/>
            <a:chOff x="1090404" y="5007269"/>
            <a:chExt cx="755703" cy="755703"/>
          </a:xfrm>
        </p:grpSpPr>
        <p:sp>
          <p:nvSpPr>
            <p:cNvPr id="35" name="Oval 35"/>
            <p:cNvSpPr/>
            <p:nvPr/>
          </p:nvSpPr>
          <p:spPr>
            <a:xfrm>
              <a:off x="1090404" y="5007269"/>
              <a:ext cx="755703" cy="755703"/>
            </a:xfrm>
            <a:prstGeom prst="ellipse">
              <a:avLst/>
            </a:prstGeom>
            <a:solidFill>
              <a:srgbClr val="FFC7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553" name="Freeform 44"/>
            <p:cNvSpPr>
              <a:spLocks noEditPoints="1"/>
            </p:cNvSpPr>
            <p:nvPr/>
          </p:nvSpPr>
          <p:spPr>
            <a:xfrm>
              <a:off x="1272655" y="5228639"/>
              <a:ext cx="391200" cy="312961"/>
            </a:xfrm>
            <a:custGeom>
              <a:avLst/>
              <a:gdLst/>
              <a:ahLst/>
              <a:cxnLst>
                <a:cxn ang="0">
                  <a:pos x="0" y="45799"/>
                </a:cxn>
                <a:cxn ang="0">
                  <a:pos x="41982" y="45799"/>
                </a:cxn>
                <a:cxn ang="0">
                  <a:pos x="53432" y="0"/>
                </a:cxn>
                <a:cxn ang="0">
                  <a:pos x="99231" y="0"/>
                </a:cxn>
                <a:cxn ang="0">
                  <a:pos x="116406" y="45799"/>
                </a:cxn>
                <a:cxn ang="0">
                  <a:pos x="272886" y="45799"/>
                </a:cxn>
                <a:cxn ang="0">
                  <a:pos x="288152" y="0"/>
                </a:cxn>
                <a:cxn ang="0">
                  <a:pos x="333951" y="0"/>
                </a:cxn>
                <a:cxn ang="0">
                  <a:pos x="351126" y="45799"/>
                </a:cxn>
                <a:cxn ang="0">
                  <a:pos x="387383" y="45799"/>
                </a:cxn>
                <a:cxn ang="0">
                  <a:pos x="387383" y="103048"/>
                </a:cxn>
                <a:cxn ang="0">
                  <a:pos x="0" y="103048"/>
                </a:cxn>
                <a:cxn ang="0">
                  <a:pos x="0" y="45799"/>
                </a:cxn>
                <a:cxn ang="0">
                  <a:pos x="0" y="45799"/>
                </a:cxn>
                <a:cxn ang="0">
                  <a:pos x="152663" y="141214"/>
                </a:cxn>
                <a:cxn ang="0">
                  <a:pos x="234720" y="141214"/>
                </a:cxn>
                <a:cxn ang="0">
                  <a:pos x="209912" y="206096"/>
                </a:cxn>
                <a:cxn ang="0">
                  <a:pos x="251895" y="206096"/>
                </a:cxn>
                <a:cxn ang="0">
                  <a:pos x="173655" y="284337"/>
                </a:cxn>
                <a:cxn ang="0">
                  <a:pos x="185104" y="244262"/>
                </a:cxn>
                <a:cxn ang="0">
                  <a:pos x="145030" y="219454"/>
                </a:cxn>
                <a:cxn ang="0">
                  <a:pos x="152663" y="141214"/>
                </a:cxn>
                <a:cxn ang="0">
                  <a:pos x="152663" y="141214"/>
                </a:cxn>
                <a:cxn ang="0">
                  <a:pos x="0" y="263345"/>
                </a:cxn>
                <a:cxn ang="0">
                  <a:pos x="0" y="312961"/>
                </a:cxn>
                <a:cxn ang="0">
                  <a:pos x="391200" y="312961"/>
                </a:cxn>
                <a:cxn ang="0">
                  <a:pos x="391200" y="263345"/>
                </a:cxn>
                <a:cxn ang="0">
                  <a:pos x="358759" y="263345"/>
                </a:cxn>
                <a:cxn ang="0">
                  <a:pos x="358759" y="120223"/>
                </a:cxn>
                <a:cxn ang="0">
                  <a:pos x="28624" y="120223"/>
                </a:cxn>
                <a:cxn ang="0">
                  <a:pos x="28624" y="263345"/>
                </a:cxn>
                <a:cxn ang="0">
                  <a:pos x="0" y="263345"/>
                </a:cxn>
              </a:cxnLst>
              <a:rect l="0" t="0" r="0" b="0"/>
              <a:pathLst>
                <a:path w="205" h="164">
                  <a:moveTo>
                    <a:pt x="0" y="24"/>
                  </a:moveTo>
                  <a:lnTo>
                    <a:pt x="22" y="24"/>
                  </a:lnTo>
                  <a:lnTo>
                    <a:pt x="28" y="0"/>
                  </a:lnTo>
                  <a:lnTo>
                    <a:pt x="52" y="0"/>
                  </a:lnTo>
                  <a:lnTo>
                    <a:pt x="61" y="24"/>
                  </a:lnTo>
                  <a:lnTo>
                    <a:pt x="143" y="24"/>
                  </a:lnTo>
                  <a:lnTo>
                    <a:pt x="151" y="0"/>
                  </a:lnTo>
                  <a:lnTo>
                    <a:pt x="175" y="0"/>
                  </a:lnTo>
                  <a:lnTo>
                    <a:pt x="184" y="24"/>
                  </a:lnTo>
                  <a:lnTo>
                    <a:pt x="203" y="24"/>
                  </a:lnTo>
                  <a:lnTo>
                    <a:pt x="203" y="54"/>
                  </a:lnTo>
                  <a:lnTo>
                    <a:pt x="0" y="54"/>
                  </a:lnTo>
                  <a:lnTo>
                    <a:pt x="0" y="24"/>
                  </a:lnTo>
                  <a:lnTo>
                    <a:pt x="0" y="24"/>
                  </a:lnTo>
                  <a:close/>
                  <a:moveTo>
                    <a:pt x="80" y="74"/>
                  </a:moveTo>
                  <a:lnTo>
                    <a:pt x="123" y="74"/>
                  </a:lnTo>
                  <a:lnTo>
                    <a:pt x="110" y="108"/>
                  </a:lnTo>
                  <a:lnTo>
                    <a:pt x="132" y="108"/>
                  </a:lnTo>
                  <a:lnTo>
                    <a:pt x="91" y="149"/>
                  </a:lnTo>
                  <a:lnTo>
                    <a:pt x="97" y="128"/>
                  </a:lnTo>
                  <a:lnTo>
                    <a:pt x="76" y="115"/>
                  </a:lnTo>
                  <a:lnTo>
                    <a:pt x="80" y="74"/>
                  </a:lnTo>
                  <a:lnTo>
                    <a:pt x="80" y="74"/>
                  </a:lnTo>
                  <a:close/>
                  <a:moveTo>
                    <a:pt x="0" y="138"/>
                  </a:moveTo>
                  <a:lnTo>
                    <a:pt x="0" y="164"/>
                  </a:lnTo>
                  <a:lnTo>
                    <a:pt x="205" y="164"/>
                  </a:lnTo>
                  <a:lnTo>
                    <a:pt x="205" y="138"/>
                  </a:lnTo>
                  <a:lnTo>
                    <a:pt x="188" y="138"/>
                  </a:lnTo>
                  <a:lnTo>
                    <a:pt x="188" y="63"/>
                  </a:lnTo>
                  <a:lnTo>
                    <a:pt x="15" y="63"/>
                  </a:lnTo>
                  <a:lnTo>
                    <a:pt x="15" y="138"/>
                  </a:lnTo>
                  <a:lnTo>
                    <a:pt x="0" y="138"/>
                  </a:lnTo>
                  <a:close/>
                </a:path>
              </a:pathLst>
            </a:custGeom>
            <a:solidFill>
              <a:schemeClr val="bg2">
                <a:alpha val="100000"/>
              </a:schemeClr>
            </a:solidFill>
            <a:ln w="9525">
              <a:noFill/>
            </a:ln>
          </p:spPr>
          <p:txBody>
            <a:bodyPr/>
            <a:lstStyle/>
            <a:p>
              <a:endParaRPr lang="zh-CN" altLang="en-US"/>
            </a:p>
          </p:txBody>
        </p:sp>
      </p:grpSp>
      <p:grpSp>
        <p:nvGrpSpPr>
          <p:cNvPr id="21510" name="Group 6"/>
          <p:cNvGrpSpPr/>
          <p:nvPr/>
        </p:nvGrpSpPr>
        <p:grpSpPr>
          <a:xfrm>
            <a:off x="709613" y="5045075"/>
            <a:ext cx="703262" cy="703263"/>
            <a:chOff x="1090404" y="2975369"/>
            <a:chExt cx="755703" cy="755703"/>
          </a:xfrm>
        </p:grpSpPr>
        <p:sp>
          <p:nvSpPr>
            <p:cNvPr id="38" name="Oval 33"/>
            <p:cNvSpPr/>
            <p:nvPr/>
          </p:nvSpPr>
          <p:spPr>
            <a:xfrm>
              <a:off x="1090404" y="2975369"/>
              <a:ext cx="755703" cy="755703"/>
            </a:xfrm>
            <a:prstGeom prst="ellipse">
              <a:avLst/>
            </a:prstGeom>
            <a:solidFill>
              <a:srgbClr val="98C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551" name="Freeform 45"/>
            <p:cNvSpPr>
              <a:spLocks noEditPoints="1"/>
            </p:cNvSpPr>
            <p:nvPr/>
          </p:nvSpPr>
          <p:spPr>
            <a:xfrm>
              <a:off x="1275263" y="3162713"/>
              <a:ext cx="374026" cy="374026"/>
            </a:xfrm>
            <a:custGeom>
              <a:avLst/>
              <a:gdLst/>
              <a:ahLst/>
              <a:cxnLst>
                <a:cxn ang="0">
                  <a:pos x="189068" y="0"/>
                </a:cxn>
                <a:cxn ang="0">
                  <a:pos x="320594" y="57542"/>
                </a:cxn>
                <a:cxn ang="0">
                  <a:pos x="374026" y="189068"/>
                </a:cxn>
                <a:cxn ang="0">
                  <a:pos x="320594" y="320594"/>
                </a:cxn>
                <a:cxn ang="0">
                  <a:pos x="189068" y="374026"/>
                </a:cxn>
                <a:cxn ang="0">
                  <a:pos x="53432" y="320594"/>
                </a:cxn>
                <a:cxn ang="0">
                  <a:pos x="0" y="189068"/>
                </a:cxn>
                <a:cxn ang="0">
                  <a:pos x="53432" y="57542"/>
                </a:cxn>
                <a:cxn ang="0">
                  <a:pos x="189068" y="0"/>
                </a:cxn>
                <a:cxn ang="0">
                  <a:pos x="258941" y="209619"/>
                </a:cxn>
                <a:cxn ang="0">
                  <a:pos x="263051" y="168517"/>
                </a:cxn>
                <a:cxn ang="0">
                  <a:pos x="213729" y="139746"/>
                </a:cxn>
                <a:cxn ang="0">
                  <a:pos x="168517" y="110975"/>
                </a:cxn>
                <a:cxn ang="0">
                  <a:pos x="131526" y="131526"/>
                </a:cxn>
                <a:cxn ang="0">
                  <a:pos x="131526" y="189068"/>
                </a:cxn>
                <a:cxn ang="0">
                  <a:pos x="131526" y="242500"/>
                </a:cxn>
                <a:cxn ang="0">
                  <a:pos x="164407" y="267161"/>
                </a:cxn>
                <a:cxn ang="0">
                  <a:pos x="213729" y="238390"/>
                </a:cxn>
                <a:cxn ang="0">
                  <a:pos x="258941" y="209619"/>
                </a:cxn>
                <a:cxn ang="0">
                  <a:pos x="271272" y="102754"/>
                </a:cxn>
                <a:cxn ang="0">
                  <a:pos x="189068" y="65763"/>
                </a:cxn>
                <a:cxn ang="0">
                  <a:pos x="102754" y="102754"/>
                </a:cxn>
                <a:cxn ang="0">
                  <a:pos x="65763" y="189068"/>
                </a:cxn>
                <a:cxn ang="0">
                  <a:pos x="102754" y="275382"/>
                </a:cxn>
                <a:cxn ang="0">
                  <a:pos x="189068" y="308263"/>
                </a:cxn>
                <a:cxn ang="0">
                  <a:pos x="271272" y="275382"/>
                </a:cxn>
                <a:cxn ang="0">
                  <a:pos x="308263" y="189068"/>
                </a:cxn>
                <a:cxn ang="0">
                  <a:pos x="271272" y="102754"/>
                </a:cxn>
              </a:cxnLst>
              <a:rect l="0" t="0" r="0" b="0"/>
              <a:pathLst>
                <a:path w="91" h="91">
                  <a:moveTo>
                    <a:pt x="46" y="0"/>
                  </a:moveTo>
                  <a:cubicBezTo>
                    <a:pt x="58" y="0"/>
                    <a:pt x="70" y="5"/>
                    <a:pt x="78" y="14"/>
                  </a:cubicBezTo>
                  <a:cubicBezTo>
                    <a:pt x="86" y="22"/>
                    <a:pt x="91" y="33"/>
                    <a:pt x="91" y="46"/>
                  </a:cubicBezTo>
                  <a:cubicBezTo>
                    <a:pt x="91" y="58"/>
                    <a:pt x="86" y="70"/>
                    <a:pt x="78" y="78"/>
                  </a:cubicBezTo>
                  <a:cubicBezTo>
                    <a:pt x="70" y="86"/>
                    <a:pt x="58" y="91"/>
                    <a:pt x="46" y="91"/>
                  </a:cubicBezTo>
                  <a:cubicBezTo>
                    <a:pt x="33" y="91"/>
                    <a:pt x="22" y="86"/>
                    <a:pt x="13" y="78"/>
                  </a:cubicBezTo>
                  <a:cubicBezTo>
                    <a:pt x="5" y="70"/>
                    <a:pt x="0" y="58"/>
                    <a:pt x="0" y="46"/>
                  </a:cubicBezTo>
                  <a:cubicBezTo>
                    <a:pt x="0" y="33"/>
                    <a:pt x="5" y="22"/>
                    <a:pt x="13" y="14"/>
                  </a:cubicBezTo>
                  <a:cubicBezTo>
                    <a:pt x="22" y="5"/>
                    <a:pt x="33" y="0"/>
                    <a:pt x="46" y="0"/>
                  </a:cubicBezTo>
                  <a:close/>
                  <a:moveTo>
                    <a:pt x="63" y="51"/>
                  </a:moveTo>
                  <a:cubicBezTo>
                    <a:pt x="68" y="48"/>
                    <a:pt x="69" y="44"/>
                    <a:pt x="64" y="41"/>
                  </a:cubicBezTo>
                  <a:cubicBezTo>
                    <a:pt x="60" y="39"/>
                    <a:pt x="56" y="36"/>
                    <a:pt x="52" y="34"/>
                  </a:cubicBezTo>
                  <a:cubicBezTo>
                    <a:pt x="48" y="32"/>
                    <a:pt x="44" y="30"/>
                    <a:pt x="41" y="27"/>
                  </a:cubicBezTo>
                  <a:cubicBezTo>
                    <a:pt x="36" y="25"/>
                    <a:pt x="32" y="26"/>
                    <a:pt x="32" y="32"/>
                  </a:cubicBezTo>
                  <a:cubicBezTo>
                    <a:pt x="32" y="36"/>
                    <a:pt x="32" y="41"/>
                    <a:pt x="32" y="46"/>
                  </a:cubicBezTo>
                  <a:cubicBezTo>
                    <a:pt x="32" y="50"/>
                    <a:pt x="32" y="55"/>
                    <a:pt x="32" y="59"/>
                  </a:cubicBezTo>
                  <a:cubicBezTo>
                    <a:pt x="32" y="64"/>
                    <a:pt x="35" y="67"/>
                    <a:pt x="40" y="65"/>
                  </a:cubicBezTo>
                  <a:cubicBezTo>
                    <a:pt x="44" y="62"/>
                    <a:pt x="48" y="60"/>
                    <a:pt x="52" y="58"/>
                  </a:cubicBezTo>
                  <a:cubicBezTo>
                    <a:pt x="56" y="55"/>
                    <a:pt x="60" y="53"/>
                    <a:pt x="63" y="51"/>
                  </a:cubicBezTo>
                  <a:close/>
                  <a:moveTo>
                    <a:pt x="66" y="25"/>
                  </a:moveTo>
                  <a:cubicBezTo>
                    <a:pt x="61" y="20"/>
                    <a:pt x="54" y="16"/>
                    <a:pt x="46" y="16"/>
                  </a:cubicBezTo>
                  <a:cubicBezTo>
                    <a:pt x="38" y="16"/>
                    <a:pt x="30" y="20"/>
                    <a:pt x="25" y="25"/>
                  </a:cubicBezTo>
                  <a:cubicBezTo>
                    <a:pt x="20" y="30"/>
                    <a:pt x="16" y="38"/>
                    <a:pt x="16" y="46"/>
                  </a:cubicBezTo>
                  <a:cubicBezTo>
                    <a:pt x="16" y="54"/>
                    <a:pt x="20" y="61"/>
                    <a:pt x="25" y="67"/>
                  </a:cubicBezTo>
                  <a:cubicBezTo>
                    <a:pt x="30" y="72"/>
                    <a:pt x="38" y="75"/>
                    <a:pt x="46" y="75"/>
                  </a:cubicBezTo>
                  <a:cubicBezTo>
                    <a:pt x="54" y="75"/>
                    <a:pt x="61" y="72"/>
                    <a:pt x="66" y="67"/>
                  </a:cubicBezTo>
                  <a:cubicBezTo>
                    <a:pt x="72" y="61"/>
                    <a:pt x="75" y="54"/>
                    <a:pt x="75" y="46"/>
                  </a:cubicBezTo>
                  <a:cubicBezTo>
                    <a:pt x="75" y="38"/>
                    <a:pt x="72" y="30"/>
                    <a:pt x="66" y="25"/>
                  </a:cubicBezTo>
                  <a:close/>
                </a:path>
              </a:pathLst>
            </a:custGeom>
            <a:solidFill>
              <a:schemeClr val="bg2">
                <a:alpha val="100000"/>
              </a:schemeClr>
            </a:solidFill>
            <a:ln w="9525">
              <a:noFill/>
            </a:ln>
          </p:spPr>
          <p:txBody>
            <a:bodyPr/>
            <a:lstStyle/>
            <a:p>
              <a:endParaRPr lang="zh-CN" altLang="en-US"/>
            </a:p>
          </p:txBody>
        </p:sp>
      </p:grpSp>
      <p:grpSp>
        <p:nvGrpSpPr>
          <p:cNvPr id="21511" name="Group 30"/>
          <p:cNvGrpSpPr/>
          <p:nvPr/>
        </p:nvGrpSpPr>
        <p:grpSpPr>
          <a:xfrm>
            <a:off x="709613" y="2390775"/>
            <a:ext cx="703262" cy="701675"/>
            <a:chOff x="1090404" y="3991319"/>
            <a:chExt cx="755703" cy="755703"/>
          </a:xfrm>
        </p:grpSpPr>
        <p:sp>
          <p:nvSpPr>
            <p:cNvPr id="41" name="Oval 34"/>
            <p:cNvSpPr/>
            <p:nvPr/>
          </p:nvSpPr>
          <p:spPr>
            <a:xfrm>
              <a:off x="1090404" y="3991319"/>
              <a:ext cx="755703" cy="755703"/>
            </a:xfrm>
            <a:prstGeom prst="ellipse">
              <a:avLst/>
            </a:prstGeom>
            <a:solidFill>
              <a:srgbClr val="FF0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549" name="Freeform 46"/>
            <p:cNvSpPr>
              <a:spLocks noEditPoints="1"/>
            </p:cNvSpPr>
            <p:nvPr/>
          </p:nvSpPr>
          <p:spPr>
            <a:xfrm>
              <a:off x="1261205" y="4214220"/>
              <a:ext cx="402650" cy="366393"/>
            </a:xfrm>
            <a:custGeom>
              <a:avLst/>
              <a:gdLst/>
              <a:ahLst/>
              <a:cxnLst>
                <a:cxn ang="0">
                  <a:pos x="320477" y="152321"/>
                </a:cxn>
                <a:cxn ang="0">
                  <a:pos x="287607" y="86452"/>
                </a:cxn>
                <a:cxn ang="0">
                  <a:pos x="201325" y="53518"/>
                </a:cxn>
                <a:cxn ang="0">
                  <a:pos x="115043" y="86452"/>
                </a:cxn>
                <a:cxn ang="0">
                  <a:pos x="82173" y="152321"/>
                </a:cxn>
                <a:cxn ang="0">
                  <a:pos x="119152" y="185255"/>
                </a:cxn>
                <a:cxn ang="0">
                  <a:pos x="152021" y="279941"/>
                </a:cxn>
                <a:cxn ang="0">
                  <a:pos x="119152" y="349926"/>
                </a:cxn>
                <a:cxn ang="0">
                  <a:pos x="73956" y="366393"/>
                </a:cxn>
                <a:cxn ang="0">
                  <a:pos x="69847" y="362276"/>
                </a:cxn>
                <a:cxn ang="0">
                  <a:pos x="4109" y="172905"/>
                </a:cxn>
                <a:cxn ang="0">
                  <a:pos x="4109" y="168788"/>
                </a:cxn>
                <a:cxn ang="0">
                  <a:pos x="28761" y="156437"/>
                </a:cxn>
                <a:cxn ang="0">
                  <a:pos x="78065" y="49401"/>
                </a:cxn>
                <a:cxn ang="0">
                  <a:pos x="201325" y="0"/>
                </a:cxn>
                <a:cxn ang="0">
                  <a:pos x="324585" y="49401"/>
                </a:cxn>
                <a:cxn ang="0">
                  <a:pos x="377998" y="160554"/>
                </a:cxn>
                <a:cxn ang="0">
                  <a:pos x="398541" y="168788"/>
                </a:cxn>
                <a:cxn ang="0">
                  <a:pos x="398541" y="172905"/>
                </a:cxn>
                <a:cxn ang="0">
                  <a:pos x="332803" y="362276"/>
                </a:cxn>
                <a:cxn ang="0">
                  <a:pos x="328694" y="366393"/>
                </a:cxn>
                <a:cxn ang="0">
                  <a:pos x="283498" y="349926"/>
                </a:cxn>
                <a:cxn ang="0">
                  <a:pos x="250629" y="279941"/>
                </a:cxn>
                <a:cxn ang="0">
                  <a:pos x="283498" y="185255"/>
                </a:cxn>
                <a:cxn ang="0">
                  <a:pos x="320477" y="152321"/>
                </a:cxn>
                <a:cxn ang="0">
                  <a:pos x="36978" y="201722"/>
                </a:cxn>
                <a:cxn ang="0">
                  <a:pos x="78065" y="316992"/>
                </a:cxn>
                <a:cxn ang="0">
                  <a:pos x="94499" y="308758"/>
                </a:cxn>
                <a:cxn ang="0">
                  <a:pos x="53413" y="197605"/>
                </a:cxn>
                <a:cxn ang="0">
                  <a:pos x="36978" y="201722"/>
                </a:cxn>
                <a:cxn ang="0">
                  <a:pos x="365672" y="201722"/>
                </a:cxn>
                <a:cxn ang="0">
                  <a:pos x="349237" y="197605"/>
                </a:cxn>
                <a:cxn ang="0">
                  <a:pos x="308151" y="308758"/>
                </a:cxn>
                <a:cxn ang="0">
                  <a:pos x="324585" y="316992"/>
                </a:cxn>
                <a:cxn ang="0">
                  <a:pos x="365672" y="201722"/>
                </a:cxn>
              </a:cxnLst>
              <a:rect l="0" t="0" r="0" b="0"/>
              <a:pathLst>
                <a:path w="98" h="89">
                  <a:moveTo>
                    <a:pt x="78" y="37"/>
                  </a:moveTo>
                  <a:cubicBezTo>
                    <a:pt x="77" y="31"/>
                    <a:pt x="74" y="26"/>
                    <a:pt x="70" y="21"/>
                  </a:cubicBezTo>
                  <a:cubicBezTo>
                    <a:pt x="65" y="16"/>
                    <a:pt x="57" y="13"/>
                    <a:pt x="49" y="13"/>
                  </a:cubicBezTo>
                  <a:cubicBezTo>
                    <a:pt x="41" y="13"/>
                    <a:pt x="34" y="16"/>
                    <a:pt x="28" y="21"/>
                  </a:cubicBezTo>
                  <a:cubicBezTo>
                    <a:pt x="24" y="26"/>
                    <a:pt x="21" y="31"/>
                    <a:pt x="20" y="37"/>
                  </a:cubicBezTo>
                  <a:cubicBezTo>
                    <a:pt x="24" y="38"/>
                    <a:pt x="27" y="40"/>
                    <a:pt x="29" y="45"/>
                  </a:cubicBezTo>
                  <a:cubicBezTo>
                    <a:pt x="37" y="68"/>
                    <a:pt x="37" y="68"/>
                    <a:pt x="37" y="68"/>
                  </a:cubicBezTo>
                  <a:cubicBezTo>
                    <a:pt x="39" y="75"/>
                    <a:pt x="36" y="82"/>
                    <a:pt x="29" y="85"/>
                  </a:cubicBezTo>
                  <a:cubicBezTo>
                    <a:pt x="18" y="89"/>
                    <a:pt x="18" y="89"/>
                    <a:pt x="18" y="89"/>
                  </a:cubicBezTo>
                  <a:cubicBezTo>
                    <a:pt x="17" y="88"/>
                    <a:pt x="17" y="88"/>
                    <a:pt x="17" y="88"/>
                  </a:cubicBezTo>
                  <a:cubicBezTo>
                    <a:pt x="4" y="75"/>
                    <a:pt x="0" y="59"/>
                    <a:pt x="1" y="42"/>
                  </a:cubicBezTo>
                  <a:cubicBezTo>
                    <a:pt x="1" y="41"/>
                    <a:pt x="1" y="41"/>
                    <a:pt x="1" y="41"/>
                  </a:cubicBezTo>
                  <a:cubicBezTo>
                    <a:pt x="3" y="40"/>
                    <a:pt x="5" y="39"/>
                    <a:pt x="7" y="38"/>
                  </a:cubicBezTo>
                  <a:cubicBezTo>
                    <a:pt x="8" y="28"/>
                    <a:pt x="12" y="19"/>
                    <a:pt x="19" y="12"/>
                  </a:cubicBezTo>
                  <a:cubicBezTo>
                    <a:pt x="27" y="4"/>
                    <a:pt x="38" y="0"/>
                    <a:pt x="49" y="0"/>
                  </a:cubicBezTo>
                  <a:cubicBezTo>
                    <a:pt x="61" y="0"/>
                    <a:pt x="71" y="4"/>
                    <a:pt x="79" y="12"/>
                  </a:cubicBezTo>
                  <a:cubicBezTo>
                    <a:pt x="86" y="19"/>
                    <a:pt x="91" y="29"/>
                    <a:pt x="92" y="39"/>
                  </a:cubicBezTo>
                  <a:cubicBezTo>
                    <a:pt x="94" y="39"/>
                    <a:pt x="95" y="40"/>
                    <a:pt x="97" y="41"/>
                  </a:cubicBezTo>
                  <a:cubicBezTo>
                    <a:pt x="97" y="42"/>
                    <a:pt x="97" y="42"/>
                    <a:pt x="97" y="42"/>
                  </a:cubicBezTo>
                  <a:cubicBezTo>
                    <a:pt x="98" y="59"/>
                    <a:pt x="94" y="75"/>
                    <a:pt x="81" y="88"/>
                  </a:cubicBezTo>
                  <a:cubicBezTo>
                    <a:pt x="80" y="89"/>
                    <a:pt x="80" y="89"/>
                    <a:pt x="80" y="89"/>
                  </a:cubicBezTo>
                  <a:cubicBezTo>
                    <a:pt x="69" y="85"/>
                    <a:pt x="69" y="85"/>
                    <a:pt x="69" y="85"/>
                  </a:cubicBezTo>
                  <a:cubicBezTo>
                    <a:pt x="62" y="82"/>
                    <a:pt x="58" y="75"/>
                    <a:pt x="61" y="68"/>
                  </a:cubicBezTo>
                  <a:cubicBezTo>
                    <a:pt x="69" y="45"/>
                    <a:pt x="69" y="45"/>
                    <a:pt x="69" y="45"/>
                  </a:cubicBezTo>
                  <a:cubicBezTo>
                    <a:pt x="71" y="40"/>
                    <a:pt x="74" y="38"/>
                    <a:pt x="78" y="37"/>
                  </a:cubicBezTo>
                  <a:close/>
                  <a:moveTo>
                    <a:pt x="9" y="49"/>
                  </a:moveTo>
                  <a:cubicBezTo>
                    <a:pt x="9" y="60"/>
                    <a:pt x="12" y="70"/>
                    <a:pt x="19" y="77"/>
                  </a:cubicBezTo>
                  <a:cubicBezTo>
                    <a:pt x="20" y="76"/>
                    <a:pt x="21" y="76"/>
                    <a:pt x="23" y="75"/>
                  </a:cubicBezTo>
                  <a:cubicBezTo>
                    <a:pt x="20" y="66"/>
                    <a:pt x="16" y="57"/>
                    <a:pt x="13" y="48"/>
                  </a:cubicBezTo>
                  <a:cubicBezTo>
                    <a:pt x="12" y="49"/>
                    <a:pt x="10" y="49"/>
                    <a:pt x="9" y="49"/>
                  </a:cubicBezTo>
                  <a:close/>
                  <a:moveTo>
                    <a:pt x="89" y="49"/>
                  </a:moveTo>
                  <a:cubicBezTo>
                    <a:pt x="88" y="49"/>
                    <a:pt x="86" y="49"/>
                    <a:pt x="85" y="48"/>
                  </a:cubicBezTo>
                  <a:cubicBezTo>
                    <a:pt x="81" y="57"/>
                    <a:pt x="78" y="66"/>
                    <a:pt x="75" y="75"/>
                  </a:cubicBezTo>
                  <a:cubicBezTo>
                    <a:pt x="77" y="76"/>
                    <a:pt x="78" y="76"/>
                    <a:pt x="79" y="77"/>
                  </a:cubicBezTo>
                  <a:cubicBezTo>
                    <a:pt x="86" y="70"/>
                    <a:pt x="89" y="60"/>
                    <a:pt x="89" y="49"/>
                  </a:cubicBezTo>
                  <a:close/>
                </a:path>
              </a:pathLst>
            </a:custGeom>
            <a:solidFill>
              <a:schemeClr val="bg2">
                <a:alpha val="100000"/>
              </a:schemeClr>
            </a:solidFill>
            <a:ln w="9525">
              <a:noFill/>
            </a:ln>
          </p:spPr>
          <p:txBody>
            <a:bodyPr/>
            <a:lstStyle/>
            <a:p>
              <a:endParaRPr lang="zh-CN" altLang="en-US"/>
            </a:p>
          </p:txBody>
        </p:sp>
      </p:grpSp>
      <p:grpSp>
        <p:nvGrpSpPr>
          <p:cNvPr id="21512" name="Group 5"/>
          <p:cNvGrpSpPr/>
          <p:nvPr/>
        </p:nvGrpSpPr>
        <p:grpSpPr>
          <a:xfrm>
            <a:off x="709613" y="4160838"/>
            <a:ext cx="703262" cy="703262"/>
            <a:chOff x="1090404" y="1959419"/>
            <a:chExt cx="755703" cy="755703"/>
          </a:xfrm>
        </p:grpSpPr>
        <p:sp>
          <p:nvSpPr>
            <p:cNvPr id="44" name="Oval 32"/>
            <p:cNvSpPr/>
            <p:nvPr/>
          </p:nvSpPr>
          <p:spPr>
            <a:xfrm>
              <a:off x="1090404" y="1959419"/>
              <a:ext cx="755703" cy="755703"/>
            </a:xfrm>
            <a:prstGeom prst="ellipse">
              <a:avLst/>
            </a:prstGeom>
            <a:solidFill>
              <a:srgbClr val="29C3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547" name="Freeform 47"/>
            <p:cNvSpPr>
              <a:spLocks noEditPoints="1"/>
            </p:cNvSpPr>
            <p:nvPr/>
          </p:nvSpPr>
          <p:spPr>
            <a:xfrm>
              <a:off x="1300185" y="2195687"/>
              <a:ext cx="337768" cy="330136"/>
            </a:xfrm>
            <a:custGeom>
              <a:avLst/>
              <a:gdLst/>
              <a:ahLst/>
              <a:cxnLst>
                <a:cxn ang="0">
                  <a:pos x="304815" y="24760"/>
                </a:cxn>
                <a:cxn ang="0">
                  <a:pos x="275981" y="111421"/>
                </a:cxn>
                <a:cxn ang="0">
                  <a:pos x="267743" y="123801"/>
                </a:cxn>
                <a:cxn ang="0">
                  <a:pos x="308934" y="292996"/>
                </a:cxn>
                <a:cxn ang="0">
                  <a:pos x="271862" y="330136"/>
                </a:cxn>
                <a:cxn ang="0">
                  <a:pos x="181241" y="206335"/>
                </a:cxn>
                <a:cxn ang="0">
                  <a:pos x="148288" y="235222"/>
                </a:cxn>
                <a:cxn ang="0">
                  <a:pos x="160646" y="288869"/>
                </a:cxn>
                <a:cxn ang="0">
                  <a:pos x="140050" y="309503"/>
                </a:cxn>
                <a:cxn ang="0">
                  <a:pos x="107097" y="251729"/>
                </a:cxn>
                <a:cxn ang="0">
                  <a:pos x="86502" y="276489"/>
                </a:cxn>
                <a:cxn ang="0">
                  <a:pos x="65906" y="255855"/>
                </a:cxn>
                <a:cxn ang="0">
                  <a:pos x="86502" y="235222"/>
                </a:cxn>
                <a:cxn ang="0">
                  <a:pos x="28834" y="206335"/>
                </a:cxn>
                <a:cxn ang="0">
                  <a:pos x="49429" y="181575"/>
                </a:cxn>
                <a:cxn ang="0">
                  <a:pos x="102978" y="193955"/>
                </a:cxn>
                <a:cxn ang="0">
                  <a:pos x="131812" y="160941"/>
                </a:cxn>
                <a:cxn ang="0">
                  <a:pos x="0" y="74281"/>
                </a:cxn>
                <a:cxn ang="0">
                  <a:pos x="37072" y="33014"/>
                </a:cxn>
                <a:cxn ang="0">
                  <a:pos x="210075" y="66027"/>
                </a:cxn>
                <a:cxn ang="0">
                  <a:pos x="218313" y="53647"/>
                </a:cxn>
                <a:cxn ang="0">
                  <a:pos x="304815" y="24760"/>
                </a:cxn>
                <a:cxn ang="0">
                  <a:pos x="337768" y="206335"/>
                </a:cxn>
                <a:cxn ang="0">
                  <a:pos x="304815" y="173321"/>
                </a:cxn>
                <a:cxn ang="0">
                  <a:pos x="296577" y="181575"/>
                </a:cxn>
                <a:cxn ang="0">
                  <a:pos x="313053" y="235222"/>
                </a:cxn>
                <a:cxn ang="0">
                  <a:pos x="337768" y="206335"/>
                </a:cxn>
                <a:cxn ang="0">
                  <a:pos x="119455" y="0"/>
                </a:cxn>
                <a:cxn ang="0">
                  <a:pos x="94740" y="28887"/>
                </a:cxn>
                <a:cxn ang="0">
                  <a:pos x="148288" y="41267"/>
                </a:cxn>
                <a:cxn ang="0">
                  <a:pos x="152408" y="33014"/>
                </a:cxn>
                <a:cxn ang="0">
                  <a:pos x="119455" y="0"/>
                </a:cxn>
              </a:cxnLst>
              <a:rect l="0" t="0" r="0" b="0"/>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2">
                <a:alpha val="100000"/>
              </a:schemeClr>
            </a:solidFill>
            <a:ln w="9525">
              <a:noFill/>
            </a:ln>
          </p:spPr>
          <p:txBody>
            <a:bodyPr/>
            <a:lstStyle/>
            <a:p>
              <a:endParaRPr lang="zh-CN" altLang="en-US"/>
            </a:p>
          </p:txBody>
        </p:sp>
      </p:grpSp>
      <p:grpSp>
        <p:nvGrpSpPr>
          <p:cNvPr id="46" name="Group 4"/>
          <p:cNvGrpSpPr/>
          <p:nvPr/>
        </p:nvGrpSpPr>
        <p:grpSpPr>
          <a:xfrm>
            <a:off x="4465638" y="2312988"/>
            <a:ext cx="4362450" cy="3584575"/>
            <a:chOff x="5646839" y="2046917"/>
            <a:chExt cx="5282932" cy="4340289"/>
          </a:xfrm>
        </p:grpSpPr>
        <p:sp>
          <p:nvSpPr>
            <p:cNvPr id="21522" name="Freeform 5"/>
            <p:cNvSpPr>
              <a:spLocks noEditPoints="1"/>
            </p:cNvSpPr>
            <p:nvPr/>
          </p:nvSpPr>
          <p:spPr>
            <a:xfrm>
              <a:off x="7540059" y="2084286"/>
              <a:ext cx="879810" cy="962903"/>
            </a:xfrm>
            <a:custGeom>
              <a:avLst/>
              <a:gdLst/>
              <a:ahLst/>
              <a:cxnLst>
                <a:cxn ang="0">
                  <a:pos x="0" y="481452"/>
                </a:cxn>
                <a:cxn ang="0">
                  <a:pos x="438942" y="962903"/>
                </a:cxn>
                <a:cxn ang="0">
                  <a:pos x="879810" y="481452"/>
                </a:cxn>
                <a:cxn ang="0">
                  <a:pos x="438942" y="0"/>
                </a:cxn>
                <a:cxn ang="0">
                  <a:pos x="0" y="481452"/>
                </a:cxn>
                <a:cxn ang="0">
                  <a:pos x="115511" y="481452"/>
                </a:cxn>
                <a:cxn ang="0">
                  <a:pos x="438942" y="127103"/>
                </a:cxn>
                <a:cxn ang="0">
                  <a:pos x="764299" y="481452"/>
                </a:cxn>
                <a:cxn ang="0">
                  <a:pos x="438942" y="835800"/>
                </a:cxn>
                <a:cxn ang="0">
                  <a:pos x="115511" y="481452"/>
                </a:cxn>
              </a:cxnLst>
              <a:rect l="0" t="0" r="0" b="0"/>
              <a:pathLst>
                <a:path w="457" h="500">
                  <a:moveTo>
                    <a:pt x="0" y="250"/>
                  </a:moveTo>
                  <a:cubicBezTo>
                    <a:pt x="0" y="388"/>
                    <a:pt x="102" y="500"/>
                    <a:pt x="228" y="500"/>
                  </a:cubicBezTo>
                  <a:cubicBezTo>
                    <a:pt x="354" y="500"/>
                    <a:pt x="457" y="388"/>
                    <a:pt x="457" y="250"/>
                  </a:cubicBezTo>
                  <a:cubicBezTo>
                    <a:pt x="457" y="112"/>
                    <a:pt x="354" y="0"/>
                    <a:pt x="228" y="0"/>
                  </a:cubicBezTo>
                  <a:cubicBezTo>
                    <a:pt x="102" y="0"/>
                    <a:pt x="0" y="112"/>
                    <a:pt x="0" y="250"/>
                  </a:cubicBezTo>
                  <a:close/>
                  <a:moveTo>
                    <a:pt x="60" y="250"/>
                  </a:moveTo>
                  <a:cubicBezTo>
                    <a:pt x="60" y="148"/>
                    <a:pt x="135" y="66"/>
                    <a:pt x="228" y="66"/>
                  </a:cubicBezTo>
                  <a:cubicBezTo>
                    <a:pt x="321" y="66"/>
                    <a:pt x="397" y="148"/>
                    <a:pt x="397" y="250"/>
                  </a:cubicBezTo>
                  <a:cubicBezTo>
                    <a:pt x="397" y="352"/>
                    <a:pt x="321" y="434"/>
                    <a:pt x="228" y="434"/>
                  </a:cubicBezTo>
                  <a:cubicBezTo>
                    <a:pt x="135" y="434"/>
                    <a:pt x="60" y="352"/>
                    <a:pt x="60" y="250"/>
                  </a:cubicBezTo>
                  <a:close/>
                </a:path>
              </a:pathLst>
            </a:custGeom>
            <a:solidFill>
              <a:schemeClr val="accent1">
                <a:alpha val="100000"/>
              </a:schemeClr>
            </a:solidFill>
            <a:ln w="9525">
              <a:noFill/>
            </a:ln>
          </p:spPr>
          <p:txBody>
            <a:bodyPr/>
            <a:lstStyle/>
            <a:p>
              <a:endParaRPr lang="zh-CN" altLang="en-US"/>
            </a:p>
          </p:txBody>
        </p:sp>
        <p:sp>
          <p:nvSpPr>
            <p:cNvPr id="21523" name="Freeform 6"/>
            <p:cNvSpPr/>
            <p:nvPr/>
          </p:nvSpPr>
          <p:spPr>
            <a:xfrm>
              <a:off x="7264711" y="2355560"/>
              <a:ext cx="369846" cy="424427"/>
            </a:xfrm>
            <a:custGeom>
              <a:avLst/>
              <a:gdLst/>
              <a:ahLst/>
              <a:cxnLst>
                <a:cxn ang="0">
                  <a:pos x="369846" y="111894"/>
                </a:cxn>
                <a:cxn ang="0">
                  <a:pos x="258122" y="0"/>
                </a:cxn>
                <a:cxn ang="0">
                  <a:pos x="111724" y="0"/>
                </a:cxn>
                <a:cxn ang="0">
                  <a:pos x="0" y="111894"/>
                </a:cxn>
                <a:cxn ang="0">
                  <a:pos x="0" y="312533"/>
                </a:cxn>
                <a:cxn ang="0">
                  <a:pos x="111724" y="424427"/>
                </a:cxn>
                <a:cxn ang="0">
                  <a:pos x="258122" y="424427"/>
                </a:cxn>
                <a:cxn ang="0">
                  <a:pos x="369846" y="312533"/>
                </a:cxn>
                <a:cxn ang="0">
                  <a:pos x="369846" y="111894"/>
                </a:cxn>
              </a:cxnLst>
              <a:rect l="0" t="0" r="0" b="0"/>
              <a:pathLst>
                <a:path w="192" h="220">
                  <a:moveTo>
                    <a:pt x="192" y="58"/>
                  </a:moveTo>
                  <a:cubicBezTo>
                    <a:pt x="192" y="26"/>
                    <a:pt x="166" y="0"/>
                    <a:pt x="134" y="0"/>
                  </a:cubicBezTo>
                  <a:cubicBezTo>
                    <a:pt x="58" y="0"/>
                    <a:pt x="58" y="0"/>
                    <a:pt x="58" y="0"/>
                  </a:cubicBezTo>
                  <a:cubicBezTo>
                    <a:pt x="26" y="0"/>
                    <a:pt x="0" y="26"/>
                    <a:pt x="0" y="58"/>
                  </a:cubicBezTo>
                  <a:cubicBezTo>
                    <a:pt x="0" y="162"/>
                    <a:pt x="0" y="162"/>
                    <a:pt x="0" y="162"/>
                  </a:cubicBezTo>
                  <a:cubicBezTo>
                    <a:pt x="0" y="194"/>
                    <a:pt x="26" y="220"/>
                    <a:pt x="58" y="220"/>
                  </a:cubicBezTo>
                  <a:cubicBezTo>
                    <a:pt x="134" y="220"/>
                    <a:pt x="134" y="220"/>
                    <a:pt x="134" y="220"/>
                  </a:cubicBezTo>
                  <a:cubicBezTo>
                    <a:pt x="166" y="220"/>
                    <a:pt x="192" y="194"/>
                    <a:pt x="192" y="162"/>
                  </a:cubicBezTo>
                  <a:lnTo>
                    <a:pt x="192" y="58"/>
                  </a:lnTo>
                  <a:close/>
                </a:path>
              </a:pathLst>
            </a:custGeom>
            <a:solidFill>
              <a:schemeClr val="accent1">
                <a:alpha val="100000"/>
              </a:schemeClr>
            </a:solidFill>
            <a:ln w="9525">
              <a:noFill/>
            </a:ln>
          </p:spPr>
          <p:txBody>
            <a:bodyPr/>
            <a:lstStyle/>
            <a:p>
              <a:endParaRPr lang="zh-CN" altLang="en-US"/>
            </a:p>
          </p:txBody>
        </p:sp>
        <p:sp>
          <p:nvSpPr>
            <p:cNvPr id="21524" name="Freeform 7"/>
            <p:cNvSpPr/>
            <p:nvPr/>
          </p:nvSpPr>
          <p:spPr>
            <a:xfrm>
              <a:off x="5646839" y="2502195"/>
              <a:ext cx="1756361" cy="146635"/>
            </a:xfrm>
            <a:custGeom>
              <a:avLst/>
              <a:gdLst/>
              <a:ahLst/>
              <a:cxnLst>
                <a:cxn ang="0">
                  <a:pos x="1756361" y="71388"/>
                </a:cxn>
                <a:cxn ang="0">
                  <a:pos x="1685105" y="0"/>
                </a:cxn>
                <a:cxn ang="0">
                  <a:pos x="71256" y="0"/>
                </a:cxn>
                <a:cxn ang="0">
                  <a:pos x="0" y="71388"/>
                </a:cxn>
                <a:cxn ang="0">
                  <a:pos x="0" y="75247"/>
                </a:cxn>
                <a:cxn ang="0">
                  <a:pos x="71256" y="146635"/>
                </a:cxn>
                <a:cxn ang="0">
                  <a:pos x="1685105" y="146635"/>
                </a:cxn>
                <a:cxn ang="0">
                  <a:pos x="1756361" y="75247"/>
                </a:cxn>
                <a:cxn ang="0">
                  <a:pos x="1756361" y="71388"/>
                </a:cxn>
              </a:cxnLst>
              <a:rect l="0" t="0" r="0" b="0"/>
              <a:pathLst>
                <a:path w="912" h="76">
                  <a:moveTo>
                    <a:pt x="912" y="37"/>
                  </a:moveTo>
                  <a:cubicBezTo>
                    <a:pt x="912" y="17"/>
                    <a:pt x="895" y="0"/>
                    <a:pt x="875" y="0"/>
                  </a:cubicBezTo>
                  <a:cubicBezTo>
                    <a:pt x="37" y="0"/>
                    <a:pt x="37" y="0"/>
                    <a:pt x="37" y="0"/>
                  </a:cubicBezTo>
                  <a:cubicBezTo>
                    <a:pt x="17" y="0"/>
                    <a:pt x="0" y="17"/>
                    <a:pt x="0" y="37"/>
                  </a:cubicBezTo>
                  <a:cubicBezTo>
                    <a:pt x="0" y="39"/>
                    <a:pt x="0" y="39"/>
                    <a:pt x="0" y="39"/>
                  </a:cubicBezTo>
                  <a:cubicBezTo>
                    <a:pt x="0" y="59"/>
                    <a:pt x="17" y="76"/>
                    <a:pt x="37" y="76"/>
                  </a:cubicBezTo>
                  <a:cubicBezTo>
                    <a:pt x="875" y="76"/>
                    <a:pt x="875" y="76"/>
                    <a:pt x="875" y="76"/>
                  </a:cubicBezTo>
                  <a:cubicBezTo>
                    <a:pt x="895" y="76"/>
                    <a:pt x="912" y="59"/>
                    <a:pt x="912" y="39"/>
                  </a:cubicBezTo>
                  <a:lnTo>
                    <a:pt x="912" y="37"/>
                  </a:lnTo>
                  <a:close/>
                </a:path>
              </a:pathLst>
            </a:custGeom>
            <a:solidFill>
              <a:schemeClr val="accent1">
                <a:alpha val="100000"/>
              </a:schemeClr>
            </a:solidFill>
            <a:ln w="9525">
              <a:noFill/>
            </a:ln>
          </p:spPr>
          <p:txBody>
            <a:bodyPr/>
            <a:lstStyle/>
            <a:p>
              <a:endParaRPr lang="zh-CN" altLang="en-US"/>
            </a:p>
          </p:txBody>
        </p:sp>
        <p:sp>
          <p:nvSpPr>
            <p:cNvPr id="21525" name="Freeform 8"/>
            <p:cNvSpPr/>
            <p:nvPr/>
          </p:nvSpPr>
          <p:spPr>
            <a:xfrm>
              <a:off x="6224418" y="2455761"/>
              <a:ext cx="92054" cy="262314"/>
            </a:xfrm>
            <a:custGeom>
              <a:avLst/>
              <a:gdLst/>
              <a:ahLst/>
              <a:cxnLst>
                <a:cxn ang="0">
                  <a:pos x="92054" y="44362"/>
                </a:cxn>
                <a:cxn ang="0">
                  <a:pos x="47945" y="0"/>
                </a:cxn>
                <a:cxn ang="0">
                  <a:pos x="44109" y="0"/>
                </a:cxn>
                <a:cxn ang="0">
                  <a:pos x="0" y="44362"/>
                </a:cxn>
                <a:cxn ang="0">
                  <a:pos x="0" y="217952"/>
                </a:cxn>
                <a:cxn ang="0">
                  <a:pos x="44109" y="262314"/>
                </a:cxn>
                <a:cxn ang="0">
                  <a:pos x="47945" y="262314"/>
                </a:cxn>
                <a:cxn ang="0">
                  <a:pos x="92054" y="217952"/>
                </a:cxn>
                <a:cxn ang="0">
                  <a:pos x="92054" y="44362"/>
                </a:cxn>
              </a:cxnLst>
              <a:rect l="0" t="0" r="0" b="0"/>
              <a:pathLst>
                <a:path w="48" h="136">
                  <a:moveTo>
                    <a:pt x="48" y="23"/>
                  </a:moveTo>
                  <a:cubicBezTo>
                    <a:pt x="48" y="10"/>
                    <a:pt x="38" y="0"/>
                    <a:pt x="25" y="0"/>
                  </a:cubicBezTo>
                  <a:cubicBezTo>
                    <a:pt x="23" y="0"/>
                    <a:pt x="23" y="0"/>
                    <a:pt x="23" y="0"/>
                  </a:cubicBezTo>
                  <a:cubicBezTo>
                    <a:pt x="10" y="0"/>
                    <a:pt x="0" y="10"/>
                    <a:pt x="0" y="23"/>
                  </a:cubicBezTo>
                  <a:cubicBezTo>
                    <a:pt x="0" y="113"/>
                    <a:pt x="0" y="113"/>
                    <a:pt x="0" y="113"/>
                  </a:cubicBezTo>
                  <a:cubicBezTo>
                    <a:pt x="0" y="126"/>
                    <a:pt x="10" y="136"/>
                    <a:pt x="23" y="136"/>
                  </a:cubicBezTo>
                  <a:cubicBezTo>
                    <a:pt x="25" y="136"/>
                    <a:pt x="25" y="136"/>
                    <a:pt x="25" y="136"/>
                  </a:cubicBezTo>
                  <a:cubicBezTo>
                    <a:pt x="38" y="136"/>
                    <a:pt x="48" y="126"/>
                    <a:pt x="48" y="113"/>
                  </a:cubicBezTo>
                  <a:lnTo>
                    <a:pt x="48" y="23"/>
                  </a:lnTo>
                  <a:close/>
                </a:path>
              </a:pathLst>
            </a:custGeom>
            <a:solidFill>
              <a:schemeClr val="accent1">
                <a:alpha val="100000"/>
              </a:schemeClr>
            </a:solidFill>
            <a:ln w="9525">
              <a:noFill/>
            </a:ln>
          </p:spPr>
          <p:txBody>
            <a:bodyPr/>
            <a:lstStyle/>
            <a:p>
              <a:endParaRPr lang="zh-CN" altLang="en-US"/>
            </a:p>
          </p:txBody>
        </p:sp>
        <p:sp>
          <p:nvSpPr>
            <p:cNvPr id="21526" name="Freeform 9"/>
            <p:cNvSpPr/>
            <p:nvPr/>
          </p:nvSpPr>
          <p:spPr>
            <a:xfrm>
              <a:off x="5761703" y="2617874"/>
              <a:ext cx="331558" cy="323411"/>
            </a:xfrm>
            <a:custGeom>
              <a:avLst/>
              <a:gdLst/>
              <a:ahLst/>
              <a:cxnLst>
                <a:cxn ang="0">
                  <a:pos x="86745" y="0"/>
                </a:cxn>
                <a:cxn ang="0">
                  <a:pos x="246741" y="0"/>
                </a:cxn>
                <a:cxn ang="0">
                  <a:pos x="331558" y="80853"/>
                </a:cxn>
                <a:cxn ang="0">
                  <a:pos x="331558" y="232933"/>
                </a:cxn>
                <a:cxn ang="0">
                  <a:pos x="269873" y="315711"/>
                </a:cxn>
                <a:cxn ang="0">
                  <a:pos x="269873" y="175181"/>
                </a:cxn>
                <a:cxn ang="0">
                  <a:pos x="231320" y="138605"/>
                </a:cxn>
                <a:cxn ang="0">
                  <a:pos x="227464" y="138605"/>
                </a:cxn>
                <a:cxn ang="0">
                  <a:pos x="192766" y="175181"/>
                </a:cxn>
                <a:cxn ang="0">
                  <a:pos x="192766" y="323411"/>
                </a:cxn>
                <a:cxn ang="0">
                  <a:pos x="123370" y="323411"/>
                </a:cxn>
                <a:cxn ang="0">
                  <a:pos x="123370" y="175181"/>
                </a:cxn>
                <a:cxn ang="0">
                  <a:pos x="86745" y="138605"/>
                </a:cxn>
                <a:cxn ang="0">
                  <a:pos x="82890" y="138605"/>
                </a:cxn>
                <a:cxn ang="0">
                  <a:pos x="46264" y="175181"/>
                </a:cxn>
                <a:cxn ang="0">
                  <a:pos x="46264" y="311861"/>
                </a:cxn>
                <a:cxn ang="0">
                  <a:pos x="0" y="232933"/>
                </a:cxn>
                <a:cxn ang="0">
                  <a:pos x="0" y="80853"/>
                </a:cxn>
                <a:cxn ang="0">
                  <a:pos x="86745" y="0"/>
                </a:cxn>
              </a:cxnLst>
              <a:rect l="0" t="0" r="0" b="0"/>
              <a:pathLst>
                <a:path w="172" h="168">
                  <a:moveTo>
                    <a:pt x="45" y="0"/>
                  </a:moveTo>
                  <a:cubicBezTo>
                    <a:pt x="128" y="0"/>
                    <a:pt x="128" y="0"/>
                    <a:pt x="128" y="0"/>
                  </a:cubicBezTo>
                  <a:cubicBezTo>
                    <a:pt x="153" y="0"/>
                    <a:pt x="172" y="17"/>
                    <a:pt x="172" y="42"/>
                  </a:cubicBezTo>
                  <a:cubicBezTo>
                    <a:pt x="172" y="121"/>
                    <a:pt x="172" y="121"/>
                    <a:pt x="172" y="121"/>
                  </a:cubicBezTo>
                  <a:cubicBezTo>
                    <a:pt x="172" y="142"/>
                    <a:pt x="160" y="159"/>
                    <a:pt x="140" y="164"/>
                  </a:cubicBezTo>
                  <a:cubicBezTo>
                    <a:pt x="140" y="91"/>
                    <a:pt x="140" y="91"/>
                    <a:pt x="140" y="91"/>
                  </a:cubicBezTo>
                  <a:cubicBezTo>
                    <a:pt x="140" y="78"/>
                    <a:pt x="130" y="72"/>
                    <a:pt x="120" y="72"/>
                  </a:cubicBezTo>
                  <a:cubicBezTo>
                    <a:pt x="118" y="72"/>
                    <a:pt x="118" y="72"/>
                    <a:pt x="118" y="72"/>
                  </a:cubicBezTo>
                  <a:cubicBezTo>
                    <a:pt x="109" y="72"/>
                    <a:pt x="100" y="78"/>
                    <a:pt x="100" y="91"/>
                  </a:cubicBezTo>
                  <a:cubicBezTo>
                    <a:pt x="100" y="168"/>
                    <a:pt x="100" y="168"/>
                    <a:pt x="100" y="168"/>
                  </a:cubicBezTo>
                  <a:cubicBezTo>
                    <a:pt x="64" y="168"/>
                    <a:pt x="64" y="168"/>
                    <a:pt x="64" y="168"/>
                  </a:cubicBezTo>
                  <a:cubicBezTo>
                    <a:pt x="64" y="91"/>
                    <a:pt x="64" y="91"/>
                    <a:pt x="64" y="91"/>
                  </a:cubicBezTo>
                  <a:cubicBezTo>
                    <a:pt x="64" y="78"/>
                    <a:pt x="55" y="72"/>
                    <a:pt x="45" y="72"/>
                  </a:cubicBezTo>
                  <a:cubicBezTo>
                    <a:pt x="43" y="72"/>
                    <a:pt x="43" y="72"/>
                    <a:pt x="43" y="72"/>
                  </a:cubicBezTo>
                  <a:cubicBezTo>
                    <a:pt x="33" y="72"/>
                    <a:pt x="24" y="78"/>
                    <a:pt x="24" y="91"/>
                  </a:cubicBezTo>
                  <a:cubicBezTo>
                    <a:pt x="24" y="162"/>
                    <a:pt x="24" y="162"/>
                    <a:pt x="24" y="162"/>
                  </a:cubicBezTo>
                  <a:cubicBezTo>
                    <a:pt x="8" y="155"/>
                    <a:pt x="0" y="139"/>
                    <a:pt x="0" y="121"/>
                  </a:cubicBezTo>
                  <a:cubicBezTo>
                    <a:pt x="0" y="42"/>
                    <a:pt x="0" y="42"/>
                    <a:pt x="0" y="42"/>
                  </a:cubicBezTo>
                  <a:cubicBezTo>
                    <a:pt x="0" y="17"/>
                    <a:pt x="20" y="0"/>
                    <a:pt x="45" y="0"/>
                  </a:cubicBezTo>
                  <a:close/>
                </a:path>
              </a:pathLst>
            </a:custGeom>
            <a:solidFill>
              <a:schemeClr val="accent1">
                <a:alpha val="100000"/>
              </a:schemeClr>
            </a:solidFill>
            <a:ln w="9525">
              <a:noFill/>
            </a:ln>
          </p:spPr>
          <p:txBody>
            <a:bodyPr/>
            <a:lstStyle/>
            <a:p>
              <a:endParaRPr lang="zh-CN" altLang="en-US"/>
            </a:p>
          </p:txBody>
        </p:sp>
        <p:sp>
          <p:nvSpPr>
            <p:cNvPr id="21527" name="Freeform 10"/>
            <p:cNvSpPr/>
            <p:nvPr/>
          </p:nvSpPr>
          <p:spPr>
            <a:xfrm>
              <a:off x="7310331" y="3450434"/>
              <a:ext cx="1186929" cy="2936772"/>
            </a:xfrm>
            <a:custGeom>
              <a:avLst/>
              <a:gdLst/>
              <a:ahLst/>
              <a:cxnLst>
                <a:cxn ang="0">
                  <a:pos x="368025" y="146453"/>
                </a:cxn>
                <a:cxn ang="0">
                  <a:pos x="553001" y="13489"/>
                </a:cxn>
                <a:cxn ang="0">
                  <a:pos x="1036636" y="80935"/>
                </a:cxn>
                <a:cxn ang="0">
                  <a:pos x="1175368" y="260147"/>
                </a:cxn>
                <a:cxn ang="0">
                  <a:pos x="818904" y="2784538"/>
                </a:cxn>
                <a:cxn ang="0">
                  <a:pos x="633928" y="2923283"/>
                </a:cxn>
                <a:cxn ang="0">
                  <a:pos x="152220" y="2855837"/>
                </a:cxn>
                <a:cxn ang="0">
                  <a:pos x="11561" y="2670844"/>
                </a:cxn>
                <a:cxn ang="0">
                  <a:pos x="368025" y="146453"/>
                </a:cxn>
              </a:cxnLst>
              <a:rect l="0" t="0" r="0" b="0"/>
              <a:pathLst>
                <a:path w="616" h="1524">
                  <a:moveTo>
                    <a:pt x="191" y="76"/>
                  </a:moveTo>
                  <a:cubicBezTo>
                    <a:pt x="198" y="30"/>
                    <a:pt x="240" y="0"/>
                    <a:pt x="287" y="7"/>
                  </a:cubicBezTo>
                  <a:cubicBezTo>
                    <a:pt x="538" y="42"/>
                    <a:pt x="538" y="42"/>
                    <a:pt x="538" y="42"/>
                  </a:cubicBezTo>
                  <a:cubicBezTo>
                    <a:pt x="584" y="49"/>
                    <a:pt x="616" y="89"/>
                    <a:pt x="610" y="135"/>
                  </a:cubicBezTo>
                  <a:cubicBezTo>
                    <a:pt x="425" y="1445"/>
                    <a:pt x="425" y="1445"/>
                    <a:pt x="425" y="1445"/>
                  </a:cubicBezTo>
                  <a:cubicBezTo>
                    <a:pt x="419" y="1492"/>
                    <a:pt x="376" y="1524"/>
                    <a:pt x="329" y="1517"/>
                  </a:cubicBezTo>
                  <a:cubicBezTo>
                    <a:pt x="79" y="1482"/>
                    <a:pt x="79" y="1482"/>
                    <a:pt x="79" y="1482"/>
                  </a:cubicBezTo>
                  <a:cubicBezTo>
                    <a:pt x="32" y="1475"/>
                    <a:pt x="0" y="1433"/>
                    <a:pt x="6" y="1386"/>
                  </a:cubicBezTo>
                  <a:lnTo>
                    <a:pt x="191" y="76"/>
                  </a:lnTo>
                  <a:close/>
                </a:path>
              </a:pathLst>
            </a:custGeom>
            <a:solidFill>
              <a:srgbClr val="FF004F">
                <a:alpha val="100000"/>
              </a:srgbClr>
            </a:solidFill>
            <a:ln w="9525">
              <a:noFill/>
            </a:ln>
          </p:spPr>
          <p:txBody>
            <a:bodyPr/>
            <a:lstStyle/>
            <a:p>
              <a:endParaRPr lang="zh-CN" altLang="en-US"/>
            </a:p>
          </p:txBody>
        </p:sp>
        <p:sp>
          <p:nvSpPr>
            <p:cNvPr id="21528" name="Freeform 11"/>
            <p:cNvSpPr/>
            <p:nvPr/>
          </p:nvSpPr>
          <p:spPr>
            <a:xfrm>
              <a:off x="7886281" y="3592996"/>
              <a:ext cx="250909" cy="250094"/>
            </a:xfrm>
            <a:custGeom>
              <a:avLst/>
              <a:gdLst/>
              <a:ahLst/>
              <a:cxnLst>
                <a:cxn ang="0">
                  <a:pos x="227748" y="82723"/>
                </a:cxn>
                <a:cxn ang="0">
                  <a:pos x="82993" y="23086"/>
                </a:cxn>
                <a:cxn ang="0">
                  <a:pos x="23161" y="165447"/>
                </a:cxn>
                <a:cxn ang="0">
                  <a:pos x="165986" y="227008"/>
                </a:cxn>
                <a:cxn ang="0">
                  <a:pos x="227748" y="82723"/>
                </a:cxn>
              </a:cxnLst>
              <a:rect l="0" t="0" r="0" b="0"/>
              <a:pathLst>
                <a:path w="130" h="130">
                  <a:moveTo>
                    <a:pt x="118" y="43"/>
                  </a:moveTo>
                  <a:cubicBezTo>
                    <a:pt x="106" y="14"/>
                    <a:pt x="73" y="0"/>
                    <a:pt x="43" y="12"/>
                  </a:cubicBezTo>
                  <a:cubicBezTo>
                    <a:pt x="14" y="24"/>
                    <a:pt x="0" y="57"/>
                    <a:pt x="12" y="86"/>
                  </a:cubicBezTo>
                  <a:cubicBezTo>
                    <a:pt x="24" y="116"/>
                    <a:pt x="57" y="130"/>
                    <a:pt x="86" y="118"/>
                  </a:cubicBezTo>
                  <a:cubicBezTo>
                    <a:pt x="116" y="106"/>
                    <a:pt x="130" y="73"/>
                    <a:pt x="118" y="43"/>
                  </a:cubicBezTo>
                  <a:close/>
                </a:path>
              </a:pathLst>
            </a:custGeom>
            <a:solidFill>
              <a:schemeClr val="tx2">
                <a:alpha val="100000"/>
              </a:schemeClr>
            </a:solidFill>
            <a:ln w="9525">
              <a:noFill/>
            </a:ln>
          </p:spPr>
          <p:txBody>
            <a:bodyPr/>
            <a:lstStyle/>
            <a:p>
              <a:endParaRPr lang="zh-CN" altLang="en-US"/>
            </a:p>
          </p:txBody>
        </p:sp>
        <p:sp>
          <p:nvSpPr>
            <p:cNvPr id="21529" name="Freeform 12"/>
            <p:cNvSpPr/>
            <p:nvPr/>
          </p:nvSpPr>
          <p:spPr>
            <a:xfrm>
              <a:off x="7886281" y="3600328"/>
              <a:ext cx="188996" cy="225655"/>
            </a:xfrm>
            <a:custGeom>
              <a:avLst/>
              <a:gdLst/>
              <a:ahLst/>
              <a:cxnLst>
                <a:cxn ang="0">
                  <a:pos x="127283" y="32787"/>
                </a:cxn>
                <a:cxn ang="0">
                  <a:pos x="188996" y="27001"/>
                </a:cxn>
                <a:cxn ang="0">
                  <a:pos x="82927" y="15429"/>
                </a:cxn>
                <a:cxn ang="0">
                  <a:pos x="23142" y="158151"/>
                </a:cxn>
                <a:cxn ang="0">
                  <a:pos x="104141" y="225655"/>
                </a:cxn>
                <a:cxn ang="0">
                  <a:pos x="67499" y="177438"/>
                </a:cxn>
                <a:cxn ang="0">
                  <a:pos x="127283" y="32787"/>
                </a:cxn>
              </a:cxnLst>
              <a:rect l="0" t="0" r="0" b="0"/>
              <a:pathLst>
                <a:path w="98" h="117">
                  <a:moveTo>
                    <a:pt x="66" y="17"/>
                  </a:moveTo>
                  <a:cubicBezTo>
                    <a:pt x="77" y="13"/>
                    <a:pt x="88" y="12"/>
                    <a:pt x="98" y="14"/>
                  </a:cubicBezTo>
                  <a:cubicBezTo>
                    <a:pt x="83" y="3"/>
                    <a:pt x="62" y="0"/>
                    <a:pt x="43" y="8"/>
                  </a:cubicBezTo>
                  <a:cubicBezTo>
                    <a:pt x="14" y="20"/>
                    <a:pt x="0" y="53"/>
                    <a:pt x="12" y="82"/>
                  </a:cubicBezTo>
                  <a:cubicBezTo>
                    <a:pt x="19" y="101"/>
                    <a:pt x="36" y="114"/>
                    <a:pt x="54" y="117"/>
                  </a:cubicBezTo>
                  <a:cubicBezTo>
                    <a:pt x="46" y="111"/>
                    <a:pt x="39" y="102"/>
                    <a:pt x="35" y="92"/>
                  </a:cubicBezTo>
                  <a:cubicBezTo>
                    <a:pt x="23" y="63"/>
                    <a:pt x="37" y="29"/>
                    <a:pt x="66" y="17"/>
                  </a:cubicBezTo>
                  <a:close/>
                </a:path>
              </a:pathLst>
            </a:custGeom>
            <a:solidFill>
              <a:srgbClr val="13353A">
                <a:alpha val="100000"/>
              </a:srgbClr>
            </a:solidFill>
            <a:ln w="9525">
              <a:noFill/>
            </a:ln>
          </p:spPr>
          <p:txBody>
            <a:bodyPr/>
            <a:lstStyle/>
            <a:p>
              <a:endParaRPr lang="zh-CN" altLang="en-US"/>
            </a:p>
          </p:txBody>
        </p:sp>
        <p:sp>
          <p:nvSpPr>
            <p:cNvPr id="21530" name="Freeform 13"/>
            <p:cNvSpPr/>
            <p:nvPr/>
          </p:nvSpPr>
          <p:spPr>
            <a:xfrm>
              <a:off x="8165702" y="3361639"/>
              <a:ext cx="1466350" cy="2946547"/>
            </a:xfrm>
            <a:custGeom>
              <a:avLst/>
              <a:gdLst/>
              <a:ahLst/>
              <a:cxnLst>
                <a:cxn ang="0">
                  <a:pos x="23122" y="337244"/>
                </a:cxn>
                <a:cxn ang="0">
                  <a:pos x="140662" y="144533"/>
                </a:cxn>
                <a:cxn ang="0">
                  <a:pos x="614672" y="23125"/>
                </a:cxn>
                <a:cxn ang="0">
                  <a:pos x="811213" y="134898"/>
                </a:cxn>
                <a:cxn ang="0">
                  <a:pos x="1445154" y="2605449"/>
                </a:cxn>
                <a:cxn ang="0">
                  <a:pos x="1327615" y="2803941"/>
                </a:cxn>
                <a:cxn ang="0">
                  <a:pos x="853605" y="2925349"/>
                </a:cxn>
                <a:cxn ang="0">
                  <a:pos x="655137" y="2807795"/>
                </a:cxn>
                <a:cxn ang="0">
                  <a:pos x="23122" y="337244"/>
                </a:cxn>
              </a:cxnLst>
              <a:rect l="0" t="0" r="0" b="0"/>
              <a:pathLst>
                <a:path w="761" h="1529">
                  <a:moveTo>
                    <a:pt x="12" y="175"/>
                  </a:moveTo>
                  <a:cubicBezTo>
                    <a:pt x="0" y="130"/>
                    <a:pt x="28" y="86"/>
                    <a:pt x="73" y="75"/>
                  </a:cubicBezTo>
                  <a:cubicBezTo>
                    <a:pt x="319" y="12"/>
                    <a:pt x="319" y="12"/>
                    <a:pt x="319" y="12"/>
                  </a:cubicBezTo>
                  <a:cubicBezTo>
                    <a:pt x="364" y="0"/>
                    <a:pt x="410" y="25"/>
                    <a:pt x="421" y="70"/>
                  </a:cubicBezTo>
                  <a:cubicBezTo>
                    <a:pt x="750" y="1352"/>
                    <a:pt x="750" y="1352"/>
                    <a:pt x="750" y="1352"/>
                  </a:cubicBezTo>
                  <a:cubicBezTo>
                    <a:pt x="761" y="1397"/>
                    <a:pt x="734" y="1443"/>
                    <a:pt x="689" y="1455"/>
                  </a:cubicBezTo>
                  <a:cubicBezTo>
                    <a:pt x="443" y="1518"/>
                    <a:pt x="443" y="1518"/>
                    <a:pt x="443" y="1518"/>
                  </a:cubicBezTo>
                  <a:cubicBezTo>
                    <a:pt x="398" y="1529"/>
                    <a:pt x="352" y="1502"/>
                    <a:pt x="340" y="1457"/>
                  </a:cubicBezTo>
                  <a:lnTo>
                    <a:pt x="12" y="175"/>
                  </a:lnTo>
                  <a:close/>
                </a:path>
              </a:pathLst>
            </a:custGeom>
            <a:solidFill>
              <a:srgbClr val="FFC733">
                <a:alpha val="100000"/>
              </a:srgbClr>
            </a:solidFill>
            <a:ln w="9525">
              <a:noFill/>
            </a:ln>
          </p:spPr>
          <p:txBody>
            <a:bodyPr/>
            <a:lstStyle/>
            <a:p>
              <a:endParaRPr lang="zh-CN" altLang="en-US"/>
            </a:p>
          </p:txBody>
        </p:sp>
        <p:sp>
          <p:nvSpPr>
            <p:cNvPr id="21531" name="Freeform 14"/>
            <p:cNvSpPr/>
            <p:nvPr/>
          </p:nvSpPr>
          <p:spPr>
            <a:xfrm>
              <a:off x="8419869" y="3562040"/>
              <a:ext cx="242762" cy="242762"/>
            </a:xfrm>
            <a:custGeom>
              <a:avLst/>
              <a:gdLst/>
              <a:ahLst/>
              <a:cxnLst>
                <a:cxn ang="0">
                  <a:pos x="200375" y="44314"/>
                </a:cxn>
                <a:cxn ang="0">
                  <a:pos x="44314" y="42387"/>
                </a:cxn>
                <a:cxn ang="0">
                  <a:pos x="42387" y="198448"/>
                </a:cxn>
                <a:cxn ang="0">
                  <a:pos x="198448" y="200375"/>
                </a:cxn>
                <a:cxn ang="0">
                  <a:pos x="200375" y="44314"/>
                </a:cxn>
              </a:cxnLst>
              <a:rect l="0" t="0" r="0" b="0"/>
              <a:pathLst>
                <a:path w="126" h="126">
                  <a:moveTo>
                    <a:pt x="104" y="23"/>
                  </a:moveTo>
                  <a:cubicBezTo>
                    <a:pt x="82" y="1"/>
                    <a:pt x="45" y="0"/>
                    <a:pt x="23" y="22"/>
                  </a:cubicBezTo>
                  <a:cubicBezTo>
                    <a:pt x="0" y="44"/>
                    <a:pt x="0" y="81"/>
                    <a:pt x="22" y="103"/>
                  </a:cubicBezTo>
                  <a:cubicBezTo>
                    <a:pt x="44" y="126"/>
                    <a:pt x="80" y="126"/>
                    <a:pt x="103" y="104"/>
                  </a:cubicBezTo>
                  <a:cubicBezTo>
                    <a:pt x="126" y="82"/>
                    <a:pt x="126" y="46"/>
                    <a:pt x="104" y="23"/>
                  </a:cubicBezTo>
                  <a:close/>
                </a:path>
              </a:pathLst>
            </a:custGeom>
            <a:solidFill>
              <a:schemeClr val="tx2">
                <a:alpha val="100000"/>
              </a:schemeClr>
            </a:solidFill>
            <a:ln w="9525">
              <a:noFill/>
            </a:ln>
          </p:spPr>
          <p:txBody>
            <a:bodyPr/>
            <a:lstStyle/>
            <a:p>
              <a:endParaRPr lang="zh-CN" altLang="en-US"/>
            </a:p>
          </p:txBody>
        </p:sp>
        <p:sp>
          <p:nvSpPr>
            <p:cNvPr id="21532" name="Freeform 15"/>
            <p:cNvSpPr/>
            <p:nvPr/>
          </p:nvSpPr>
          <p:spPr>
            <a:xfrm>
              <a:off x="8419869" y="3567742"/>
              <a:ext cx="146635" cy="231357"/>
            </a:xfrm>
            <a:custGeom>
              <a:avLst/>
              <a:gdLst/>
              <a:ahLst/>
              <a:cxnLst>
                <a:cxn ang="0">
                  <a:pos x="92612" y="38560"/>
                </a:cxn>
                <a:cxn ang="0">
                  <a:pos x="146635" y="7712"/>
                </a:cxn>
                <a:cxn ang="0">
                  <a:pos x="44376" y="36632"/>
                </a:cxn>
                <a:cxn ang="0">
                  <a:pos x="42447" y="192798"/>
                </a:cxn>
                <a:cxn ang="0">
                  <a:pos x="144706" y="223645"/>
                </a:cxn>
                <a:cxn ang="0">
                  <a:pos x="90682" y="192798"/>
                </a:cxn>
                <a:cxn ang="0">
                  <a:pos x="92612" y="38560"/>
                </a:cxn>
              </a:cxnLst>
              <a:rect l="0" t="0" r="0" b="0"/>
              <a:pathLst>
                <a:path w="76" h="120">
                  <a:moveTo>
                    <a:pt x="48" y="20"/>
                  </a:moveTo>
                  <a:cubicBezTo>
                    <a:pt x="56" y="12"/>
                    <a:pt x="66" y="7"/>
                    <a:pt x="76" y="4"/>
                  </a:cubicBezTo>
                  <a:cubicBezTo>
                    <a:pt x="58" y="0"/>
                    <a:pt x="37" y="5"/>
                    <a:pt x="23" y="19"/>
                  </a:cubicBezTo>
                  <a:cubicBezTo>
                    <a:pt x="0" y="41"/>
                    <a:pt x="0" y="78"/>
                    <a:pt x="22" y="100"/>
                  </a:cubicBezTo>
                  <a:cubicBezTo>
                    <a:pt x="36" y="115"/>
                    <a:pt x="56" y="120"/>
                    <a:pt x="75" y="116"/>
                  </a:cubicBezTo>
                  <a:cubicBezTo>
                    <a:pt x="65" y="114"/>
                    <a:pt x="55" y="109"/>
                    <a:pt x="47" y="100"/>
                  </a:cubicBezTo>
                  <a:cubicBezTo>
                    <a:pt x="25" y="78"/>
                    <a:pt x="25" y="42"/>
                    <a:pt x="48" y="20"/>
                  </a:cubicBezTo>
                  <a:close/>
                </a:path>
              </a:pathLst>
            </a:custGeom>
            <a:solidFill>
              <a:srgbClr val="13353A">
                <a:alpha val="100000"/>
              </a:srgbClr>
            </a:solidFill>
            <a:ln w="9525">
              <a:noFill/>
            </a:ln>
          </p:spPr>
          <p:txBody>
            <a:bodyPr/>
            <a:lstStyle/>
            <a:p>
              <a:endParaRPr lang="zh-CN" altLang="en-US"/>
            </a:p>
          </p:txBody>
        </p:sp>
        <p:sp>
          <p:nvSpPr>
            <p:cNvPr id="21533" name="Freeform 16"/>
            <p:cNvSpPr/>
            <p:nvPr/>
          </p:nvSpPr>
          <p:spPr>
            <a:xfrm>
              <a:off x="8643895" y="3028452"/>
              <a:ext cx="2285876" cy="2699712"/>
            </a:xfrm>
            <a:custGeom>
              <a:avLst/>
              <a:gdLst/>
              <a:ahLst/>
              <a:cxnLst>
                <a:cxn ang="0">
                  <a:pos x="53921" y="570389"/>
                </a:cxn>
                <a:cxn ang="0">
                  <a:pos x="90511" y="346858"/>
                </a:cxn>
                <a:cxn ang="0">
                  <a:pos x="481440" y="53956"/>
                </a:cxn>
                <a:cxn ang="0">
                  <a:pos x="706754" y="82861"/>
                </a:cxn>
                <a:cxn ang="0">
                  <a:pos x="2231955" y="2125469"/>
                </a:cxn>
                <a:cxn ang="0">
                  <a:pos x="2199217" y="2352854"/>
                </a:cxn>
                <a:cxn ang="0">
                  <a:pos x="1808288" y="2645756"/>
                </a:cxn>
                <a:cxn ang="0">
                  <a:pos x="1581048" y="2612997"/>
                </a:cxn>
                <a:cxn ang="0">
                  <a:pos x="53921" y="570389"/>
                </a:cxn>
              </a:cxnLst>
              <a:rect l="0" t="0" r="0" b="0"/>
              <a:pathLst>
                <a:path w="1187" h="1401">
                  <a:moveTo>
                    <a:pt x="28" y="296"/>
                  </a:moveTo>
                  <a:cubicBezTo>
                    <a:pt x="0" y="259"/>
                    <a:pt x="10" y="208"/>
                    <a:pt x="47" y="180"/>
                  </a:cubicBezTo>
                  <a:cubicBezTo>
                    <a:pt x="250" y="28"/>
                    <a:pt x="250" y="28"/>
                    <a:pt x="250" y="28"/>
                  </a:cubicBezTo>
                  <a:cubicBezTo>
                    <a:pt x="287" y="0"/>
                    <a:pt x="339" y="6"/>
                    <a:pt x="367" y="43"/>
                  </a:cubicBezTo>
                  <a:cubicBezTo>
                    <a:pt x="1159" y="1103"/>
                    <a:pt x="1159" y="1103"/>
                    <a:pt x="1159" y="1103"/>
                  </a:cubicBezTo>
                  <a:cubicBezTo>
                    <a:pt x="1187" y="1140"/>
                    <a:pt x="1179" y="1193"/>
                    <a:pt x="1142" y="1221"/>
                  </a:cubicBezTo>
                  <a:cubicBezTo>
                    <a:pt x="939" y="1373"/>
                    <a:pt x="939" y="1373"/>
                    <a:pt x="939" y="1373"/>
                  </a:cubicBezTo>
                  <a:cubicBezTo>
                    <a:pt x="902" y="1401"/>
                    <a:pt x="848" y="1393"/>
                    <a:pt x="821" y="1356"/>
                  </a:cubicBezTo>
                  <a:lnTo>
                    <a:pt x="28" y="296"/>
                  </a:lnTo>
                  <a:close/>
                </a:path>
              </a:pathLst>
            </a:custGeom>
            <a:solidFill>
              <a:srgbClr val="29C3CD">
                <a:alpha val="100000"/>
              </a:srgbClr>
            </a:solidFill>
            <a:ln w="9525">
              <a:noFill/>
            </a:ln>
          </p:spPr>
          <p:txBody>
            <a:bodyPr/>
            <a:lstStyle/>
            <a:p>
              <a:endParaRPr lang="zh-CN" altLang="en-US"/>
            </a:p>
          </p:txBody>
        </p:sp>
        <p:sp>
          <p:nvSpPr>
            <p:cNvPr id="21534" name="Freeform 17"/>
            <p:cNvSpPr/>
            <p:nvPr/>
          </p:nvSpPr>
          <p:spPr>
            <a:xfrm>
              <a:off x="8893989" y="3324980"/>
              <a:ext cx="250094" cy="250909"/>
            </a:xfrm>
            <a:custGeom>
              <a:avLst/>
              <a:gdLst/>
              <a:ahLst/>
              <a:cxnLst>
                <a:cxn ang="0">
                  <a:pos x="167371" y="23161"/>
                </a:cxn>
                <a:cxn ang="0">
                  <a:pos x="23086" y="81063"/>
                </a:cxn>
                <a:cxn ang="0">
                  <a:pos x="80800" y="227748"/>
                </a:cxn>
                <a:cxn ang="0">
                  <a:pos x="225085" y="169846"/>
                </a:cxn>
                <a:cxn ang="0">
                  <a:pos x="167371" y="23161"/>
                </a:cxn>
              </a:cxnLst>
              <a:rect l="0" t="0" r="0" b="0"/>
              <a:pathLst>
                <a:path w="130" h="130">
                  <a:moveTo>
                    <a:pt x="87" y="12"/>
                  </a:moveTo>
                  <a:cubicBezTo>
                    <a:pt x="58" y="0"/>
                    <a:pt x="24" y="13"/>
                    <a:pt x="12" y="42"/>
                  </a:cubicBezTo>
                  <a:cubicBezTo>
                    <a:pt x="0" y="71"/>
                    <a:pt x="13" y="105"/>
                    <a:pt x="42" y="118"/>
                  </a:cubicBezTo>
                  <a:cubicBezTo>
                    <a:pt x="71" y="130"/>
                    <a:pt x="105" y="117"/>
                    <a:pt x="117" y="88"/>
                  </a:cubicBezTo>
                  <a:cubicBezTo>
                    <a:pt x="130" y="58"/>
                    <a:pt x="116" y="25"/>
                    <a:pt x="87" y="12"/>
                  </a:cubicBezTo>
                  <a:close/>
                </a:path>
              </a:pathLst>
            </a:custGeom>
            <a:solidFill>
              <a:schemeClr val="tx2">
                <a:alpha val="100000"/>
              </a:schemeClr>
            </a:solidFill>
            <a:ln w="9525">
              <a:noFill/>
            </a:ln>
          </p:spPr>
          <p:txBody>
            <a:bodyPr/>
            <a:lstStyle/>
            <a:p>
              <a:endParaRPr lang="zh-CN" altLang="en-US"/>
            </a:p>
          </p:txBody>
        </p:sp>
        <p:sp>
          <p:nvSpPr>
            <p:cNvPr id="21535" name="Freeform 18"/>
            <p:cNvSpPr/>
            <p:nvPr/>
          </p:nvSpPr>
          <p:spPr>
            <a:xfrm>
              <a:off x="8893989" y="3342087"/>
              <a:ext cx="186552" cy="225655"/>
            </a:xfrm>
            <a:custGeom>
              <a:avLst/>
              <a:gdLst/>
              <a:ahLst/>
              <a:cxnLst>
                <a:cxn ang="0">
                  <a:pos x="67313" y="46288"/>
                </a:cxn>
                <a:cxn ang="0">
                  <a:pos x="105777" y="0"/>
                </a:cxn>
                <a:cxn ang="0">
                  <a:pos x="23079" y="63646"/>
                </a:cxn>
                <a:cxn ang="0">
                  <a:pos x="80775" y="210226"/>
                </a:cxn>
                <a:cxn ang="0">
                  <a:pos x="186552" y="198654"/>
                </a:cxn>
                <a:cxn ang="0">
                  <a:pos x="125009" y="190939"/>
                </a:cxn>
                <a:cxn ang="0">
                  <a:pos x="67313" y="46288"/>
                </a:cxn>
              </a:cxnLst>
              <a:rect l="0" t="0" r="0" b="0"/>
              <a:pathLst>
                <a:path w="97" h="117">
                  <a:moveTo>
                    <a:pt x="35" y="24"/>
                  </a:moveTo>
                  <a:cubicBezTo>
                    <a:pt x="40" y="14"/>
                    <a:pt x="47" y="5"/>
                    <a:pt x="55" y="0"/>
                  </a:cubicBezTo>
                  <a:cubicBezTo>
                    <a:pt x="37" y="3"/>
                    <a:pt x="20" y="15"/>
                    <a:pt x="12" y="33"/>
                  </a:cubicBezTo>
                  <a:cubicBezTo>
                    <a:pt x="0" y="62"/>
                    <a:pt x="13" y="96"/>
                    <a:pt x="42" y="109"/>
                  </a:cubicBezTo>
                  <a:cubicBezTo>
                    <a:pt x="61" y="117"/>
                    <a:pt x="81" y="114"/>
                    <a:pt x="97" y="103"/>
                  </a:cubicBezTo>
                  <a:cubicBezTo>
                    <a:pt x="87" y="105"/>
                    <a:pt x="76" y="104"/>
                    <a:pt x="65" y="99"/>
                  </a:cubicBezTo>
                  <a:cubicBezTo>
                    <a:pt x="36" y="87"/>
                    <a:pt x="23" y="53"/>
                    <a:pt x="35" y="24"/>
                  </a:cubicBezTo>
                  <a:close/>
                </a:path>
              </a:pathLst>
            </a:custGeom>
            <a:solidFill>
              <a:srgbClr val="13353A">
                <a:alpha val="100000"/>
              </a:srgbClr>
            </a:solidFill>
            <a:ln w="9525">
              <a:noFill/>
            </a:ln>
          </p:spPr>
          <p:txBody>
            <a:bodyPr/>
            <a:lstStyle/>
            <a:p>
              <a:endParaRPr lang="zh-CN" altLang="en-US"/>
            </a:p>
          </p:txBody>
        </p:sp>
        <p:sp>
          <p:nvSpPr>
            <p:cNvPr id="61" name="Freeform 19"/>
            <p:cNvSpPr/>
            <p:nvPr/>
          </p:nvSpPr>
          <p:spPr bwMode="auto">
            <a:xfrm>
              <a:off x="7936788" y="2837826"/>
              <a:ext cx="132786" cy="801604"/>
            </a:xfrm>
            <a:custGeom>
              <a:avLst/>
              <a:gdLst>
                <a:gd name="T0" fmla="*/ 45 w 69"/>
                <a:gd name="T1" fmla="*/ 416 h 416"/>
                <a:gd name="T2" fmla="*/ 31 w 69"/>
                <a:gd name="T3" fmla="*/ 410 h 416"/>
                <a:gd name="T4" fmla="*/ 9 w 69"/>
                <a:gd name="T5" fmla="*/ 306 h 416"/>
                <a:gd name="T6" fmla="*/ 6 w 69"/>
                <a:gd name="T7" fmla="*/ 207 h 416"/>
                <a:gd name="T8" fmla="*/ 32 w 69"/>
                <a:gd name="T9" fmla="*/ 4 h 416"/>
                <a:gd name="T10" fmla="*/ 57 w 69"/>
                <a:gd name="T11" fmla="*/ 6 h 416"/>
                <a:gd name="T12" fmla="*/ 69 w 69"/>
                <a:gd name="T13" fmla="*/ 33 h 416"/>
                <a:gd name="T14" fmla="*/ 63 w 69"/>
                <a:gd name="T15" fmla="*/ 39 h 416"/>
                <a:gd name="T16" fmla="*/ 57 w 69"/>
                <a:gd name="T17" fmla="*/ 33 h 416"/>
                <a:gd name="T18" fmla="*/ 50 w 69"/>
                <a:gd name="T19" fmla="*/ 15 h 416"/>
                <a:gd name="T20" fmla="*/ 35 w 69"/>
                <a:gd name="T21" fmla="*/ 16 h 416"/>
                <a:gd name="T22" fmla="*/ 35 w 69"/>
                <a:gd name="T23" fmla="*/ 16 h 416"/>
                <a:gd name="T24" fmla="*/ 18 w 69"/>
                <a:gd name="T25" fmla="*/ 207 h 416"/>
                <a:gd name="T26" fmla="*/ 21 w 69"/>
                <a:gd name="T27" fmla="*/ 306 h 416"/>
                <a:gd name="T28" fmla="*/ 39 w 69"/>
                <a:gd name="T29" fmla="*/ 401 h 416"/>
                <a:gd name="T30" fmla="*/ 45 w 69"/>
                <a:gd name="T31" fmla="*/ 404 h 416"/>
                <a:gd name="T32" fmla="*/ 45 w 69"/>
                <a:gd name="T33" fmla="*/ 404 h 416"/>
                <a:gd name="T34" fmla="*/ 52 w 69"/>
                <a:gd name="T35" fmla="*/ 410 h 416"/>
                <a:gd name="T36" fmla="*/ 46 w 69"/>
                <a:gd name="T37" fmla="*/ 416 h 416"/>
                <a:gd name="T38" fmla="*/ 45 w 69"/>
                <a:gd name="T39" fmla="*/ 41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416">
                  <a:moveTo>
                    <a:pt x="45" y="416"/>
                  </a:moveTo>
                  <a:cubicBezTo>
                    <a:pt x="43" y="416"/>
                    <a:pt x="38" y="415"/>
                    <a:pt x="31" y="410"/>
                  </a:cubicBezTo>
                  <a:cubicBezTo>
                    <a:pt x="16" y="395"/>
                    <a:pt x="8" y="359"/>
                    <a:pt x="9" y="306"/>
                  </a:cubicBezTo>
                  <a:cubicBezTo>
                    <a:pt x="9" y="277"/>
                    <a:pt x="8" y="243"/>
                    <a:pt x="6" y="207"/>
                  </a:cubicBezTo>
                  <a:cubicBezTo>
                    <a:pt x="1" y="87"/>
                    <a:pt x="0" y="13"/>
                    <a:pt x="32" y="4"/>
                  </a:cubicBezTo>
                  <a:cubicBezTo>
                    <a:pt x="42" y="0"/>
                    <a:pt x="50" y="1"/>
                    <a:pt x="57" y="6"/>
                  </a:cubicBezTo>
                  <a:cubicBezTo>
                    <a:pt x="69" y="14"/>
                    <a:pt x="69" y="31"/>
                    <a:pt x="69" y="33"/>
                  </a:cubicBezTo>
                  <a:cubicBezTo>
                    <a:pt x="69" y="37"/>
                    <a:pt x="67" y="39"/>
                    <a:pt x="63" y="39"/>
                  </a:cubicBezTo>
                  <a:cubicBezTo>
                    <a:pt x="60" y="39"/>
                    <a:pt x="57" y="37"/>
                    <a:pt x="57" y="33"/>
                  </a:cubicBezTo>
                  <a:cubicBezTo>
                    <a:pt x="57" y="30"/>
                    <a:pt x="56" y="19"/>
                    <a:pt x="50" y="15"/>
                  </a:cubicBezTo>
                  <a:cubicBezTo>
                    <a:pt x="47" y="13"/>
                    <a:pt x="42" y="13"/>
                    <a:pt x="35" y="16"/>
                  </a:cubicBezTo>
                  <a:cubicBezTo>
                    <a:pt x="35" y="16"/>
                    <a:pt x="35" y="16"/>
                    <a:pt x="35" y="16"/>
                  </a:cubicBezTo>
                  <a:cubicBezTo>
                    <a:pt x="11" y="22"/>
                    <a:pt x="15" y="125"/>
                    <a:pt x="18" y="207"/>
                  </a:cubicBezTo>
                  <a:cubicBezTo>
                    <a:pt x="20" y="243"/>
                    <a:pt x="21" y="277"/>
                    <a:pt x="21" y="306"/>
                  </a:cubicBezTo>
                  <a:cubicBezTo>
                    <a:pt x="20" y="372"/>
                    <a:pt x="32" y="394"/>
                    <a:pt x="39" y="401"/>
                  </a:cubicBezTo>
                  <a:cubicBezTo>
                    <a:pt x="43" y="404"/>
                    <a:pt x="45" y="404"/>
                    <a:pt x="45" y="404"/>
                  </a:cubicBezTo>
                  <a:cubicBezTo>
                    <a:pt x="45" y="404"/>
                    <a:pt x="45" y="404"/>
                    <a:pt x="45" y="404"/>
                  </a:cubicBezTo>
                  <a:cubicBezTo>
                    <a:pt x="49" y="404"/>
                    <a:pt x="51" y="406"/>
                    <a:pt x="52" y="410"/>
                  </a:cubicBezTo>
                  <a:cubicBezTo>
                    <a:pt x="52" y="413"/>
                    <a:pt x="49" y="416"/>
                    <a:pt x="46" y="416"/>
                  </a:cubicBezTo>
                  <a:cubicBezTo>
                    <a:pt x="46" y="416"/>
                    <a:pt x="46" y="416"/>
                    <a:pt x="45" y="416"/>
                  </a:cubicBezTo>
                  <a:close/>
                </a:path>
              </a:pathLst>
            </a:custGeom>
            <a:solidFill>
              <a:schemeClr val="accent4">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2" name="Freeform 20"/>
            <p:cNvSpPr/>
            <p:nvPr/>
          </p:nvSpPr>
          <p:spPr bwMode="auto">
            <a:xfrm>
              <a:off x="8058169" y="3034154"/>
              <a:ext cx="53766" cy="470046"/>
            </a:xfrm>
            <a:custGeom>
              <a:avLst/>
              <a:gdLst>
                <a:gd name="T0" fmla="*/ 12 w 28"/>
                <a:gd name="T1" fmla="*/ 244 h 244"/>
                <a:gd name="T2" fmla="*/ 11 w 28"/>
                <a:gd name="T3" fmla="*/ 244 h 244"/>
                <a:gd name="T4" fmla="*/ 6 w 28"/>
                <a:gd name="T5" fmla="*/ 237 h 244"/>
                <a:gd name="T6" fmla="*/ 1 w 28"/>
                <a:gd name="T7" fmla="*/ 7 h 244"/>
                <a:gd name="T8" fmla="*/ 6 w 28"/>
                <a:gd name="T9" fmla="*/ 0 h 244"/>
                <a:gd name="T10" fmla="*/ 13 w 28"/>
                <a:gd name="T11" fmla="*/ 5 h 244"/>
                <a:gd name="T12" fmla="*/ 18 w 28"/>
                <a:gd name="T13" fmla="*/ 239 h 244"/>
                <a:gd name="T14" fmla="*/ 12 w 28"/>
                <a:gd name="T15" fmla="*/ 244 h 2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44">
                  <a:moveTo>
                    <a:pt x="12" y="244"/>
                  </a:moveTo>
                  <a:cubicBezTo>
                    <a:pt x="11" y="244"/>
                    <a:pt x="11" y="244"/>
                    <a:pt x="11" y="244"/>
                  </a:cubicBezTo>
                  <a:cubicBezTo>
                    <a:pt x="8" y="244"/>
                    <a:pt x="5" y="241"/>
                    <a:pt x="6" y="237"/>
                  </a:cubicBezTo>
                  <a:cubicBezTo>
                    <a:pt x="16" y="161"/>
                    <a:pt x="1" y="8"/>
                    <a:pt x="1" y="7"/>
                  </a:cubicBezTo>
                  <a:cubicBezTo>
                    <a:pt x="0" y="3"/>
                    <a:pt x="3" y="0"/>
                    <a:pt x="6" y="0"/>
                  </a:cubicBezTo>
                  <a:cubicBezTo>
                    <a:pt x="9" y="0"/>
                    <a:pt x="12" y="2"/>
                    <a:pt x="13" y="5"/>
                  </a:cubicBezTo>
                  <a:cubicBezTo>
                    <a:pt x="13" y="12"/>
                    <a:pt x="28" y="161"/>
                    <a:pt x="18" y="239"/>
                  </a:cubicBezTo>
                  <a:cubicBezTo>
                    <a:pt x="17" y="242"/>
                    <a:pt x="15" y="244"/>
                    <a:pt x="12" y="244"/>
                  </a:cubicBezTo>
                  <a:close/>
                </a:path>
              </a:pathLst>
            </a:custGeom>
            <a:solidFill>
              <a:schemeClr val="accent4">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3" name="Freeform 21"/>
            <p:cNvSpPr/>
            <p:nvPr/>
          </p:nvSpPr>
          <p:spPr bwMode="auto">
            <a:xfrm>
              <a:off x="8050023" y="2785689"/>
              <a:ext cx="468417" cy="834190"/>
            </a:xfrm>
            <a:custGeom>
              <a:avLst/>
              <a:gdLst>
                <a:gd name="T0" fmla="*/ 238 w 243"/>
                <a:gd name="T1" fmla="*/ 431 h 433"/>
                <a:gd name="T2" fmla="*/ 222 w 243"/>
                <a:gd name="T3" fmla="*/ 430 h 433"/>
                <a:gd name="T4" fmla="*/ 151 w 243"/>
                <a:gd name="T5" fmla="*/ 333 h 433"/>
                <a:gd name="T6" fmla="*/ 100 w 243"/>
                <a:gd name="T7" fmla="*/ 232 h 433"/>
                <a:gd name="T8" fmla="*/ 23 w 243"/>
                <a:gd name="T9" fmla="*/ 11 h 433"/>
                <a:gd name="T10" fmla="*/ 47 w 243"/>
                <a:gd name="T11" fmla="*/ 1 h 433"/>
                <a:gd name="T12" fmla="*/ 72 w 243"/>
                <a:gd name="T13" fmla="*/ 25 h 433"/>
                <a:gd name="T14" fmla="*/ 69 w 243"/>
                <a:gd name="T15" fmla="*/ 34 h 433"/>
                <a:gd name="T16" fmla="*/ 61 w 243"/>
                <a:gd name="T17" fmla="*/ 30 h 433"/>
                <a:gd name="T18" fmla="*/ 46 w 243"/>
                <a:gd name="T19" fmla="*/ 15 h 433"/>
                <a:gd name="T20" fmla="*/ 33 w 243"/>
                <a:gd name="T21" fmla="*/ 21 h 433"/>
                <a:gd name="T22" fmla="*/ 32 w 243"/>
                <a:gd name="T23" fmla="*/ 22 h 433"/>
                <a:gd name="T24" fmla="*/ 111 w 243"/>
                <a:gd name="T25" fmla="*/ 226 h 433"/>
                <a:gd name="T26" fmla="*/ 162 w 243"/>
                <a:gd name="T27" fmla="*/ 328 h 433"/>
                <a:gd name="T28" fmla="*/ 225 w 243"/>
                <a:gd name="T29" fmla="*/ 417 h 433"/>
                <a:gd name="T30" fmla="*/ 232 w 243"/>
                <a:gd name="T31" fmla="*/ 418 h 433"/>
                <a:gd name="T32" fmla="*/ 232 w 243"/>
                <a:gd name="T33" fmla="*/ 418 h 433"/>
                <a:gd name="T34" fmla="*/ 241 w 243"/>
                <a:gd name="T35" fmla="*/ 421 h 433"/>
                <a:gd name="T36" fmla="*/ 239 w 243"/>
                <a:gd name="T37" fmla="*/ 430 h 433"/>
                <a:gd name="T38" fmla="*/ 238 w 243"/>
                <a:gd name="T39" fmla="*/ 431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3" h="433">
                  <a:moveTo>
                    <a:pt x="238" y="431"/>
                  </a:moveTo>
                  <a:cubicBezTo>
                    <a:pt x="236" y="432"/>
                    <a:pt x="231" y="433"/>
                    <a:pt x="222" y="430"/>
                  </a:cubicBezTo>
                  <a:cubicBezTo>
                    <a:pt x="201" y="422"/>
                    <a:pt x="177" y="388"/>
                    <a:pt x="151" y="333"/>
                  </a:cubicBezTo>
                  <a:cubicBezTo>
                    <a:pt x="137" y="302"/>
                    <a:pt x="119" y="268"/>
                    <a:pt x="100" y="232"/>
                  </a:cubicBezTo>
                  <a:cubicBezTo>
                    <a:pt x="37" y="110"/>
                    <a:pt x="0" y="34"/>
                    <a:pt x="23" y="11"/>
                  </a:cubicBezTo>
                  <a:cubicBezTo>
                    <a:pt x="31" y="3"/>
                    <a:pt x="39" y="0"/>
                    <a:pt x="47" y="1"/>
                  </a:cubicBezTo>
                  <a:cubicBezTo>
                    <a:pt x="62" y="5"/>
                    <a:pt x="71" y="23"/>
                    <a:pt x="72" y="25"/>
                  </a:cubicBezTo>
                  <a:cubicBezTo>
                    <a:pt x="73" y="28"/>
                    <a:pt x="72" y="32"/>
                    <a:pt x="69" y="34"/>
                  </a:cubicBezTo>
                  <a:cubicBezTo>
                    <a:pt x="66" y="35"/>
                    <a:pt x="63" y="34"/>
                    <a:pt x="61" y="30"/>
                  </a:cubicBezTo>
                  <a:cubicBezTo>
                    <a:pt x="59" y="26"/>
                    <a:pt x="53" y="16"/>
                    <a:pt x="46" y="15"/>
                  </a:cubicBezTo>
                  <a:cubicBezTo>
                    <a:pt x="42" y="14"/>
                    <a:pt x="37" y="16"/>
                    <a:pt x="33" y="21"/>
                  </a:cubicBezTo>
                  <a:cubicBezTo>
                    <a:pt x="32" y="21"/>
                    <a:pt x="32" y="21"/>
                    <a:pt x="32" y="22"/>
                  </a:cubicBezTo>
                  <a:cubicBezTo>
                    <a:pt x="13" y="39"/>
                    <a:pt x="67" y="143"/>
                    <a:pt x="111" y="226"/>
                  </a:cubicBezTo>
                  <a:cubicBezTo>
                    <a:pt x="130" y="263"/>
                    <a:pt x="148" y="297"/>
                    <a:pt x="162" y="328"/>
                  </a:cubicBezTo>
                  <a:cubicBezTo>
                    <a:pt x="194" y="397"/>
                    <a:pt x="215" y="413"/>
                    <a:pt x="225" y="417"/>
                  </a:cubicBezTo>
                  <a:cubicBezTo>
                    <a:pt x="230" y="419"/>
                    <a:pt x="232" y="418"/>
                    <a:pt x="232" y="418"/>
                  </a:cubicBezTo>
                  <a:cubicBezTo>
                    <a:pt x="232" y="418"/>
                    <a:pt x="232" y="418"/>
                    <a:pt x="232" y="418"/>
                  </a:cubicBezTo>
                  <a:cubicBezTo>
                    <a:pt x="235" y="417"/>
                    <a:pt x="239" y="418"/>
                    <a:pt x="241" y="421"/>
                  </a:cubicBezTo>
                  <a:cubicBezTo>
                    <a:pt x="243" y="425"/>
                    <a:pt x="242" y="429"/>
                    <a:pt x="239" y="430"/>
                  </a:cubicBezTo>
                  <a:cubicBezTo>
                    <a:pt x="239" y="430"/>
                    <a:pt x="239" y="430"/>
                    <a:pt x="238" y="431"/>
                  </a:cubicBezTo>
                  <a:close/>
                </a:path>
              </a:pathLst>
            </a:custGeom>
            <a:solidFill>
              <a:schemeClr val="accent4">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4" name="Freeform 22"/>
            <p:cNvSpPr/>
            <p:nvPr/>
          </p:nvSpPr>
          <p:spPr bwMode="auto">
            <a:xfrm>
              <a:off x="8503370" y="2972242"/>
              <a:ext cx="265572" cy="509149"/>
            </a:xfrm>
            <a:custGeom>
              <a:avLst/>
              <a:gdLst>
                <a:gd name="T0" fmla="*/ 134 w 138"/>
                <a:gd name="T1" fmla="*/ 263 h 264"/>
                <a:gd name="T2" fmla="*/ 133 w 138"/>
                <a:gd name="T3" fmla="*/ 263 h 264"/>
                <a:gd name="T4" fmla="*/ 125 w 138"/>
                <a:gd name="T5" fmla="*/ 258 h 264"/>
                <a:gd name="T6" fmla="*/ 2 w 138"/>
                <a:gd name="T7" fmla="*/ 11 h 264"/>
                <a:gd name="T8" fmla="*/ 3 w 138"/>
                <a:gd name="T9" fmla="*/ 1 h 264"/>
                <a:gd name="T10" fmla="*/ 12 w 138"/>
                <a:gd name="T11" fmla="*/ 4 h 264"/>
                <a:gd name="T12" fmla="*/ 136 w 138"/>
                <a:gd name="T13" fmla="*/ 254 h 264"/>
                <a:gd name="T14" fmla="*/ 134 w 138"/>
                <a:gd name="T15" fmla="*/ 263 h 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264">
                  <a:moveTo>
                    <a:pt x="134" y="263"/>
                  </a:moveTo>
                  <a:cubicBezTo>
                    <a:pt x="133" y="263"/>
                    <a:pt x="133" y="263"/>
                    <a:pt x="133" y="263"/>
                  </a:cubicBezTo>
                  <a:cubicBezTo>
                    <a:pt x="130" y="264"/>
                    <a:pt x="126" y="262"/>
                    <a:pt x="125" y="258"/>
                  </a:cubicBezTo>
                  <a:cubicBezTo>
                    <a:pt x="94" y="171"/>
                    <a:pt x="3" y="12"/>
                    <a:pt x="2" y="11"/>
                  </a:cubicBezTo>
                  <a:cubicBezTo>
                    <a:pt x="0" y="7"/>
                    <a:pt x="0" y="3"/>
                    <a:pt x="3" y="1"/>
                  </a:cubicBezTo>
                  <a:cubicBezTo>
                    <a:pt x="6" y="0"/>
                    <a:pt x="10" y="1"/>
                    <a:pt x="12" y="4"/>
                  </a:cubicBezTo>
                  <a:cubicBezTo>
                    <a:pt x="16" y="11"/>
                    <a:pt x="105" y="166"/>
                    <a:pt x="136" y="254"/>
                  </a:cubicBezTo>
                  <a:cubicBezTo>
                    <a:pt x="138" y="258"/>
                    <a:pt x="136" y="261"/>
                    <a:pt x="134" y="263"/>
                  </a:cubicBezTo>
                  <a:close/>
                </a:path>
              </a:pathLst>
            </a:custGeom>
            <a:solidFill>
              <a:schemeClr val="accent4">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5" name="Freeform 23"/>
            <p:cNvSpPr/>
            <p:nvPr/>
          </p:nvSpPr>
          <p:spPr bwMode="auto">
            <a:xfrm>
              <a:off x="8133116" y="2670011"/>
              <a:ext cx="859444" cy="745394"/>
            </a:xfrm>
            <a:custGeom>
              <a:avLst/>
              <a:gdLst>
                <a:gd name="T0" fmla="*/ 444 w 446"/>
                <a:gd name="T1" fmla="*/ 382 h 387"/>
                <a:gd name="T2" fmla="*/ 428 w 446"/>
                <a:gd name="T3" fmla="*/ 386 h 387"/>
                <a:gd name="T4" fmla="*/ 306 w 446"/>
                <a:gd name="T5" fmla="*/ 310 h 387"/>
                <a:gd name="T6" fmla="*/ 204 w 446"/>
                <a:gd name="T7" fmla="*/ 222 h 387"/>
                <a:gd name="T8" fmla="*/ 12 w 446"/>
                <a:gd name="T9" fmla="*/ 19 h 387"/>
                <a:gd name="T10" fmla="*/ 30 w 446"/>
                <a:gd name="T11" fmla="*/ 1 h 387"/>
                <a:gd name="T12" fmla="*/ 67 w 446"/>
                <a:gd name="T13" fmla="*/ 17 h 387"/>
                <a:gd name="T14" fmla="*/ 69 w 446"/>
                <a:gd name="T15" fmla="*/ 27 h 387"/>
                <a:gd name="T16" fmla="*/ 59 w 446"/>
                <a:gd name="T17" fmla="*/ 26 h 387"/>
                <a:gd name="T18" fmla="*/ 36 w 446"/>
                <a:gd name="T19" fmla="*/ 15 h 387"/>
                <a:gd name="T20" fmla="*/ 26 w 446"/>
                <a:gd name="T21" fmla="*/ 27 h 387"/>
                <a:gd name="T22" fmla="*/ 26 w 446"/>
                <a:gd name="T23" fmla="*/ 27 h 387"/>
                <a:gd name="T24" fmla="*/ 211 w 446"/>
                <a:gd name="T25" fmla="*/ 213 h 387"/>
                <a:gd name="T26" fmla="*/ 315 w 446"/>
                <a:gd name="T27" fmla="*/ 301 h 387"/>
                <a:gd name="T28" fmla="*/ 424 w 446"/>
                <a:gd name="T29" fmla="*/ 372 h 387"/>
                <a:gd name="T30" fmla="*/ 431 w 446"/>
                <a:gd name="T31" fmla="*/ 371 h 387"/>
                <a:gd name="T32" fmla="*/ 431 w 446"/>
                <a:gd name="T33" fmla="*/ 371 h 387"/>
                <a:gd name="T34" fmla="*/ 441 w 446"/>
                <a:gd name="T35" fmla="*/ 371 h 387"/>
                <a:gd name="T36" fmla="*/ 444 w 446"/>
                <a:gd name="T37" fmla="*/ 381 h 387"/>
                <a:gd name="T38" fmla="*/ 444 w 446"/>
                <a:gd name="T39" fmla="*/ 382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6" h="387">
                  <a:moveTo>
                    <a:pt x="444" y="382"/>
                  </a:moveTo>
                  <a:cubicBezTo>
                    <a:pt x="442" y="383"/>
                    <a:pt x="438" y="387"/>
                    <a:pt x="428" y="386"/>
                  </a:cubicBezTo>
                  <a:cubicBezTo>
                    <a:pt x="403" y="385"/>
                    <a:pt x="361" y="358"/>
                    <a:pt x="306" y="310"/>
                  </a:cubicBezTo>
                  <a:cubicBezTo>
                    <a:pt x="277" y="283"/>
                    <a:pt x="241" y="254"/>
                    <a:pt x="204" y="222"/>
                  </a:cubicBezTo>
                  <a:cubicBezTo>
                    <a:pt x="77" y="117"/>
                    <a:pt x="0" y="51"/>
                    <a:pt x="12" y="19"/>
                  </a:cubicBezTo>
                  <a:cubicBezTo>
                    <a:pt x="15" y="8"/>
                    <a:pt x="21" y="2"/>
                    <a:pt x="30" y="1"/>
                  </a:cubicBezTo>
                  <a:cubicBezTo>
                    <a:pt x="47" y="0"/>
                    <a:pt x="65" y="16"/>
                    <a:pt x="67" y="17"/>
                  </a:cubicBezTo>
                  <a:cubicBezTo>
                    <a:pt x="70" y="20"/>
                    <a:pt x="71" y="25"/>
                    <a:pt x="69" y="27"/>
                  </a:cubicBezTo>
                  <a:cubicBezTo>
                    <a:pt x="67" y="30"/>
                    <a:pt x="62" y="29"/>
                    <a:pt x="59" y="26"/>
                  </a:cubicBezTo>
                  <a:cubicBezTo>
                    <a:pt x="55" y="23"/>
                    <a:pt x="44" y="15"/>
                    <a:pt x="36" y="15"/>
                  </a:cubicBezTo>
                  <a:cubicBezTo>
                    <a:pt x="31" y="16"/>
                    <a:pt x="28" y="20"/>
                    <a:pt x="26" y="27"/>
                  </a:cubicBezTo>
                  <a:cubicBezTo>
                    <a:pt x="26" y="27"/>
                    <a:pt x="26" y="27"/>
                    <a:pt x="26" y="27"/>
                  </a:cubicBezTo>
                  <a:cubicBezTo>
                    <a:pt x="17" y="51"/>
                    <a:pt x="124" y="141"/>
                    <a:pt x="211" y="213"/>
                  </a:cubicBezTo>
                  <a:cubicBezTo>
                    <a:pt x="249" y="244"/>
                    <a:pt x="285" y="274"/>
                    <a:pt x="315" y="301"/>
                  </a:cubicBezTo>
                  <a:cubicBezTo>
                    <a:pt x="382" y="361"/>
                    <a:pt x="412" y="372"/>
                    <a:pt x="424" y="372"/>
                  </a:cubicBezTo>
                  <a:cubicBezTo>
                    <a:pt x="429" y="373"/>
                    <a:pt x="431" y="371"/>
                    <a:pt x="431" y="371"/>
                  </a:cubicBezTo>
                  <a:cubicBezTo>
                    <a:pt x="431" y="371"/>
                    <a:pt x="431" y="371"/>
                    <a:pt x="431" y="371"/>
                  </a:cubicBezTo>
                  <a:cubicBezTo>
                    <a:pt x="433" y="368"/>
                    <a:pt x="438" y="368"/>
                    <a:pt x="441" y="371"/>
                  </a:cubicBezTo>
                  <a:cubicBezTo>
                    <a:pt x="445" y="374"/>
                    <a:pt x="446" y="378"/>
                    <a:pt x="444" y="381"/>
                  </a:cubicBezTo>
                  <a:cubicBezTo>
                    <a:pt x="444" y="381"/>
                    <a:pt x="444" y="381"/>
                    <a:pt x="444" y="382"/>
                  </a:cubicBezTo>
                  <a:close/>
                </a:path>
              </a:pathLst>
            </a:custGeom>
            <a:solidFill>
              <a:schemeClr val="accent4">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6" name="Freeform 24"/>
            <p:cNvSpPr/>
            <p:nvPr/>
          </p:nvSpPr>
          <p:spPr bwMode="auto">
            <a:xfrm>
              <a:off x="8354698" y="2791392"/>
              <a:ext cx="549066" cy="468417"/>
            </a:xfrm>
            <a:custGeom>
              <a:avLst/>
              <a:gdLst>
                <a:gd name="T0" fmla="*/ 283 w 285"/>
                <a:gd name="T1" fmla="*/ 241 h 243"/>
                <a:gd name="T2" fmla="*/ 283 w 285"/>
                <a:gd name="T3" fmla="*/ 241 h 243"/>
                <a:gd name="T4" fmla="*/ 272 w 285"/>
                <a:gd name="T5" fmla="*/ 238 h 243"/>
                <a:gd name="T6" fmla="*/ 6 w 285"/>
                <a:gd name="T7" fmla="*/ 14 h 243"/>
                <a:gd name="T8" fmla="*/ 2 w 285"/>
                <a:gd name="T9" fmla="*/ 3 h 243"/>
                <a:gd name="T10" fmla="*/ 13 w 285"/>
                <a:gd name="T11" fmla="*/ 3 h 243"/>
                <a:gd name="T12" fmla="*/ 281 w 285"/>
                <a:gd name="T13" fmla="*/ 231 h 243"/>
                <a:gd name="T14" fmla="*/ 283 w 285"/>
                <a:gd name="T15" fmla="*/ 241 h 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5" h="243">
                  <a:moveTo>
                    <a:pt x="283" y="241"/>
                  </a:moveTo>
                  <a:cubicBezTo>
                    <a:pt x="283" y="241"/>
                    <a:pt x="283" y="241"/>
                    <a:pt x="283" y="241"/>
                  </a:cubicBezTo>
                  <a:cubicBezTo>
                    <a:pt x="280" y="243"/>
                    <a:pt x="275" y="242"/>
                    <a:pt x="272" y="238"/>
                  </a:cubicBezTo>
                  <a:cubicBezTo>
                    <a:pt x="191" y="155"/>
                    <a:pt x="8" y="15"/>
                    <a:pt x="6" y="14"/>
                  </a:cubicBezTo>
                  <a:cubicBezTo>
                    <a:pt x="2" y="11"/>
                    <a:pt x="0" y="6"/>
                    <a:pt x="2" y="3"/>
                  </a:cubicBezTo>
                  <a:cubicBezTo>
                    <a:pt x="4" y="0"/>
                    <a:pt x="9" y="0"/>
                    <a:pt x="13" y="3"/>
                  </a:cubicBezTo>
                  <a:cubicBezTo>
                    <a:pt x="20" y="9"/>
                    <a:pt x="199" y="146"/>
                    <a:pt x="281" y="231"/>
                  </a:cubicBezTo>
                  <a:cubicBezTo>
                    <a:pt x="285" y="234"/>
                    <a:pt x="285" y="238"/>
                    <a:pt x="283" y="241"/>
                  </a:cubicBezTo>
                  <a:close/>
                </a:path>
              </a:pathLst>
            </a:custGeom>
            <a:solidFill>
              <a:schemeClr val="accent4">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7" name="TextBox 27"/>
            <p:cNvSpPr txBox="1"/>
            <p:nvPr/>
          </p:nvSpPr>
          <p:spPr>
            <a:xfrm>
              <a:off x="5701962" y="2046917"/>
              <a:ext cx="149432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a:ln>
                    <a:noFill/>
                  </a:ln>
                  <a:solidFill>
                    <a:schemeClr val="accent1"/>
                  </a:solidFill>
                  <a:effectLst/>
                  <a:uLnTx/>
                  <a:uFillTx/>
                  <a:latin typeface="+mj-lt"/>
                  <a:ea typeface="+mn-ea"/>
                  <a:cs typeface="+mn-cs"/>
                </a:rPr>
                <a:t>SUCCESS</a:t>
              </a:r>
            </a:p>
          </p:txBody>
        </p:sp>
        <p:sp>
          <p:nvSpPr>
            <p:cNvPr id="68" name="TextBox 28"/>
            <p:cNvSpPr txBox="1"/>
            <p:nvPr/>
          </p:nvSpPr>
          <p:spPr>
            <a:xfrm rot="16685089">
              <a:off x="7239470" y="4924030"/>
              <a:ext cx="126509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a:ln>
                    <a:noFill/>
                  </a:ln>
                  <a:solidFill>
                    <a:schemeClr val="bg2"/>
                  </a:solidFill>
                  <a:effectLst/>
                  <a:uLnTx/>
                  <a:uFillTx/>
                  <a:latin typeface="+mj-lt"/>
                  <a:ea typeface="+mn-ea"/>
                  <a:cs typeface="+mn-cs"/>
                </a:rPr>
                <a:t>IDEA</a:t>
              </a:r>
            </a:p>
          </p:txBody>
        </p:sp>
        <p:sp>
          <p:nvSpPr>
            <p:cNvPr id="69" name="TextBox 29"/>
            <p:cNvSpPr txBox="1"/>
            <p:nvPr/>
          </p:nvSpPr>
          <p:spPr>
            <a:xfrm rot="4520413">
              <a:off x="8088051" y="4858127"/>
              <a:ext cx="177003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schemeClr val="bg2"/>
                  </a:solidFill>
                  <a:effectLst/>
                  <a:uLnTx/>
                  <a:uFillTx/>
                  <a:latin typeface="+mj-lt"/>
                  <a:ea typeface="+mn-ea"/>
                  <a:cs typeface="+mn-cs"/>
                </a:rPr>
                <a:t>PLANNING</a:t>
              </a:r>
            </a:p>
          </p:txBody>
        </p:sp>
        <p:sp>
          <p:nvSpPr>
            <p:cNvPr id="70" name="TextBox 31"/>
            <p:cNvSpPr txBox="1"/>
            <p:nvPr/>
          </p:nvSpPr>
          <p:spPr>
            <a:xfrm rot="3201610">
              <a:off x="8792840" y="4285186"/>
              <a:ext cx="217861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a:ln>
                    <a:noFill/>
                  </a:ln>
                  <a:solidFill>
                    <a:schemeClr val="bg2"/>
                  </a:solidFill>
                  <a:effectLst/>
                  <a:uLnTx/>
                  <a:uFillTx/>
                  <a:latin typeface="+mj-lt"/>
                  <a:ea typeface="+mn-ea"/>
                  <a:cs typeface="+mn-cs"/>
                </a:rPr>
                <a:t>REALIZATION</a:t>
              </a:r>
            </a:p>
          </p:txBody>
        </p:sp>
      </p:grpSp>
      <p:sp>
        <p:nvSpPr>
          <p:cNvPr id="21514" name="Content Placeholder 2"/>
          <p:cNvSpPr txBox="1"/>
          <p:nvPr/>
        </p:nvSpPr>
        <p:spPr>
          <a:xfrm>
            <a:off x="1497013" y="2624138"/>
            <a:ext cx="2843212" cy="609600"/>
          </a:xfrm>
          <a:prstGeom prst="rect">
            <a:avLst/>
          </a:prstGeom>
          <a:noFill/>
          <a:ln w="9525">
            <a:noFill/>
          </a:ln>
        </p:spPr>
        <p:txBody>
          <a:bodyPr lIns="91262" tIns="45631" rIns="91262" bIns="45631"/>
          <a:lstStyle/>
          <a:p>
            <a:pPr lvl="0" eaLnBrk="1" hangingPunct="1">
              <a:spcBef>
                <a:spcPct val="20000"/>
              </a:spcBef>
              <a:buFont typeface="Arial" panose="020B0604020202020204" pitchFamily="34" charset="0"/>
              <a:buNone/>
            </a:pPr>
            <a:r>
              <a:rPr lang="zh-CN" altLang="en-US" sz="1200" dirty="0">
                <a:solidFill>
                  <a:schemeClr val="bg1"/>
                </a:solidFill>
                <a:latin typeface="微软雅黑" panose="020B0503020204020204" pitchFamily="34" charset="-122"/>
                <a:ea typeface="微软雅黑" panose="020B0503020204020204" pitchFamily="34" charset="-122"/>
              </a:rPr>
              <a:t>点击添加文本内容点击添加文本内容点击添加文本内容，点击添加文本内容点击添加文本内容点击添加文本内容</a:t>
            </a:r>
          </a:p>
        </p:txBody>
      </p:sp>
      <p:sp>
        <p:nvSpPr>
          <p:cNvPr id="21515" name="Title 13"/>
          <p:cNvSpPr txBox="1"/>
          <p:nvPr/>
        </p:nvSpPr>
        <p:spPr>
          <a:xfrm>
            <a:off x="1497013" y="2312988"/>
            <a:ext cx="1874837" cy="412750"/>
          </a:xfrm>
          <a:prstGeom prst="rect">
            <a:avLst/>
          </a:prstGeom>
          <a:noFill/>
          <a:ln w="9525">
            <a:noFill/>
          </a:ln>
        </p:spPr>
        <p:txBody>
          <a:bodyPr lIns="91262" tIns="45631" rIns="91262" bIns="45631" anchor="ctr"/>
          <a:lstStyle/>
          <a:p>
            <a:pPr lvl="0" eaLnBrk="1" hangingPunct="1"/>
            <a:r>
              <a:rPr lang="zh-CN" altLang="en-US" sz="1600" b="1" dirty="0">
                <a:solidFill>
                  <a:schemeClr val="bg1"/>
                </a:solidFill>
                <a:latin typeface="微软雅黑" panose="020B0503020204020204" pitchFamily="34" charset="-122"/>
                <a:ea typeface="微软雅黑" panose="020B0503020204020204" pitchFamily="34" charset="-122"/>
              </a:rPr>
              <a:t>单击此处添加标题</a:t>
            </a:r>
            <a:endParaRPr lang="en-US" altLang="x-none" sz="1600" b="1" dirty="0">
              <a:solidFill>
                <a:schemeClr val="bg1"/>
              </a:solidFill>
              <a:latin typeface="微软雅黑" panose="020B0503020204020204" pitchFamily="34" charset="-122"/>
              <a:ea typeface="微软雅黑" panose="020B0503020204020204" pitchFamily="34" charset="-122"/>
            </a:endParaRPr>
          </a:p>
        </p:txBody>
      </p:sp>
      <p:sp>
        <p:nvSpPr>
          <p:cNvPr id="21516" name="Content Placeholder 2"/>
          <p:cNvSpPr txBox="1"/>
          <p:nvPr/>
        </p:nvSpPr>
        <p:spPr>
          <a:xfrm>
            <a:off x="1497013" y="3548063"/>
            <a:ext cx="2843212" cy="609600"/>
          </a:xfrm>
          <a:prstGeom prst="rect">
            <a:avLst/>
          </a:prstGeom>
          <a:noFill/>
          <a:ln w="9525">
            <a:noFill/>
          </a:ln>
        </p:spPr>
        <p:txBody>
          <a:bodyPr lIns="91262" tIns="45631" rIns="91262" bIns="45631"/>
          <a:lstStyle/>
          <a:p>
            <a:pPr lvl="0" eaLnBrk="1" hangingPunct="1">
              <a:spcBef>
                <a:spcPct val="20000"/>
              </a:spcBef>
              <a:buFont typeface="Arial" panose="020B0604020202020204" pitchFamily="34" charset="0"/>
              <a:buNone/>
            </a:pPr>
            <a:r>
              <a:rPr lang="zh-CN" altLang="en-US" sz="1200" dirty="0">
                <a:solidFill>
                  <a:schemeClr val="bg1"/>
                </a:solidFill>
                <a:latin typeface="微软雅黑" panose="020B0503020204020204" pitchFamily="34" charset="-122"/>
                <a:ea typeface="微软雅黑" panose="020B0503020204020204" pitchFamily="34" charset="-122"/>
              </a:rPr>
              <a:t>点击添加文本内容点击添加文本内容点击添加文本内容，点击添加文本内容点击添加文本内容点击添加文本内容</a:t>
            </a:r>
          </a:p>
        </p:txBody>
      </p:sp>
      <p:sp>
        <p:nvSpPr>
          <p:cNvPr id="21517" name="Title 13"/>
          <p:cNvSpPr txBox="1"/>
          <p:nvPr/>
        </p:nvSpPr>
        <p:spPr>
          <a:xfrm>
            <a:off x="1497013" y="3238500"/>
            <a:ext cx="1874837" cy="411163"/>
          </a:xfrm>
          <a:prstGeom prst="rect">
            <a:avLst/>
          </a:prstGeom>
          <a:noFill/>
          <a:ln w="9525">
            <a:noFill/>
          </a:ln>
        </p:spPr>
        <p:txBody>
          <a:bodyPr lIns="91262" tIns="45631" rIns="91262" bIns="45631" anchor="ctr"/>
          <a:lstStyle/>
          <a:p>
            <a:pPr lvl="0" eaLnBrk="1" hangingPunct="1"/>
            <a:r>
              <a:rPr lang="zh-CN" altLang="en-US" sz="1600" b="1" dirty="0">
                <a:solidFill>
                  <a:schemeClr val="bg1"/>
                </a:solidFill>
                <a:latin typeface="微软雅黑" panose="020B0503020204020204" pitchFamily="34" charset="-122"/>
                <a:ea typeface="微软雅黑" panose="020B0503020204020204" pitchFamily="34" charset="-122"/>
              </a:rPr>
              <a:t>单击此处添加标题</a:t>
            </a:r>
            <a:endParaRPr lang="en-US" altLang="x-none" sz="1600" b="1" dirty="0">
              <a:solidFill>
                <a:schemeClr val="bg1"/>
              </a:solidFill>
              <a:latin typeface="微软雅黑" panose="020B0503020204020204" pitchFamily="34" charset="-122"/>
              <a:ea typeface="微软雅黑" panose="020B0503020204020204" pitchFamily="34" charset="-122"/>
            </a:endParaRPr>
          </a:p>
        </p:txBody>
      </p:sp>
      <p:sp>
        <p:nvSpPr>
          <p:cNvPr id="21518" name="Content Placeholder 2"/>
          <p:cNvSpPr txBox="1"/>
          <p:nvPr/>
        </p:nvSpPr>
        <p:spPr>
          <a:xfrm>
            <a:off x="1497013" y="4467225"/>
            <a:ext cx="2843212" cy="609600"/>
          </a:xfrm>
          <a:prstGeom prst="rect">
            <a:avLst/>
          </a:prstGeom>
          <a:noFill/>
          <a:ln w="9525">
            <a:noFill/>
          </a:ln>
        </p:spPr>
        <p:txBody>
          <a:bodyPr lIns="91262" tIns="45631" rIns="91262" bIns="45631"/>
          <a:lstStyle/>
          <a:p>
            <a:pPr lvl="0" eaLnBrk="1" hangingPunct="1">
              <a:spcBef>
                <a:spcPct val="20000"/>
              </a:spcBef>
              <a:buFont typeface="Arial" panose="020B0604020202020204" pitchFamily="34" charset="0"/>
              <a:buNone/>
            </a:pPr>
            <a:r>
              <a:rPr lang="zh-CN" altLang="en-US" sz="1200" dirty="0">
                <a:solidFill>
                  <a:schemeClr val="bg1"/>
                </a:solidFill>
                <a:latin typeface="微软雅黑" panose="020B0503020204020204" pitchFamily="34" charset="-122"/>
                <a:ea typeface="微软雅黑" panose="020B0503020204020204" pitchFamily="34" charset="-122"/>
              </a:rPr>
              <a:t>点击添加文本内容点击添加文本内容点击添加文本内容，点击添加文本内容点击添加文本内容点击添加文本内容</a:t>
            </a:r>
          </a:p>
        </p:txBody>
      </p:sp>
      <p:sp>
        <p:nvSpPr>
          <p:cNvPr id="21519" name="Title 13"/>
          <p:cNvSpPr txBox="1"/>
          <p:nvPr/>
        </p:nvSpPr>
        <p:spPr>
          <a:xfrm>
            <a:off x="1497013" y="4157663"/>
            <a:ext cx="1874837" cy="411162"/>
          </a:xfrm>
          <a:prstGeom prst="rect">
            <a:avLst/>
          </a:prstGeom>
          <a:noFill/>
          <a:ln w="9525">
            <a:noFill/>
          </a:ln>
        </p:spPr>
        <p:txBody>
          <a:bodyPr lIns="91262" tIns="45631" rIns="91262" bIns="45631" anchor="ctr"/>
          <a:lstStyle/>
          <a:p>
            <a:pPr lvl="0" eaLnBrk="1" hangingPunct="1"/>
            <a:r>
              <a:rPr lang="zh-CN" altLang="en-US" sz="1600" b="1" dirty="0">
                <a:solidFill>
                  <a:schemeClr val="bg1"/>
                </a:solidFill>
                <a:latin typeface="微软雅黑" panose="020B0503020204020204" pitchFamily="34" charset="-122"/>
                <a:ea typeface="微软雅黑" panose="020B0503020204020204" pitchFamily="34" charset="-122"/>
              </a:rPr>
              <a:t>单击此处添加标题</a:t>
            </a:r>
            <a:endParaRPr lang="en-US" altLang="x-none" sz="1600" b="1" dirty="0">
              <a:solidFill>
                <a:schemeClr val="bg1"/>
              </a:solidFill>
              <a:latin typeface="微软雅黑" panose="020B0503020204020204" pitchFamily="34" charset="-122"/>
              <a:ea typeface="微软雅黑" panose="020B0503020204020204" pitchFamily="34" charset="-122"/>
            </a:endParaRPr>
          </a:p>
        </p:txBody>
      </p:sp>
      <p:sp>
        <p:nvSpPr>
          <p:cNvPr id="21520" name="Content Placeholder 2"/>
          <p:cNvSpPr txBox="1"/>
          <p:nvPr/>
        </p:nvSpPr>
        <p:spPr>
          <a:xfrm>
            <a:off x="1497013" y="5392738"/>
            <a:ext cx="2843212" cy="608012"/>
          </a:xfrm>
          <a:prstGeom prst="rect">
            <a:avLst/>
          </a:prstGeom>
          <a:noFill/>
          <a:ln w="9525">
            <a:noFill/>
          </a:ln>
        </p:spPr>
        <p:txBody>
          <a:bodyPr lIns="91262" tIns="45631" rIns="91262" bIns="45631"/>
          <a:lstStyle/>
          <a:p>
            <a:pPr lvl="0" eaLnBrk="1" hangingPunct="1">
              <a:spcBef>
                <a:spcPct val="20000"/>
              </a:spcBef>
              <a:buFont typeface="Arial" panose="020B0604020202020204" pitchFamily="34" charset="0"/>
              <a:buNone/>
            </a:pPr>
            <a:r>
              <a:rPr lang="zh-CN" altLang="en-US" sz="1200" dirty="0">
                <a:solidFill>
                  <a:schemeClr val="bg1"/>
                </a:solidFill>
                <a:latin typeface="微软雅黑" panose="020B0503020204020204" pitchFamily="34" charset="-122"/>
                <a:ea typeface="微软雅黑" panose="020B0503020204020204" pitchFamily="34" charset="-122"/>
              </a:rPr>
              <a:t>点击添加文本内容点击添加文本内容点击添加文本内容，点击添加文本内容点击添加文本内容点击添加文本内容</a:t>
            </a:r>
          </a:p>
        </p:txBody>
      </p:sp>
      <p:sp>
        <p:nvSpPr>
          <p:cNvPr id="21521" name="Title 13"/>
          <p:cNvSpPr txBox="1"/>
          <p:nvPr/>
        </p:nvSpPr>
        <p:spPr>
          <a:xfrm>
            <a:off x="1497013" y="5081588"/>
            <a:ext cx="1874837" cy="411162"/>
          </a:xfrm>
          <a:prstGeom prst="rect">
            <a:avLst/>
          </a:prstGeom>
          <a:noFill/>
          <a:ln w="9525">
            <a:noFill/>
          </a:ln>
        </p:spPr>
        <p:txBody>
          <a:bodyPr lIns="91262" tIns="45631" rIns="91262" bIns="45631" anchor="ctr"/>
          <a:lstStyle/>
          <a:p>
            <a:pPr lvl="0" eaLnBrk="1" hangingPunct="1"/>
            <a:r>
              <a:rPr lang="zh-CN" altLang="en-US" sz="1600" b="1" dirty="0">
                <a:solidFill>
                  <a:schemeClr val="bg1"/>
                </a:solidFill>
                <a:latin typeface="微软雅黑" panose="020B0503020204020204" pitchFamily="34" charset="-122"/>
                <a:ea typeface="微软雅黑" panose="020B0503020204020204" pitchFamily="34" charset="-122"/>
              </a:rPr>
              <a:t>单击此处添加标题</a:t>
            </a:r>
            <a:endParaRPr lang="en-US" altLang="x-none" sz="1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1000" fill="hold"/>
                                        <p:tgtEl>
                                          <p:spTgt spid="46"/>
                                        </p:tgtEl>
                                        <p:attrNameLst>
                                          <p:attrName>ppt_w</p:attrName>
                                        </p:attrNameLst>
                                      </p:cBhvr>
                                      <p:tavLst>
                                        <p:tav tm="0">
                                          <p:val>
                                            <p:fltVal val="0"/>
                                          </p:val>
                                        </p:tav>
                                        <p:tav tm="100000">
                                          <p:val>
                                            <p:strVal val="#ppt_w"/>
                                          </p:val>
                                        </p:tav>
                                      </p:tavLst>
                                    </p:anim>
                                    <p:anim calcmode="lin" valueType="num">
                                      <p:cBhvr>
                                        <p:cTn id="8" dur="1000" fill="hold"/>
                                        <p:tgtEl>
                                          <p:spTgt spid="46"/>
                                        </p:tgtEl>
                                        <p:attrNameLst>
                                          <p:attrName>ppt_h</p:attrName>
                                        </p:attrNameLst>
                                      </p:cBhvr>
                                      <p:tavLst>
                                        <p:tav tm="0">
                                          <p:val>
                                            <p:fltVal val="0"/>
                                          </p:val>
                                        </p:tav>
                                        <p:tav tm="100000">
                                          <p:val>
                                            <p:strVal val="#ppt_h"/>
                                          </p:val>
                                        </p:tav>
                                      </p:tavLst>
                                    </p:anim>
                                    <p:anim calcmode="lin" valueType="num">
                                      <p:cBhvr>
                                        <p:cTn id="9" dur="1000" fill="hold"/>
                                        <p:tgtEl>
                                          <p:spTgt spid="46"/>
                                        </p:tgtEl>
                                        <p:attrNameLst>
                                          <p:attrName>style.rotation</p:attrName>
                                        </p:attrNameLst>
                                      </p:cBhvr>
                                      <p:tavLst>
                                        <p:tav tm="0">
                                          <p:val>
                                            <p:fltVal val="90"/>
                                          </p:val>
                                        </p:tav>
                                        <p:tav tm="100000">
                                          <p:val>
                                            <p:fltVal val="0"/>
                                          </p:val>
                                        </p:tav>
                                      </p:tavLst>
                                    </p:anim>
                                    <p:animEffect transition="in" filter="fade">
                                      <p:cBhvr>
                                        <p:cTn id="10"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图片 1"/>
          <p:cNvPicPr>
            <a:picLocks noChangeAspect="1"/>
          </p:cNvPicPr>
          <p:nvPr/>
        </p:nvPicPr>
        <p:blipFill>
          <a:blip r:embed="rId3"/>
          <a:stretch>
            <a:fillRect/>
          </a:stretch>
        </p:blipFill>
        <p:spPr>
          <a:xfrm>
            <a:off x="766763" y="1998663"/>
            <a:ext cx="2984500" cy="3074987"/>
          </a:xfrm>
          <a:prstGeom prst="rect">
            <a:avLst/>
          </a:prstGeom>
          <a:noFill/>
          <a:ln w="9525">
            <a:noFill/>
          </a:ln>
        </p:spPr>
      </p:pic>
      <p:sp>
        <p:nvSpPr>
          <p:cNvPr id="22531" name="文本框 2"/>
          <p:cNvSpPr txBox="1"/>
          <p:nvPr/>
        </p:nvSpPr>
        <p:spPr>
          <a:xfrm>
            <a:off x="1466850" y="2973388"/>
            <a:ext cx="1825625" cy="1322387"/>
          </a:xfrm>
          <a:prstGeom prst="rect">
            <a:avLst/>
          </a:prstGeom>
          <a:noFill/>
          <a:ln w="9525">
            <a:noFill/>
          </a:ln>
        </p:spPr>
        <p:txBody>
          <a:bodyPr>
            <a:spAutoFit/>
          </a:bodyPr>
          <a:lstStyle/>
          <a:p>
            <a:pPr lvl="0" algn="ctr" eaLnBrk="1" hangingPunct="1"/>
            <a:r>
              <a:rPr lang="en-US" altLang="zh-CN" sz="4000" b="1" dirty="0">
                <a:solidFill>
                  <a:schemeClr val="bg1"/>
                </a:solidFill>
                <a:latin typeface="微软雅黑" panose="020B0503020204020204" pitchFamily="34" charset="-122"/>
                <a:ea typeface="微软雅黑" panose="020B0503020204020204" pitchFamily="34" charset="-122"/>
              </a:rPr>
              <a:t>PART</a:t>
            </a:r>
          </a:p>
          <a:p>
            <a:pPr lvl="0" algn="ctr" eaLnBrk="1" hangingPunct="1"/>
            <a:r>
              <a:rPr lang="en-US" altLang="zh-CN" sz="4000" b="1" dirty="0">
                <a:solidFill>
                  <a:schemeClr val="bg1"/>
                </a:solidFill>
                <a:latin typeface="微软雅黑" panose="020B0503020204020204" pitchFamily="34" charset="-122"/>
                <a:ea typeface="微软雅黑" panose="020B0503020204020204" pitchFamily="34" charset="-122"/>
              </a:rPr>
              <a:t>3</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22532" name="文本框 3"/>
          <p:cNvSpPr txBox="1"/>
          <p:nvPr/>
        </p:nvSpPr>
        <p:spPr>
          <a:xfrm>
            <a:off x="3992563" y="3089275"/>
            <a:ext cx="3900487" cy="646113"/>
          </a:xfrm>
          <a:prstGeom prst="rect">
            <a:avLst/>
          </a:prstGeom>
          <a:noFill/>
          <a:ln w="9525">
            <a:noFill/>
          </a:ln>
        </p:spPr>
        <p:txBody>
          <a:bodyPr>
            <a:spAutoFit/>
          </a:bodyPr>
          <a:lstStyle/>
          <a:p>
            <a:pPr lvl="0" eaLnBrk="1" hangingPunct="1"/>
            <a:r>
              <a:rPr lang="zh-CN" altLang="en-US" sz="3600" b="1" dirty="0">
                <a:solidFill>
                  <a:schemeClr val="bg1"/>
                </a:solidFill>
                <a:latin typeface="微软雅黑" panose="020B0503020204020204" pitchFamily="34" charset="-122"/>
                <a:ea typeface="微软雅黑" panose="020B0503020204020204" pitchFamily="34" charset="-122"/>
              </a:rPr>
              <a:t>此处添加文字内容</a:t>
            </a:r>
          </a:p>
        </p:txBody>
      </p:sp>
      <p:sp>
        <p:nvSpPr>
          <p:cNvPr id="22533" name="文本框 4"/>
          <p:cNvSpPr txBox="1"/>
          <p:nvPr/>
        </p:nvSpPr>
        <p:spPr>
          <a:xfrm>
            <a:off x="3992563" y="3971925"/>
            <a:ext cx="938212" cy="338138"/>
          </a:xfrm>
          <a:prstGeom prst="rect">
            <a:avLst/>
          </a:prstGeom>
          <a:noFill/>
          <a:ln w="9525">
            <a:noFill/>
          </a:ln>
        </p:spPr>
        <p:txBody>
          <a:bodyPr>
            <a:spAutoFit/>
          </a:bodyPr>
          <a:lstStyle/>
          <a:p>
            <a:pPr lvl="0" eaLnBrk="1" hangingPunct="1"/>
            <a:r>
              <a:rPr lang="en-US" altLang="zh-CN" sz="1600" b="1" dirty="0">
                <a:solidFill>
                  <a:srgbClr val="FF004F"/>
                </a:solidFill>
                <a:latin typeface="微软雅黑" panose="020B0503020204020204" pitchFamily="34" charset="-122"/>
                <a:ea typeface="微软雅黑" panose="020B0503020204020204" pitchFamily="34" charset="-122"/>
              </a:rPr>
              <a:t>·</a:t>
            </a:r>
            <a:r>
              <a:rPr lang="zh-CN" altLang="en-US" sz="1600" b="1" dirty="0">
                <a:solidFill>
                  <a:schemeClr val="bg1"/>
                </a:solidFill>
                <a:latin typeface="微软雅黑" panose="020B0503020204020204" pitchFamily="34" charset="-122"/>
                <a:ea typeface="微软雅黑" panose="020B0503020204020204" pitchFamily="34" charset="-122"/>
              </a:rPr>
              <a:t>小标题</a:t>
            </a:r>
          </a:p>
        </p:txBody>
      </p:sp>
      <p:sp>
        <p:nvSpPr>
          <p:cNvPr id="22534" name="文本框 5"/>
          <p:cNvSpPr txBox="1"/>
          <p:nvPr/>
        </p:nvSpPr>
        <p:spPr>
          <a:xfrm>
            <a:off x="4935538" y="3971925"/>
            <a:ext cx="938212" cy="338138"/>
          </a:xfrm>
          <a:prstGeom prst="rect">
            <a:avLst/>
          </a:prstGeom>
          <a:noFill/>
          <a:ln w="9525">
            <a:noFill/>
          </a:ln>
        </p:spPr>
        <p:txBody>
          <a:bodyPr>
            <a:spAutoFit/>
          </a:bodyPr>
          <a:lstStyle/>
          <a:p>
            <a:pPr lvl="0" eaLnBrk="1" hangingPunct="1"/>
            <a:r>
              <a:rPr lang="en-US" altLang="zh-CN" sz="1600" b="1" dirty="0">
                <a:solidFill>
                  <a:srgbClr val="FFC733"/>
                </a:solidFill>
                <a:latin typeface="微软雅黑" panose="020B0503020204020204" pitchFamily="34" charset="-122"/>
                <a:ea typeface="微软雅黑" panose="020B0503020204020204" pitchFamily="34" charset="-122"/>
              </a:rPr>
              <a:t>·</a:t>
            </a:r>
            <a:r>
              <a:rPr lang="zh-CN" altLang="en-US" sz="1600" b="1" dirty="0">
                <a:solidFill>
                  <a:schemeClr val="bg1"/>
                </a:solidFill>
                <a:latin typeface="微软雅黑" panose="020B0503020204020204" pitchFamily="34" charset="-122"/>
                <a:ea typeface="微软雅黑" panose="020B0503020204020204" pitchFamily="34" charset="-122"/>
              </a:rPr>
              <a:t>小标题</a:t>
            </a:r>
          </a:p>
        </p:txBody>
      </p:sp>
      <p:sp>
        <p:nvSpPr>
          <p:cNvPr id="22535" name="文本框 6"/>
          <p:cNvSpPr txBox="1"/>
          <p:nvPr/>
        </p:nvSpPr>
        <p:spPr>
          <a:xfrm>
            <a:off x="5873750" y="3971925"/>
            <a:ext cx="938213" cy="338138"/>
          </a:xfrm>
          <a:prstGeom prst="rect">
            <a:avLst/>
          </a:prstGeom>
          <a:noFill/>
          <a:ln w="9525">
            <a:noFill/>
          </a:ln>
        </p:spPr>
        <p:txBody>
          <a:bodyPr>
            <a:spAutoFit/>
          </a:bodyPr>
          <a:lstStyle/>
          <a:p>
            <a:pPr lvl="0" eaLnBrk="1" hangingPunct="1"/>
            <a:r>
              <a:rPr lang="en-US" altLang="zh-CN" sz="1600" b="1" dirty="0">
                <a:solidFill>
                  <a:srgbClr val="29C3CD"/>
                </a:solidFill>
                <a:latin typeface="微软雅黑" panose="020B0503020204020204" pitchFamily="34" charset="-122"/>
                <a:ea typeface="微软雅黑" panose="020B0503020204020204" pitchFamily="34" charset="-122"/>
              </a:rPr>
              <a:t>·</a:t>
            </a:r>
            <a:r>
              <a:rPr lang="zh-CN" altLang="en-US" sz="1600" b="1" dirty="0">
                <a:solidFill>
                  <a:schemeClr val="bg1"/>
                </a:solidFill>
                <a:latin typeface="微软雅黑" panose="020B0503020204020204" pitchFamily="34" charset="-122"/>
                <a:ea typeface="微软雅黑" panose="020B0503020204020204" pitchFamily="34" charset="-122"/>
              </a:rPr>
              <a:t>小标题</a:t>
            </a:r>
          </a:p>
        </p:txBody>
      </p:sp>
      <p:sp>
        <p:nvSpPr>
          <p:cNvPr id="22536" name="文本框 7"/>
          <p:cNvSpPr txBox="1"/>
          <p:nvPr/>
        </p:nvSpPr>
        <p:spPr>
          <a:xfrm>
            <a:off x="6811963" y="3971925"/>
            <a:ext cx="938212" cy="338138"/>
          </a:xfrm>
          <a:prstGeom prst="rect">
            <a:avLst/>
          </a:prstGeom>
          <a:noFill/>
          <a:ln w="9525">
            <a:noFill/>
          </a:ln>
        </p:spPr>
        <p:txBody>
          <a:bodyPr>
            <a:spAutoFit/>
          </a:bodyPr>
          <a:lstStyle/>
          <a:p>
            <a:pPr lvl="0" eaLnBrk="1" hangingPunct="1"/>
            <a:r>
              <a:rPr lang="en-US" altLang="zh-CN" sz="1600" b="1" dirty="0">
                <a:solidFill>
                  <a:srgbClr val="98C10D"/>
                </a:solidFill>
                <a:latin typeface="微软雅黑" panose="020B0503020204020204" pitchFamily="34" charset="-122"/>
                <a:ea typeface="微软雅黑" panose="020B0503020204020204" pitchFamily="34" charset="-122"/>
              </a:rPr>
              <a:t>·</a:t>
            </a:r>
            <a:r>
              <a:rPr lang="zh-CN" altLang="en-US" sz="1600" b="1" dirty="0">
                <a:solidFill>
                  <a:schemeClr val="bg1"/>
                </a:solidFill>
                <a:latin typeface="微软雅黑" panose="020B0503020204020204" pitchFamily="34" charset="-122"/>
                <a:ea typeface="微软雅黑" panose="020B0503020204020204" pitchFamily="34" charset="-122"/>
              </a:rPr>
              <a:t>小标题</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450850"/>
            <a:ext cx="171450" cy="439738"/>
          </a:xfrm>
          <a:prstGeom prst="rect">
            <a:avLst/>
          </a:prstGeom>
          <a:solidFill>
            <a:srgbClr val="29C3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6" name="矩形 25"/>
          <p:cNvSpPr/>
          <p:nvPr/>
        </p:nvSpPr>
        <p:spPr>
          <a:xfrm>
            <a:off x="207963" y="450850"/>
            <a:ext cx="44450" cy="439738"/>
          </a:xfrm>
          <a:prstGeom prst="rect">
            <a:avLst/>
          </a:prstGeom>
          <a:solidFill>
            <a:srgbClr val="29C3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3556" name="文本框 26"/>
          <p:cNvSpPr txBox="1"/>
          <p:nvPr/>
        </p:nvSpPr>
        <p:spPr>
          <a:xfrm>
            <a:off x="252413" y="461963"/>
            <a:ext cx="1709737" cy="368300"/>
          </a:xfrm>
          <a:prstGeom prst="rect">
            <a:avLst/>
          </a:prstGeom>
          <a:noFill/>
          <a:ln w="9525">
            <a:noFill/>
          </a:ln>
        </p:spPr>
        <p:txBody>
          <a:bodyPr>
            <a:spAutoFit/>
          </a:bodyPr>
          <a:lstStyle/>
          <a:p>
            <a:pPr lvl="0" eaLnBrk="1" hangingPunct="1"/>
            <a:r>
              <a:rPr lang="zh-CN" altLang="en-US" b="1" dirty="0">
                <a:solidFill>
                  <a:schemeClr val="bg1"/>
                </a:solidFill>
                <a:latin typeface="微软雅黑" panose="020B0503020204020204" pitchFamily="34" charset="-122"/>
                <a:ea typeface="微软雅黑" panose="020B0503020204020204" pitchFamily="34" charset="-122"/>
              </a:rPr>
              <a:t>单击添加标题</a:t>
            </a:r>
          </a:p>
        </p:txBody>
      </p:sp>
      <p:pic>
        <p:nvPicPr>
          <p:cNvPr id="23557" name="图片 4"/>
          <p:cNvPicPr>
            <a:picLocks noChangeAspect="1"/>
          </p:cNvPicPr>
          <p:nvPr/>
        </p:nvPicPr>
        <p:blipFill>
          <a:blip r:embed="rId3"/>
          <a:stretch>
            <a:fillRect/>
          </a:stretch>
        </p:blipFill>
        <p:spPr>
          <a:xfrm>
            <a:off x="4460875" y="3624263"/>
            <a:ext cx="3757613" cy="1470025"/>
          </a:xfrm>
          <a:prstGeom prst="rect">
            <a:avLst/>
          </a:prstGeom>
          <a:noFill/>
          <a:ln w="9525">
            <a:noFill/>
          </a:ln>
        </p:spPr>
      </p:pic>
      <p:grpSp>
        <p:nvGrpSpPr>
          <p:cNvPr id="23558" name="组合 5"/>
          <p:cNvGrpSpPr/>
          <p:nvPr/>
        </p:nvGrpSpPr>
        <p:grpSpPr>
          <a:xfrm>
            <a:off x="889000" y="2073275"/>
            <a:ext cx="1689100" cy="1468438"/>
            <a:chOff x="1255190" y="1331088"/>
            <a:chExt cx="2252736" cy="1958901"/>
          </a:xfrm>
        </p:grpSpPr>
        <p:sp>
          <p:nvSpPr>
            <p:cNvPr id="7" name="矩形 6"/>
            <p:cNvSpPr/>
            <p:nvPr/>
          </p:nvSpPr>
          <p:spPr>
            <a:xfrm>
              <a:off x="1255190" y="1331088"/>
              <a:ext cx="2252736" cy="1958901"/>
            </a:xfrm>
            <a:prstGeom prst="rect">
              <a:avLst/>
            </a:prstGeom>
            <a:solidFill>
              <a:srgbClr val="FF0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grpSp>
          <p:nvGrpSpPr>
            <p:cNvPr id="8" name="组合 7"/>
            <p:cNvGrpSpPr/>
            <p:nvPr/>
          </p:nvGrpSpPr>
          <p:grpSpPr>
            <a:xfrm>
              <a:off x="2016812" y="1747149"/>
              <a:ext cx="714348" cy="714348"/>
              <a:chOff x="7743825" y="4329113"/>
              <a:chExt cx="203200" cy="203200"/>
            </a:xfrm>
            <a:solidFill>
              <a:schemeClr val="bg1"/>
            </a:solidFill>
          </p:grpSpPr>
          <p:sp>
            <p:nvSpPr>
              <p:cNvPr id="10" name="Freeform 442"/>
              <p:cNvSpPr/>
              <p:nvPr/>
            </p:nvSpPr>
            <p:spPr bwMode="auto">
              <a:xfrm>
                <a:off x="7832725" y="4405313"/>
                <a:ext cx="26987" cy="103188"/>
              </a:xfrm>
              <a:custGeom>
                <a:avLst/>
                <a:gdLst>
                  <a:gd name="T0" fmla="*/ 24 w 39"/>
                  <a:gd name="T1" fmla="*/ 0 h 146"/>
                  <a:gd name="T2" fmla="*/ 14 w 39"/>
                  <a:gd name="T3" fmla="*/ 0 h 146"/>
                  <a:gd name="T4" fmla="*/ 5 w 39"/>
                  <a:gd name="T5" fmla="*/ 118 h 146"/>
                  <a:gd name="T6" fmla="*/ 7 w 39"/>
                  <a:gd name="T7" fmla="*/ 140 h 146"/>
                  <a:gd name="T8" fmla="*/ 14 w 39"/>
                  <a:gd name="T9" fmla="*/ 145 h 146"/>
                  <a:gd name="T10" fmla="*/ 25 w 39"/>
                  <a:gd name="T11" fmla="*/ 145 h 146"/>
                  <a:gd name="T12" fmla="*/ 32 w 39"/>
                  <a:gd name="T13" fmla="*/ 140 h 146"/>
                  <a:gd name="T14" fmla="*/ 34 w 39"/>
                  <a:gd name="T15" fmla="*/ 118 h 146"/>
                  <a:gd name="T16" fmla="*/ 24 w 39"/>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146">
                    <a:moveTo>
                      <a:pt x="24" y="0"/>
                    </a:moveTo>
                    <a:cubicBezTo>
                      <a:pt x="14" y="0"/>
                      <a:pt x="14" y="0"/>
                      <a:pt x="14" y="0"/>
                    </a:cubicBezTo>
                    <a:cubicBezTo>
                      <a:pt x="5" y="118"/>
                      <a:pt x="5" y="118"/>
                      <a:pt x="5" y="118"/>
                    </a:cubicBezTo>
                    <a:cubicBezTo>
                      <a:pt x="0" y="125"/>
                      <a:pt x="1" y="134"/>
                      <a:pt x="7" y="140"/>
                    </a:cubicBezTo>
                    <a:cubicBezTo>
                      <a:pt x="9" y="142"/>
                      <a:pt x="11" y="144"/>
                      <a:pt x="14" y="145"/>
                    </a:cubicBezTo>
                    <a:cubicBezTo>
                      <a:pt x="17" y="146"/>
                      <a:pt x="21" y="146"/>
                      <a:pt x="25" y="145"/>
                    </a:cubicBezTo>
                    <a:cubicBezTo>
                      <a:pt x="28" y="144"/>
                      <a:pt x="30" y="142"/>
                      <a:pt x="32" y="140"/>
                    </a:cubicBezTo>
                    <a:cubicBezTo>
                      <a:pt x="38" y="134"/>
                      <a:pt x="39" y="125"/>
                      <a:pt x="34" y="118"/>
                    </a:cubicBezTo>
                    <a:lnTo>
                      <a:pt x="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11" name="Freeform 443"/>
              <p:cNvSpPr/>
              <p:nvPr/>
            </p:nvSpPr>
            <p:spPr bwMode="auto">
              <a:xfrm>
                <a:off x="7840663" y="4354513"/>
                <a:ext cx="9525" cy="22225"/>
              </a:xfrm>
              <a:custGeom>
                <a:avLst/>
                <a:gdLst>
                  <a:gd name="T0" fmla="*/ 6 w 6"/>
                  <a:gd name="T1" fmla="*/ 0 h 14"/>
                  <a:gd name="T2" fmla="*/ 6 w 6"/>
                  <a:gd name="T3" fmla="*/ 0 h 14"/>
                  <a:gd name="T4" fmla="*/ 0 w 6"/>
                  <a:gd name="T5" fmla="*/ 0 h 14"/>
                  <a:gd name="T6" fmla="*/ 0 w 6"/>
                  <a:gd name="T7" fmla="*/ 0 h 14"/>
                  <a:gd name="T8" fmla="*/ 0 w 6"/>
                  <a:gd name="T9" fmla="*/ 14 h 14"/>
                  <a:gd name="T10" fmla="*/ 6 w 6"/>
                  <a:gd name="T11" fmla="*/ 14 h 14"/>
                  <a:gd name="T12" fmla="*/ 6 w 6"/>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6" h="14">
                    <a:moveTo>
                      <a:pt x="6" y="0"/>
                    </a:moveTo>
                    <a:lnTo>
                      <a:pt x="6" y="0"/>
                    </a:lnTo>
                    <a:lnTo>
                      <a:pt x="0" y="0"/>
                    </a:lnTo>
                    <a:lnTo>
                      <a:pt x="0" y="0"/>
                    </a:lnTo>
                    <a:lnTo>
                      <a:pt x="0" y="14"/>
                    </a:lnTo>
                    <a:lnTo>
                      <a:pt x="6" y="14"/>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12" name="Freeform 444"/>
              <p:cNvSpPr/>
              <p:nvPr/>
            </p:nvSpPr>
            <p:spPr bwMode="auto">
              <a:xfrm>
                <a:off x="7877175" y="4373563"/>
                <a:ext cx="23812" cy="23813"/>
              </a:xfrm>
              <a:custGeom>
                <a:avLst/>
                <a:gdLst>
                  <a:gd name="T0" fmla="*/ 10 w 15"/>
                  <a:gd name="T1" fmla="*/ 0 h 15"/>
                  <a:gd name="T2" fmla="*/ 0 w 15"/>
                  <a:gd name="T3" fmla="*/ 11 h 15"/>
                  <a:gd name="T4" fmla="*/ 4 w 15"/>
                  <a:gd name="T5" fmla="*/ 15 h 15"/>
                  <a:gd name="T6" fmla="*/ 15 w 15"/>
                  <a:gd name="T7" fmla="*/ 5 h 15"/>
                  <a:gd name="T8" fmla="*/ 10 w 15"/>
                  <a:gd name="T9" fmla="*/ 0 h 15"/>
                </a:gdLst>
                <a:ahLst/>
                <a:cxnLst>
                  <a:cxn ang="0">
                    <a:pos x="T0" y="T1"/>
                  </a:cxn>
                  <a:cxn ang="0">
                    <a:pos x="T2" y="T3"/>
                  </a:cxn>
                  <a:cxn ang="0">
                    <a:pos x="T4" y="T5"/>
                  </a:cxn>
                  <a:cxn ang="0">
                    <a:pos x="T6" y="T7"/>
                  </a:cxn>
                  <a:cxn ang="0">
                    <a:pos x="T8" y="T9"/>
                  </a:cxn>
                </a:cxnLst>
                <a:rect l="0" t="0" r="r" b="b"/>
                <a:pathLst>
                  <a:path w="15" h="15">
                    <a:moveTo>
                      <a:pt x="10" y="0"/>
                    </a:moveTo>
                    <a:lnTo>
                      <a:pt x="0" y="11"/>
                    </a:lnTo>
                    <a:lnTo>
                      <a:pt x="4" y="15"/>
                    </a:lnTo>
                    <a:lnTo>
                      <a:pt x="15" y="5"/>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13" name="Rectangle 445"/>
              <p:cNvSpPr>
                <a:spLocks noChangeArrowheads="1"/>
              </p:cNvSpPr>
              <p:nvPr/>
            </p:nvSpPr>
            <p:spPr bwMode="auto">
              <a:xfrm>
                <a:off x="7896225" y="4418013"/>
                <a:ext cx="2222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14" name="Rectangle 446"/>
              <p:cNvSpPr>
                <a:spLocks noChangeArrowheads="1"/>
              </p:cNvSpPr>
              <p:nvPr/>
            </p:nvSpPr>
            <p:spPr bwMode="auto">
              <a:xfrm>
                <a:off x="7772400" y="4418013"/>
                <a:ext cx="2222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15" name="Freeform 447"/>
              <p:cNvSpPr/>
              <p:nvPr/>
            </p:nvSpPr>
            <p:spPr bwMode="auto">
              <a:xfrm>
                <a:off x="7791450" y="4373563"/>
                <a:ext cx="22225" cy="23813"/>
              </a:xfrm>
              <a:custGeom>
                <a:avLst/>
                <a:gdLst>
                  <a:gd name="T0" fmla="*/ 0 w 14"/>
                  <a:gd name="T1" fmla="*/ 5 h 15"/>
                  <a:gd name="T2" fmla="*/ 10 w 14"/>
                  <a:gd name="T3" fmla="*/ 15 h 15"/>
                  <a:gd name="T4" fmla="*/ 14 w 14"/>
                  <a:gd name="T5" fmla="*/ 11 h 15"/>
                  <a:gd name="T6" fmla="*/ 4 w 14"/>
                  <a:gd name="T7" fmla="*/ 0 h 15"/>
                  <a:gd name="T8" fmla="*/ 0 w 14"/>
                  <a:gd name="T9" fmla="*/ 5 h 15"/>
                </a:gdLst>
                <a:ahLst/>
                <a:cxnLst>
                  <a:cxn ang="0">
                    <a:pos x="T0" y="T1"/>
                  </a:cxn>
                  <a:cxn ang="0">
                    <a:pos x="T2" y="T3"/>
                  </a:cxn>
                  <a:cxn ang="0">
                    <a:pos x="T4" y="T5"/>
                  </a:cxn>
                  <a:cxn ang="0">
                    <a:pos x="T6" y="T7"/>
                  </a:cxn>
                  <a:cxn ang="0">
                    <a:pos x="T8" y="T9"/>
                  </a:cxn>
                </a:cxnLst>
                <a:rect l="0" t="0" r="r" b="b"/>
                <a:pathLst>
                  <a:path w="14" h="15">
                    <a:moveTo>
                      <a:pt x="0" y="5"/>
                    </a:moveTo>
                    <a:lnTo>
                      <a:pt x="10" y="15"/>
                    </a:lnTo>
                    <a:lnTo>
                      <a:pt x="14" y="11"/>
                    </a:lnTo>
                    <a:lnTo>
                      <a:pt x="4" y="0"/>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16" name="Freeform 448"/>
              <p:cNvSpPr>
                <a:spLocks noEditPoints="1"/>
              </p:cNvSpPr>
              <p:nvPr/>
            </p:nvSpPr>
            <p:spPr bwMode="auto">
              <a:xfrm>
                <a:off x="7743825" y="4329113"/>
                <a:ext cx="203200" cy="203200"/>
              </a:xfrm>
              <a:custGeom>
                <a:avLst/>
                <a:gdLst>
                  <a:gd name="T0" fmla="*/ 144 w 288"/>
                  <a:gd name="T1" fmla="*/ 0 h 288"/>
                  <a:gd name="T2" fmla="*/ 0 w 288"/>
                  <a:gd name="T3" fmla="*/ 144 h 288"/>
                  <a:gd name="T4" fmla="*/ 17 w 288"/>
                  <a:gd name="T5" fmla="*/ 212 h 288"/>
                  <a:gd name="T6" fmla="*/ 77 w 288"/>
                  <a:gd name="T7" fmla="*/ 272 h 288"/>
                  <a:gd name="T8" fmla="*/ 144 w 288"/>
                  <a:gd name="T9" fmla="*/ 288 h 288"/>
                  <a:gd name="T10" fmla="*/ 213 w 288"/>
                  <a:gd name="T11" fmla="*/ 271 h 288"/>
                  <a:gd name="T12" fmla="*/ 272 w 288"/>
                  <a:gd name="T13" fmla="*/ 210 h 288"/>
                  <a:gd name="T14" fmla="*/ 288 w 288"/>
                  <a:gd name="T15" fmla="*/ 144 h 288"/>
                  <a:gd name="T16" fmla="*/ 144 w 288"/>
                  <a:gd name="T17" fmla="*/ 0 h 288"/>
                  <a:gd name="T18" fmla="*/ 258 w 288"/>
                  <a:gd name="T19" fmla="*/ 203 h 288"/>
                  <a:gd name="T20" fmla="*/ 205 w 288"/>
                  <a:gd name="T21" fmla="*/ 257 h 288"/>
                  <a:gd name="T22" fmla="*/ 144 w 288"/>
                  <a:gd name="T23" fmla="*/ 272 h 288"/>
                  <a:gd name="T24" fmla="*/ 85 w 288"/>
                  <a:gd name="T25" fmla="*/ 258 h 288"/>
                  <a:gd name="T26" fmla="*/ 31 w 288"/>
                  <a:gd name="T27" fmla="*/ 204 h 288"/>
                  <a:gd name="T28" fmla="*/ 16 w 288"/>
                  <a:gd name="T29" fmla="*/ 144 h 288"/>
                  <a:gd name="T30" fmla="*/ 144 w 288"/>
                  <a:gd name="T31" fmla="*/ 16 h 288"/>
                  <a:gd name="T32" fmla="*/ 272 w 288"/>
                  <a:gd name="T33" fmla="*/ 144 h 288"/>
                  <a:gd name="T34" fmla="*/ 258 w 288"/>
                  <a:gd name="T35" fmla="*/ 20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8" h="288">
                    <a:moveTo>
                      <a:pt x="144" y="0"/>
                    </a:moveTo>
                    <a:cubicBezTo>
                      <a:pt x="64" y="0"/>
                      <a:pt x="0" y="65"/>
                      <a:pt x="0" y="144"/>
                    </a:cubicBezTo>
                    <a:cubicBezTo>
                      <a:pt x="0" y="169"/>
                      <a:pt x="6" y="192"/>
                      <a:pt x="17" y="212"/>
                    </a:cubicBezTo>
                    <a:cubicBezTo>
                      <a:pt x="31" y="237"/>
                      <a:pt x="52" y="258"/>
                      <a:pt x="77" y="272"/>
                    </a:cubicBezTo>
                    <a:cubicBezTo>
                      <a:pt x="97" y="282"/>
                      <a:pt x="120" y="288"/>
                      <a:pt x="144" y="288"/>
                    </a:cubicBezTo>
                    <a:cubicBezTo>
                      <a:pt x="169" y="288"/>
                      <a:pt x="192" y="282"/>
                      <a:pt x="213" y="271"/>
                    </a:cubicBezTo>
                    <a:cubicBezTo>
                      <a:pt x="238" y="257"/>
                      <a:pt x="259" y="236"/>
                      <a:pt x="272" y="210"/>
                    </a:cubicBezTo>
                    <a:cubicBezTo>
                      <a:pt x="282" y="190"/>
                      <a:pt x="288" y="168"/>
                      <a:pt x="288" y="144"/>
                    </a:cubicBezTo>
                    <a:cubicBezTo>
                      <a:pt x="288" y="65"/>
                      <a:pt x="224" y="0"/>
                      <a:pt x="144" y="0"/>
                    </a:cubicBezTo>
                    <a:close/>
                    <a:moveTo>
                      <a:pt x="258" y="203"/>
                    </a:moveTo>
                    <a:cubicBezTo>
                      <a:pt x="246" y="226"/>
                      <a:pt x="228" y="244"/>
                      <a:pt x="205" y="257"/>
                    </a:cubicBezTo>
                    <a:cubicBezTo>
                      <a:pt x="186" y="267"/>
                      <a:pt x="165" y="272"/>
                      <a:pt x="144" y="272"/>
                    </a:cubicBezTo>
                    <a:cubicBezTo>
                      <a:pt x="123" y="272"/>
                      <a:pt x="103" y="267"/>
                      <a:pt x="85" y="258"/>
                    </a:cubicBezTo>
                    <a:cubicBezTo>
                      <a:pt x="62" y="246"/>
                      <a:pt x="43" y="227"/>
                      <a:pt x="31" y="204"/>
                    </a:cubicBezTo>
                    <a:cubicBezTo>
                      <a:pt x="21" y="186"/>
                      <a:pt x="16" y="165"/>
                      <a:pt x="16" y="144"/>
                    </a:cubicBezTo>
                    <a:cubicBezTo>
                      <a:pt x="16" y="74"/>
                      <a:pt x="73" y="16"/>
                      <a:pt x="144" y="16"/>
                    </a:cubicBezTo>
                    <a:cubicBezTo>
                      <a:pt x="215" y="16"/>
                      <a:pt x="272" y="74"/>
                      <a:pt x="272" y="144"/>
                    </a:cubicBezTo>
                    <a:cubicBezTo>
                      <a:pt x="272" y="165"/>
                      <a:pt x="267" y="184"/>
                      <a:pt x="258" y="2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grpSp>
        <p:sp>
          <p:nvSpPr>
            <p:cNvPr id="23576" name="文本框 8"/>
            <p:cNvSpPr txBox="1"/>
            <p:nvPr/>
          </p:nvSpPr>
          <p:spPr>
            <a:xfrm>
              <a:off x="1678655" y="2591902"/>
              <a:ext cx="1491113" cy="492443"/>
            </a:xfrm>
            <a:prstGeom prst="rect">
              <a:avLst/>
            </a:prstGeom>
            <a:noFill/>
            <a:ln w="9525">
              <a:noFill/>
            </a:ln>
          </p:spPr>
          <p:txBody>
            <a:bodyPr>
              <a:spAutoFit/>
            </a:bodyPr>
            <a:lstStyle/>
            <a:p>
              <a:pPr lvl="0" eaLnBrk="1" hangingPunct="1"/>
              <a:r>
                <a:rPr lang="zh-CN" altLang="en-US" dirty="0">
                  <a:solidFill>
                    <a:srgbClr val="FFFFFF"/>
                  </a:solidFill>
                  <a:latin typeface="微软雅黑" panose="020B0503020204020204" pitchFamily="34" charset="-122"/>
                  <a:ea typeface="微软雅黑" panose="020B0503020204020204" pitchFamily="34" charset="-122"/>
                </a:rPr>
                <a:t>添加标题</a:t>
              </a:r>
            </a:p>
          </p:txBody>
        </p:sp>
      </p:grpSp>
      <p:grpSp>
        <p:nvGrpSpPr>
          <p:cNvPr id="23559" name="组合 16"/>
          <p:cNvGrpSpPr/>
          <p:nvPr/>
        </p:nvGrpSpPr>
        <p:grpSpPr>
          <a:xfrm>
            <a:off x="2674938" y="2073275"/>
            <a:ext cx="1689100" cy="1468438"/>
            <a:chOff x="3636003" y="1331089"/>
            <a:chExt cx="2252736" cy="1958901"/>
          </a:xfrm>
        </p:grpSpPr>
        <p:sp>
          <p:nvSpPr>
            <p:cNvPr id="18" name="矩形 17"/>
            <p:cNvSpPr/>
            <p:nvPr/>
          </p:nvSpPr>
          <p:spPr>
            <a:xfrm>
              <a:off x="3636003" y="1331089"/>
              <a:ext cx="2252736" cy="1958901"/>
            </a:xfrm>
            <a:prstGeom prst="rect">
              <a:avLst/>
            </a:prstGeom>
            <a:solidFill>
              <a:srgbClr val="FFC7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grpSp>
          <p:nvGrpSpPr>
            <p:cNvPr id="23571" name="组合 18"/>
            <p:cNvGrpSpPr/>
            <p:nvPr/>
          </p:nvGrpSpPr>
          <p:grpSpPr>
            <a:xfrm>
              <a:off x="4028389" y="1836443"/>
              <a:ext cx="1491113" cy="1247900"/>
              <a:chOff x="4028389" y="1836443"/>
              <a:chExt cx="1491113" cy="1247900"/>
            </a:xfrm>
          </p:grpSpPr>
          <p:grpSp>
            <p:nvGrpSpPr>
              <p:cNvPr id="20" name="组合 19"/>
              <p:cNvGrpSpPr/>
              <p:nvPr/>
            </p:nvGrpSpPr>
            <p:grpSpPr>
              <a:xfrm>
                <a:off x="4379096" y="1836443"/>
                <a:ext cx="766551" cy="672203"/>
                <a:chOff x="2444750" y="5567363"/>
                <a:chExt cx="206375" cy="180974"/>
              </a:xfrm>
              <a:solidFill>
                <a:schemeClr val="bg1"/>
              </a:solidFill>
            </p:grpSpPr>
            <p:sp>
              <p:nvSpPr>
                <p:cNvPr id="22" name="Freeform 703"/>
                <p:cNvSpPr/>
                <p:nvPr/>
              </p:nvSpPr>
              <p:spPr bwMode="auto">
                <a:xfrm>
                  <a:off x="2497138" y="5597525"/>
                  <a:ext cx="153987" cy="150812"/>
                </a:xfrm>
                <a:custGeom>
                  <a:avLst/>
                  <a:gdLst>
                    <a:gd name="T0" fmla="*/ 217 w 217"/>
                    <a:gd name="T1" fmla="*/ 126 h 212"/>
                    <a:gd name="T2" fmla="*/ 217 w 217"/>
                    <a:gd name="T3" fmla="*/ 43 h 212"/>
                    <a:gd name="T4" fmla="*/ 178 w 217"/>
                    <a:gd name="T5" fmla="*/ 0 h 212"/>
                    <a:gd name="T6" fmla="*/ 178 w 217"/>
                    <a:gd name="T7" fmla="*/ 82 h 212"/>
                    <a:gd name="T8" fmla="*/ 115 w 217"/>
                    <a:gd name="T9" fmla="*/ 145 h 212"/>
                    <a:gd name="T10" fmla="*/ 19 w 217"/>
                    <a:gd name="T11" fmla="*/ 145 h 212"/>
                    <a:gd name="T12" fmla="*/ 0 w 217"/>
                    <a:gd name="T13" fmla="*/ 160 h 212"/>
                    <a:gd name="T14" fmla="*/ 27 w 217"/>
                    <a:gd name="T15" fmla="*/ 169 h 212"/>
                    <a:gd name="T16" fmla="*/ 131 w 217"/>
                    <a:gd name="T17" fmla="*/ 169 h 212"/>
                    <a:gd name="T18" fmla="*/ 208 w 217"/>
                    <a:gd name="T19" fmla="*/ 197 h 212"/>
                    <a:gd name="T20" fmla="*/ 185 w 217"/>
                    <a:gd name="T21" fmla="*/ 168 h 212"/>
                    <a:gd name="T22" fmla="*/ 217 w 217"/>
                    <a:gd name="T23" fmla="*/ 12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7" h="212">
                      <a:moveTo>
                        <a:pt x="217" y="126"/>
                      </a:moveTo>
                      <a:cubicBezTo>
                        <a:pt x="217" y="43"/>
                        <a:pt x="217" y="43"/>
                        <a:pt x="217" y="43"/>
                      </a:cubicBezTo>
                      <a:cubicBezTo>
                        <a:pt x="217" y="21"/>
                        <a:pt x="200" y="2"/>
                        <a:pt x="178" y="0"/>
                      </a:cubicBezTo>
                      <a:cubicBezTo>
                        <a:pt x="178" y="82"/>
                        <a:pt x="178" y="82"/>
                        <a:pt x="178" y="82"/>
                      </a:cubicBezTo>
                      <a:cubicBezTo>
                        <a:pt x="178" y="117"/>
                        <a:pt x="150" y="145"/>
                        <a:pt x="115" y="145"/>
                      </a:cubicBezTo>
                      <a:cubicBezTo>
                        <a:pt x="19" y="145"/>
                        <a:pt x="19" y="145"/>
                        <a:pt x="19" y="145"/>
                      </a:cubicBezTo>
                      <a:cubicBezTo>
                        <a:pt x="12" y="151"/>
                        <a:pt x="6" y="156"/>
                        <a:pt x="0" y="160"/>
                      </a:cubicBezTo>
                      <a:cubicBezTo>
                        <a:pt x="7" y="166"/>
                        <a:pt x="16" y="169"/>
                        <a:pt x="27" y="169"/>
                      </a:cubicBezTo>
                      <a:cubicBezTo>
                        <a:pt x="131" y="169"/>
                        <a:pt x="131" y="169"/>
                        <a:pt x="131" y="169"/>
                      </a:cubicBezTo>
                      <a:cubicBezTo>
                        <a:pt x="172" y="212"/>
                        <a:pt x="217" y="203"/>
                        <a:pt x="208" y="197"/>
                      </a:cubicBezTo>
                      <a:cubicBezTo>
                        <a:pt x="195" y="187"/>
                        <a:pt x="188" y="177"/>
                        <a:pt x="185" y="168"/>
                      </a:cubicBezTo>
                      <a:cubicBezTo>
                        <a:pt x="203" y="163"/>
                        <a:pt x="217" y="146"/>
                        <a:pt x="217" y="1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23" name="Freeform 704"/>
                <p:cNvSpPr/>
                <p:nvPr/>
              </p:nvSpPr>
              <p:spPr bwMode="auto">
                <a:xfrm>
                  <a:off x="2444750" y="5567363"/>
                  <a:ext cx="165100" cy="142875"/>
                </a:xfrm>
                <a:custGeom>
                  <a:avLst/>
                  <a:gdLst>
                    <a:gd name="T0" fmla="*/ 234 w 234"/>
                    <a:gd name="T1" fmla="*/ 126 h 202"/>
                    <a:gd name="T2" fmla="*/ 234 w 234"/>
                    <a:gd name="T3" fmla="*/ 43 h 202"/>
                    <a:gd name="T4" fmla="*/ 190 w 234"/>
                    <a:gd name="T5" fmla="*/ 0 h 202"/>
                    <a:gd name="T6" fmla="*/ 43 w 234"/>
                    <a:gd name="T7" fmla="*/ 0 h 202"/>
                    <a:gd name="T8" fmla="*/ 0 w 234"/>
                    <a:gd name="T9" fmla="*/ 43 h 202"/>
                    <a:gd name="T10" fmla="*/ 0 w 234"/>
                    <a:gd name="T11" fmla="*/ 126 h 202"/>
                    <a:gd name="T12" fmla="*/ 32 w 234"/>
                    <a:gd name="T13" fmla="*/ 168 h 202"/>
                    <a:gd name="T14" fmla="*/ 9 w 234"/>
                    <a:gd name="T15" fmla="*/ 197 h 202"/>
                    <a:gd name="T16" fmla="*/ 20 w 234"/>
                    <a:gd name="T17" fmla="*/ 202 h 202"/>
                    <a:gd name="T18" fmla="*/ 86 w 234"/>
                    <a:gd name="T19" fmla="*/ 170 h 202"/>
                    <a:gd name="T20" fmla="*/ 190 w 234"/>
                    <a:gd name="T21" fmla="*/ 170 h 202"/>
                    <a:gd name="T22" fmla="*/ 234 w 234"/>
                    <a:gd name="T23" fmla="*/ 126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4" h="202">
                      <a:moveTo>
                        <a:pt x="234" y="126"/>
                      </a:moveTo>
                      <a:cubicBezTo>
                        <a:pt x="234" y="43"/>
                        <a:pt x="234" y="43"/>
                        <a:pt x="234" y="43"/>
                      </a:cubicBezTo>
                      <a:cubicBezTo>
                        <a:pt x="234" y="19"/>
                        <a:pt x="214" y="0"/>
                        <a:pt x="190" y="0"/>
                      </a:cubicBezTo>
                      <a:cubicBezTo>
                        <a:pt x="43" y="0"/>
                        <a:pt x="43" y="0"/>
                        <a:pt x="43" y="0"/>
                      </a:cubicBezTo>
                      <a:cubicBezTo>
                        <a:pt x="19" y="0"/>
                        <a:pt x="0" y="19"/>
                        <a:pt x="0" y="43"/>
                      </a:cubicBezTo>
                      <a:cubicBezTo>
                        <a:pt x="0" y="126"/>
                        <a:pt x="0" y="126"/>
                        <a:pt x="0" y="126"/>
                      </a:cubicBezTo>
                      <a:cubicBezTo>
                        <a:pt x="0" y="146"/>
                        <a:pt x="14" y="163"/>
                        <a:pt x="32" y="168"/>
                      </a:cubicBezTo>
                      <a:cubicBezTo>
                        <a:pt x="29" y="177"/>
                        <a:pt x="22" y="187"/>
                        <a:pt x="9" y="197"/>
                      </a:cubicBezTo>
                      <a:cubicBezTo>
                        <a:pt x="6" y="199"/>
                        <a:pt x="10" y="202"/>
                        <a:pt x="20" y="202"/>
                      </a:cubicBezTo>
                      <a:cubicBezTo>
                        <a:pt x="35" y="202"/>
                        <a:pt x="61" y="195"/>
                        <a:pt x="86" y="170"/>
                      </a:cubicBezTo>
                      <a:cubicBezTo>
                        <a:pt x="190" y="170"/>
                        <a:pt x="190" y="170"/>
                        <a:pt x="190" y="170"/>
                      </a:cubicBezTo>
                      <a:cubicBezTo>
                        <a:pt x="214" y="170"/>
                        <a:pt x="234" y="150"/>
                        <a:pt x="234" y="1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grpSp>
          <p:sp>
            <p:nvSpPr>
              <p:cNvPr id="23573" name="文本框 20"/>
              <p:cNvSpPr txBox="1"/>
              <p:nvPr/>
            </p:nvSpPr>
            <p:spPr>
              <a:xfrm>
                <a:off x="4028389" y="2591901"/>
                <a:ext cx="1491113" cy="492442"/>
              </a:xfrm>
              <a:prstGeom prst="rect">
                <a:avLst/>
              </a:prstGeom>
              <a:noFill/>
              <a:ln w="9525">
                <a:noFill/>
              </a:ln>
            </p:spPr>
            <p:txBody>
              <a:bodyPr>
                <a:spAutoFit/>
              </a:bodyPr>
              <a:lstStyle/>
              <a:p>
                <a:pPr lvl="0" eaLnBrk="1" hangingPunct="1"/>
                <a:r>
                  <a:rPr lang="zh-CN" altLang="en-US" dirty="0">
                    <a:solidFill>
                      <a:srgbClr val="FFFFFF"/>
                    </a:solidFill>
                    <a:latin typeface="微软雅黑" panose="020B0503020204020204" pitchFamily="34" charset="-122"/>
                    <a:ea typeface="微软雅黑" panose="020B0503020204020204" pitchFamily="34" charset="-122"/>
                  </a:rPr>
                  <a:t>添加标题</a:t>
                </a:r>
              </a:p>
            </p:txBody>
          </p:sp>
        </p:grpSp>
      </p:grpSp>
      <p:grpSp>
        <p:nvGrpSpPr>
          <p:cNvPr id="23560" name="组合 23"/>
          <p:cNvGrpSpPr/>
          <p:nvPr/>
        </p:nvGrpSpPr>
        <p:grpSpPr>
          <a:xfrm>
            <a:off x="889000" y="3624263"/>
            <a:ext cx="1689100" cy="1470025"/>
            <a:chOff x="1255190" y="3400178"/>
            <a:chExt cx="2252736" cy="1958901"/>
          </a:xfrm>
        </p:grpSpPr>
        <p:sp>
          <p:nvSpPr>
            <p:cNvPr id="28" name="矩形 27"/>
            <p:cNvSpPr/>
            <p:nvPr/>
          </p:nvSpPr>
          <p:spPr>
            <a:xfrm>
              <a:off x="1255190" y="3400178"/>
              <a:ext cx="2252736" cy="1958901"/>
            </a:xfrm>
            <a:prstGeom prst="rect">
              <a:avLst/>
            </a:prstGeom>
            <a:solidFill>
              <a:srgbClr val="98C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grpSp>
          <p:nvGrpSpPr>
            <p:cNvPr id="29" name="组合 28"/>
            <p:cNvGrpSpPr/>
            <p:nvPr/>
          </p:nvGrpSpPr>
          <p:grpSpPr>
            <a:xfrm>
              <a:off x="1984958" y="3804601"/>
              <a:ext cx="746202" cy="746202"/>
              <a:chOff x="5707063" y="5959475"/>
              <a:chExt cx="203200" cy="203200"/>
            </a:xfrm>
            <a:solidFill>
              <a:schemeClr val="bg1"/>
            </a:solidFill>
          </p:grpSpPr>
          <p:sp>
            <p:nvSpPr>
              <p:cNvPr id="31" name="Freeform 70"/>
              <p:cNvSpPr>
                <a:spLocks noEditPoints="1"/>
              </p:cNvSpPr>
              <p:nvPr/>
            </p:nvSpPr>
            <p:spPr bwMode="auto">
              <a:xfrm>
                <a:off x="5707063" y="6010275"/>
                <a:ext cx="152400" cy="152400"/>
              </a:xfrm>
              <a:custGeom>
                <a:avLst/>
                <a:gdLst>
                  <a:gd name="T0" fmla="*/ 215 w 216"/>
                  <a:gd name="T1" fmla="*/ 83 h 216"/>
                  <a:gd name="T2" fmla="*/ 190 w 216"/>
                  <a:gd name="T3" fmla="*/ 83 h 216"/>
                  <a:gd name="T4" fmla="*/ 183 w 216"/>
                  <a:gd name="T5" fmla="*/ 66 h 216"/>
                  <a:gd name="T6" fmla="*/ 201 w 216"/>
                  <a:gd name="T7" fmla="*/ 49 h 216"/>
                  <a:gd name="T8" fmla="*/ 201 w 216"/>
                  <a:gd name="T9" fmla="*/ 48 h 216"/>
                  <a:gd name="T10" fmla="*/ 184 w 216"/>
                  <a:gd name="T11" fmla="*/ 31 h 216"/>
                  <a:gd name="T12" fmla="*/ 167 w 216"/>
                  <a:gd name="T13" fmla="*/ 15 h 216"/>
                  <a:gd name="T14" fmla="*/ 166 w 216"/>
                  <a:gd name="T15" fmla="*/ 15 h 216"/>
                  <a:gd name="T16" fmla="*/ 149 w 216"/>
                  <a:gd name="T17" fmla="*/ 32 h 216"/>
                  <a:gd name="T18" fmla="*/ 132 w 216"/>
                  <a:gd name="T19" fmla="*/ 25 h 216"/>
                  <a:gd name="T20" fmla="*/ 132 w 216"/>
                  <a:gd name="T21" fmla="*/ 0 h 216"/>
                  <a:gd name="T22" fmla="*/ 131 w 216"/>
                  <a:gd name="T23" fmla="*/ 0 h 216"/>
                  <a:gd name="T24" fmla="*/ 108 w 216"/>
                  <a:gd name="T25" fmla="*/ 0 h 216"/>
                  <a:gd name="T26" fmla="*/ 84 w 216"/>
                  <a:gd name="T27" fmla="*/ 0 h 216"/>
                  <a:gd name="T28" fmla="*/ 83 w 216"/>
                  <a:gd name="T29" fmla="*/ 0 h 216"/>
                  <a:gd name="T30" fmla="*/ 83 w 216"/>
                  <a:gd name="T31" fmla="*/ 25 h 216"/>
                  <a:gd name="T32" fmla="*/ 67 w 216"/>
                  <a:gd name="T33" fmla="*/ 32 h 216"/>
                  <a:gd name="T34" fmla="*/ 49 w 216"/>
                  <a:gd name="T35" fmla="*/ 15 h 216"/>
                  <a:gd name="T36" fmla="*/ 48 w 216"/>
                  <a:gd name="T37" fmla="*/ 15 h 216"/>
                  <a:gd name="T38" fmla="*/ 31 w 216"/>
                  <a:gd name="T39" fmla="*/ 31 h 216"/>
                  <a:gd name="T40" fmla="*/ 15 w 216"/>
                  <a:gd name="T41" fmla="*/ 48 h 216"/>
                  <a:gd name="T42" fmla="*/ 15 w 216"/>
                  <a:gd name="T43" fmla="*/ 49 h 216"/>
                  <a:gd name="T44" fmla="*/ 32 w 216"/>
                  <a:gd name="T45" fmla="*/ 66 h 216"/>
                  <a:gd name="T46" fmla="*/ 25 w 216"/>
                  <a:gd name="T47" fmla="*/ 83 h 216"/>
                  <a:gd name="T48" fmla="*/ 1 w 216"/>
                  <a:gd name="T49" fmla="*/ 83 h 216"/>
                  <a:gd name="T50" fmla="*/ 0 w 216"/>
                  <a:gd name="T51" fmla="*/ 84 h 216"/>
                  <a:gd name="T52" fmla="*/ 0 w 216"/>
                  <a:gd name="T53" fmla="*/ 108 h 216"/>
                  <a:gd name="T54" fmla="*/ 0 w 216"/>
                  <a:gd name="T55" fmla="*/ 131 h 216"/>
                  <a:gd name="T56" fmla="*/ 1 w 216"/>
                  <a:gd name="T57" fmla="*/ 132 h 216"/>
                  <a:gd name="T58" fmla="*/ 25 w 216"/>
                  <a:gd name="T59" fmla="*/ 132 h 216"/>
                  <a:gd name="T60" fmla="*/ 32 w 216"/>
                  <a:gd name="T61" fmla="*/ 149 h 216"/>
                  <a:gd name="T62" fmla="*/ 15 w 216"/>
                  <a:gd name="T63" fmla="*/ 166 h 216"/>
                  <a:gd name="T64" fmla="*/ 15 w 216"/>
                  <a:gd name="T65" fmla="*/ 167 h 216"/>
                  <a:gd name="T66" fmla="*/ 31 w 216"/>
                  <a:gd name="T67" fmla="*/ 184 h 216"/>
                  <a:gd name="T68" fmla="*/ 48 w 216"/>
                  <a:gd name="T69" fmla="*/ 201 h 216"/>
                  <a:gd name="T70" fmla="*/ 49 w 216"/>
                  <a:gd name="T71" fmla="*/ 201 h 216"/>
                  <a:gd name="T72" fmla="*/ 67 w 216"/>
                  <a:gd name="T73" fmla="*/ 183 h 216"/>
                  <a:gd name="T74" fmla="*/ 83 w 216"/>
                  <a:gd name="T75" fmla="*/ 190 h 216"/>
                  <a:gd name="T76" fmla="*/ 83 w 216"/>
                  <a:gd name="T77" fmla="*/ 215 h 216"/>
                  <a:gd name="T78" fmla="*/ 84 w 216"/>
                  <a:gd name="T79" fmla="*/ 216 h 216"/>
                  <a:gd name="T80" fmla="*/ 108 w 216"/>
                  <a:gd name="T81" fmla="*/ 216 h 216"/>
                  <a:gd name="T82" fmla="*/ 131 w 216"/>
                  <a:gd name="T83" fmla="*/ 216 h 216"/>
                  <a:gd name="T84" fmla="*/ 132 w 216"/>
                  <a:gd name="T85" fmla="*/ 215 h 216"/>
                  <a:gd name="T86" fmla="*/ 132 w 216"/>
                  <a:gd name="T87" fmla="*/ 190 h 216"/>
                  <a:gd name="T88" fmla="*/ 149 w 216"/>
                  <a:gd name="T89" fmla="*/ 183 h 216"/>
                  <a:gd name="T90" fmla="*/ 166 w 216"/>
                  <a:gd name="T91" fmla="*/ 201 h 216"/>
                  <a:gd name="T92" fmla="*/ 167 w 216"/>
                  <a:gd name="T93" fmla="*/ 201 h 216"/>
                  <a:gd name="T94" fmla="*/ 184 w 216"/>
                  <a:gd name="T95" fmla="*/ 184 h 216"/>
                  <a:gd name="T96" fmla="*/ 201 w 216"/>
                  <a:gd name="T97" fmla="*/ 167 h 216"/>
                  <a:gd name="T98" fmla="*/ 201 w 216"/>
                  <a:gd name="T99" fmla="*/ 166 h 216"/>
                  <a:gd name="T100" fmla="*/ 183 w 216"/>
                  <a:gd name="T101" fmla="*/ 149 h 216"/>
                  <a:gd name="T102" fmla="*/ 190 w 216"/>
                  <a:gd name="T103" fmla="*/ 132 h 216"/>
                  <a:gd name="T104" fmla="*/ 215 w 216"/>
                  <a:gd name="T105" fmla="*/ 132 h 216"/>
                  <a:gd name="T106" fmla="*/ 216 w 216"/>
                  <a:gd name="T107" fmla="*/ 131 h 216"/>
                  <a:gd name="T108" fmla="*/ 216 w 216"/>
                  <a:gd name="T109" fmla="*/ 108 h 216"/>
                  <a:gd name="T110" fmla="*/ 216 w 216"/>
                  <a:gd name="T111" fmla="*/ 84 h 216"/>
                  <a:gd name="T112" fmla="*/ 215 w 216"/>
                  <a:gd name="T113" fmla="*/ 83 h 216"/>
                  <a:gd name="T114" fmla="*/ 109 w 216"/>
                  <a:gd name="T115" fmla="*/ 143 h 216"/>
                  <a:gd name="T116" fmla="*/ 73 w 216"/>
                  <a:gd name="T117" fmla="*/ 107 h 216"/>
                  <a:gd name="T118" fmla="*/ 109 w 216"/>
                  <a:gd name="T119" fmla="*/ 71 h 216"/>
                  <a:gd name="T120" fmla="*/ 146 w 216"/>
                  <a:gd name="T121" fmla="*/ 107 h 216"/>
                  <a:gd name="T122" fmla="*/ 109 w 216"/>
                  <a:gd name="T123" fmla="*/ 14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6" h="216">
                    <a:moveTo>
                      <a:pt x="215" y="83"/>
                    </a:moveTo>
                    <a:cubicBezTo>
                      <a:pt x="215" y="83"/>
                      <a:pt x="203" y="83"/>
                      <a:pt x="190" y="83"/>
                    </a:cubicBezTo>
                    <a:cubicBezTo>
                      <a:pt x="177" y="83"/>
                      <a:pt x="174" y="76"/>
                      <a:pt x="183" y="66"/>
                    </a:cubicBezTo>
                    <a:cubicBezTo>
                      <a:pt x="193" y="57"/>
                      <a:pt x="200" y="49"/>
                      <a:pt x="201" y="49"/>
                    </a:cubicBezTo>
                    <a:cubicBezTo>
                      <a:pt x="201" y="49"/>
                      <a:pt x="201" y="48"/>
                      <a:pt x="201" y="48"/>
                    </a:cubicBezTo>
                    <a:cubicBezTo>
                      <a:pt x="200" y="48"/>
                      <a:pt x="193" y="40"/>
                      <a:pt x="184" y="31"/>
                    </a:cubicBezTo>
                    <a:cubicBezTo>
                      <a:pt x="175" y="22"/>
                      <a:pt x="168" y="15"/>
                      <a:pt x="167" y="15"/>
                    </a:cubicBezTo>
                    <a:cubicBezTo>
                      <a:pt x="167" y="14"/>
                      <a:pt x="167" y="14"/>
                      <a:pt x="166" y="15"/>
                    </a:cubicBezTo>
                    <a:cubicBezTo>
                      <a:pt x="166" y="15"/>
                      <a:pt x="158" y="23"/>
                      <a:pt x="149" y="32"/>
                    </a:cubicBezTo>
                    <a:cubicBezTo>
                      <a:pt x="140" y="41"/>
                      <a:pt x="132" y="38"/>
                      <a:pt x="132" y="25"/>
                    </a:cubicBezTo>
                    <a:cubicBezTo>
                      <a:pt x="132" y="12"/>
                      <a:pt x="132" y="1"/>
                      <a:pt x="132" y="0"/>
                    </a:cubicBezTo>
                    <a:cubicBezTo>
                      <a:pt x="132" y="0"/>
                      <a:pt x="132" y="0"/>
                      <a:pt x="131" y="0"/>
                    </a:cubicBezTo>
                    <a:cubicBezTo>
                      <a:pt x="131" y="0"/>
                      <a:pt x="120" y="0"/>
                      <a:pt x="108" y="0"/>
                    </a:cubicBezTo>
                    <a:cubicBezTo>
                      <a:pt x="95" y="0"/>
                      <a:pt x="85" y="0"/>
                      <a:pt x="84" y="0"/>
                    </a:cubicBezTo>
                    <a:cubicBezTo>
                      <a:pt x="84" y="0"/>
                      <a:pt x="83" y="0"/>
                      <a:pt x="83" y="0"/>
                    </a:cubicBezTo>
                    <a:cubicBezTo>
                      <a:pt x="83" y="1"/>
                      <a:pt x="83" y="12"/>
                      <a:pt x="83" y="25"/>
                    </a:cubicBezTo>
                    <a:cubicBezTo>
                      <a:pt x="83" y="38"/>
                      <a:pt x="76" y="41"/>
                      <a:pt x="67" y="32"/>
                    </a:cubicBezTo>
                    <a:cubicBezTo>
                      <a:pt x="57" y="23"/>
                      <a:pt x="49" y="15"/>
                      <a:pt x="49" y="15"/>
                    </a:cubicBezTo>
                    <a:cubicBezTo>
                      <a:pt x="49" y="14"/>
                      <a:pt x="48" y="14"/>
                      <a:pt x="48" y="15"/>
                    </a:cubicBezTo>
                    <a:cubicBezTo>
                      <a:pt x="48" y="15"/>
                      <a:pt x="40" y="22"/>
                      <a:pt x="31" y="31"/>
                    </a:cubicBezTo>
                    <a:cubicBezTo>
                      <a:pt x="23" y="40"/>
                      <a:pt x="15" y="48"/>
                      <a:pt x="15" y="48"/>
                    </a:cubicBezTo>
                    <a:cubicBezTo>
                      <a:pt x="14" y="48"/>
                      <a:pt x="14" y="49"/>
                      <a:pt x="15" y="49"/>
                    </a:cubicBezTo>
                    <a:cubicBezTo>
                      <a:pt x="15" y="49"/>
                      <a:pt x="23" y="57"/>
                      <a:pt x="32" y="66"/>
                    </a:cubicBezTo>
                    <a:cubicBezTo>
                      <a:pt x="42" y="76"/>
                      <a:pt x="38" y="83"/>
                      <a:pt x="25" y="83"/>
                    </a:cubicBezTo>
                    <a:cubicBezTo>
                      <a:pt x="12" y="83"/>
                      <a:pt x="1" y="83"/>
                      <a:pt x="1" y="83"/>
                    </a:cubicBezTo>
                    <a:cubicBezTo>
                      <a:pt x="0" y="83"/>
                      <a:pt x="0" y="84"/>
                      <a:pt x="0" y="84"/>
                    </a:cubicBezTo>
                    <a:cubicBezTo>
                      <a:pt x="0" y="85"/>
                      <a:pt x="0" y="95"/>
                      <a:pt x="0" y="108"/>
                    </a:cubicBezTo>
                    <a:cubicBezTo>
                      <a:pt x="0" y="120"/>
                      <a:pt x="0" y="131"/>
                      <a:pt x="0" y="131"/>
                    </a:cubicBezTo>
                    <a:cubicBezTo>
                      <a:pt x="0" y="132"/>
                      <a:pt x="0" y="132"/>
                      <a:pt x="1" y="132"/>
                    </a:cubicBezTo>
                    <a:cubicBezTo>
                      <a:pt x="1" y="132"/>
                      <a:pt x="12" y="132"/>
                      <a:pt x="25" y="132"/>
                    </a:cubicBezTo>
                    <a:cubicBezTo>
                      <a:pt x="38" y="132"/>
                      <a:pt x="42" y="140"/>
                      <a:pt x="32" y="149"/>
                    </a:cubicBezTo>
                    <a:cubicBezTo>
                      <a:pt x="23" y="158"/>
                      <a:pt x="15" y="166"/>
                      <a:pt x="15" y="166"/>
                    </a:cubicBezTo>
                    <a:cubicBezTo>
                      <a:pt x="14" y="167"/>
                      <a:pt x="14" y="167"/>
                      <a:pt x="15" y="167"/>
                    </a:cubicBezTo>
                    <a:cubicBezTo>
                      <a:pt x="15" y="168"/>
                      <a:pt x="23" y="175"/>
                      <a:pt x="31" y="184"/>
                    </a:cubicBezTo>
                    <a:cubicBezTo>
                      <a:pt x="40" y="193"/>
                      <a:pt x="48" y="200"/>
                      <a:pt x="48" y="201"/>
                    </a:cubicBezTo>
                    <a:cubicBezTo>
                      <a:pt x="48" y="201"/>
                      <a:pt x="49" y="201"/>
                      <a:pt x="49" y="201"/>
                    </a:cubicBezTo>
                    <a:cubicBezTo>
                      <a:pt x="49" y="200"/>
                      <a:pt x="57" y="192"/>
                      <a:pt x="67" y="183"/>
                    </a:cubicBezTo>
                    <a:cubicBezTo>
                      <a:pt x="76" y="174"/>
                      <a:pt x="83" y="177"/>
                      <a:pt x="83" y="190"/>
                    </a:cubicBezTo>
                    <a:cubicBezTo>
                      <a:pt x="83" y="203"/>
                      <a:pt x="83" y="214"/>
                      <a:pt x="83" y="215"/>
                    </a:cubicBezTo>
                    <a:cubicBezTo>
                      <a:pt x="83" y="215"/>
                      <a:pt x="84" y="216"/>
                      <a:pt x="84" y="216"/>
                    </a:cubicBezTo>
                    <a:cubicBezTo>
                      <a:pt x="85" y="216"/>
                      <a:pt x="95" y="216"/>
                      <a:pt x="108" y="216"/>
                    </a:cubicBezTo>
                    <a:cubicBezTo>
                      <a:pt x="120" y="216"/>
                      <a:pt x="131" y="216"/>
                      <a:pt x="131" y="216"/>
                    </a:cubicBezTo>
                    <a:cubicBezTo>
                      <a:pt x="132" y="216"/>
                      <a:pt x="132" y="215"/>
                      <a:pt x="132" y="215"/>
                    </a:cubicBezTo>
                    <a:cubicBezTo>
                      <a:pt x="132" y="214"/>
                      <a:pt x="132" y="203"/>
                      <a:pt x="132" y="190"/>
                    </a:cubicBezTo>
                    <a:cubicBezTo>
                      <a:pt x="132" y="177"/>
                      <a:pt x="140" y="174"/>
                      <a:pt x="149" y="183"/>
                    </a:cubicBezTo>
                    <a:cubicBezTo>
                      <a:pt x="158" y="192"/>
                      <a:pt x="166" y="200"/>
                      <a:pt x="166" y="201"/>
                    </a:cubicBezTo>
                    <a:cubicBezTo>
                      <a:pt x="167" y="201"/>
                      <a:pt x="167" y="201"/>
                      <a:pt x="167" y="201"/>
                    </a:cubicBezTo>
                    <a:cubicBezTo>
                      <a:pt x="168" y="200"/>
                      <a:pt x="175" y="193"/>
                      <a:pt x="184" y="184"/>
                    </a:cubicBezTo>
                    <a:cubicBezTo>
                      <a:pt x="193" y="175"/>
                      <a:pt x="200" y="168"/>
                      <a:pt x="201" y="167"/>
                    </a:cubicBezTo>
                    <a:cubicBezTo>
                      <a:pt x="201" y="167"/>
                      <a:pt x="201" y="167"/>
                      <a:pt x="201" y="166"/>
                    </a:cubicBezTo>
                    <a:cubicBezTo>
                      <a:pt x="200" y="166"/>
                      <a:pt x="193" y="158"/>
                      <a:pt x="183" y="149"/>
                    </a:cubicBezTo>
                    <a:cubicBezTo>
                      <a:pt x="174" y="140"/>
                      <a:pt x="177" y="132"/>
                      <a:pt x="190" y="132"/>
                    </a:cubicBezTo>
                    <a:cubicBezTo>
                      <a:pt x="203" y="132"/>
                      <a:pt x="215" y="132"/>
                      <a:pt x="215" y="132"/>
                    </a:cubicBezTo>
                    <a:cubicBezTo>
                      <a:pt x="215" y="132"/>
                      <a:pt x="216" y="132"/>
                      <a:pt x="216" y="131"/>
                    </a:cubicBezTo>
                    <a:cubicBezTo>
                      <a:pt x="216" y="131"/>
                      <a:pt x="216" y="120"/>
                      <a:pt x="216" y="108"/>
                    </a:cubicBezTo>
                    <a:cubicBezTo>
                      <a:pt x="216" y="95"/>
                      <a:pt x="216" y="85"/>
                      <a:pt x="216" y="84"/>
                    </a:cubicBezTo>
                    <a:cubicBezTo>
                      <a:pt x="216" y="84"/>
                      <a:pt x="215" y="83"/>
                      <a:pt x="215" y="83"/>
                    </a:cubicBezTo>
                    <a:close/>
                    <a:moveTo>
                      <a:pt x="109" y="143"/>
                    </a:moveTo>
                    <a:cubicBezTo>
                      <a:pt x="89" y="143"/>
                      <a:pt x="73" y="127"/>
                      <a:pt x="73" y="107"/>
                    </a:cubicBezTo>
                    <a:cubicBezTo>
                      <a:pt x="73" y="87"/>
                      <a:pt x="89" y="71"/>
                      <a:pt x="109" y="71"/>
                    </a:cubicBezTo>
                    <a:cubicBezTo>
                      <a:pt x="129" y="71"/>
                      <a:pt x="146" y="87"/>
                      <a:pt x="146" y="107"/>
                    </a:cubicBezTo>
                    <a:cubicBezTo>
                      <a:pt x="146" y="127"/>
                      <a:pt x="129" y="143"/>
                      <a:pt x="109"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32" name="Freeform 71"/>
              <p:cNvSpPr>
                <a:spLocks noEditPoints="1"/>
              </p:cNvSpPr>
              <p:nvPr/>
            </p:nvSpPr>
            <p:spPr bwMode="auto">
              <a:xfrm>
                <a:off x="5834063" y="5959475"/>
                <a:ext cx="76200" cy="74612"/>
              </a:xfrm>
              <a:custGeom>
                <a:avLst/>
                <a:gdLst>
                  <a:gd name="T0" fmla="*/ 107 w 108"/>
                  <a:gd name="T1" fmla="*/ 41 h 107"/>
                  <a:gd name="T2" fmla="*/ 95 w 108"/>
                  <a:gd name="T3" fmla="*/ 41 h 107"/>
                  <a:gd name="T4" fmla="*/ 92 w 108"/>
                  <a:gd name="T5" fmla="*/ 33 h 107"/>
                  <a:gd name="T6" fmla="*/ 100 w 108"/>
                  <a:gd name="T7" fmla="*/ 24 h 107"/>
                  <a:gd name="T8" fmla="*/ 100 w 108"/>
                  <a:gd name="T9" fmla="*/ 24 h 107"/>
                  <a:gd name="T10" fmla="*/ 92 w 108"/>
                  <a:gd name="T11" fmla="*/ 15 h 107"/>
                  <a:gd name="T12" fmla="*/ 84 w 108"/>
                  <a:gd name="T13" fmla="*/ 7 h 107"/>
                  <a:gd name="T14" fmla="*/ 83 w 108"/>
                  <a:gd name="T15" fmla="*/ 7 h 107"/>
                  <a:gd name="T16" fmla="*/ 74 w 108"/>
                  <a:gd name="T17" fmla="*/ 16 h 107"/>
                  <a:gd name="T18" fmla="*/ 66 w 108"/>
                  <a:gd name="T19" fmla="*/ 12 h 107"/>
                  <a:gd name="T20" fmla="*/ 66 w 108"/>
                  <a:gd name="T21" fmla="*/ 0 h 107"/>
                  <a:gd name="T22" fmla="*/ 66 w 108"/>
                  <a:gd name="T23" fmla="*/ 0 h 107"/>
                  <a:gd name="T24" fmla="*/ 54 w 108"/>
                  <a:gd name="T25" fmla="*/ 0 h 107"/>
                  <a:gd name="T26" fmla="*/ 42 w 108"/>
                  <a:gd name="T27" fmla="*/ 0 h 107"/>
                  <a:gd name="T28" fmla="*/ 42 w 108"/>
                  <a:gd name="T29" fmla="*/ 0 h 107"/>
                  <a:gd name="T30" fmla="*/ 42 w 108"/>
                  <a:gd name="T31" fmla="*/ 12 h 107"/>
                  <a:gd name="T32" fmla="*/ 33 w 108"/>
                  <a:gd name="T33" fmla="*/ 16 h 107"/>
                  <a:gd name="T34" fmla="*/ 25 w 108"/>
                  <a:gd name="T35" fmla="*/ 7 h 107"/>
                  <a:gd name="T36" fmla="*/ 24 w 108"/>
                  <a:gd name="T37" fmla="*/ 7 h 107"/>
                  <a:gd name="T38" fmla="*/ 16 w 108"/>
                  <a:gd name="T39" fmla="*/ 15 h 107"/>
                  <a:gd name="T40" fmla="*/ 7 w 108"/>
                  <a:gd name="T41" fmla="*/ 24 h 107"/>
                  <a:gd name="T42" fmla="*/ 7 w 108"/>
                  <a:gd name="T43" fmla="*/ 24 h 107"/>
                  <a:gd name="T44" fmla="*/ 16 w 108"/>
                  <a:gd name="T45" fmla="*/ 33 h 107"/>
                  <a:gd name="T46" fmla="*/ 13 w 108"/>
                  <a:gd name="T47" fmla="*/ 41 h 107"/>
                  <a:gd name="T48" fmla="*/ 0 w 108"/>
                  <a:gd name="T49" fmla="*/ 41 h 107"/>
                  <a:gd name="T50" fmla="*/ 0 w 108"/>
                  <a:gd name="T51" fmla="*/ 42 h 107"/>
                  <a:gd name="T52" fmla="*/ 0 w 108"/>
                  <a:gd name="T53" fmla="*/ 54 h 107"/>
                  <a:gd name="T54" fmla="*/ 0 w 108"/>
                  <a:gd name="T55" fmla="*/ 65 h 107"/>
                  <a:gd name="T56" fmla="*/ 0 w 108"/>
                  <a:gd name="T57" fmla="*/ 66 h 107"/>
                  <a:gd name="T58" fmla="*/ 13 w 108"/>
                  <a:gd name="T59" fmla="*/ 66 h 107"/>
                  <a:gd name="T60" fmla="*/ 16 w 108"/>
                  <a:gd name="T61" fmla="*/ 74 h 107"/>
                  <a:gd name="T62" fmla="*/ 7 w 108"/>
                  <a:gd name="T63" fmla="*/ 83 h 107"/>
                  <a:gd name="T64" fmla="*/ 7 w 108"/>
                  <a:gd name="T65" fmla="*/ 83 h 107"/>
                  <a:gd name="T66" fmla="*/ 16 w 108"/>
                  <a:gd name="T67" fmla="*/ 92 h 107"/>
                  <a:gd name="T68" fmla="*/ 24 w 108"/>
                  <a:gd name="T69" fmla="*/ 100 h 107"/>
                  <a:gd name="T70" fmla="*/ 25 w 108"/>
                  <a:gd name="T71" fmla="*/ 100 h 107"/>
                  <a:gd name="T72" fmla="*/ 33 w 108"/>
                  <a:gd name="T73" fmla="*/ 91 h 107"/>
                  <a:gd name="T74" fmla="*/ 42 w 108"/>
                  <a:gd name="T75" fmla="*/ 95 h 107"/>
                  <a:gd name="T76" fmla="*/ 42 w 108"/>
                  <a:gd name="T77" fmla="*/ 107 h 107"/>
                  <a:gd name="T78" fmla="*/ 42 w 108"/>
                  <a:gd name="T79" fmla="*/ 107 h 107"/>
                  <a:gd name="T80" fmla="*/ 54 w 108"/>
                  <a:gd name="T81" fmla="*/ 107 h 107"/>
                  <a:gd name="T82" fmla="*/ 66 w 108"/>
                  <a:gd name="T83" fmla="*/ 107 h 107"/>
                  <a:gd name="T84" fmla="*/ 66 w 108"/>
                  <a:gd name="T85" fmla="*/ 107 h 107"/>
                  <a:gd name="T86" fmla="*/ 66 w 108"/>
                  <a:gd name="T87" fmla="*/ 95 h 107"/>
                  <a:gd name="T88" fmla="*/ 74 w 108"/>
                  <a:gd name="T89" fmla="*/ 91 h 107"/>
                  <a:gd name="T90" fmla="*/ 83 w 108"/>
                  <a:gd name="T91" fmla="*/ 100 h 107"/>
                  <a:gd name="T92" fmla="*/ 84 w 108"/>
                  <a:gd name="T93" fmla="*/ 100 h 107"/>
                  <a:gd name="T94" fmla="*/ 92 w 108"/>
                  <a:gd name="T95" fmla="*/ 92 h 107"/>
                  <a:gd name="T96" fmla="*/ 100 w 108"/>
                  <a:gd name="T97" fmla="*/ 83 h 107"/>
                  <a:gd name="T98" fmla="*/ 100 w 108"/>
                  <a:gd name="T99" fmla="*/ 83 h 107"/>
                  <a:gd name="T100" fmla="*/ 92 w 108"/>
                  <a:gd name="T101" fmla="*/ 74 h 107"/>
                  <a:gd name="T102" fmla="*/ 95 w 108"/>
                  <a:gd name="T103" fmla="*/ 66 h 107"/>
                  <a:gd name="T104" fmla="*/ 107 w 108"/>
                  <a:gd name="T105" fmla="*/ 66 h 107"/>
                  <a:gd name="T106" fmla="*/ 108 w 108"/>
                  <a:gd name="T107" fmla="*/ 65 h 107"/>
                  <a:gd name="T108" fmla="*/ 108 w 108"/>
                  <a:gd name="T109" fmla="*/ 54 h 107"/>
                  <a:gd name="T110" fmla="*/ 108 w 108"/>
                  <a:gd name="T111" fmla="*/ 42 h 107"/>
                  <a:gd name="T112" fmla="*/ 107 w 108"/>
                  <a:gd name="T113" fmla="*/ 41 h 107"/>
                  <a:gd name="T114" fmla="*/ 67 w 108"/>
                  <a:gd name="T115" fmla="*/ 67 h 107"/>
                  <a:gd name="T116" fmla="*/ 42 w 108"/>
                  <a:gd name="T117" fmla="*/ 67 h 107"/>
                  <a:gd name="T118" fmla="*/ 42 w 108"/>
                  <a:gd name="T119" fmla="*/ 41 h 107"/>
                  <a:gd name="T120" fmla="*/ 67 w 108"/>
                  <a:gd name="T121" fmla="*/ 41 h 107"/>
                  <a:gd name="T122" fmla="*/ 67 w 108"/>
                  <a:gd name="T123" fmla="*/ 6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 h="107">
                    <a:moveTo>
                      <a:pt x="107" y="41"/>
                    </a:moveTo>
                    <a:cubicBezTo>
                      <a:pt x="107" y="41"/>
                      <a:pt x="102" y="41"/>
                      <a:pt x="95" y="41"/>
                    </a:cubicBezTo>
                    <a:cubicBezTo>
                      <a:pt x="88" y="41"/>
                      <a:pt x="87" y="38"/>
                      <a:pt x="92" y="33"/>
                    </a:cubicBezTo>
                    <a:cubicBezTo>
                      <a:pt x="96" y="28"/>
                      <a:pt x="100" y="24"/>
                      <a:pt x="100" y="24"/>
                    </a:cubicBezTo>
                    <a:cubicBezTo>
                      <a:pt x="100" y="24"/>
                      <a:pt x="100" y="24"/>
                      <a:pt x="100" y="24"/>
                    </a:cubicBezTo>
                    <a:cubicBezTo>
                      <a:pt x="100" y="24"/>
                      <a:pt x="96" y="20"/>
                      <a:pt x="92" y="15"/>
                    </a:cubicBezTo>
                    <a:cubicBezTo>
                      <a:pt x="88" y="11"/>
                      <a:pt x="84" y="7"/>
                      <a:pt x="84" y="7"/>
                    </a:cubicBezTo>
                    <a:cubicBezTo>
                      <a:pt x="84" y="7"/>
                      <a:pt x="83" y="7"/>
                      <a:pt x="83" y="7"/>
                    </a:cubicBezTo>
                    <a:cubicBezTo>
                      <a:pt x="83" y="7"/>
                      <a:pt x="79" y="11"/>
                      <a:pt x="74" y="16"/>
                    </a:cubicBezTo>
                    <a:cubicBezTo>
                      <a:pt x="70" y="20"/>
                      <a:pt x="66" y="19"/>
                      <a:pt x="66" y="12"/>
                    </a:cubicBezTo>
                    <a:cubicBezTo>
                      <a:pt x="66" y="6"/>
                      <a:pt x="66" y="0"/>
                      <a:pt x="66" y="0"/>
                    </a:cubicBezTo>
                    <a:cubicBezTo>
                      <a:pt x="66" y="0"/>
                      <a:pt x="66" y="0"/>
                      <a:pt x="66" y="0"/>
                    </a:cubicBezTo>
                    <a:cubicBezTo>
                      <a:pt x="65" y="0"/>
                      <a:pt x="60" y="0"/>
                      <a:pt x="54" y="0"/>
                    </a:cubicBezTo>
                    <a:cubicBezTo>
                      <a:pt x="48" y="0"/>
                      <a:pt x="42" y="0"/>
                      <a:pt x="42" y="0"/>
                    </a:cubicBezTo>
                    <a:cubicBezTo>
                      <a:pt x="42" y="0"/>
                      <a:pt x="42" y="0"/>
                      <a:pt x="42" y="0"/>
                    </a:cubicBezTo>
                    <a:cubicBezTo>
                      <a:pt x="42" y="0"/>
                      <a:pt x="42" y="6"/>
                      <a:pt x="42" y="12"/>
                    </a:cubicBezTo>
                    <a:cubicBezTo>
                      <a:pt x="42" y="19"/>
                      <a:pt x="38" y="20"/>
                      <a:pt x="33" y="16"/>
                    </a:cubicBezTo>
                    <a:cubicBezTo>
                      <a:pt x="29" y="11"/>
                      <a:pt x="25" y="7"/>
                      <a:pt x="25" y="7"/>
                    </a:cubicBezTo>
                    <a:cubicBezTo>
                      <a:pt x="24" y="7"/>
                      <a:pt x="24" y="7"/>
                      <a:pt x="24" y="7"/>
                    </a:cubicBezTo>
                    <a:cubicBezTo>
                      <a:pt x="24" y="7"/>
                      <a:pt x="20" y="11"/>
                      <a:pt x="16" y="15"/>
                    </a:cubicBezTo>
                    <a:cubicBezTo>
                      <a:pt x="11" y="20"/>
                      <a:pt x="8" y="24"/>
                      <a:pt x="7" y="24"/>
                    </a:cubicBezTo>
                    <a:cubicBezTo>
                      <a:pt x="7" y="24"/>
                      <a:pt x="7" y="24"/>
                      <a:pt x="7" y="24"/>
                    </a:cubicBezTo>
                    <a:cubicBezTo>
                      <a:pt x="8" y="24"/>
                      <a:pt x="11" y="28"/>
                      <a:pt x="16" y="33"/>
                    </a:cubicBezTo>
                    <a:cubicBezTo>
                      <a:pt x="21" y="38"/>
                      <a:pt x="19" y="41"/>
                      <a:pt x="13" y="41"/>
                    </a:cubicBezTo>
                    <a:cubicBezTo>
                      <a:pt x="6" y="41"/>
                      <a:pt x="1" y="41"/>
                      <a:pt x="0" y="41"/>
                    </a:cubicBezTo>
                    <a:cubicBezTo>
                      <a:pt x="0" y="41"/>
                      <a:pt x="0" y="42"/>
                      <a:pt x="0" y="42"/>
                    </a:cubicBezTo>
                    <a:cubicBezTo>
                      <a:pt x="0" y="42"/>
                      <a:pt x="0" y="47"/>
                      <a:pt x="0" y="54"/>
                    </a:cubicBezTo>
                    <a:cubicBezTo>
                      <a:pt x="0" y="60"/>
                      <a:pt x="0" y="65"/>
                      <a:pt x="0" y="65"/>
                    </a:cubicBezTo>
                    <a:cubicBezTo>
                      <a:pt x="0" y="65"/>
                      <a:pt x="0" y="66"/>
                      <a:pt x="0" y="66"/>
                    </a:cubicBezTo>
                    <a:cubicBezTo>
                      <a:pt x="0" y="66"/>
                      <a:pt x="6" y="66"/>
                      <a:pt x="13" y="66"/>
                    </a:cubicBezTo>
                    <a:cubicBezTo>
                      <a:pt x="19" y="66"/>
                      <a:pt x="21" y="69"/>
                      <a:pt x="16" y="74"/>
                    </a:cubicBezTo>
                    <a:cubicBezTo>
                      <a:pt x="11" y="79"/>
                      <a:pt x="8" y="83"/>
                      <a:pt x="7" y="83"/>
                    </a:cubicBezTo>
                    <a:cubicBezTo>
                      <a:pt x="7" y="83"/>
                      <a:pt x="7" y="83"/>
                      <a:pt x="7" y="83"/>
                    </a:cubicBezTo>
                    <a:cubicBezTo>
                      <a:pt x="8" y="83"/>
                      <a:pt x="11" y="87"/>
                      <a:pt x="16" y="92"/>
                    </a:cubicBezTo>
                    <a:cubicBezTo>
                      <a:pt x="20" y="96"/>
                      <a:pt x="24" y="100"/>
                      <a:pt x="24" y="100"/>
                    </a:cubicBezTo>
                    <a:cubicBezTo>
                      <a:pt x="24" y="100"/>
                      <a:pt x="24" y="100"/>
                      <a:pt x="25" y="100"/>
                    </a:cubicBezTo>
                    <a:cubicBezTo>
                      <a:pt x="25" y="100"/>
                      <a:pt x="29" y="96"/>
                      <a:pt x="33" y="91"/>
                    </a:cubicBezTo>
                    <a:cubicBezTo>
                      <a:pt x="38" y="87"/>
                      <a:pt x="42" y="88"/>
                      <a:pt x="42" y="95"/>
                    </a:cubicBezTo>
                    <a:cubicBezTo>
                      <a:pt x="42" y="101"/>
                      <a:pt x="42" y="107"/>
                      <a:pt x="42" y="107"/>
                    </a:cubicBezTo>
                    <a:cubicBezTo>
                      <a:pt x="42" y="107"/>
                      <a:pt x="42" y="107"/>
                      <a:pt x="42" y="107"/>
                    </a:cubicBezTo>
                    <a:cubicBezTo>
                      <a:pt x="42" y="107"/>
                      <a:pt x="48" y="107"/>
                      <a:pt x="54" y="107"/>
                    </a:cubicBezTo>
                    <a:cubicBezTo>
                      <a:pt x="60" y="107"/>
                      <a:pt x="65" y="107"/>
                      <a:pt x="66" y="107"/>
                    </a:cubicBezTo>
                    <a:cubicBezTo>
                      <a:pt x="66" y="107"/>
                      <a:pt x="66" y="107"/>
                      <a:pt x="66" y="107"/>
                    </a:cubicBezTo>
                    <a:cubicBezTo>
                      <a:pt x="66" y="107"/>
                      <a:pt x="66" y="101"/>
                      <a:pt x="66" y="95"/>
                    </a:cubicBezTo>
                    <a:cubicBezTo>
                      <a:pt x="66" y="88"/>
                      <a:pt x="70" y="87"/>
                      <a:pt x="74" y="91"/>
                    </a:cubicBezTo>
                    <a:cubicBezTo>
                      <a:pt x="79" y="96"/>
                      <a:pt x="83" y="100"/>
                      <a:pt x="83" y="100"/>
                    </a:cubicBezTo>
                    <a:cubicBezTo>
                      <a:pt x="83" y="100"/>
                      <a:pt x="84" y="100"/>
                      <a:pt x="84" y="100"/>
                    </a:cubicBezTo>
                    <a:cubicBezTo>
                      <a:pt x="84" y="100"/>
                      <a:pt x="88" y="96"/>
                      <a:pt x="92" y="92"/>
                    </a:cubicBezTo>
                    <a:cubicBezTo>
                      <a:pt x="96" y="87"/>
                      <a:pt x="100" y="83"/>
                      <a:pt x="100" y="83"/>
                    </a:cubicBezTo>
                    <a:cubicBezTo>
                      <a:pt x="100" y="83"/>
                      <a:pt x="100" y="83"/>
                      <a:pt x="100" y="83"/>
                    </a:cubicBezTo>
                    <a:cubicBezTo>
                      <a:pt x="100" y="83"/>
                      <a:pt x="96" y="79"/>
                      <a:pt x="92" y="74"/>
                    </a:cubicBezTo>
                    <a:cubicBezTo>
                      <a:pt x="87" y="69"/>
                      <a:pt x="88" y="66"/>
                      <a:pt x="95" y="66"/>
                    </a:cubicBezTo>
                    <a:cubicBezTo>
                      <a:pt x="102" y="66"/>
                      <a:pt x="107" y="66"/>
                      <a:pt x="107" y="66"/>
                    </a:cubicBezTo>
                    <a:cubicBezTo>
                      <a:pt x="108" y="66"/>
                      <a:pt x="108" y="65"/>
                      <a:pt x="108" y="65"/>
                    </a:cubicBezTo>
                    <a:cubicBezTo>
                      <a:pt x="108" y="65"/>
                      <a:pt x="108" y="60"/>
                      <a:pt x="108" y="54"/>
                    </a:cubicBezTo>
                    <a:cubicBezTo>
                      <a:pt x="108" y="47"/>
                      <a:pt x="108" y="42"/>
                      <a:pt x="108" y="42"/>
                    </a:cubicBezTo>
                    <a:cubicBezTo>
                      <a:pt x="108" y="42"/>
                      <a:pt x="108" y="41"/>
                      <a:pt x="107" y="41"/>
                    </a:cubicBezTo>
                    <a:close/>
                    <a:moveTo>
                      <a:pt x="67" y="67"/>
                    </a:moveTo>
                    <a:cubicBezTo>
                      <a:pt x="60" y="74"/>
                      <a:pt x="49" y="74"/>
                      <a:pt x="42" y="67"/>
                    </a:cubicBezTo>
                    <a:cubicBezTo>
                      <a:pt x="35" y="60"/>
                      <a:pt x="35" y="48"/>
                      <a:pt x="42" y="41"/>
                    </a:cubicBezTo>
                    <a:cubicBezTo>
                      <a:pt x="49" y="34"/>
                      <a:pt x="60" y="34"/>
                      <a:pt x="67" y="41"/>
                    </a:cubicBezTo>
                    <a:cubicBezTo>
                      <a:pt x="75" y="48"/>
                      <a:pt x="75" y="60"/>
                      <a:pt x="67"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grpSp>
        <p:sp>
          <p:nvSpPr>
            <p:cNvPr id="23569" name="文本框 29"/>
            <p:cNvSpPr txBox="1"/>
            <p:nvPr/>
          </p:nvSpPr>
          <p:spPr>
            <a:xfrm>
              <a:off x="1678655" y="4660992"/>
              <a:ext cx="1491113" cy="492443"/>
            </a:xfrm>
            <a:prstGeom prst="rect">
              <a:avLst/>
            </a:prstGeom>
            <a:noFill/>
            <a:ln w="9525">
              <a:noFill/>
            </a:ln>
          </p:spPr>
          <p:txBody>
            <a:bodyPr>
              <a:spAutoFit/>
            </a:bodyPr>
            <a:lstStyle/>
            <a:p>
              <a:pPr lvl="0" eaLnBrk="1" hangingPunct="1"/>
              <a:r>
                <a:rPr lang="zh-CN" altLang="en-US" dirty="0">
                  <a:solidFill>
                    <a:srgbClr val="FFFFFF"/>
                  </a:solidFill>
                  <a:latin typeface="微软雅黑" panose="020B0503020204020204" pitchFamily="34" charset="-122"/>
                  <a:ea typeface="微软雅黑" panose="020B0503020204020204" pitchFamily="34" charset="-122"/>
                </a:rPr>
                <a:t>添加标题</a:t>
              </a:r>
            </a:p>
          </p:txBody>
        </p:sp>
      </p:grpSp>
      <p:grpSp>
        <p:nvGrpSpPr>
          <p:cNvPr id="23561" name="组合 32"/>
          <p:cNvGrpSpPr/>
          <p:nvPr/>
        </p:nvGrpSpPr>
        <p:grpSpPr>
          <a:xfrm>
            <a:off x="2674938" y="3624263"/>
            <a:ext cx="1689100" cy="1470025"/>
            <a:chOff x="3636003" y="3400178"/>
            <a:chExt cx="2252736" cy="1958901"/>
          </a:xfrm>
        </p:grpSpPr>
        <p:sp>
          <p:nvSpPr>
            <p:cNvPr id="34" name="矩形 33"/>
            <p:cNvSpPr/>
            <p:nvPr/>
          </p:nvSpPr>
          <p:spPr>
            <a:xfrm>
              <a:off x="3636003" y="3400178"/>
              <a:ext cx="2252736" cy="1958901"/>
            </a:xfrm>
            <a:prstGeom prst="rect">
              <a:avLst/>
            </a:prstGeom>
            <a:solidFill>
              <a:srgbClr val="29C3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grpSp>
          <p:nvGrpSpPr>
            <p:cNvPr id="35" name="组合 34"/>
            <p:cNvGrpSpPr/>
            <p:nvPr/>
          </p:nvGrpSpPr>
          <p:grpSpPr>
            <a:xfrm>
              <a:off x="4524451" y="3795344"/>
              <a:ext cx="467886" cy="754464"/>
              <a:chOff x="6967538" y="6365875"/>
              <a:chExt cx="127000" cy="204787"/>
            </a:xfrm>
            <a:solidFill>
              <a:schemeClr val="bg1"/>
            </a:solidFill>
          </p:grpSpPr>
          <p:sp>
            <p:nvSpPr>
              <p:cNvPr id="37" name="Freeform 626"/>
              <p:cNvSpPr/>
              <p:nvPr/>
            </p:nvSpPr>
            <p:spPr bwMode="auto">
              <a:xfrm>
                <a:off x="6967538" y="6423025"/>
                <a:ext cx="127000" cy="147637"/>
              </a:xfrm>
              <a:custGeom>
                <a:avLst/>
                <a:gdLst>
                  <a:gd name="T0" fmla="*/ 180 w 180"/>
                  <a:gd name="T1" fmla="*/ 68 h 209"/>
                  <a:gd name="T2" fmla="*/ 180 w 180"/>
                  <a:gd name="T3" fmla="*/ 15 h 209"/>
                  <a:gd name="T4" fmla="*/ 156 w 180"/>
                  <a:gd name="T5" fmla="*/ 15 h 209"/>
                  <a:gd name="T6" fmla="*/ 156 w 180"/>
                  <a:gd name="T7" fmla="*/ 68 h 209"/>
                  <a:gd name="T8" fmla="*/ 92 w 180"/>
                  <a:gd name="T9" fmla="*/ 132 h 209"/>
                  <a:gd name="T10" fmla="*/ 91 w 180"/>
                  <a:gd name="T11" fmla="*/ 132 h 209"/>
                  <a:gd name="T12" fmla="*/ 90 w 180"/>
                  <a:gd name="T13" fmla="*/ 132 h 209"/>
                  <a:gd name="T14" fmla="*/ 90 w 180"/>
                  <a:gd name="T15" fmla="*/ 132 h 209"/>
                  <a:gd name="T16" fmla="*/ 89 w 180"/>
                  <a:gd name="T17" fmla="*/ 132 h 209"/>
                  <a:gd name="T18" fmla="*/ 24 w 180"/>
                  <a:gd name="T19" fmla="*/ 68 h 209"/>
                  <a:gd name="T20" fmla="*/ 24 w 180"/>
                  <a:gd name="T21" fmla="*/ 15 h 209"/>
                  <a:gd name="T22" fmla="*/ 0 w 180"/>
                  <a:gd name="T23" fmla="*/ 15 h 209"/>
                  <a:gd name="T24" fmla="*/ 0 w 180"/>
                  <a:gd name="T25" fmla="*/ 68 h 209"/>
                  <a:gd name="T26" fmla="*/ 76 w 180"/>
                  <a:gd name="T27" fmla="*/ 156 h 209"/>
                  <a:gd name="T28" fmla="*/ 76 w 180"/>
                  <a:gd name="T29" fmla="*/ 194 h 209"/>
                  <a:gd name="T30" fmla="*/ 22 w 180"/>
                  <a:gd name="T31" fmla="*/ 209 h 209"/>
                  <a:gd name="T32" fmla="*/ 159 w 180"/>
                  <a:gd name="T33" fmla="*/ 209 h 209"/>
                  <a:gd name="T34" fmla="*/ 104 w 180"/>
                  <a:gd name="T35" fmla="*/ 193 h 209"/>
                  <a:gd name="T36" fmla="*/ 104 w 180"/>
                  <a:gd name="T37" fmla="*/ 156 h 209"/>
                  <a:gd name="T38" fmla="*/ 180 w 180"/>
                  <a:gd name="T39" fmla="*/ 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38" name="Freeform 627"/>
              <p:cNvSpPr/>
              <p:nvPr/>
            </p:nvSpPr>
            <p:spPr bwMode="auto">
              <a:xfrm>
                <a:off x="7000875" y="6365875"/>
                <a:ext cx="61912" cy="134937"/>
              </a:xfrm>
              <a:custGeom>
                <a:avLst/>
                <a:gdLst>
                  <a:gd name="T0" fmla="*/ 43 w 87"/>
                  <a:gd name="T1" fmla="*/ 190 h 190"/>
                  <a:gd name="T2" fmla="*/ 43 w 87"/>
                  <a:gd name="T3" fmla="*/ 190 h 190"/>
                  <a:gd name="T4" fmla="*/ 44 w 87"/>
                  <a:gd name="T5" fmla="*/ 190 h 190"/>
                  <a:gd name="T6" fmla="*/ 87 w 87"/>
                  <a:gd name="T7" fmla="*/ 147 h 190"/>
                  <a:gd name="T8" fmla="*/ 87 w 87"/>
                  <a:gd name="T9" fmla="*/ 43 h 190"/>
                  <a:gd name="T10" fmla="*/ 44 w 87"/>
                  <a:gd name="T11" fmla="*/ 0 h 190"/>
                  <a:gd name="T12" fmla="*/ 43 w 87"/>
                  <a:gd name="T13" fmla="*/ 0 h 190"/>
                  <a:gd name="T14" fmla="*/ 43 w 87"/>
                  <a:gd name="T15" fmla="*/ 0 h 190"/>
                  <a:gd name="T16" fmla="*/ 0 w 87"/>
                  <a:gd name="T17" fmla="*/ 43 h 190"/>
                  <a:gd name="T18" fmla="*/ 0 w 87"/>
                  <a:gd name="T19" fmla="*/ 147 h 190"/>
                  <a:gd name="T20" fmla="*/ 43 w 87"/>
                  <a:gd name="T2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grpSp>
        <p:sp>
          <p:nvSpPr>
            <p:cNvPr id="23566" name="文本框 35"/>
            <p:cNvSpPr txBox="1"/>
            <p:nvPr/>
          </p:nvSpPr>
          <p:spPr>
            <a:xfrm>
              <a:off x="4028390" y="4641154"/>
              <a:ext cx="1491113" cy="492443"/>
            </a:xfrm>
            <a:prstGeom prst="rect">
              <a:avLst/>
            </a:prstGeom>
            <a:noFill/>
            <a:ln w="9525">
              <a:noFill/>
            </a:ln>
          </p:spPr>
          <p:txBody>
            <a:bodyPr>
              <a:spAutoFit/>
            </a:bodyPr>
            <a:lstStyle/>
            <a:p>
              <a:pPr lvl="0" eaLnBrk="1" hangingPunct="1"/>
              <a:r>
                <a:rPr lang="zh-CN" altLang="en-US" dirty="0">
                  <a:solidFill>
                    <a:srgbClr val="FFFFFF"/>
                  </a:solidFill>
                  <a:latin typeface="微软雅黑" panose="020B0503020204020204" pitchFamily="34" charset="-122"/>
                  <a:ea typeface="微软雅黑" panose="020B0503020204020204" pitchFamily="34" charset="-122"/>
                </a:rPr>
                <a:t>添加标题</a:t>
              </a:r>
            </a:p>
          </p:txBody>
        </p:sp>
      </p:grpSp>
      <p:pic>
        <p:nvPicPr>
          <p:cNvPr id="23562" name="图片 38"/>
          <p:cNvPicPr>
            <a:picLocks noChangeAspect="1"/>
          </p:cNvPicPr>
          <p:nvPr/>
        </p:nvPicPr>
        <p:blipFill>
          <a:blip r:embed="rId4"/>
          <a:srcRect l="10275" t="24805" b="34743"/>
          <a:stretch>
            <a:fillRect/>
          </a:stretch>
        </p:blipFill>
        <p:spPr>
          <a:xfrm>
            <a:off x="4452938" y="2081213"/>
            <a:ext cx="3765550" cy="1455737"/>
          </a:xfrm>
          <a:prstGeom prst="rect">
            <a:avLst/>
          </a:prstGeom>
          <a:noFill/>
          <a:ln w="9525">
            <a:noFill/>
          </a:ln>
        </p:spPr>
      </p:pic>
      <p:pic>
        <p:nvPicPr>
          <p:cNvPr id="23563" name="图片 39"/>
          <p:cNvPicPr>
            <a:picLocks noChangeAspect="1"/>
          </p:cNvPicPr>
          <p:nvPr/>
        </p:nvPicPr>
        <p:blipFill>
          <a:blip r:embed="rId5"/>
          <a:srcRect t="9959" b="31493"/>
          <a:stretch>
            <a:fillRect/>
          </a:stretch>
        </p:blipFill>
        <p:spPr>
          <a:xfrm>
            <a:off x="4451350" y="3622675"/>
            <a:ext cx="3767138" cy="1471613"/>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450850"/>
            <a:ext cx="171450" cy="439738"/>
          </a:xfrm>
          <a:prstGeom prst="rect">
            <a:avLst/>
          </a:prstGeom>
          <a:solidFill>
            <a:srgbClr val="29C3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6" name="矩形 25"/>
          <p:cNvSpPr/>
          <p:nvPr/>
        </p:nvSpPr>
        <p:spPr>
          <a:xfrm>
            <a:off x="207963" y="450850"/>
            <a:ext cx="44450" cy="439738"/>
          </a:xfrm>
          <a:prstGeom prst="rect">
            <a:avLst/>
          </a:prstGeom>
          <a:solidFill>
            <a:srgbClr val="29C3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4580" name="文本框 26"/>
          <p:cNvSpPr txBox="1"/>
          <p:nvPr/>
        </p:nvSpPr>
        <p:spPr>
          <a:xfrm>
            <a:off x="252413" y="461963"/>
            <a:ext cx="1709737" cy="368300"/>
          </a:xfrm>
          <a:prstGeom prst="rect">
            <a:avLst/>
          </a:prstGeom>
          <a:noFill/>
          <a:ln w="9525">
            <a:noFill/>
          </a:ln>
        </p:spPr>
        <p:txBody>
          <a:bodyPr>
            <a:spAutoFit/>
          </a:bodyPr>
          <a:lstStyle/>
          <a:p>
            <a:pPr lvl="0" eaLnBrk="1" hangingPunct="1"/>
            <a:r>
              <a:rPr lang="zh-CN" altLang="en-US" b="1" dirty="0">
                <a:solidFill>
                  <a:schemeClr val="bg1"/>
                </a:solidFill>
                <a:latin typeface="微软雅黑" panose="020B0503020204020204" pitchFamily="34" charset="-122"/>
                <a:ea typeface="微软雅黑" panose="020B0503020204020204" pitchFamily="34" charset="-122"/>
              </a:rPr>
              <a:t>单击添加标题</a:t>
            </a:r>
          </a:p>
        </p:txBody>
      </p:sp>
      <p:sp>
        <p:nvSpPr>
          <p:cNvPr id="24581" name="文本框 106"/>
          <p:cNvSpPr txBox="1"/>
          <p:nvPr/>
        </p:nvSpPr>
        <p:spPr>
          <a:xfrm>
            <a:off x="2449513" y="3376613"/>
            <a:ext cx="1414462" cy="769937"/>
          </a:xfrm>
          <a:prstGeom prst="rect">
            <a:avLst/>
          </a:prstGeom>
          <a:noFill/>
          <a:ln w="9525">
            <a:noFill/>
          </a:ln>
        </p:spPr>
        <p:txBody>
          <a:bodyPr>
            <a:spAutoFit/>
          </a:bodyPr>
          <a:lstStyle/>
          <a:p>
            <a:pPr lvl="0" eaLnBrk="1" hangingPunct="1"/>
            <a:r>
              <a:rPr lang="zh-CN" altLang="en-US" sz="4400" b="1" dirty="0">
                <a:solidFill>
                  <a:schemeClr val="bg1"/>
                </a:solidFill>
                <a:latin typeface="微软雅黑" panose="020B0503020204020204" pitchFamily="34" charset="-122"/>
                <a:ea typeface="微软雅黑" panose="020B0503020204020204" pitchFamily="34" charset="-122"/>
              </a:rPr>
              <a:t>核心</a:t>
            </a:r>
          </a:p>
        </p:txBody>
      </p:sp>
      <p:sp>
        <p:nvSpPr>
          <p:cNvPr id="87" name="Freeform 6"/>
          <p:cNvSpPr/>
          <p:nvPr/>
        </p:nvSpPr>
        <p:spPr bwMode="auto">
          <a:xfrm>
            <a:off x="2335213" y="1489075"/>
            <a:ext cx="1477963" cy="1403350"/>
          </a:xfrm>
          <a:custGeom>
            <a:avLst/>
            <a:gdLst>
              <a:gd name="T0" fmla="*/ 112 w 600"/>
              <a:gd name="T1" fmla="*/ 559 h 570"/>
              <a:gd name="T2" fmla="*/ 117 w 600"/>
              <a:gd name="T3" fmla="*/ 400 h 570"/>
              <a:gd name="T4" fmla="*/ 15 w 600"/>
              <a:gd name="T5" fmla="*/ 254 h 570"/>
              <a:gd name="T6" fmla="*/ 0 w 600"/>
              <a:gd name="T7" fmla="*/ 235 h 570"/>
              <a:gd name="T8" fmla="*/ 6 w 600"/>
              <a:gd name="T9" fmla="*/ 214 h 570"/>
              <a:gd name="T10" fmla="*/ 8 w 600"/>
              <a:gd name="T11" fmla="*/ 209 h 570"/>
              <a:gd name="T12" fmla="*/ 10 w 600"/>
              <a:gd name="T13" fmla="*/ 205 h 570"/>
              <a:gd name="T14" fmla="*/ 14 w 600"/>
              <a:gd name="T15" fmla="*/ 201 h 570"/>
              <a:gd name="T16" fmla="*/ 18 w 600"/>
              <a:gd name="T17" fmla="*/ 197 h 570"/>
              <a:gd name="T18" fmla="*/ 22 w 600"/>
              <a:gd name="T19" fmla="*/ 194 h 570"/>
              <a:gd name="T20" fmla="*/ 27 w 600"/>
              <a:gd name="T21" fmla="*/ 192 h 570"/>
              <a:gd name="T22" fmla="*/ 34 w 600"/>
              <a:gd name="T23" fmla="*/ 189 h 570"/>
              <a:gd name="T24" fmla="*/ 202 w 600"/>
              <a:gd name="T25" fmla="*/ 132 h 570"/>
              <a:gd name="T26" fmla="*/ 302 w 600"/>
              <a:gd name="T27" fmla="*/ 0 h 570"/>
              <a:gd name="T28" fmla="*/ 402 w 600"/>
              <a:gd name="T29" fmla="*/ 132 h 570"/>
              <a:gd name="T30" fmla="*/ 570 w 600"/>
              <a:gd name="T31" fmla="*/ 189 h 570"/>
              <a:gd name="T32" fmla="*/ 576 w 600"/>
              <a:gd name="T33" fmla="*/ 191 h 570"/>
              <a:gd name="T34" fmla="*/ 580 w 600"/>
              <a:gd name="T35" fmla="*/ 193 h 570"/>
              <a:gd name="T36" fmla="*/ 584 w 600"/>
              <a:gd name="T37" fmla="*/ 196 h 570"/>
              <a:gd name="T38" fmla="*/ 589 w 600"/>
              <a:gd name="T39" fmla="*/ 200 h 570"/>
              <a:gd name="T40" fmla="*/ 592 w 600"/>
              <a:gd name="T41" fmla="*/ 203 h 570"/>
              <a:gd name="T42" fmla="*/ 595 w 600"/>
              <a:gd name="T43" fmla="*/ 207 h 570"/>
              <a:gd name="T44" fmla="*/ 597 w 600"/>
              <a:gd name="T45" fmla="*/ 212 h 570"/>
              <a:gd name="T46" fmla="*/ 599 w 600"/>
              <a:gd name="T47" fmla="*/ 218 h 570"/>
              <a:gd name="T48" fmla="*/ 600 w 600"/>
              <a:gd name="T49" fmla="*/ 223 h 570"/>
              <a:gd name="T50" fmla="*/ 600 w 600"/>
              <a:gd name="T51" fmla="*/ 227 h 570"/>
              <a:gd name="T52" fmla="*/ 599 w 600"/>
              <a:gd name="T53" fmla="*/ 233 h 570"/>
              <a:gd name="T54" fmla="*/ 598 w 600"/>
              <a:gd name="T55" fmla="*/ 238 h 570"/>
              <a:gd name="T56" fmla="*/ 594 w 600"/>
              <a:gd name="T57" fmla="*/ 248 h 570"/>
              <a:gd name="T58" fmla="*/ 589 w 600"/>
              <a:gd name="T59" fmla="*/ 254 h 570"/>
              <a:gd name="T60" fmla="*/ 487 w 600"/>
              <a:gd name="T61" fmla="*/ 400 h 570"/>
              <a:gd name="T62" fmla="*/ 491 w 600"/>
              <a:gd name="T63" fmla="*/ 559 h 570"/>
              <a:gd name="T64" fmla="*/ 465 w 600"/>
              <a:gd name="T65" fmla="*/ 570 h 570"/>
              <a:gd name="T66" fmla="*/ 387 w 600"/>
              <a:gd name="T67" fmla="*/ 539 h 570"/>
              <a:gd name="T68" fmla="*/ 302 w 600"/>
              <a:gd name="T69" fmla="*/ 509 h 570"/>
              <a:gd name="T70" fmla="*/ 217 w 600"/>
              <a:gd name="T71" fmla="*/ 539 h 570"/>
              <a:gd name="T72" fmla="*/ 139 w 600"/>
              <a:gd name="T73" fmla="*/ 57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0" h="570">
                <a:moveTo>
                  <a:pt x="139" y="570"/>
                </a:moveTo>
                <a:cubicBezTo>
                  <a:pt x="128" y="570"/>
                  <a:pt x="119" y="566"/>
                  <a:pt x="112" y="559"/>
                </a:cubicBezTo>
                <a:cubicBezTo>
                  <a:pt x="107" y="553"/>
                  <a:pt x="102" y="543"/>
                  <a:pt x="103" y="528"/>
                </a:cubicBezTo>
                <a:cubicBezTo>
                  <a:pt x="107" y="485"/>
                  <a:pt x="111" y="442"/>
                  <a:pt x="117" y="400"/>
                </a:cubicBezTo>
                <a:cubicBezTo>
                  <a:pt x="118" y="386"/>
                  <a:pt x="111" y="363"/>
                  <a:pt x="101" y="352"/>
                </a:cubicBezTo>
                <a:cubicBezTo>
                  <a:pt x="72" y="322"/>
                  <a:pt x="44" y="289"/>
                  <a:pt x="15" y="254"/>
                </a:cubicBezTo>
                <a:cubicBezTo>
                  <a:pt x="11" y="248"/>
                  <a:pt x="8" y="242"/>
                  <a:pt x="6" y="237"/>
                </a:cubicBezTo>
                <a:cubicBezTo>
                  <a:pt x="0" y="235"/>
                  <a:pt x="0" y="235"/>
                  <a:pt x="0" y="235"/>
                </a:cubicBezTo>
                <a:cubicBezTo>
                  <a:pt x="5" y="216"/>
                  <a:pt x="5" y="216"/>
                  <a:pt x="5" y="216"/>
                </a:cubicBezTo>
                <a:cubicBezTo>
                  <a:pt x="5" y="215"/>
                  <a:pt x="6" y="215"/>
                  <a:pt x="6" y="214"/>
                </a:cubicBezTo>
                <a:cubicBezTo>
                  <a:pt x="6" y="213"/>
                  <a:pt x="6" y="212"/>
                  <a:pt x="7" y="211"/>
                </a:cubicBezTo>
                <a:cubicBezTo>
                  <a:pt x="7" y="211"/>
                  <a:pt x="7" y="210"/>
                  <a:pt x="8" y="209"/>
                </a:cubicBezTo>
                <a:cubicBezTo>
                  <a:pt x="8" y="208"/>
                  <a:pt x="9" y="207"/>
                  <a:pt x="9" y="207"/>
                </a:cubicBezTo>
                <a:cubicBezTo>
                  <a:pt x="10" y="206"/>
                  <a:pt x="10" y="205"/>
                  <a:pt x="10" y="205"/>
                </a:cubicBezTo>
                <a:cubicBezTo>
                  <a:pt x="11" y="204"/>
                  <a:pt x="12" y="203"/>
                  <a:pt x="12" y="202"/>
                </a:cubicBezTo>
                <a:cubicBezTo>
                  <a:pt x="13" y="202"/>
                  <a:pt x="13" y="201"/>
                  <a:pt x="14" y="201"/>
                </a:cubicBezTo>
                <a:cubicBezTo>
                  <a:pt x="15" y="200"/>
                  <a:pt x="15" y="199"/>
                  <a:pt x="16" y="199"/>
                </a:cubicBezTo>
                <a:cubicBezTo>
                  <a:pt x="17" y="198"/>
                  <a:pt x="17" y="198"/>
                  <a:pt x="18" y="197"/>
                </a:cubicBezTo>
                <a:cubicBezTo>
                  <a:pt x="19" y="197"/>
                  <a:pt x="19" y="196"/>
                  <a:pt x="20" y="195"/>
                </a:cubicBezTo>
                <a:cubicBezTo>
                  <a:pt x="21" y="195"/>
                  <a:pt x="21" y="195"/>
                  <a:pt x="22" y="194"/>
                </a:cubicBezTo>
                <a:cubicBezTo>
                  <a:pt x="23" y="194"/>
                  <a:pt x="24" y="193"/>
                  <a:pt x="25" y="193"/>
                </a:cubicBezTo>
                <a:cubicBezTo>
                  <a:pt x="25" y="193"/>
                  <a:pt x="26" y="192"/>
                  <a:pt x="27" y="192"/>
                </a:cubicBezTo>
                <a:cubicBezTo>
                  <a:pt x="28" y="191"/>
                  <a:pt x="28" y="191"/>
                  <a:pt x="29" y="191"/>
                </a:cubicBezTo>
                <a:cubicBezTo>
                  <a:pt x="31" y="190"/>
                  <a:pt x="32" y="190"/>
                  <a:pt x="34" y="189"/>
                </a:cubicBezTo>
                <a:cubicBezTo>
                  <a:pt x="69" y="180"/>
                  <a:pt x="112" y="171"/>
                  <a:pt x="161" y="163"/>
                </a:cubicBezTo>
                <a:cubicBezTo>
                  <a:pt x="175" y="160"/>
                  <a:pt x="195" y="145"/>
                  <a:pt x="202" y="132"/>
                </a:cubicBezTo>
                <a:cubicBezTo>
                  <a:pt x="225" y="90"/>
                  <a:pt x="248" y="51"/>
                  <a:pt x="268" y="19"/>
                </a:cubicBezTo>
                <a:cubicBezTo>
                  <a:pt x="277" y="7"/>
                  <a:pt x="289" y="0"/>
                  <a:pt x="302" y="0"/>
                </a:cubicBezTo>
                <a:cubicBezTo>
                  <a:pt x="315" y="0"/>
                  <a:pt x="327" y="7"/>
                  <a:pt x="335" y="19"/>
                </a:cubicBezTo>
                <a:cubicBezTo>
                  <a:pt x="356" y="51"/>
                  <a:pt x="379" y="90"/>
                  <a:pt x="402" y="132"/>
                </a:cubicBezTo>
                <a:cubicBezTo>
                  <a:pt x="409" y="145"/>
                  <a:pt x="429" y="160"/>
                  <a:pt x="443" y="163"/>
                </a:cubicBezTo>
                <a:cubicBezTo>
                  <a:pt x="492" y="171"/>
                  <a:pt x="535" y="180"/>
                  <a:pt x="570" y="189"/>
                </a:cubicBezTo>
                <a:cubicBezTo>
                  <a:pt x="571" y="190"/>
                  <a:pt x="573" y="190"/>
                  <a:pt x="574" y="191"/>
                </a:cubicBezTo>
                <a:cubicBezTo>
                  <a:pt x="575" y="191"/>
                  <a:pt x="575" y="191"/>
                  <a:pt x="576" y="191"/>
                </a:cubicBezTo>
                <a:cubicBezTo>
                  <a:pt x="577" y="192"/>
                  <a:pt x="578" y="192"/>
                  <a:pt x="579" y="193"/>
                </a:cubicBezTo>
                <a:cubicBezTo>
                  <a:pt x="579" y="193"/>
                  <a:pt x="580" y="193"/>
                  <a:pt x="580" y="193"/>
                </a:cubicBezTo>
                <a:cubicBezTo>
                  <a:pt x="581" y="194"/>
                  <a:pt x="582" y="194"/>
                  <a:pt x="583" y="195"/>
                </a:cubicBezTo>
                <a:cubicBezTo>
                  <a:pt x="583" y="195"/>
                  <a:pt x="584" y="195"/>
                  <a:pt x="584" y="196"/>
                </a:cubicBezTo>
                <a:cubicBezTo>
                  <a:pt x="585" y="197"/>
                  <a:pt x="587" y="198"/>
                  <a:pt x="588" y="199"/>
                </a:cubicBezTo>
                <a:cubicBezTo>
                  <a:pt x="588" y="199"/>
                  <a:pt x="588" y="199"/>
                  <a:pt x="589" y="200"/>
                </a:cubicBezTo>
                <a:cubicBezTo>
                  <a:pt x="590" y="200"/>
                  <a:pt x="590" y="201"/>
                  <a:pt x="591" y="202"/>
                </a:cubicBezTo>
                <a:cubicBezTo>
                  <a:pt x="592" y="202"/>
                  <a:pt x="592" y="203"/>
                  <a:pt x="592" y="203"/>
                </a:cubicBezTo>
                <a:cubicBezTo>
                  <a:pt x="593" y="204"/>
                  <a:pt x="594" y="205"/>
                  <a:pt x="594" y="206"/>
                </a:cubicBezTo>
                <a:cubicBezTo>
                  <a:pt x="594" y="206"/>
                  <a:pt x="595" y="207"/>
                  <a:pt x="595" y="207"/>
                </a:cubicBezTo>
                <a:cubicBezTo>
                  <a:pt x="596" y="208"/>
                  <a:pt x="596" y="209"/>
                  <a:pt x="597" y="210"/>
                </a:cubicBezTo>
                <a:cubicBezTo>
                  <a:pt x="597" y="211"/>
                  <a:pt x="597" y="211"/>
                  <a:pt x="597" y="212"/>
                </a:cubicBezTo>
                <a:cubicBezTo>
                  <a:pt x="598" y="213"/>
                  <a:pt x="598" y="215"/>
                  <a:pt x="599" y="216"/>
                </a:cubicBezTo>
                <a:cubicBezTo>
                  <a:pt x="599" y="217"/>
                  <a:pt x="599" y="217"/>
                  <a:pt x="599" y="218"/>
                </a:cubicBezTo>
                <a:cubicBezTo>
                  <a:pt x="599" y="219"/>
                  <a:pt x="599" y="220"/>
                  <a:pt x="600" y="221"/>
                </a:cubicBezTo>
                <a:cubicBezTo>
                  <a:pt x="600" y="222"/>
                  <a:pt x="600" y="222"/>
                  <a:pt x="600" y="223"/>
                </a:cubicBezTo>
                <a:cubicBezTo>
                  <a:pt x="600" y="224"/>
                  <a:pt x="600" y="225"/>
                  <a:pt x="600" y="226"/>
                </a:cubicBezTo>
                <a:cubicBezTo>
                  <a:pt x="600" y="226"/>
                  <a:pt x="600" y="227"/>
                  <a:pt x="600" y="227"/>
                </a:cubicBezTo>
                <a:cubicBezTo>
                  <a:pt x="600" y="229"/>
                  <a:pt x="599" y="230"/>
                  <a:pt x="599" y="232"/>
                </a:cubicBezTo>
                <a:cubicBezTo>
                  <a:pt x="599" y="232"/>
                  <a:pt x="599" y="232"/>
                  <a:pt x="599" y="233"/>
                </a:cubicBezTo>
                <a:cubicBezTo>
                  <a:pt x="599" y="234"/>
                  <a:pt x="599" y="235"/>
                  <a:pt x="598" y="236"/>
                </a:cubicBezTo>
                <a:cubicBezTo>
                  <a:pt x="598" y="237"/>
                  <a:pt x="598" y="237"/>
                  <a:pt x="598" y="238"/>
                </a:cubicBezTo>
                <a:cubicBezTo>
                  <a:pt x="598" y="238"/>
                  <a:pt x="597" y="239"/>
                  <a:pt x="597" y="239"/>
                </a:cubicBezTo>
                <a:cubicBezTo>
                  <a:pt x="594" y="248"/>
                  <a:pt x="594" y="248"/>
                  <a:pt x="594" y="248"/>
                </a:cubicBezTo>
                <a:cubicBezTo>
                  <a:pt x="593" y="248"/>
                  <a:pt x="593" y="248"/>
                  <a:pt x="593" y="248"/>
                </a:cubicBezTo>
                <a:cubicBezTo>
                  <a:pt x="591" y="250"/>
                  <a:pt x="590" y="252"/>
                  <a:pt x="589" y="254"/>
                </a:cubicBezTo>
                <a:cubicBezTo>
                  <a:pt x="560" y="289"/>
                  <a:pt x="532" y="322"/>
                  <a:pt x="503" y="352"/>
                </a:cubicBezTo>
                <a:cubicBezTo>
                  <a:pt x="493" y="363"/>
                  <a:pt x="485" y="386"/>
                  <a:pt x="487" y="400"/>
                </a:cubicBezTo>
                <a:cubicBezTo>
                  <a:pt x="492" y="442"/>
                  <a:pt x="497" y="485"/>
                  <a:pt x="501" y="528"/>
                </a:cubicBezTo>
                <a:cubicBezTo>
                  <a:pt x="502" y="543"/>
                  <a:pt x="496" y="553"/>
                  <a:pt x="491" y="559"/>
                </a:cubicBezTo>
                <a:cubicBezTo>
                  <a:pt x="485" y="566"/>
                  <a:pt x="475" y="570"/>
                  <a:pt x="465" y="570"/>
                </a:cubicBezTo>
                <a:cubicBezTo>
                  <a:pt x="465" y="570"/>
                  <a:pt x="465" y="570"/>
                  <a:pt x="465" y="570"/>
                </a:cubicBezTo>
                <a:cubicBezTo>
                  <a:pt x="458" y="570"/>
                  <a:pt x="451" y="568"/>
                  <a:pt x="444" y="565"/>
                </a:cubicBezTo>
                <a:cubicBezTo>
                  <a:pt x="425" y="556"/>
                  <a:pt x="406" y="548"/>
                  <a:pt x="387" y="539"/>
                </a:cubicBezTo>
                <a:cubicBezTo>
                  <a:pt x="367" y="531"/>
                  <a:pt x="347" y="522"/>
                  <a:pt x="327" y="513"/>
                </a:cubicBezTo>
                <a:cubicBezTo>
                  <a:pt x="321" y="510"/>
                  <a:pt x="312" y="509"/>
                  <a:pt x="302" y="509"/>
                </a:cubicBezTo>
                <a:cubicBezTo>
                  <a:pt x="292" y="509"/>
                  <a:pt x="283" y="510"/>
                  <a:pt x="277" y="513"/>
                </a:cubicBezTo>
                <a:cubicBezTo>
                  <a:pt x="256" y="522"/>
                  <a:pt x="236" y="531"/>
                  <a:pt x="217" y="539"/>
                </a:cubicBezTo>
                <a:cubicBezTo>
                  <a:pt x="197" y="548"/>
                  <a:pt x="179" y="556"/>
                  <a:pt x="160" y="565"/>
                </a:cubicBezTo>
                <a:cubicBezTo>
                  <a:pt x="153" y="568"/>
                  <a:pt x="146" y="570"/>
                  <a:pt x="139" y="570"/>
                </a:cubicBezTo>
                <a:close/>
              </a:path>
            </a:pathLst>
          </a:custGeom>
          <a:solidFill>
            <a:srgbClr val="FFFFFF"/>
          </a:solidFill>
          <a:ln>
            <a:noFill/>
          </a:ln>
          <a:effectLst>
            <a:outerShdw blurRad="215900" dist="76200" dir="2700000" sx="101000" sy="101000" algn="tl" rotWithShape="0">
              <a:prstClr val="black">
                <a:alpha val="27000"/>
              </a:prstClr>
            </a:outerShdw>
          </a:effectLst>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88" name="Freeform 7"/>
          <p:cNvSpPr/>
          <p:nvPr/>
        </p:nvSpPr>
        <p:spPr bwMode="auto">
          <a:xfrm>
            <a:off x="2387600" y="1530350"/>
            <a:ext cx="1382713" cy="1320800"/>
          </a:xfrm>
          <a:custGeom>
            <a:avLst/>
            <a:gdLst>
              <a:gd name="T0" fmla="*/ 265 w 562"/>
              <a:gd name="T1" fmla="*/ 14 h 536"/>
              <a:gd name="T2" fmla="*/ 297 w 562"/>
              <a:gd name="T3" fmla="*/ 14 h 536"/>
              <a:gd name="T4" fmla="*/ 363 w 562"/>
              <a:gd name="T5" fmla="*/ 125 h 536"/>
              <a:gd name="T6" fmla="*/ 419 w 562"/>
              <a:gd name="T7" fmla="*/ 166 h 536"/>
              <a:gd name="T8" fmla="*/ 544 w 562"/>
              <a:gd name="T9" fmla="*/ 193 h 536"/>
              <a:gd name="T10" fmla="*/ 552 w 562"/>
              <a:gd name="T11" fmla="*/ 224 h 536"/>
              <a:gd name="T12" fmla="*/ 467 w 562"/>
              <a:gd name="T13" fmla="*/ 321 h 536"/>
              <a:gd name="T14" fmla="*/ 445 w 562"/>
              <a:gd name="T15" fmla="*/ 386 h 536"/>
              <a:gd name="T16" fmla="*/ 459 w 562"/>
              <a:gd name="T17" fmla="*/ 513 h 536"/>
              <a:gd name="T18" fmla="*/ 432 w 562"/>
              <a:gd name="T19" fmla="*/ 529 h 536"/>
              <a:gd name="T20" fmla="*/ 314 w 562"/>
              <a:gd name="T21" fmla="*/ 477 h 536"/>
              <a:gd name="T22" fmla="*/ 247 w 562"/>
              <a:gd name="T23" fmla="*/ 477 h 536"/>
              <a:gd name="T24" fmla="*/ 130 w 562"/>
              <a:gd name="T25" fmla="*/ 529 h 536"/>
              <a:gd name="T26" fmla="*/ 103 w 562"/>
              <a:gd name="T27" fmla="*/ 513 h 536"/>
              <a:gd name="T28" fmla="*/ 116 w 562"/>
              <a:gd name="T29" fmla="*/ 386 h 536"/>
              <a:gd name="T30" fmla="*/ 95 w 562"/>
              <a:gd name="T31" fmla="*/ 321 h 536"/>
              <a:gd name="T32" fmla="*/ 10 w 562"/>
              <a:gd name="T33" fmla="*/ 224 h 536"/>
              <a:gd name="T34" fmla="*/ 18 w 562"/>
              <a:gd name="T35" fmla="*/ 193 h 536"/>
              <a:gd name="T36" fmla="*/ 143 w 562"/>
              <a:gd name="T37" fmla="*/ 166 h 536"/>
              <a:gd name="T38" fmla="*/ 199 w 562"/>
              <a:gd name="T39" fmla="*/ 125 h 536"/>
              <a:gd name="T40" fmla="*/ 265 w 562"/>
              <a:gd name="T41" fmla="*/ 14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2" h="536">
                <a:moveTo>
                  <a:pt x="265" y="14"/>
                </a:moveTo>
                <a:cubicBezTo>
                  <a:pt x="274" y="0"/>
                  <a:pt x="288" y="0"/>
                  <a:pt x="297" y="14"/>
                </a:cubicBezTo>
                <a:cubicBezTo>
                  <a:pt x="318" y="45"/>
                  <a:pt x="340" y="84"/>
                  <a:pt x="363" y="125"/>
                </a:cubicBezTo>
                <a:cubicBezTo>
                  <a:pt x="373" y="144"/>
                  <a:pt x="398" y="162"/>
                  <a:pt x="419" y="166"/>
                </a:cubicBezTo>
                <a:cubicBezTo>
                  <a:pt x="465" y="174"/>
                  <a:pt x="508" y="183"/>
                  <a:pt x="544" y="193"/>
                </a:cubicBezTo>
                <a:cubicBezTo>
                  <a:pt x="559" y="197"/>
                  <a:pt x="562" y="210"/>
                  <a:pt x="552" y="224"/>
                </a:cubicBezTo>
                <a:cubicBezTo>
                  <a:pt x="527" y="254"/>
                  <a:pt x="499" y="287"/>
                  <a:pt x="467" y="321"/>
                </a:cubicBezTo>
                <a:cubicBezTo>
                  <a:pt x="453" y="336"/>
                  <a:pt x="443" y="366"/>
                  <a:pt x="445" y="386"/>
                </a:cubicBezTo>
                <a:cubicBezTo>
                  <a:pt x="451" y="431"/>
                  <a:pt x="456" y="474"/>
                  <a:pt x="459" y="513"/>
                </a:cubicBezTo>
                <a:cubicBezTo>
                  <a:pt x="461" y="530"/>
                  <a:pt x="448" y="536"/>
                  <a:pt x="432" y="529"/>
                </a:cubicBezTo>
                <a:cubicBezTo>
                  <a:pt x="394" y="512"/>
                  <a:pt x="356" y="496"/>
                  <a:pt x="314" y="477"/>
                </a:cubicBezTo>
                <a:cubicBezTo>
                  <a:pt x="296" y="469"/>
                  <a:pt x="266" y="469"/>
                  <a:pt x="247" y="477"/>
                </a:cubicBezTo>
                <a:cubicBezTo>
                  <a:pt x="206" y="496"/>
                  <a:pt x="168" y="512"/>
                  <a:pt x="130" y="529"/>
                </a:cubicBezTo>
                <a:cubicBezTo>
                  <a:pt x="114" y="536"/>
                  <a:pt x="101" y="530"/>
                  <a:pt x="103" y="513"/>
                </a:cubicBezTo>
                <a:cubicBezTo>
                  <a:pt x="106" y="474"/>
                  <a:pt x="111" y="431"/>
                  <a:pt x="116" y="386"/>
                </a:cubicBezTo>
                <a:cubicBezTo>
                  <a:pt x="119" y="366"/>
                  <a:pt x="109" y="336"/>
                  <a:pt x="95" y="321"/>
                </a:cubicBezTo>
                <a:cubicBezTo>
                  <a:pt x="63" y="287"/>
                  <a:pt x="35" y="254"/>
                  <a:pt x="10" y="224"/>
                </a:cubicBezTo>
                <a:cubicBezTo>
                  <a:pt x="0" y="210"/>
                  <a:pt x="2" y="197"/>
                  <a:pt x="18" y="193"/>
                </a:cubicBezTo>
                <a:cubicBezTo>
                  <a:pt x="54" y="183"/>
                  <a:pt x="97" y="174"/>
                  <a:pt x="143" y="166"/>
                </a:cubicBezTo>
                <a:cubicBezTo>
                  <a:pt x="164" y="162"/>
                  <a:pt x="189" y="144"/>
                  <a:pt x="199" y="125"/>
                </a:cubicBezTo>
                <a:cubicBezTo>
                  <a:pt x="222" y="84"/>
                  <a:pt x="244" y="45"/>
                  <a:pt x="265" y="14"/>
                </a:cubicBezTo>
                <a:close/>
              </a:path>
            </a:pathLst>
          </a:custGeom>
          <a:solidFill>
            <a:srgbClr val="FF004F"/>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89" name="Freeform 8"/>
          <p:cNvSpPr/>
          <p:nvPr/>
        </p:nvSpPr>
        <p:spPr bwMode="auto">
          <a:xfrm>
            <a:off x="1096963" y="2263775"/>
            <a:ext cx="1447800" cy="1468438"/>
          </a:xfrm>
          <a:custGeom>
            <a:avLst/>
            <a:gdLst>
              <a:gd name="T0" fmla="*/ 396 w 588"/>
              <a:gd name="T1" fmla="*/ 594 h 596"/>
              <a:gd name="T2" fmla="*/ 261 w 588"/>
              <a:gd name="T3" fmla="*/ 511 h 596"/>
              <a:gd name="T4" fmla="*/ 83 w 588"/>
              <a:gd name="T5" fmla="*/ 526 h 596"/>
              <a:gd name="T6" fmla="*/ 59 w 588"/>
              <a:gd name="T7" fmla="*/ 529 h 596"/>
              <a:gd name="T8" fmla="*/ 44 w 588"/>
              <a:gd name="T9" fmla="*/ 514 h 596"/>
              <a:gd name="T10" fmla="*/ 41 w 588"/>
              <a:gd name="T11" fmla="*/ 510 h 596"/>
              <a:gd name="T12" fmla="*/ 39 w 588"/>
              <a:gd name="T13" fmla="*/ 505 h 596"/>
              <a:gd name="T14" fmla="*/ 37 w 588"/>
              <a:gd name="T15" fmla="*/ 500 h 596"/>
              <a:gd name="T16" fmla="*/ 36 w 588"/>
              <a:gd name="T17" fmla="*/ 495 h 596"/>
              <a:gd name="T18" fmla="*/ 35 w 588"/>
              <a:gd name="T19" fmla="*/ 490 h 596"/>
              <a:gd name="T20" fmla="*/ 35 w 588"/>
              <a:gd name="T21" fmla="*/ 485 h 596"/>
              <a:gd name="T22" fmla="*/ 37 w 588"/>
              <a:gd name="T23" fmla="*/ 477 h 596"/>
              <a:gd name="T24" fmla="*/ 72 w 588"/>
              <a:gd name="T25" fmla="*/ 303 h 596"/>
              <a:gd name="T26" fmla="*/ 7 w 588"/>
              <a:gd name="T27" fmla="*/ 150 h 596"/>
              <a:gd name="T28" fmla="*/ 172 w 588"/>
              <a:gd name="T29" fmla="*/ 130 h 596"/>
              <a:gd name="T30" fmla="*/ 305 w 588"/>
              <a:gd name="T31" fmla="*/ 13 h 596"/>
              <a:gd name="T32" fmla="*/ 309 w 588"/>
              <a:gd name="T33" fmla="*/ 9 h 596"/>
              <a:gd name="T34" fmla="*/ 313 w 588"/>
              <a:gd name="T35" fmla="*/ 6 h 596"/>
              <a:gd name="T36" fmla="*/ 317 w 588"/>
              <a:gd name="T37" fmla="*/ 4 h 596"/>
              <a:gd name="T38" fmla="*/ 323 w 588"/>
              <a:gd name="T39" fmla="*/ 2 h 596"/>
              <a:gd name="T40" fmla="*/ 328 w 588"/>
              <a:gd name="T41" fmla="*/ 1 h 596"/>
              <a:gd name="T42" fmla="*/ 333 w 588"/>
              <a:gd name="T43" fmla="*/ 0 h 596"/>
              <a:gd name="T44" fmla="*/ 338 w 588"/>
              <a:gd name="T45" fmla="*/ 1 h 596"/>
              <a:gd name="T46" fmla="*/ 344 w 588"/>
              <a:gd name="T47" fmla="*/ 2 h 596"/>
              <a:gd name="T48" fmla="*/ 349 w 588"/>
              <a:gd name="T49" fmla="*/ 4 h 596"/>
              <a:gd name="T50" fmla="*/ 353 w 588"/>
              <a:gd name="T51" fmla="*/ 6 h 596"/>
              <a:gd name="T52" fmla="*/ 357 w 588"/>
              <a:gd name="T53" fmla="*/ 10 h 596"/>
              <a:gd name="T54" fmla="*/ 361 w 588"/>
              <a:gd name="T55" fmla="*/ 13 h 596"/>
              <a:gd name="T56" fmla="*/ 368 w 588"/>
              <a:gd name="T57" fmla="*/ 21 h 596"/>
              <a:gd name="T58" fmla="*/ 370 w 588"/>
              <a:gd name="T59" fmla="*/ 29 h 596"/>
              <a:gd name="T60" fmla="*/ 446 w 588"/>
              <a:gd name="T61" fmla="*/ 190 h 596"/>
              <a:gd name="T62" fmla="*/ 585 w 588"/>
              <a:gd name="T63" fmla="*/ 266 h 596"/>
              <a:gd name="T64" fmla="*/ 582 w 588"/>
              <a:gd name="T65" fmla="*/ 294 h 596"/>
              <a:gd name="T66" fmla="*/ 516 w 588"/>
              <a:gd name="T67" fmla="*/ 347 h 596"/>
              <a:gd name="T68" fmla="*/ 447 w 588"/>
              <a:gd name="T69" fmla="*/ 405 h 596"/>
              <a:gd name="T70" fmla="*/ 432 w 588"/>
              <a:gd name="T71" fmla="*/ 494 h 596"/>
              <a:gd name="T72" fmla="*/ 419 w 588"/>
              <a:gd name="T73" fmla="*/ 577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88" h="596">
                <a:moveTo>
                  <a:pt x="419" y="577"/>
                </a:moveTo>
                <a:cubicBezTo>
                  <a:pt x="414" y="586"/>
                  <a:pt x="405" y="592"/>
                  <a:pt x="396" y="594"/>
                </a:cubicBezTo>
                <a:cubicBezTo>
                  <a:pt x="389" y="595"/>
                  <a:pt x="377" y="596"/>
                  <a:pt x="365" y="587"/>
                </a:cubicBezTo>
                <a:cubicBezTo>
                  <a:pt x="329" y="562"/>
                  <a:pt x="294" y="536"/>
                  <a:pt x="261" y="511"/>
                </a:cubicBezTo>
                <a:cubicBezTo>
                  <a:pt x="250" y="502"/>
                  <a:pt x="226" y="497"/>
                  <a:pt x="211" y="501"/>
                </a:cubicBezTo>
                <a:cubicBezTo>
                  <a:pt x="171" y="510"/>
                  <a:pt x="129" y="518"/>
                  <a:pt x="83" y="526"/>
                </a:cubicBezTo>
                <a:cubicBezTo>
                  <a:pt x="76" y="527"/>
                  <a:pt x="70" y="527"/>
                  <a:pt x="64" y="525"/>
                </a:cubicBezTo>
                <a:cubicBezTo>
                  <a:pt x="59" y="529"/>
                  <a:pt x="59" y="529"/>
                  <a:pt x="59" y="529"/>
                </a:cubicBezTo>
                <a:cubicBezTo>
                  <a:pt x="46" y="515"/>
                  <a:pt x="46" y="515"/>
                  <a:pt x="46" y="515"/>
                </a:cubicBezTo>
                <a:cubicBezTo>
                  <a:pt x="45" y="515"/>
                  <a:pt x="45" y="514"/>
                  <a:pt x="44" y="514"/>
                </a:cubicBezTo>
                <a:cubicBezTo>
                  <a:pt x="44" y="513"/>
                  <a:pt x="43" y="512"/>
                  <a:pt x="42" y="512"/>
                </a:cubicBezTo>
                <a:cubicBezTo>
                  <a:pt x="42" y="511"/>
                  <a:pt x="41" y="510"/>
                  <a:pt x="41" y="510"/>
                </a:cubicBezTo>
                <a:cubicBezTo>
                  <a:pt x="40" y="509"/>
                  <a:pt x="40" y="508"/>
                  <a:pt x="39" y="507"/>
                </a:cubicBezTo>
                <a:cubicBezTo>
                  <a:pt x="39" y="506"/>
                  <a:pt x="39" y="506"/>
                  <a:pt x="39" y="505"/>
                </a:cubicBezTo>
                <a:cubicBezTo>
                  <a:pt x="38" y="504"/>
                  <a:pt x="38" y="503"/>
                  <a:pt x="37" y="502"/>
                </a:cubicBezTo>
                <a:cubicBezTo>
                  <a:pt x="37" y="502"/>
                  <a:pt x="37" y="501"/>
                  <a:pt x="37" y="500"/>
                </a:cubicBezTo>
                <a:cubicBezTo>
                  <a:pt x="36" y="499"/>
                  <a:pt x="36" y="498"/>
                  <a:pt x="36" y="497"/>
                </a:cubicBezTo>
                <a:cubicBezTo>
                  <a:pt x="36" y="497"/>
                  <a:pt x="36" y="496"/>
                  <a:pt x="36" y="495"/>
                </a:cubicBezTo>
                <a:cubicBezTo>
                  <a:pt x="35" y="494"/>
                  <a:pt x="35" y="493"/>
                  <a:pt x="35" y="492"/>
                </a:cubicBezTo>
                <a:cubicBezTo>
                  <a:pt x="35" y="491"/>
                  <a:pt x="35" y="491"/>
                  <a:pt x="35" y="490"/>
                </a:cubicBezTo>
                <a:cubicBezTo>
                  <a:pt x="35" y="489"/>
                  <a:pt x="35" y="488"/>
                  <a:pt x="35" y="487"/>
                </a:cubicBezTo>
                <a:cubicBezTo>
                  <a:pt x="35" y="486"/>
                  <a:pt x="35" y="485"/>
                  <a:pt x="35" y="485"/>
                </a:cubicBezTo>
                <a:cubicBezTo>
                  <a:pt x="36" y="484"/>
                  <a:pt x="36" y="483"/>
                  <a:pt x="36" y="482"/>
                </a:cubicBezTo>
                <a:cubicBezTo>
                  <a:pt x="36" y="481"/>
                  <a:pt x="36" y="479"/>
                  <a:pt x="37" y="477"/>
                </a:cubicBezTo>
                <a:cubicBezTo>
                  <a:pt x="47" y="442"/>
                  <a:pt x="60" y="401"/>
                  <a:pt x="77" y="354"/>
                </a:cubicBezTo>
                <a:cubicBezTo>
                  <a:pt x="82" y="341"/>
                  <a:pt x="79" y="316"/>
                  <a:pt x="72" y="303"/>
                </a:cubicBezTo>
                <a:cubicBezTo>
                  <a:pt x="46" y="262"/>
                  <a:pt x="24" y="223"/>
                  <a:pt x="7" y="189"/>
                </a:cubicBezTo>
                <a:cubicBezTo>
                  <a:pt x="0" y="176"/>
                  <a:pt x="0" y="162"/>
                  <a:pt x="7" y="150"/>
                </a:cubicBezTo>
                <a:cubicBezTo>
                  <a:pt x="13" y="139"/>
                  <a:pt x="25" y="132"/>
                  <a:pt x="40" y="131"/>
                </a:cubicBezTo>
                <a:cubicBezTo>
                  <a:pt x="78" y="129"/>
                  <a:pt x="123" y="129"/>
                  <a:pt x="172" y="130"/>
                </a:cubicBezTo>
                <a:cubicBezTo>
                  <a:pt x="186" y="130"/>
                  <a:pt x="209" y="120"/>
                  <a:pt x="218" y="109"/>
                </a:cubicBezTo>
                <a:cubicBezTo>
                  <a:pt x="251" y="71"/>
                  <a:pt x="280" y="39"/>
                  <a:pt x="305" y="13"/>
                </a:cubicBezTo>
                <a:cubicBezTo>
                  <a:pt x="306" y="12"/>
                  <a:pt x="307" y="11"/>
                  <a:pt x="308" y="10"/>
                </a:cubicBezTo>
                <a:cubicBezTo>
                  <a:pt x="309" y="10"/>
                  <a:pt x="309" y="9"/>
                  <a:pt x="309" y="9"/>
                </a:cubicBezTo>
                <a:cubicBezTo>
                  <a:pt x="310" y="8"/>
                  <a:pt x="311" y="8"/>
                  <a:pt x="312" y="7"/>
                </a:cubicBezTo>
                <a:cubicBezTo>
                  <a:pt x="312" y="7"/>
                  <a:pt x="313" y="6"/>
                  <a:pt x="313" y="6"/>
                </a:cubicBezTo>
                <a:cubicBezTo>
                  <a:pt x="314" y="6"/>
                  <a:pt x="315" y="5"/>
                  <a:pt x="316" y="4"/>
                </a:cubicBezTo>
                <a:cubicBezTo>
                  <a:pt x="317" y="4"/>
                  <a:pt x="317" y="4"/>
                  <a:pt x="317" y="4"/>
                </a:cubicBezTo>
                <a:cubicBezTo>
                  <a:pt x="319" y="3"/>
                  <a:pt x="320" y="3"/>
                  <a:pt x="322" y="2"/>
                </a:cubicBezTo>
                <a:cubicBezTo>
                  <a:pt x="322" y="2"/>
                  <a:pt x="323" y="2"/>
                  <a:pt x="323" y="2"/>
                </a:cubicBezTo>
                <a:cubicBezTo>
                  <a:pt x="324" y="1"/>
                  <a:pt x="325" y="1"/>
                  <a:pt x="326" y="1"/>
                </a:cubicBezTo>
                <a:cubicBezTo>
                  <a:pt x="327" y="1"/>
                  <a:pt x="328" y="1"/>
                  <a:pt x="328" y="1"/>
                </a:cubicBezTo>
                <a:cubicBezTo>
                  <a:pt x="329" y="0"/>
                  <a:pt x="330" y="0"/>
                  <a:pt x="331" y="0"/>
                </a:cubicBezTo>
                <a:cubicBezTo>
                  <a:pt x="332" y="0"/>
                  <a:pt x="333" y="0"/>
                  <a:pt x="333" y="0"/>
                </a:cubicBezTo>
                <a:cubicBezTo>
                  <a:pt x="334" y="0"/>
                  <a:pt x="335" y="0"/>
                  <a:pt x="336" y="0"/>
                </a:cubicBezTo>
                <a:cubicBezTo>
                  <a:pt x="337" y="0"/>
                  <a:pt x="337" y="1"/>
                  <a:pt x="338" y="1"/>
                </a:cubicBezTo>
                <a:cubicBezTo>
                  <a:pt x="339" y="1"/>
                  <a:pt x="341" y="1"/>
                  <a:pt x="343" y="2"/>
                </a:cubicBezTo>
                <a:cubicBezTo>
                  <a:pt x="343" y="2"/>
                  <a:pt x="344" y="2"/>
                  <a:pt x="344" y="2"/>
                </a:cubicBezTo>
                <a:cubicBezTo>
                  <a:pt x="345" y="2"/>
                  <a:pt x="346" y="3"/>
                  <a:pt x="347" y="3"/>
                </a:cubicBezTo>
                <a:cubicBezTo>
                  <a:pt x="348" y="3"/>
                  <a:pt x="348" y="4"/>
                  <a:pt x="349" y="4"/>
                </a:cubicBezTo>
                <a:cubicBezTo>
                  <a:pt x="350" y="4"/>
                  <a:pt x="351" y="5"/>
                  <a:pt x="351" y="5"/>
                </a:cubicBezTo>
                <a:cubicBezTo>
                  <a:pt x="352" y="6"/>
                  <a:pt x="352" y="6"/>
                  <a:pt x="353" y="6"/>
                </a:cubicBezTo>
                <a:cubicBezTo>
                  <a:pt x="354" y="7"/>
                  <a:pt x="355" y="8"/>
                  <a:pt x="356" y="9"/>
                </a:cubicBezTo>
                <a:cubicBezTo>
                  <a:pt x="357" y="9"/>
                  <a:pt x="357" y="9"/>
                  <a:pt x="357" y="10"/>
                </a:cubicBezTo>
                <a:cubicBezTo>
                  <a:pt x="358" y="10"/>
                  <a:pt x="359" y="11"/>
                  <a:pt x="360" y="12"/>
                </a:cubicBezTo>
                <a:cubicBezTo>
                  <a:pt x="360" y="12"/>
                  <a:pt x="360" y="13"/>
                  <a:pt x="361" y="13"/>
                </a:cubicBezTo>
                <a:cubicBezTo>
                  <a:pt x="361" y="14"/>
                  <a:pt x="361" y="14"/>
                  <a:pt x="362" y="14"/>
                </a:cubicBezTo>
                <a:cubicBezTo>
                  <a:pt x="368" y="21"/>
                  <a:pt x="368" y="21"/>
                  <a:pt x="368" y="21"/>
                </a:cubicBezTo>
                <a:cubicBezTo>
                  <a:pt x="367" y="23"/>
                  <a:pt x="367" y="23"/>
                  <a:pt x="367" y="23"/>
                </a:cubicBezTo>
                <a:cubicBezTo>
                  <a:pt x="368" y="25"/>
                  <a:pt x="369" y="27"/>
                  <a:pt x="370" y="29"/>
                </a:cubicBezTo>
                <a:cubicBezTo>
                  <a:pt x="386" y="72"/>
                  <a:pt x="400" y="112"/>
                  <a:pt x="412" y="152"/>
                </a:cubicBezTo>
                <a:cubicBezTo>
                  <a:pt x="417" y="166"/>
                  <a:pt x="433" y="185"/>
                  <a:pt x="446" y="190"/>
                </a:cubicBezTo>
                <a:cubicBezTo>
                  <a:pt x="485" y="207"/>
                  <a:pt x="525" y="224"/>
                  <a:pt x="563" y="242"/>
                </a:cubicBezTo>
                <a:cubicBezTo>
                  <a:pt x="578" y="249"/>
                  <a:pt x="583" y="259"/>
                  <a:pt x="585" y="266"/>
                </a:cubicBezTo>
                <a:cubicBezTo>
                  <a:pt x="588" y="275"/>
                  <a:pt x="587" y="285"/>
                  <a:pt x="582" y="294"/>
                </a:cubicBezTo>
                <a:cubicBezTo>
                  <a:pt x="582" y="294"/>
                  <a:pt x="582" y="294"/>
                  <a:pt x="582" y="294"/>
                </a:cubicBezTo>
                <a:cubicBezTo>
                  <a:pt x="579" y="300"/>
                  <a:pt x="574" y="305"/>
                  <a:pt x="567" y="310"/>
                </a:cubicBezTo>
                <a:cubicBezTo>
                  <a:pt x="550" y="322"/>
                  <a:pt x="534" y="334"/>
                  <a:pt x="516" y="347"/>
                </a:cubicBezTo>
                <a:cubicBezTo>
                  <a:pt x="499" y="359"/>
                  <a:pt x="482" y="372"/>
                  <a:pt x="464" y="385"/>
                </a:cubicBezTo>
                <a:cubicBezTo>
                  <a:pt x="458" y="389"/>
                  <a:pt x="452" y="396"/>
                  <a:pt x="447" y="405"/>
                </a:cubicBezTo>
                <a:cubicBezTo>
                  <a:pt x="442" y="413"/>
                  <a:pt x="439" y="422"/>
                  <a:pt x="439" y="428"/>
                </a:cubicBezTo>
                <a:cubicBezTo>
                  <a:pt x="436" y="451"/>
                  <a:pt x="434" y="473"/>
                  <a:pt x="432" y="494"/>
                </a:cubicBezTo>
                <a:cubicBezTo>
                  <a:pt x="429" y="515"/>
                  <a:pt x="427" y="535"/>
                  <a:pt x="425" y="556"/>
                </a:cubicBezTo>
                <a:cubicBezTo>
                  <a:pt x="424" y="564"/>
                  <a:pt x="422" y="571"/>
                  <a:pt x="419" y="577"/>
                </a:cubicBezTo>
                <a:close/>
              </a:path>
            </a:pathLst>
          </a:custGeom>
          <a:solidFill>
            <a:srgbClr val="FFFFFF"/>
          </a:solidFill>
          <a:ln>
            <a:noFill/>
          </a:ln>
          <a:effectLst>
            <a:outerShdw blurRad="215900" dist="76200" dir="2700000" sx="101000" sy="101000" algn="tl" rotWithShape="0">
              <a:prstClr val="black">
                <a:alpha val="27000"/>
              </a:prstClr>
            </a:outerShdw>
          </a:effectLst>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90" name="Freeform 9"/>
          <p:cNvSpPr/>
          <p:nvPr/>
        </p:nvSpPr>
        <p:spPr bwMode="auto">
          <a:xfrm>
            <a:off x="1139825" y="2303463"/>
            <a:ext cx="1360488" cy="1385888"/>
          </a:xfrm>
          <a:custGeom>
            <a:avLst/>
            <a:gdLst>
              <a:gd name="T0" fmla="*/ 8 w 552"/>
              <a:gd name="T1" fmla="*/ 164 h 563"/>
              <a:gd name="T2" fmla="*/ 24 w 552"/>
              <a:gd name="T3" fmla="*/ 136 h 563"/>
              <a:gd name="T4" fmla="*/ 153 w 552"/>
              <a:gd name="T5" fmla="*/ 135 h 563"/>
              <a:gd name="T6" fmla="*/ 216 w 552"/>
              <a:gd name="T7" fmla="*/ 107 h 563"/>
              <a:gd name="T8" fmla="*/ 302 w 552"/>
              <a:gd name="T9" fmla="*/ 12 h 563"/>
              <a:gd name="T10" fmla="*/ 333 w 552"/>
              <a:gd name="T11" fmla="*/ 20 h 563"/>
              <a:gd name="T12" fmla="*/ 375 w 552"/>
              <a:gd name="T13" fmla="*/ 142 h 563"/>
              <a:gd name="T14" fmla="*/ 420 w 552"/>
              <a:gd name="T15" fmla="*/ 193 h 563"/>
              <a:gd name="T16" fmla="*/ 537 w 552"/>
              <a:gd name="T17" fmla="*/ 245 h 563"/>
              <a:gd name="T18" fmla="*/ 537 w 552"/>
              <a:gd name="T19" fmla="*/ 277 h 563"/>
              <a:gd name="T20" fmla="*/ 433 w 552"/>
              <a:gd name="T21" fmla="*/ 352 h 563"/>
              <a:gd name="T22" fmla="*/ 400 w 552"/>
              <a:gd name="T23" fmla="*/ 410 h 563"/>
              <a:gd name="T24" fmla="*/ 386 w 552"/>
              <a:gd name="T25" fmla="*/ 538 h 563"/>
              <a:gd name="T26" fmla="*/ 358 w 552"/>
              <a:gd name="T27" fmla="*/ 553 h 563"/>
              <a:gd name="T28" fmla="*/ 255 w 552"/>
              <a:gd name="T29" fmla="*/ 478 h 563"/>
              <a:gd name="T30" fmla="*/ 189 w 552"/>
              <a:gd name="T31" fmla="*/ 464 h 563"/>
              <a:gd name="T32" fmla="*/ 62 w 552"/>
              <a:gd name="T33" fmla="*/ 489 h 563"/>
              <a:gd name="T34" fmla="*/ 39 w 552"/>
              <a:gd name="T35" fmla="*/ 467 h 563"/>
              <a:gd name="T36" fmla="*/ 79 w 552"/>
              <a:gd name="T37" fmla="*/ 345 h 563"/>
              <a:gd name="T38" fmla="*/ 71 w 552"/>
              <a:gd name="T39" fmla="*/ 276 h 563"/>
              <a:gd name="T40" fmla="*/ 8 w 552"/>
              <a:gd name="T41" fmla="*/ 164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2" h="563">
                <a:moveTo>
                  <a:pt x="8" y="164"/>
                </a:moveTo>
                <a:cubicBezTo>
                  <a:pt x="0" y="149"/>
                  <a:pt x="7" y="137"/>
                  <a:pt x="24" y="136"/>
                </a:cubicBezTo>
                <a:cubicBezTo>
                  <a:pt x="61" y="134"/>
                  <a:pt x="106" y="133"/>
                  <a:pt x="153" y="135"/>
                </a:cubicBezTo>
                <a:cubicBezTo>
                  <a:pt x="174" y="135"/>
                  <a:pt x="203" y="123"/>
                  <a:pt x="216" y="107"/>
                </a:cubicBezTo>
                <a:cubicBezTo>
                  <a:pt x="247" y="71"/>
                  <a:pt x="276" y="38"/>
                  <a:pt x="302" y="12"/>
                </a:cubicBezTo>
                <a:cubicBezTo>
                  <a:pt x="313" y="0"/>
                  <a:pt x="326" y="4"/>
                  <a:pt x="333" y="20"/>
                </a:cubicBezTo>
                <a:cubicBezTo>
                  <a:pt x="346" y="57"/>
                  <a:pt x="361" y="98"/>
                  <a:pt x="375" y="142"/>
                </a:cubicBezTo>
                <a:cubicBezTo>
                  <a:pt x="381" y="162"/>
                  <a:pt x="401" y="185"/>
                  <a:pt x="420" y="193"/>
                </a:cubicBezTo>
                <a:cubicBezTo>
                  <a:pt x="462" y="211"/>
                  <a:pt x="501" y="229"/>
                  <a:pt x="537" y="245"/>
                </a:cubicBezTo>
                <a:cubicBezTo>
                  <a:pt x="552" y="252"/>
                  <a:pt x="552" y="266"/>
                  <a:pt x="537" y="277"/>
                </a:cubicBezTo>
                <a:cubicBezTo>
                  <a:pt x="504" y="301"/>
                  <a:pt x="470" y="326"/>
                  <a:pt x="433" y="352"/>
                </a:cubicBezTo>
                <a:cubicBezTo>
                  <a:pt x="417" y="364"/>
                  <a:pt x="402" y="391"/>
                  <a:pt x="400" y="410"/>
                </a:cubicBezTo>
                <a:cubicBezTo>
                  <a:pt x="395" y="455"/>
                  <a:pt x="390" y="497"/>
                  <a:pt x="386" y="538"/>
                </a:cubicBezTo>
                <a:cubicBezTo>
                  <a:pt x="385" y="556"/>
                  <a:pt x="373" y="563"/>
                  <a:pt x="358" y="553"/>
                </a:cubicBezTo>
                <a:cubicBezTo>
                  <a:pt x="327" y="531"/>
                  <a:pt x="292" y="506"/>
                  <a:pt x="255" y="478"/>
                </a:cubicBezTo>
                <a:cubicBezTo>
                  <a:pt x="239" y="466"/>
                  <a:pt x="209" y="460"/>
                  <a:pt x="189" y="464"/>
                </a:cubicBezTo>
                <a:cubicBezTo>
                  <a:pt x="143" y="475"/>
                  <a:pt x="100" y="483"/>
                  <a:pt x="62" y="489"/>
                </a:cubicBezTo>
                <a:cubicBezTo>
                  <a:pt x="45" y="492"/>
                  <a:pt x="35" y="482"/>
                  <a:pt x="39" y="467"/>
                </a:cubicBezTo>
                <a:cubicBezTo>
                  <a:pt x="49" y="431"/>
                  <a:pt x="63" y="389"/>
                  <a:pt x="79" y="345"/>
                </a:cubicBezTo>
                <a:cubicBezTo>
                  <a:pt x="86" y="326"/>
                  <a:pt x="82" y="294"/>
                  <a:pt x="71" y="276"/>
                </a:cubicBezTo>
                <a:cubicBezTo>
                  <a:pt x="46" y="236"/>
                  <a:pt x="24" y="197"/>
                  <a:pt x="8" y="164"/>
                </a:cubicBezTo>
                <a:close/>
              </a:path>
            </a:pathLst>
          </a:custGeom>
          <a:solidFill>
            <a:srgbClr val="A8BF12"/>
          </a:solidFill>
          <a:ln w="0">
            <a:noFill/>
            <a:round/>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91" name="Freeform 10"/>
          <p:cNvSpPr/>
          <p:nvPr/>
        </p:nvSpPr>
        <p:spPr bwMode="auto">
          <a:xfrm>
            <a:off x="1106488" y="3813175"/>
            <a:ext cx="1447800" cy="1463675"/>
          </a:xfrm>
          <a:custGeom>
            <a:avLst/>
            <a:gdLst>
              <a:gd name="T0" fmla="*/ 586 w 588"/>
              <a:gd name="T1" fmla="*/ 330 h 595"/>
              <a:gd name="T2" fmla="*/ 446 w 588"/>
              <a:gd name="T3" fmla="*/ 406 h 595"/>
              <a:gd name="T4" fmla="*/ 370 w 588"/>
              <a:gd name="T5" fmla="*/ 567 h 595"/>
              <a:gd name="T6" fmla="*/ 361 w 588"/>
              <a:gd name="T7" fmla="*/ 589 h 595"/>
              <a:gd name="T8" fmla="*/ 340 w 588"/>
              <a:gd name="T9" fmla="*/ 595 h 595"/>
              <a:gd name="T10" fmla="*/ 335 w 588"/>
              <a:gd name="T11" fmla="*/ 595 h 595"/>
              <a:gd name="T12" fmla="*/ 330 w 588"/>
              <a:gd name="T13" fmla="*/ 595 h 595"/>
              <a:gd name="T14" fmla="*/ 325 w 588"/>
              <a:gd name="T15" fmla="*/ 594 h 595"/>
              <a:gd name="T16" fmla="*/ 320 w 588"/>
              <a:gd name="T17" fmla="*/ 593 h 595"/>
              <a:gd name="T18" fmla="*/ 315 w 588"/>
              <a:gd name="T19" fmla="*/ 590 h 595"/>
              <a:gd name="T20" fmla="*/ 311 w 588"/>
              <a:gd name="T21" fmla="*/ 588 h 595"/>
              <a:gd name="T22" fmla="*/ 305 w 588"/>
              <a:gd name="T23" fmla="*/ 583 h 595"/>
              <a:gd name="T24" fmla="*/ 172 w 588"/>
              <a:gd name="T25" fmla="*/ 466 h 595"/>
              <a:gd name="T26" fmla="*/ 7 w 588"/>
              <a:gd name="T27" fmla="*/ 445 h 595"/>
              <a:gd name="T28" fmla="*/ 72 w 588"/>
              <a:gd name="T29" fmla="*/ 292 h 595"/>
              <a:gd name="T30" fmla="*/ 37 w 588"/>
              <a:gd name="T31" fmla="*/ 119 h 595"/>
              <a:gd name="T32" fmla="*/ 36 w 588"/>
              <a:gd name="T33" fmla="*/ 113 h 595"/>
              <a:gd name="T34" fmla="*/ 35 w 588"/>
              <a:gd name="T35" fmla="*/ 108 h 595"/>
              <a:gd name="T36" fmla="*/ 35 w 588"/>
              <a:gd name="T37" fmla="*/ 103 h 595"/>
              <a:gd name="T38" fmla="*/ 36 w 588"/>
              <a:gd name="T39" fmla="*/ 97 h 595"/>
              <a:gd name="T40" fmla="*/ 38 w 588"/>
              <a:gd name="T41" fmla="*/ 92 h 595"/>
              <a:gd name="T42" fmla="*/ 40 w 588"/>
              <a:gd name="T43" fmla="*/ 88 h 595"/>
              <a:gd name="T44" fmla="*/ 43 w 588"/>
              <a:gd name="T45" fmla="*/ 84 h 595"/>
              <a:gd name="T46" fmla="*/ 47 w 588"/>
              <a:gd name="T47" fmla="*/ 79 h 595"/>
              <a:gd name="T48" fmla="*/ 51 w 588"/>
              <a:gd name="T49" fmla="*/ 76 h 595"/>
              <a:gd name="T50" fmla="*/ 55 w 588"/>
              <a:gd name="T51" fmla="*/ 74 h 595"/>
              <a:gd name="T52" fmla="*/ 60 w 588"/>
              <a:gd name="T53" fmla="*/ 72 h 595"/>
              <a:gd name="T54" fmla="*/ 65 w 588"/>
              <a:gd name="T55" fmla="*/ 70 h 595"/>
              <a:gd name="T56" fmla="*/ 76 w 588"/>
              <a:gd name="T57" fmla="*/ 68 h 595"/>
              <a:gd name="T58" fmla="*/ 83 w 588"/>
              <a:gd name="T59" fmla="*/ 70 h 595"/>
              <a:gd name="T60" fmla="*/ 261 w 588"/>
              <a:gd name="T61" fmla="*/ 85 h 595"/>
              <a:gd name="T62" fmla="*/ 396 w 588"/>
              <a:gd name="T63" fmla="*/ 2 h 595"/>
              <a:gd name="T64" fmla="*/ 419 w 588"/>
              <a:gd name="T65" fmla="*/ 19 h 595"/>
              <a:gd name="T66" fmla="*/ 432 w 588"/>
              <a:gd name="T67" fmla="*/ 102 h 595"/>
              <a:gd name="T68" fmla="*/ 447 w 588"/>
              <a:gd name="T69" fmla="*/ 191 h 595"/>
              <a:gd name="T70" fmla="*/ 516 w 588"/>
              <a:gd name="T71" fmla="*/ 249 h 595"/>
              <a:gd name="T72" fmla="*/ 582 w 588"/>
              <a:gd name="T73" fmla="*/ 302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88" h="595">
                <a:moveTo>
                  <a:pt x="582" y="302"/>
                </a:moveTo>
                <a:cubicBezTo>
                  <a:pt x="587" y="311"/>
                  <a:pt x="588" y="321"/>
                  <a:pt x="586" y="330"/>
                </a:cubicBezTo>
                <a:cubicBezTo>
                  <a:pt x="583" y="337"/>
                  <a:pt x="578" y="347"/>
                  <a:pt x="563" y="354"/>
                </a:cubicBezTo>
                <a:cubicBezTo>
                  <a:pt x="524" y="372"/>
                  <a:pt x="485" y="389"/>
                  <a:pt x="446" y="406"/>
                </a:cubicBezTo>
                <a:cubicBezTo>
                  <a:pt x="433" y="411"/>
                  <a:pt x="417" y="429"/>
                  <a:pt x="413" y="443"/>
                </a:cubicBezTo>
                <a:cubicBezTo>
                  <a:pt x="400" y="483"/>
                  <a:pt x="386" y="524"/>
                  <a:pt x="370" y="567"/>
                </a:cubicBezTo>
                <a:cubicBezTo>
                  <a:pt x="368" y="573"/>
                  <a:pt x="364" y="579"/>
                  <a:pt x="360" y="583"/>
                </a:cubicBezTo>
                <a:cubicBezTo>
                  <a:pt x="361" y="589"/>
                  <a:pt x="361" y="589"/>
                  <a:pt x="361" y="589"/>
                </a:cubicBezTo>
                <a:cubicBezTo>
                  <a:pt x="342" y="594"/>
                  <a:pt x="342" y="594"/>
                  <a:pt x="342" y="594"/>
                </a:cubicBezTo>
                <a:cubicBezTo>
                  <a:pt x="342" y="594"/>
                  <a:pt x="341" y="595"/>
                  <a:pt x="340" y="595"/>
                </a:cubicBezTo>
                <a:cubicBezTo>
                  <a:pt x="340" y="595"/>
                  <a:pt x="339" y="595"/>
                  <a:pt x="337" y="595"/>
                </a:cubicBezTo>
                <a:cubicBezTo>
                  <a:pt x="337" y="595"/>
                  <a:pt x="336" y="595"/>
                  <a:pt x="335" y="595"/>
                </a:cubicBezTo>
                <a:cubicBezTo>
                  <a:pt x="334" y="595"/>
                  <a:pt x="333" y="595"/>
                  <a:pt x="332" y="595"/>
                </a:cubicBezTo>
                <a:cubicBezTo>
                  <a:pt x="331" y="595"/>
                  <a:pt x="331" y="595"/>
                  <a:pt x="330" y="595"/>
                </a:cubicBezTo>
                <a:cubicBezTo>
                  <a:pt x="329" y="595"/>
                  <a:pt x="328" y="595"/>
                  <a:pt x="327" y="595"/>
                </a:cubicBezTo>
                <a:cubicBezTo>
                  <a:pt x="326" y="595"/>
                  <a:pt x="325" y="595"/>
                  <a:pt x="325" y="594"/>
                </a:cubicBezTo>
                <a:cubicBezTo>
                  <a:pt x="324" y="594"/>
                  <a:pt x="323" y="594"/>
                  <a:pt x="322" y="594"/>
                </a:cubicBezTo>
                <a:cubicBezTo>
                  <a:pt x="321" y="593"/>
                  <a:pt x="320" y="593"/>
                  <a:pt x="320" y="593"/>
                </a:cubicBezTo>
                <a:cubicBezTo>
                  <a:pt x="319" y="592"/>
                  <a:pt x="318" y="592"/>
                  <a:pt x="317" y="592"/>
                </a:cubicBezTo>
                <a:cubicBezTo>
                  <a:pt x="316" y="591"/>
                  <a:pt x="316" y="591"/>
                  <a:pt x="315" y="590"/>
                </a:cubicBezTo>
                <a:cubicBezTo>
                  <a:pt x="314" y="590"/>
                  <a:pt x="313" y="590"/>
                  <a:pt x="313" y="589"/>
                </a:cubicBezTo>
                <a:cubicBezTo>
                  <a:pt x="312" y="589"/>
                  <a:pt x="311" y="588"/>
                  <a:pt x="311" y="588"/>
                </a:cubicBezTo>
                <a:cubicBezTo>
                  <a:pt x="310" y="587"/>
                  <a:pt x="309" y="587"/>
                  <a:pt x="309" y="586"/>
                </a:cubicBezTo>
                <a:cubicBezTo>
                  <a:pt x="307" y="585"/>
                  <a:pt x="306" y="584"/>
                  <a:pt x="305" y="583"/>
                </a:cubicBezTo>
                <a:cubicBezTo>
                  <a:pt x="280" y="557"/>
                  <a:pt x="251" y="524"/>
                  <a:pt x="218" y="486"/>
                </a:cubicBezTo>
                <a:cubicBezTo>
                  <a:pt x="209" y="475"/>
                  <a:pt x="186" y="465"/>
                  <a:pt x="172" y="466"/>
                </a:cubicBezTo>
                <a:cubicBezTo>
                  <a:pt x="124" y="467"/>
                  <a:pt x="78" y="467"/>
                  <a:pt x="41" y="465"/>
                </a:cubicBezTo>
                <a:cubicBezTo>
                  <a:pt x="26" y="463"/>
                  <a:pt x="13" y="456"/>
                  <a:pt x="7" y="445"/>
                </a:cubicBezTo>
                <a:cubicBezTo>
                  <a:pt x="0" y="434"/>
                  <a:pt x="0" y="420"/>
                  <a:pt x="7" y="407"/>
                </a:cubicBezTo>
                <a:cubicBezTo>
                  <a:pt x="24" y="373"/>
                  <a:pt x="46" y="333"/>
                  <a:pt x="72" y="292"/>
                </a:cubicBezTo>
                <a:cubicBezTo>
                  <a:pt x="79" y="280"/>
                  <a:pt x="82" y="255"/>
                  <a:pt x="77" y="241"/>
                </a:cubicBezTo>
                <a:cubicBezTo>
                  <a:pt x="60" y="195"/>
                  <a:pt x="47" y="153"/>
                  <a:pt x="37" y="119"/>
                </a:cubicBezTo>
                <a:cubicBezTo>
                  <a:pt x="37" y="117"/>
                  <a:pt x="36" y="115"/>
                  <a:pt x="36" y="114"/>
                </a:cubicBezTo>
                <a:cubicBezTo>
                  <a:pt x="36" y="113"/>
                  <a:pt x="36" y="113"/>
                  <a:pt x="36" y="113"/>
                </a:cubicBezTo>
                <a:cubicBezTo>
                  <a:pt x="36" y="111"/>
                  <a:pt x="35" y="110"/>
                  <a:pt x="35" y="109"/>
                </a:cubicBezTo>
                <a:cubicBezTo>
                  <a:pt x="35" y="109"/>
                  <a:pt x="35" y="108"/>
                  <a:pt x="35" y="108"/>
                </a:cubicBezTo>
                <a:cubicBezTo>
                  <a:pt x="35" y="107"/>
                  <a:pt x="35" y="105"/>
                  <a:pt x="35" y="104"/>
                </a:cubicBezTo>
                <a:cubicBezTo>
                  <a:pt x="35" y="104"/>
                  <a:pt x="35" y="104"/>
                  <a:pt x="35" y="103"/>
                </a:cubicBezTo>
                <a:cubicBezTo>
                  <a:pt x="35" y="101"/>
                  <a:pt x="36" y="100"/>
                  <a:pt x="36" y="98"/>
                </a:cubicBezTo>
                <a:cubicBezTo>
                  <a:pt x="36" y="98"/>
                  <a:pt x="36" y="97"/>
                  <a:pt x="36" y="97"/>
                </a:cubicBezTo>
                <a:cubicBezTo>
                  <a:pt x="37" y="96"/>
                  <a:pt x="37" y="95"/>
                  <a:pt x="37" y="94"/>
                </a:cubicBezTo>
                <a:cubicBezTo>
                  <a:pt x="37" y="93"/>
                  <a:pt x="38" y="93"/>
                  <a:pt x="38" y="92"/>
                </a:cubicBezTo>
                <a:cubicBezTo>
                  <a:pt x="38" y="91"/>
                  <a:pt x="39" y="90"/>
                  <a:pt x="39" y="89"/>
                </a:cubicBezTo>
                <a:cubicBezTo>
                  <a:pt x="39" y="89"/>
                  <a:pt x="40" y="88"/>
                  <a:pt x="40" y="88"/>
                </a:cubicBezTo>
                <a:cubicBezTo>
                  <a:pt x="41" y="87"/>
                  <a:pt x="41" y="86"/>
                  <a:pt x="42" y="85"/>
                </a:cubicBezTo>
                <a:cubicBezTo>
                  <a:pt x="42" y="84"/>
                  <a:pt x="42" y="84"/>
                  <a:pt x="43" y="84"/>
                </a:cubicBezTo>
                <a:cubicBezTo>
                  <a:pt x="44" y="82"/>
                  <a:pt x="45" y="81"/>
                  <a:pt x="46" y="80"/>
                </a:cubicBezTo>
                <a:cubicBezTo>
                  <a:pt x="46" y="80"/>
                  <a:pt x="47" y="79"/>
                  <a:pt x="47" y="79"/>
                </a:cubicBezTo>
                <a:cubicBezTo>
                  <a:pt x="48" y="78"/>
                  <a:pt x="49" y="78"/>
                  <a:pt x="50" y="77"/>
                </a:cubicBezTo>
                <a:cubicBezTo>
                  <a:pt x="50" y="77"/>
                  <a:pt x="50" y="76"/>
                  <a:pt x="51" y="76"/>
                </a:cubicBezTo>
                <a:cubicBezTo>
                  <a:pt x="52" y="75"/>
                  <a:pt x="53" y="75"/>
                  <a:pt x="54" y="74"/>
                </a:cubicBezTo>
                <a:cubicBezTo>
                  <a:pt x="54" y="74"/>
                  <a:pt x="55" y="74"/>
                  <a:pt x="55" y="74"/>
                </a:cubicBezTo>
                <a:cubicBezTo>
                  <a:pt x="56" y="73"/>
                  <a:pt x="58" y="72"/>
                  <a:pt x="59" y="72"/>
                </a:cubicBezTo>
                <a:cubicBezTo>
                  <a:pt x="59" y="72"/>
                  <a:pt x="60" y="72"/>
                  <a:pt x="60" y="72"/>
                </a:cubicBezTo>
                <a:cubicBezTo>
                  <a:pt x="61" y="71"/>
                  <a:pt x="62" y="71"/>
                  <a:pt x="63" y="71"/>
                </a:cubicBezTo>
                <a:cubicBezTo>
                  <a:pt x="64" y="70"/>
                  <a:pt x="64" y="70"/>
                  <a:pt x="65" y="70"/>
                </a:cubicBezTo>
                <a:cubicBezTo>
                  <a:pt x="65" y="70"/>
                  <a:pt x="66" y="70"/>
                  <a:pt x="67" y="70"/>
                </a:cubicBezTo>
                <a:cubicBezTo>
                  <a:pt x="76" y="68"/>
                  <a:pt x="76" y="68"/>
                  <a:pt x="76" y="68"/>
                </a:cubicBezTo>
                <a:cubicBezTo>
                  <a:pt x="77" y="69"/>
                  <a:pt x="77" y="69"/>
                  <a:pt x="77" y="69"/>
                </a:cubicBezTo>
                <a:cubicBezTo>
                  <a:pt x="79" y="69"/>
                  <a:pt x="81" y="70"/>
                  <a:pt x="83" y="70"/>
                </a:cubicBezTo>
                <a:cubicBezTo>
                  <a:pt x="129" y="77"/>
                  <a:pt x="171" y="86"/>
                  <a:pt x="211" y="95"/>
                </a:cubicBezTo>
                <a:cubicBezTo>
                  <a:pt x="226" y="98"/>
                  <a:pt x="250" y="93"/>
                  <a:pt x="261" y="85"/>
                </a:cubicBezTo>
                <a:cubicBezTo>
                  <a:pt x="295" y="59"/>
                  <a:pt x="330" y="34"/>
                  <a:pt x="365" y="9"/>
                </a:cubicBezTo>
                <a:cubicBezTo>
                  <a:pt x="377" y="0"/>
                  <a:pt x="389" y="0"/>
                  <a:pt x="396" y="2"/>
                </a:cubicBezTo>
                <a:cubicBezTo>
                  <a:pt x="406" y="4"/>
                  <a:pt x="414" y="10"/>
                  <a:pt x="419" y="19"/>
                </a:cubicBezTo>
                <a:cubicBezTo>
                  <a:pt x="419" y="19"/>
                  <a:pt x="419" y="19"/>
                  <a:pt x="419" y="19"/>
                </a:cubicBezTo>
                <a:cubicBezTo>
                  <a:pt x="422" y="25"/>
                  <a:pt x="424" y="32"/>
                  <a:pt x="425" y="40"/>
                </a:cubicBezTo>
                <a:cubicBezTo>
                  <a:pt x="427" y="60"/>
                  <a:pt x="429" y="81"/>
                  <a:pt x="432" y="102"/>
                </a:cubicBezTo>
                <a:cubicBezTo>
                  <a:pt x="434" y="123"/>
                  <a:pt x="436" y="145"/>
                  <a:pt x="439" y="167"/>
                </a:cubicBezTo>
                <a:cubicBezTo>
                  <a:pt x="439" y="174"/>
                  <a:pt x="443" y="183"/>
                  <a:pt x="447" y="191"/>
                </a:cubicBezTo>
                <a:cubicBezTo>
                  <a:pt x="452" y="199"/>
                  <a:pt x="458" y="207"/>
                  <a:pt x="464" y="210"/>
                </a:cubicBezTo>
                <a:cubicBezTo>
                  <a:pt x="482" y="224"/>
                  <a:pt x="499" y="236"/>
                  <a:pt x="516" y="249"/>
                </a:cubicBezTo>
                <a:cubicBezTo>
                  <a:pt x="534" y="262"/>
                  <a:pt x="550" y="274"/>
                  <a:pt x="567" y="286"/>
                </a:cubicBezTo>
                <a:cubicBezTo>
                  <a:pt x="574" y="290"/>
                  <a:pt x="579" y="296"/>
                  <a:pt x="582" y="302"/>
                </a:cubicBezTo>
                <a:close/>
              </a:path>
            </a:pathLst>
          </a:custGeom>
          <a:solidFill>
            <a:srgbClr val="FFFFFF"/>
          </a:solidFill>
          <a:ln>
            <a:noFill/>
          </a:ln>
          <a:effectLst>
            <a:outerShdw blurRad="215900" dist="76200" dir="2700000" sx="101000" sy="101000" algn="tl" rotWithShape="0">
              <a:prstClr val="black">
                <a:alpha val="27000"/>
              </a:prstClr>
            </a:outerShdw>
          </a:effectLst>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92" name="Freeform 11"/>
          <p:cNvSpPr/>
          <p:nvPr/>
        </p:nvSpPr>
        <p:spPr bwMode="auto">
          <a:xfrm>
            <a:off x="1150938" y="3851275"/>
            <a:ext cx="1358900" cy="1389063"/>
          </a:xfrm>
          <a:custGeom>
            <a:avLst/>
            <a:gdLst>
              <a:gd name="T0" fmla="*/ 24 w 552"/>
              <a:gd name="T1" fmla="*/ 428 h 564"/>
              <a:gd name="T2" fmla="*/ 8 w 552"/>
              <a:gd name="T3" fmla="*/ 400 h 564"/>
              <a:gd name="T4" fmla="*/ 71 w 552"/>
              <a:gd name="T5" fmla="*/ 287 h 564"/>
              <a:gd name="T6" fmla="*/ 79 w 552"/>
              <a:gd name="T7" fmla="*/ 218 h 564"/>
              <a:gd name="T8" fmla="*/ 39 w 552"/>
              <a:gd name="T9" fmla="*/ 97 h 564"/>
              <a:gd name="T10" fmla="*/ 62 w 552"/>
              <a:gd name="T11" fmla="*/ 75 h 564"/>
              <a:gd name="T12" fmla="*/ 189 w 552"/>
              <a:gd name="T13" fmla="*/ 99 h 564"/>
              <a:gd name="T14" fmla="*/ 255 w 552"/>
              <a:gd name="T15" fmla="*/ 85 h 564"/>
              <a:gd name="T16" fmla="*/ 359 w 552"/>
              <a:gd name="T17" fmla="*/ 10 h 564"/>
              <a:gd name="T18" fmla="*/ 386 w 552"/>
              <a:gd name="T19" fmla="*/ 26 h 564"/>
              <a:gd name="T20" fmla="*/ 400 w 552"/>
              <a:gd name="T21" fmla="*/ 153 h 564"/>
              <a:gd name="T22" fmla="*/ 433 w 552"/>
              <a:gd name="T23" fmla="*/ 211 h 564"/>
              <a:gd name="T24" fmla="*/ 537 w 552"/>
              <a:gd name="T25" fmla="*/ 287 h 564"/>
              <a:gd name="T26" fmla="*/ 537 w 552"/>
              <a:gd name="T27" fmla="*/ 319 h 564"/>
              <a:gd name="T28" fmla="*/ 420 w 552"/>
              <a:gd name="T29" fmla="*/ 370 h 564"/>
              <a:gd name="T30" fmla="*/ 375 w 552"/>
              <a:gd name="T31" fmla="*/ 421 h 564"/>
              <a:gd name="T32" fmla="*/ 333 w 552"/>
              <a:gd name="T33" fmla="*/ 543 h 564"/>
              <a:gd name="T34" fmla="*/ 302 w 552"/>
              <a:gd name="T35" fmla="*/ 552 h 564"/>
              <a:gd name="T36" fmla="*/ 216 w 552"/>
              <a:gd name="T37" fmla="*/ 457 h 564"/>
              <a:gd name="T38" fmla="*/ 153 w 552"/>
              <a:gd name="T39" fmla="*/ 429 h 564"/>
              <a:gd name="T40" fmla="*/ 24 w 552"/>
              <a:gd name="T41" fmla="*/ 428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2" h="564">
                <a:moveTo>
                  <a:pt x="24" y="428"/>
                </a:moveTo>
                <a:cubicBezTo>
                  <a:pt x="7" y="427"/>
                  <a:pt x="0" y="415"/>
                  <a:pt x="8" y="400"/>
                </a:cubicBezTo>
                <a:cubicBezTo>
                  <a:pt x="25" y="366"/>
                  <a:pt x="46" y="328"/>
                  <a:pt x="71" y="287"/>
                </a:cubicBezTo>
                <a:cubicBezTo>
                  <a:pt x="82" y="269"/>
                  <a:pt x="86" y="238"/>
                  <a:pt x="79" y="218"/>
                </a:cubicBezTo>
                <a:cubicBezTo>
                  <a:pt x="63" y="174"/>
                  <a:pt x="49" y="132"/>
                  <a:pt x="39" y="97"/>
                </a:cubicBezTo>
                <a:cubicBezTo>
                  <a:pt x="35" y="81"/>
                  <a:pt x="45" y="72"/>
                  <a:pt x="62" y="75"/>
                </a:cubicBezTo>
                <a:cubicBezTo>
                  <a:pt x="100" y="81"/>
                  <a:pt x="143" y="89"/>
                  <a:pt x="189" y="99"/>
                </a:cubicBezTo>
                <a:cubicBezTo>
                  <a:pt x="209" y="104"/>
                  <a:pt x="239" y="98"/>
                  <a:pt x="255" y="85"/>
                </a:cubicBezTo>
                <a:cubicBezTo>
                  <a:pt x="292" y="58"/>
                  <a:pt x="327" y="33"/>
                  <a:pt x="359" y="10"/>
                </a:cubicBezTo>
                <a:cubicBezTo>
                  <a:pt x="373" y="0"/>
                  <a:pt x="385" y="8"/>
                  <a:pt x="386" y="26"/>
                </a:cubicBezTo>
                <a:cubicBezTo>
                  <a:pt x="390" y="67"/>
                  <a:pt x="395" y="108"/>
                  <a:pt x="400" y="153"/>
                </a:cubicBezTo>
                <a:cubicBezTo>
                  <a:pt x="402" y="173"/>
                  <a:pt x="417" y="200"/>
                  <a:pt x="433" y="211"/>
                </a:cubicBezTo>
                <a:cubicBezTo>
                  <a:pt x="470" y="238"/>
                  <a:pt x="504" y="263"/>
                  <a:pt x="537" y="287"/>
                </a:cubicBezTo>
                <a:cubicBezTo>
                  <a:pt x="552" y="297"/>
                  <a:pt x="552" y="311"/>
                  <a:pt x="537" y="319"/>
                </a:cubicBezTo>
                <a:cubicBezTo>
                  <a:pt x="501" y="335"/>
                  <a:pt x="462" y="353"/>
                  <a:pt x="420" y="370"/>
                </a:cubicBezTo>
                <a:cubicBezTo>
                  <a:pt x="401" y="378"/>
                  <a:pt x="381" y="402"/>
                  <a:pt x="375" y="421"/>
                </a:cubicBezTo>
                <a:cubicBezTo>
                  <a:pt x="361" y="466"/>
                  <a:pt x="346" y="507"/>
                  <a:pt x="333" y="543"/>
                </a:cubicBezTo>
                <a:cubicBezTo>
                  <a:pt x="326" y="559"/>
                  <a:pt x="313" y="564"/>
                  <a:pt x="302" y="552"/>
                </a:cubicBezTo>
                <a:cubicBezTo>
                  <a:pt x="276" y="526"/>
                  <a:pt x="247" y="493"/>
                  <a:pt x="216" y="457"/>
                </a:cubicBezTo>
                <a:cubicBezTo>
                  <a:pt x="203" y="441"/>
                  <a:pt x="174" y="428"/>
                  <a:pt x="153" y="429"/>
                </a:cubicBezTo>
                <a:cubicBezTo>
                  <a:pt x="106" y="430"/>
                  <a:pt x="61" y="430"/>
                  <a:pt x="24" y="428"/>
                </a:cubicBezTo>
                <a:close/>
              </a:path>
            </a:pathLst>
          </a:custGeom>
          <a:solidFill>
            <a:srgbClr val="FFC733"/>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93" name="Freeform 12"/>
          <p:cNvSpPr/>
          <p:nvPr/>
        </p:nvSpPr>
        <p:spPr bwMode="auto">
          <a:xfrm>
            <a:off x="2365375" y="4635500"/>
            <a:ext cx="1476375" cy="1403350"/>
          </a:xfrm>
          <a:custGeom>
            <a:avLst/>
            <a:gdLst>
              <a:gd name="T0" fmla="*/ 488 w 600"/>
              <a:gd name="T1" fmla="*/ 11 h 570"/>
              <a:gd name="T2" fmla="*/ 483 w 600"/>
              <a:gd name="T3" fmla="*/ 170 h 570"/>
              <a:gd name="T4" fmla="*/ 585 w 600"/>
              <a:gd name="T5" fmla="*/ 316 h 570"/>
              <a:gd name="T6" fmla="*/ 600 w 600"/>
              <a:gd name="T7" fmla="*/ 335 h 570"/>
              <a:gd name="T8" fmla="*/ 594 w 600"/>
              <a:gd name="T9" fmla="*/ 356 h 570"/>
              <a:gd name="T10" fmla="*/ 592 w 600"/>
              <a:gd name="T11" fmla="*/ 360 h 570"/>
              <a:gd name="T12" fmla="*/ 589 w 600"/>
              <a:gd name="T13" fmla="*/ 365 h 570"/>
              <a:gd name="T14" fmla="*/ 586 w 600"/>
              <a:gd name="T15" fmla="*/ 369 h 570"/>
              <a:gd name="T16" fmla="*/ 582 w 600"/>
              <a:gd name="T17" fmla="*/ 372 h 570"/>
              <a:gd name="T18" fmla="*/ 578 w 600"/>
              <a:gd name="T19" fmla="*/ 375 h 570"/>
              <a:gd name="T20" fmla="*/ 573 w 600"/>
              <a:gd name="T21" fmla="*/ 378 h 570"/>
              <a:gd name="T22" fmla="*/ 566 w 600"/>
              <a:gd name="T23" fmla="*/ 380 h 570"/>
              <a:gd name="T24" fmla="*/ 398 w 600"/>
              <a:gd name="T25" fmla="*/ 437 h 570"/>
              <a:gd name="T26" fmla="*/ 298 w 600"/>
              <a:gd name="T27" fmla="*/ 570 h 570"/>
              <a:gd name="T28" fmla="*/ 198 w 600"/>
              <a:gd name="T29" fmla="*/ 437 h 570"/>
              <a:gd name="T30" fmla="*/ 30 w 600"/>
              <a:gd name="T31" fmla="*/ 380 h 570"/>
              <a:gd name="T32" fmla="*/ 24 w 600"/>
              <a:gd name="T33" fmla="*/ 378 h 570"/>
              <a:gd name="T34" fmla="*/ 20 w 600"/>
              <a:gd name="T35" fmla="*/ 376 h 570"/>
              <a:gd name="T36" fmla="*/ 16 w 600"/>
              <a:gd name="T37" fmla="*/ 374 h 570"/>
              <a:gd name="T38" fmla="*/ 11 w 600"/>
              <a:gd name="T39" fmla="*/ 370 h 570"/>
              <a:gd name="T40" fmla="*/ 8 w 600"/>
              <a:gd name="T41" fmla="*/ 366 h 570"/>
              <a:gd name="T42" fmla="*/ 5 w 600"/>
              <a:gd name="T43" fmla="*/ 362 h 570"/>
              <a:gd name="T44" fmla="*/ 3 w 600"/>
              <a:gd name="T45" fmla="*/ 358 h 570"/>
              <a:gd name="T46" fmla="*/ 1 w 600"/>
              <a:gd name="T47" fmla="*/ 352 h 570"/>
              <a:gd name="T48" fmla="*/ 0 w 600"/>
              <a:gd name="T49" fmla="*/ 347 h 570"/>
              <a:gd name="T50" fmla="*/ 0 w 600"/>
              <a:gd name="T51" fmla="*/ 342 h 570"/>
              <a:gd name="T52" fmla="*/ 1 w 600"/>
              <a:gd name="T53" fmla="*/ 337 h 570"/>
              <a:gd name="T54" fmla="*/ 2 w 600"/>
              <a:gd name="T55" fmla="*/ 332 h 570"/>
              <a:gd name="T56" fmla="*/ 6 w 600"/>
              <a:gd name="T57" fmla="*/ 322 h 570"/>
              <a:gd name="T58" fmla="*/ 11 w 600"/>
              <a:gd name="T59" fmla="*/ 316 h 570"/>
              <a:gd name="T60" fmla="*/ 113 w 600"/>
              <a:gd name="T61" fmla="*/ 170 h 570"/>
              <a:gd name="T62" fmla="*/ 109 w 600"/>
              <a:gd name="T63" fmla="*/ 11 h 570"/>
              <a:gd name="T64" fmla="*/ 135 w 600"/>
              <a:gd name="T65" fmla="*/ 0 h 570"/>
              <a:gd name="T66" fmla="*/ 213 w 600"/>
              <a:gd name="T67" fmla="*/ 30 h 570"/>
              <a:gd name="T68" fmla="*/ 298 w 600"/>
              <a:gd name="T69" fmla="*/ 61 h 570"/>
              <a:gd name="T70" fmla="*/ 383 w 600"/>
              <a:gd name="T71" fmla="*/ 30 h 570"/>
              <a:gd name="T72" fmla="*/ 461 w 600"/>
              <a:gd name="T73"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0" h="570">
                <a:moveTo>
                  <a:pt x="461" y="0"/>
                </a:moveTo>
                <a:cubicBezTo>
                  <a:pt x="472" y="0"/>
                  <a:pt x="481" y="4"/>
                  <a:pt x="488" y="11"/>
                </a:cubicBezTo>
                <a:cubicBezTo>
                  <a:pt x="493" y="16"/>
                  <a:pt x="498" y="26"/>
                  <a:pt x="497" y="42"/>
                </a:cubicBezTo>
                <a:cubicBezTo>
                  <a:pt x="493" y="85"/>
                  <a:pt x="488" y="128"/>
                  <a:pt x="483" y="170"/>
                </a:cubicBezTo>
                <a:cubicBezTo>
                  <a:pt x="481" y="183"/>
                  <a:pt x="489" y="207"/>
                  <a:pt x="499" y="217"/>
                </a:cubicBezTo>
                <a:cubicBezTo>
                  <a:pt x="528" y="248"/>
                  <a:pt x="556" y="280"/>
                  <a:pt x="585" y="316"/>
                </a:cubicBezTo>
                <a:cubicBezTo>
                  <a:pt x="589" y="321"/>
                  <a:pt x="592" y="327"/>
                  <a:pt x="594" y="333"/>
                </a:cubicBezTo>
                <a:cubicBezTo>
                  <a:pt x="600" y="335"/>
                  <a:pt x="600" y="335"/>
                  <a:pt x="600" y="335"/>
                </a:cubicBezTo>
                <a:cubicBezTo>
                  <a:pt x="595" y="354"/>
                  <a:pt x="595" y="354"/>
                  <a:pt x="595" y="354"/>
                </a:cubicBezTo>
                <a:cubicBezTo>
                  <a:pt x="595" y="354"/>
                  <a:pt x="594" y="355"/>
                  <a:pt x="594" y="356"/>
                </a:cubicBezTo>
                <a:cubicBezTo>
                  <a:pt x="594" y="356"/>
                  <a:pt x="594" y="357"/>
                  <a:pt x="593" y="358"/>
                </a:cubicBezTo>
                <a:cubicBezTo>
                  <a:pt x="593" y="359"/>
                  <a:pt x="593" y="360"/>
                  <a:pt x="592" y="360"/>
                </a:cubicBezTo>
                <a:cubicBezTo>
                  <a:pt x="592" y="361"/>
                  <a:pt x="591" y="362"/>
                  <a:pt x="591" y="363"/>
                </a:cubicBezTo>
                <a:cubicBezTo>
                  <a:pt x="590" y="364"/>
                  <a:pt x="590" y="364"/>
                  <a:pt x="589" y="365"/>
                </a:cubicBezTo>
                <a:cubicBezTo>
                  <a:pt x="589" y="366"/>
                  <a:pt x="588" y="367"/>
                  <a:pt x="588" y="367"/>
                </a:cubicBezTo>
                <a:cubicBezTo>
                  <a:pt x="587" y="368"/>
                  <a:pt x="587" y="368"/>
                  <a:pt x="586" y="369"/>
                </a:cubicBezTo>
                <a:cubicBezTo>
                  <a:pt x="585" y="370"/>
                  <a:pt x="585" y="370"/>
                  <a:pt x="584" y="371"/>
                </a:cubicBezTo>
                <a:cubicBezTo>
                  <a:pt x="583" y="372"/>
                  <a:pt x="583" y="372"/>
                  <a:pt x="582" y="372"/>
                </a:cubicBezTo>
                <a:cubicBezTo>
                  <a:pt x="581" y="373"/>
                  <a:pt x="581" y="374"/>
                  <a:pt x="580" y="374"/>
                </a:cubicBezTo>
                <a:cubicBezTo>
                  <a:pt x="579" y="375"/>
                  <a:pt x="578" y="375"/>
                  <a:pt x="578" y="375"/>
                </a:cubicBezTo>
                <a:cubicBezTo>
                  <a:pt x="577" y="376"/>
                  <a:pt x="576" y="376"/>
                  <a:pt x="575" y="377"/>
                </a:cubicBezTo>
                <a:cubicBezTo>
                  <a:pt x="575" y="377"/>
                  <a:pt x="574" y="377"/>
                  <a:pt x="573" y="378"/>
                </a:cubicBezTo>
                <a:cubicBezTo>
                  <a:pt x="572" y="378"/>
                  <a:pt x="572" y="378"/>
                  <a:pt x="571" y="379"/>
                </a:cubicBezTo>
                <a:cubicBezTo>
                  <a:pt x="569" y="379"/>
                  <a:pt x="568" y="380"/>
                  <a:pt x="566" y="380"/>
                </a:cubicBezTo>
                <a:cubicBezTo>
                  <a:pt x="531" y="389"/>
                  <a:pt x="488" y="398"/>
                  <a:pt x="439" y="407"/>
                </a:cubicBezTo>
                <a:cubicBezTo>
                  <a:pt x="425" y="410"/>
                  <a:pt x="405" y="424"/>
                  <a:pt x="398" y="437"/>
                </a:cubicBezTo>
                <a:cubicBezTo>
                  <a:pt x="375" y="480"/>
                  <a:pt x="352" y="519"/>
                  <a:pt x="332" y="550"/>
                </a:cubicBezTo>
                <a:cubicBezTo>
                  <a:pt x="323" y="563"/>
                  <a:pt x="311" y="570"/>
                  <a:pt x="298" y="570"/>
                </a:cubicBezTo>
                <a:cubicBezTo>
                  <a:pt x="285" y="570"/>
                  <a:pt x="273" y="563"/>
                  <a:pt x="265" y="550"/>
                </a:cubicBezTo>
                <a:cubicBezTo>
                  <a:pt x="244" y="519"/>
                  <a:pt x="221" y="480"/>
                  <a:pt x="198" y="437"/>
                </a:cubicBezTo>
                <a:cubicBezTo>
                  <a:pt x="191" y="424"/>
                  <a:pt x="171" y="410"/>
                  <a:pt x="157" y="407"/>
                </a:cubicBezTo>
                <a:cubicBezTo>
                  <a:pt x="108" y="398"/>
                  <a:pt x="65" y="389"/>
                  <a:pt x="30" y="380"/>
                </a:cubicBezTo>
                <a:cubicBezTo>
                  <a:pt x="29" y="380"/>
                  <a:pt x="27" y="379"/>
                  <a:pt x="26" y="379"/>
                </a:cubicBezTo>
                <a:cubicBezTo>
                  <a:pt x="25" y="379"/>
                  <a:pt x="25" y="379"/>
                  <a:pt x="24" y="378"/>
                </a:cubicBezTo>
                <a:cubicBezTo>
                  <a:pt x="23" y="378"/>
                  <a:pt x="22" y="378"/>
                  <a:pt x="21" y="377"/>
                </a:cubicBezTo>
                <a:cubicBezTo>
                  <a:pt x="21" y="377"/>
                  <a:pt x="20" y="377"/>
                  <a:pt x="20" y="376"/>
                </a:cubicBezTo>
                <a:cubicBezTo>
                  <a:pt x="19" y="376"/>
                  <a:pt x="18" y="375"/>
                  <a:pt x="17" y="375"/>
                </a:cubicBezTo>
                <a:cubicBezTo>
                  <a:pt x="17" y="374"/>
                  <a:pt x="16" y="374"/>
                  <a:pt x="16" y="374"/>
                </a:cubicBezTo>
                <a:cubicBezTo>
                  <a:pt x="15" y="373"/>
                  <a:pt x="13" y="372"/>
                  <a:pt x="12" y="371"/>
                </a:cubicBezTo>
                <a:cubicBezTo>
                  <a:pt x="12" y="371"/>
                  <a:pt x="11" y="370"/>
                  <a:pt x="11" y="370"/>
                </a:cubicBezTo>
                <a:cubicBezTo>
                  <a:pt x="10" y="369"/>
                  <a:pt x="10" y="369"/>
                  <a:pt x="9" y="368"/>
                </a:cubicBezTo>
                <a:cubicBezTo>
                  <a:pt x="8" y="367"/>
                  <a:pt x="8" y="367"/>
                  <a:pt x="8" y="366"/>
                </a:cubicBezTo>
                <a:cubicBezTo>
                  <a:pt x="7" y="365"/>
                  <a:pt x="6" y="365"/>
                  <a:pt x="6" y="364"/>
                </a:cubicBezTo>
                <a:cubicBezTo>
                  <a:pt x="5" y="363"/>
                  <a:pt x="5" y="363"/>
                  <a:pt x="5" y="362"/>
                </a:cubicBezTo>
                <a:cubicBezTo>
                  <a:pt x="4" y="361"/>
                  <a:pt x="4" y="360"/>
                  <a:pt x="3" y="359"/>
                </a:cubicBezTo>
                <a:cubicBezTo>
                  <a:pt x="3" y="359"/>
                  <a:pt x="3" y="358"/>
                  <a:pt x="3" y="358"/>
                </a:cubicBezTo>
                <a:cubicBezTo>
                  <a:pt x="2" y="356"/>
                  <a:pt x="2" y="355"/>
                  <a:pt x="1" y="353"/>
                </a:cubicBezTo>
                <a:cubicBezTo>
                  <a:pt x="1" y="353"/>
                  <a:pt x="1" y="352"/>
                  <a:pt x="1" y="352"/>
                </a:cubicBezTo>
                <a:cubicBezTo>
                  <a:pt x="1" y="351"/>
                  <a:pt x="1" y="350"/>
                  <a:pt x="0" y="349"/>
                </a:cubicBezTo>
                <a:cubicBezTo>
                  <a:pt x="0" y="348"/>
                  <a:pt x="0" y="348"/>
                  <a:pt x="0" y="347"/>
                </a:cubicBezTo>
                <a:cubicBezTo>
                  <a:pt x="0" y="346"/>
                  <a:pt x="0" y="345"/>
                  <a:pt x="0" y="344"/>
                </a:cubicBezTo>
                <a:cubicBezTo>
                  <a:pt x="0" y="343"/>
                  <a:pt x="0" y="343"/>
                  <a:pt x="0" y="342"/>
                </a:cubicBezTo>
                <a:cubicBezTo>
                  <a:pt x="0" y="341"/>
                  <a:pt x="0" y="339"/>
                  <a:pt x="1" y="338"/>
                </a:cubicBezTo>
                <a:cubicBezTo>
                  <a:pt x="1" y="338"/>
                  <a:pt x="1" y="337"/>
                  <a:pt x="1" y="337"/>
                </a:cubicBezTo>
                <a:cubicBezTo>
                  <a:pt x="1" y="336"/>
                  <a:pt x="1" y="335"/>
                  <a:pt x="2" y="333"/>
                </a:cubicBezTo>
                <a:cubicBezTo>
                  <a:pt x="2" y="333"/>
                  <a:pt x="2" y="332"/>
                  <a:pt x="2" y="332"/>
                </a:cubicBezTo>
                <a:cubicBezTo>
                  <a:pt x="2" y="331"/>
                  <a:pt x="3" y="331"/>
                  <a:pt x="3" y="330"/>
                </a:cubicBezTo>
                <a:cubicBezTo>
                  <a:pt x="6" y="322"/>
                  <a:pt x="6" y="322"/>
                  <a:pt x="6" y="322"/>
                </a:cubicBezTo>
                <a:cubicBezTo>
                  <a:pt x="7" y="321"/>
                  <a:pt x="7" y="321"/>
                  <a:pt x="7" y="321"/>
                </a:cubicBezTo>
                <a:cubicBezTo>
                  <a:pt x="9" y="319"/>
                  <a:pt x="10" y="318"/>
                  <a:pt x="11" y="316"/>
                </a:cubicBezTo>
                <a:cubicBezTo>
                  <a:pt x="40" y="280"/>
                  <a:pt x="68" y="248"/>
                  <a:pt x="97" y="217"/>
                </a:cubicBezTo>
                <a:cubicBezTo>
                  <a:pt x="107" y="207"/>
                  <a:pt x="115" y="183"/>
                  <a:pt x="113" y="170"/>
                </a:cubicBezTo>
                <a:cubicBezTo>
                  <a:pt x="108" y="127"/>
                  <a:pt x="103" y="85"/>
                  <a:pt x="99" y="42"/>
                </a:cubicBezTo>
                <a:cubicBezTo>
                  <a:pt x="98" y="26"/>
                  <a:pt x="103" y="16"/>
                  <a:pt x="109" y="11"/>
                </a:cubicBezTo>
                <a:cubicBezTo>
                  <a:pt x="115" y="4"/>
                  <a:pt x="124" y="0"/>
                  <a:pt x="135" y="0"/>
                </a:cubicBezTo>
                <a:cubicBezTo>
                  <a:pt x="135" y="0"/>
                  <a:pt x="135" y="0"/>
                  <a:pt x="135" y="0"/>
                </a:cubicBezTo>
                <a:cubicBezTo>
                  <a:pt x="142" y="0"/>
                  <a:pt x="149" y="1"/>
                  <a:pt x="156" y="5"/>
                </a:cubicBezTo>
                <a:cubicBezTo>
                  <a:pt x="175" y="13"/>
                  <a:pt x="193" y="22"/>
                  <a:pt x="213" y="30"/>
                </a:cubicBezTo>
                <a:cubicBezTo>
                  <a:pt x="233" y="39"/>
                  <a:pt x="253" y="47"/>
                  <a:pt x="273" y="57"/>
                </a:cubicBezTo>
                <a:cubicBezTo>
                  <a:pt x="279" y="60"/>
                  <a:pt x="288" y="61"/>
                  <a:pt x="298" y="61"/>
                </a:cubicBezTo>
                <a:cubicBezTo>
                  <a:pt x="308" y="61"/>
                  <a:pt x="317" y="60"/>
                  <a:pt x="323" y="57"/>
                </a:cubicBezTo>
                <a:cubicBezTo>
                  <a:pt x="344" y="47"/>
                  <a:pt x="363" y="39"/>
                  <a:pt x="383" y="30"/>
                </a:cubicBezTo>
                <a:cubicBezTo>
                  <a:pt x="403" y="21"/>
                  <a:pt x="421" y="13"/>
                  <a:pt x="440" y="5"/>
                </a:cubicBezTo>
                <a:cubicBezTo>
                  <a:pt x="447" y="1"/>
                  <a:pt x="454" y="0"/>
                  <a:pt x="461" y="0"/>
                </a:cubicBezTo>
                <a:close/>
              </a:path>
            </a:pathLst>
          </a:custGeom>
          <a:solidFill>
            <a:srgbClr val="FFFFFF"/>
          </a:solidFill>
          <a:ln>
            <a:noFill/>
          </a:ln>
          <a:effectLst>
            <a:outerShdw blurRad="215900" dist="76200" dir="2700000" sx="101000" sy="101000" algn="tl" rotWithShape="0">
              <a:prstClr val="black">
                <a:alpha val="27000"/>
              </a:prstClr>
            </a:outerShdw>
          </a:effectLst>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94" name="Freeform 13"/>
          <p:cNvSpPr/>
          <p:nvPr/>
        </p:nvSpPr>
        <p:spPr bwMode="auto">
          <a:xfrm>
            <a:off x="2406650" y="4675188"/>
            <a:ext cx="1382713" cy="1319213"/>
          </a:xfrm>
          <a:custGeom>
            <a:avLst/>
            <a:gdLst>
              <a:gd name="T0" fmla="*/ 297 w 562"/>
              <a:gd name="T1" fmla="*/ 523 h 536"/>
              <a:gd name="T2" fmla="*/ 265 w 562"/>
              <a:gd name="T3" fmla="*/ 523 h 536"/>
              <a:gd name="T4" fmla="*/ 199 w 562"/>
              <a:gd name="T5" fmla="*/ 411 h 536"/>
              <a:gd name="T6" fmla="*/ 143 w 562"/>
              <a:gd name="T7" fmla="*/ 371 h 536"/>
              <a:gd name="T8" fmla="*/ 18 w 562"/>
              <a:gd name="T9" fmla="*/ 344 h 536"/>
              <a:gd name="T10" fmla="*/ 10 w 562"/>
              <a:gd name="T11" fmla="*/ 313 h 536"/>
              <a:gd name="T12" fmla="*/ 95 w 562"/>
              <a:gd name="T13" fmla="*/ 216 h 536"/>
              <a:gd name="T14" fmla="*/ 117 w 562"/>
              <a:gd name="T15" fmla="*/ 151 h 536"/>
              <a:gd name="T16" fmla="*/ 103 w 562"/>
              <a:gd name="T17" fmla="*/ 24 h 536"/>
              <a:gd name="T18" fmla="*/ 130 w 562"/>
              <a:gd name="T19" fmla="*/ 8 h 536"/>
              <a:gd name="T20" fmla="*/ 248 w 562"/>
              <a:gd name="T21" fmla="*/ 60 h 536"/>
              <a:gd name="T22" fmla="*/ 315 w 562"/>
              <a:gd name="T23" fmla="*/ 60 h 536"/>
              <a:gd name="T24" fmla="*/ 432 w 562"/>
              <a:gd name="T25" fmla="*/ 8 h 536"/>
              <a:gd name="T26" fmla="*/ 459 w 562"/>
              <a:gd name="T27" fmla="*/ 24 h 536"/>
              <a:gd name="T28" fmla="*/ 446 w 562"/>
              <a:gd name="T29" fmla="*/ 151 h 536"/>
              <a:gd name="T30" fmla="*/ 467 w 562"/>
              <a:gd name="T31" fmla="*/ 216 h 536"/>
              <a:gd name="T32" fmla="*/ 552 w 562"/>
              <a:gd name="T33" fmla="*/ 313 h 536"/>
              <a:gd name="T34" fmla="*/ 544 w 562"/>
              <a:gd name="T35" fmla="*/ 344 h 536"/>
              <a:gd name="T36" fmla="*/ 419 w 562"/>
              <a:gd name="T37" fmla="*/ 371 h 536"/>
              <a:gd name="T38" fmla="*/ 363 w 562"/>
              <a:gd name="T39" fmla="*/ 411 h 536"/>
              <a:gd name="T40" fmla="*/ 297 w 562"/>
              <a:gd name="T41" fmla="*/ 523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2" h="536">
                <a:moveTo>
                  <a:pt x="297" y="523"/>
                </a:moveTo>
                <a:cubicBezTo>
                  <a:pt x="288" y="536"/>
                  <a:pt x="274" y="536"/>
                  <a:pt x="265" y="523"/>
                </a:cubicBezTo>
                <a:cubicBezTo>
                  <a:pt x="244" y="491"/>
                  <a:pt x="222" y="453"/>
                  <a:pt x="199" y="411"/>
                </a:cubicBezTo>
                <a:cubicBezTo>
                  <a:pt x="189" y="393"/>
                  <a:pt x="164" y="374"/>
                  <a:pt x="143" y="371"/>
                </a:cubicBezTo>
                <a:cubicBezTo>
                  <a:pt x="97" y="362"/>
                  <a:pt x="54" y="353"/>
                  <a:pt x="18" y="344"/>
                </a:cubicBezTo>
                <a:cubicBezTo>
                  <a:pt x="3" y="340"/>
                  <a:pt x="0" y="326"/>
                  <a:pt x="10" y="313"/>
                </a:cubicBezTo>
                <a:cubicBezTo>
                  <a:pt x="35" y="283"/>
                  <a:pt x="63" y="250"/>
                  <a:pt x="95" y="216"/>
                </a:cubicBezTo>
                <a:cubicBezTo>
                  <a:pt x="109" y="201"/>
                  <a:pt x="119" y="171"/>
                  <a:pt x="117" y="151"/>
                </a:cubicBezTo>
                <a:cubicBezTo>
                  <a:pt x="111" y="105"/>
                  <a:pt x="106" y="63"/>
                  <a:pt x="103" y="24"/>
                </a:cubicBezTo>
                <a:cubicBezTo>
                  <a:pt x="101" y="7"/>
                  <a:pt x="114" y="0"/>
                  <a:pt x="130" y="8"/>
                </a:cubicBezTo>
                <a:cubicBezTo>
                  <a:pt x="168" y="25"/>
                  <a:pt x="206" y="41"/>
                  <a:pt x="248" y="60"/>
                </a:cubicBezTo>
                <a:cubicBezTo>
                  <a:pt x="266" y="68"/>
                  <a:pt x="296" y="68"/>
                  <a:pt x="315" y="60"/>
                </a:cubicBezTo>
                <a:cubicBezTo>
                  <a:pt x="356" y="41"/>
                  <a:pt x="394" y="25"/>
                  <a:pt x="432" y="8"/>
                </a:cubicBezTo>
                <a:cubicBezTo>
                  <a:pt x="448" y="0"/>
                  <a:pt x="461" y="7"/>
                  <a:pt x="459" y="24"/>
                </a:cubicBezTo>
                <a:cubicBezTo>
                  <a:pt x="456" y="63"/>
                  <a:pt x="451" y="105"/>
                  <a:pt x="446" y="151"/>
                </a:cubicBezTo>
                <a:cubicBezTo>
                  <a:pt x="443" y="171"/>
                  <a:pt x="453" y="201"/>
                  <a:pt x="467" y="216"/>
                </a:cubicBezTo>
                <a:cubicBezTo>
                  <a:pt x="499" y="250"/>
                  <a:pt x="527" y="283"/>
                  <a:pt x="552" y="313"/>
                </a:cubicBezTo>
                <a:cubicBezTo>
                  <a:pt x="562" y="326"/>
                  <a:pt x="559" y="340"/>
                  <a:pt x="544" y="344"/>
                </a:cubicBezTo>
                <a:cubicBezTo>
                  <a:pt x="508" y="353"/>
                  <a:pt x="465" y="362"/>
                  <a:pt x="419" y="371"/>
                </a:cubicBezTo>
                <a:cubicBezTo>
                  <a:pt x="398" y="374"/>
                  <a:pt x="373" y="393"/>
                  <a:pt x="363" y="411"/>
                </a:cubicBezTo>
                <a:cubicBezTo>
                  <a:pt x="340" y="453"/>
                  <a:pt x="318" y="491"/>
                  <a:pt x="297" y="523"/>
                </a:cubicBezTo>
                <a:close/>
              </a:path>
            </a:pathLst>
          </a:custGeom>
          <a:solidFill>
            <a:srgbClr val="98C10D"/>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95" name="Freeform 14"/>
          <p:cNvSpPr/>
          <p:nvPr/>
        </p:nvSpPr>
        <p:spPr bwMode="auto">
          <a:xfrm>
            <a:off x="3633788" y="3795713"/>
            <a:ext cx="1446213" cy="1463675"/>
          </a:xfrm>
          <a:custGeom>
            <a:avLst/>
            <a:gdLst>
              <a:gd name="T0" fmla="*/ 192 w 588"/>
              <a:gd name="T1" fmla="*/ 2 h 595"/>
              <a:gd name="T2" fmla="*/ 327 w 588"/>
              <a:gd name="T3" fmla="*/ 85 h 595"/>
              <a:gd name="T4" fmla="*/ 505 w 588"/>
              <a:gd name="T5" fmla="*/ 70 h 595"/>
              <a:gd name="T6" fmla="*/ 529 w 588"/>
              <a:gd name="T7" fmla="*/ 67 h 595"/>
              <a:gd name="T8" fmla="*/ 544 w 588"/>
              <a:gd name="T9" fmla="*/ 82 h 595"/>
              <a:gd name="T10" fmla="*/ 547 w 588"/>
              <a:gd name="T11" fmla="*/ 86 h 595"/>
              <a:gd name="T12" fmla="*/ 549 w 588"/>
              <a:gd name="T13" fmla="*/ 90 h 595"/>
              <a:gd name="T14" fmla="*/ 551 w 588"/>
              <a:gd name="T15" fmla="*/ 95 h 595"/>
              <a:gd name="T16" fmla="*/ 552 w 588"/>
              <a:gd name="T17" fmla="*/ 101 h 595"/>
              <a:gd name="T18" fmla="*/ 553 w 588"/>
              <a:gd name="T19" fmla="*/ 106 h 595"/>
              <a:gd name="T20" fmla="*/ 552 w 588"/>
              <a:gd name="T21" fmla="*/ 111 h 595"/>
              <a:gd name="T22" fmla="*/ 551 w 588"/>
              <a:gd name="T23" fmla="*/ 118 h 595"/>
              <a:gd name="T24" fmla="*/ 516 w 588"/>
              <a:gd name="T25" fmla="*/ 292 h 595"/>
              <a:gd name="T26" fmla="*/ 581 w 588"/>
              <a:gd name="T27" fmla="*/ 445 h 595"/>
              <a:gd name="T28" fmla="*/ 416 w 588"/>
              <a:gd name="T29" fmla="*/ 466 h 595"/>
              <a:gd name="T30" fmla="*/ 283 w 588"/>
              <a:gd name="T31" fmla="*/ 583 h 595"/>
              <a:gd name="T32" fmla="*/ 279 w 588"/>
              <a:gd name="T33" fmla="*/ 587 h 595"/>
              <a:gd name="T34" fmla="*/ 275 w 588"/>
              <a:gd name="T35" fmla="*/ 589 h 595"/>
              <a:gd name="T36" fmla="*/ 271 w 588"/>
              <a:gd name="T37" fmla="*/ 592 h 595"/>
              <a:gd name="T38" fmla="*/ 265 w 588"/>
              <a:gd name="T39" fmla="*/ 594 h 595"/>
              <a:gd name="T40" fmla="*/ 260 w 588"/>
              <a:gd name="T41" fmla="*/ 595 h 595"/>
              <a:gd name="T42" fmla="*/ 255 w 588"/>
              <a:gd name="T43" fmla="*/ 595 h 595"/>
              <a:gd name="T44" fmla="*/ 250 w 588"/>
              <a:gd name="T45" fmla="*/ 595 h 595"/>
              <a:gd name="T46" fmla="*/ 244 w 588"/>
              <a:gd name="T47" fmla="*/ 594 h 595"/>
              <a:gd name="T48" fmla="*/ 239 w 588"/>
              <a:gd name="T49" fmla="*/ 592 h 595"/>
              <a:gd name="T50" fmla="*/ 235 w 588"/>
              <a:gd name="T51" fmla="*/ 589 h 595"/>
              <a:gd name="T52" fmla="*/ 231 w 588"/>
              <a:gd name="T53" fmla="*/ 586 h 595"/>
              <a:gd name="T54" fmla="*/ 227 w 588"/>
              <a:gd name="T55" fmla="*/ 583 h 595"/>
              <a:gd name="T56" fmla="*/ 220 w 588"/>
              <a:gd name="T57" fmla="*/ 574 h 595"/>
              <a:gd name="T58" fmla="*/ 218 w 588"/>
              <a:gd name="T59" fmla="*/ 567 h 595"/>
              <a:gd name="T60" fmla="*/ 142 w 588"/>
              <a:gd name="T61" fmla="*/ 406 h 595"/>
              <a:gd name="T62" fmla="*/ 2 w 588"/>
              <a:gd name="T63" fmla="*/ 330 h 595"/>
              <a:gd name="T64" fmla="*/ 6 w 588"/>
              <a:gd name="T65" fmla="*/ 302 h 595"/>
              <a:gd name="T66" fmla="*/ 72 w 588"/>
              <a:gd name="T67" fmla="*/ 249 h 595"/>
              <a:gd name="T68" fmla="*/ 141 w 588"/>
              <a:gd name="T69" fmla="*/ 191 h 595"/>
              <a:gd name="T70" fmla="*/ 156 w 588"/>
              <a:gd name="T71" fmla="*/ 102 h 595"/>
              <a:gd name="T72" fmla="*/ 169 w 588"/>
              <a:gd name="T73" fmla="*/ 19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88" h="595">
                <a:moveTo>
                  <a:pt x="169" y="19"/>
                </a:moveTo>
                <a:cubicBezTo>
                  <a:pt x="174" y="10"/>
                  <a:pt x="182" y="4"/>
                  <a:pt x="192" y="2"/>
                </a:cubicBezTo>
                <a:cubicBezTo>
                  <a:pt x="199" y="0"/>
                  <a:pt x="211" y="0"/>
                  <a:pt x="223" y="9"/>
                </a:cubicBezTo>
                <a:cubicBezTo>
                  <a:pt x="259" y="34"/>
                  <a:pt x="293" y="59"/>
                  <a:pt x="327" y="85"/>
                </a:cubicBezTo>
                <a:cubicBezTo>
                  <a:pt x="338" y="93"/>
                  <a:pt x="362" y="98"/>
                  <a:pt x="377" y="95"/>
                </a:cubicBezTo>
                <a:cubicBezTo>
                  <a:pt x="417" y="86"/>
                  <a:pt x="459" y="77"/>
                  <a:pt x="505" y="70"/>
                </a:cubicBezTo>
                <a:cubicBezTo>
                  <a:pt x="512" y="69"/>
                  <a:pt x="518" y="69"/>
                  <a:pt x="524" y="70"/>
                </a:cubicBezTo>
                <a:cubicBezTo>
                  <a:pt x="529" y="67"/>
                  <a:pt x="529" y="67"/>
                  <a:pt x="529" y="67"/>
                </a:cubicBezTo>
                <a:cubicBezTo>
                  <a:pt x="542" y="80"/>
                  <a:pt x="542" y="80"/>
                  <a:pt x="542" y="80"/>
                </a:cubicBezTo>
                <a:cubicBezTo>
                  <a:pt x="543" y="81"/>
                  <a:pt x="543" y="81"/>
                  <a:pt x="544" y="82"/>
                </a:cubicBezTo>
                <a:cubicBezTo>
                  <a:pt x="544" y="82"/>
                  <a:pt x="545" y="83"/>
                  <a:pt x="546" y="84"/>
                </a:cubicBezTo>
                <a:cubicBezTo>
                  <a:pt x="546" y="85"/>
                  <a:pt x="546" y="85"/>
                  <a:pt x="547" y="86"/>
                </a:cubicBezTo>
                <a:cubicBezTo>
                  <a:pt x="547" y="87"/>
                  <a:pt x="548" y="88"/>
                  <a:pt x="548" y="89"/>
                </a:cubicBezTo>
                <a:cubicBezTo>
                  <a:pt x="549" y="89"/>
                  <a:pt x="549" y="90"/>
                  <a:pt x="549" y="90"/>
                </a:cubicBezTo>
                <a:cubicBezTo>
                  <a:pt x="550" y="91"/>
                  <a:pt x="550" y="92"/>
                  <a:pt x="551" y="93"/>
                </a:cubicBezTo>
                <a:cubicBezTo>
                  <a:pt x="551" y="94"/>
                  <a:pt x="551" y="95"/>
                  <a:pt x="551" y="95"/>
                </a:cubicBezTo>
                <a:cubicBezTo>
                  <a:pt x="552" y="96"/>
                  <a:pt x="552" y="97"/>
                  <a:pt x="552" y="98"/>
                </a:cubicBezTo>
                <a:cubicBezTo>
                  <a:pt x="552" y="99"/>
                  <a:pt x="552" y="100"/>
                  <a:pt x="552" y="101"/>
                </a:cubicBezTo>
                <a:cubicBezTo>
                  <a:pt x="553" y="102"/>
                  <a:pt x="553" y="103"/>
                  <a:pt x="553" y="103"/>
                </a:cubicBezTo>
                <a:cubicBezTo>
                  <a:pt x="553" y="104"/>
                  <a:pt x="553" y="105"/>
                  <a:pt x="553" y="106"/>
                </a:cubicBezTo>
                <a:cubicBezTo>
                  <a:pt x="553" y="107"/>
                  <a:pt x="553" y="108"/>
                  <a:pt x="553" y="109"/>
                </a:cubicBezTo>
                <a:cubicBezTo>
                  <a:pt x="553" y="109"/>
                  <a:pt x="553" y="110"/>
                  <a:pt x="552" y="111"/>
                </a:cubicBezTo>
                <a:cubicBezTo>
                  <a:pt x="552" y="112"/>
                  <a:pt x="552" y="113"/>
                  <a:pt x="552" y="114"/>
                </a:cubicBezTo>
                <a:cubicBezTo>
                  <a:pt x="552" y="115"/>
                  <a:pt x="552" y="117"/>
                  <a:pt x="551" y="118"/>
                </a:cubicBezTo>
                <a:cubicBezTo>
                  <a:pt x="541" y="153"/>
                  <a:pt x="528" y="195"/>
                  <a:pt x="511" y="241"/>
                </a:cubicBezTo>
                <a:cubicBezTo>
                  <a:pt x="506" y="255"/>
                  <a:pt x="509" y="280"/>
                  <a:pt x="516" y="292"/>
                </a:cubicBezTo>
                <a:cubicBezTo>
                  <a:pt x="542" y="333"/>
                  <a:pt x="564" y="373"/>
                  <a:pt x="581" y="406"/>
                </a:cubicBezTo>
                <a:cubicBezTo>
                  <a:pt x="588" y="420"/>
                  <a:pt x="588" y="434"/>
                  <a:pt x="581" y="445"/>
                </a:cubicBezTo>
                <a:cubicBezTo>
                  <a:pt x="575" y="456"/>
                  <a:pt x="562" y="463"/>
                  <a:pt x="548" y="464"/>
                </a:cubicBezTo>
                <a:cubicBezTo>
                  <a:pt x="510" y="467"/>
                  <a:pt x="464" y="467"/>
                  <a:pt x="416" y="466"/>
                </a:cubicBezTo>
                <a:cubicBezTo>
                  <a:pt x="402" y="465"/>
                  <a:pt x="379" y="475"/>
                  <a:pt x="370" y="486"/>
                </a:cubicBezTo>
                <a:cubicBezTo>
                  <a:pt x="337" y="524"/>
                  <a:pt x="308" y="557"/>
                  <a:pt x="283" y="583"/>
                </a:cubicBezTo>
                <a:cubicBezTo>
                  <a:pt x="282" y="584"/>
                  <a:pt x="281" y="585"/>
                  <a:pt x="280" y="586"/>
                </a:cubicBezTo>
                <a:cubicBezTo>
                  <a:pt x="279" y="586"/>
                  <a:pt x="279" y="586"/>
                  <a:pt x="279" y="587"/>
                </a:cubicBezTo>
                <a:cubicBezTo>
                  <a:pt x="278" y="587"/>
                  <a:pt x="277" y="588"/>
                  <a:pt x="276" y="589"/>
                </a:cubicBezTo>
                <a:cubicBezTo>
                  <a:pt x="276" y="589"/>
                  <a:pt x="275" y="589"/>
                  <a:pt x="275" y="589"/>
                </a:cubicBezTo>
                <a:cubicBezTo>
                  <a:pt x="274" y="590"/>
                  <a:pt x="273" y="591"/>
                  <a:pt x="272" y="591"/>
                </a:cubicBezTo>
                <a:cubicBezTo>
                  <a:pt x="271" y="591"/>
                  <a:pt x="271" y="591"/>
                  <a:pt x="271" y="592"/>
                </a:cubicBezTo>
                <a:cubicBezTo>
                  <a:pt x="269" y="592"/>
                  <a:pt x="268" y="593"/>
                  <a:pt x="266" y="594"/>
                </a:cubicBezTo>
                <a:cubicBezTo>
                  <a:pt x="266" y="594"/>
                  <a:pt x="265" y="594"/>
                  <a:pt x="265" y="594"/>
                </a:cubicBezTo>
                <a:cubicBezTo>
                  <a:pt x="264" y="594"/>
                  <a:pt x="263" y="594"/>
                  <a:pt x="262" y="595"/>
                </a:cubicBezTo>
                <a:cubicBezTo>
                  <a:pt x="261" y="595"/>
                  <a:pt x="260" y="595"/>
                  <a:pt x="260" y="595"/>
                </a:cubicBezTo>
                <a:cubicBezTo>
                  <a:pt x="259" y="595"/>
                  <a:pt x="258" y="595"/>
                  <a:pt x="257" y="595"/>
                </a:cubicBezTo>
                <a:cubicBezTo>
                  <a:pt x="256" y="595"/>
                  <a:pt x="255" y="595"/>
                  <a:pt x="255" y="595"/>
                </a:cubicBezTo>
                <a:cubicBezTo>
                  <a:pt x="254" y="595"/>
                  <a:pt x="253" y="595"/>
                  <a:pt x="251" y="595"/>
                </a:cubicBezTo>
                <a:cubicBezTo>
                  <a:pt x="251" y="595"/>
                  <a:pt x="251" y="595"/>
                  <a:pt x="250" y="595"/>
                </a:cubicBezTo>
                <a:cubicBezTo>
                  <a:pt x="248" y="595"/>
                  <a:pt x="247" y="595"/>
                  <a:pt x="245" y="594"/>
                </a:cubicBezTo>
                <a:cubicBezTo>
                  <a:pt x="245" y="594"/>
                  <a:pt x="244" y="594"/>
                  <a:pt x="244" y="594"/>
                </a:cubicBezTo>
                <a:cubicBezTo>
                  <a:pt x="243" y="593"/>
                  <a:pt x="242" y="593"/>
                  <a:pt x="241" y="592"/>
                </a:cubicBezTo>
                <a:cubicBezTo>
                  <a:pt x="240" y="592"/>
                  <a:pt x="240" y="592"/>
                  <a:pt x="239" y="592"/>
                </a:cubicBezTo>
                <a:cubicBezTo>
                  <a:pt x="238" y="591"/>
                  <a:pt x="237" y="591"/>
                  <a:pt x="237" y="590"/>
                </a:cubicBezTo>
                <a:cubicBezTo>
                  <a:pt x="236" y="590"/>
                  <a:pt x="236" y="590"/>
                  <a:pt x="235" y="589"/>
                </a:cubicBezTo>
                <a:cubicBezTo>
                  <a:pt x="234" y="589"/>
                  <a:pt x="233" y="588"/>
                  <a:pt x="232" y="587"/>
                </a:cubicBezTo>
                <a:cubicBezTo>
                  <a:pt x="231" y="587"/>
                  <a:pt x="231" y="586"/>
                  <a:pt x="231" y="586"/>
                </a:cubicBezTo>
                <a:cubicBezTo>
                  <a:pt x="230" y="585"/>
                  <a:pt x="229" y="585"/>
                  <a:pt x="228" y="584"/>
                </a:cubicBezTo>
                <a:cubicBezTo>
                  <a:pt x="228" y="583"/>
                  <a:pt x="228" y="583"/>
                  <a:pt x="227" y="583"/>
                </a:cubicBezTo>
                <a:cubicBezTo>
                  <a:pt x="227" y="582"/>
                  <a:pt x="227" y="582"/>
                  <a:pt x="226" y="581"/>
                </a:cubicBezTo>
                <a:cubicBezTo>
                  <a:pt x="220" y="574"/>
                  <a:pt x="220" y="574"/>
                  <a:pt x="220" y="574"/>
                </a:cubicBezTo>
                <a:cubicBezTo>
                  <a:pt x="221" y="573"/>
                  <a:pt x="221" y="573"/>
                  <a:pt x="221" y="573"/>
                </a:cubicBezTo>
                <a:cubicBezTo>
                  <a:pt x="220" y="571"/>
                  <a:pt x="219" y="569"/>
                  <a:pt x="218" y="567"/>
                </a:cubicBezTo>
                <a:cubicBezTo>
                  <a:pt x="202" y="524"/>
                  <a:pt x="188" y="483"/>
                  <a:pt x="175" y="443"/>
                </a:cubicBezTo>
                <a:cubicBezTo>
                  <a:pt x="171" y="429"/>
                  <a:pt x="155" y="411"/>
                  <a:pt x="142" y="406"/>
                </a:cubicBezTo>
                <a:cubicBezTo>
                  <a:pt x="103" y="389"/>
                  <a:pt x="63" y="372"/>
                  <a:pt x="25" y="354"/>
                </a:cubicBezTo>
                <a:cubicBezTo>
                  <a:pt x="10" y="347"/>
                  <a:pt x="5" y="337"/>
                  <a:pt x="2" y="330"/>
                </a:cubicBezTo>
                <a:cubicBezTo>
                  <a:pt x="0" y="321"/>
                  <a:pt x="1" y="311"/>
                  <a:pt x="6" y="302"/>
                </a:cubicBezTo>
                <a:cubicBezTo>
                  <a:pt x="6" y="302"/>
                  <a:pt x="6" y="302"/>
                  <a:pt x="6" y="302"/>
                </a:cubicBezTo>
                <a:cubicBezTo>
                  <a:pt x="9" y="296"/>
                  <a:pt x="14" y="290"/>
                  <a:pt x="21" y="286"/>
                </a:cubicBezTo>
                <a:cubicBezTo>
                  <a:pt x="38" y="274"/>
                  <a:pt x="54" y="262"/>
                  <a:pt x="72" y="249"/>
                </a:cubicBezTo>
                <a:cubicBezTo>
                  <a:pt x="89" y="236"/>
                  <a:pt x="106" y="224"/>
                  <a:pt x="124" y="210"/>
                </a:cubicBezTo>
                <a:cubicBezTo>
                  <a:pt x="130" y="207"/>
                  <a:pt x="136" y="199"/>
                  <a:pt x="141" y="191"/>
                </a:cubicBezTo>
                <a:cubicBezTo>
                  <a:pt x="145" y="183"/>
                  <a:pt x="149" y="174"/>
                  <a:pt x="149" y="167"/>
                </a:cubicBezTo>
                <a:cubicBezTo>
                  <a:pt x="152" y="145"/>
                  <a:pt x="154" y="123"/>
                  <a:pt x="156" y="102"/>
                </a:cubicBezTo>
                <a:cubicBezTo>
                  <a:pt x="159" y="81"/>
                  <a:pt x="161" y="60"/>
                  <a:pt x="163" y="40"/>
                </a:cubicBezTo>
                <a:cubicBezTo>
                  <a:pt x="164" y="32"/>
                  <a:pt x="166" y="25"/>
                  <a:pt x="169" y="19"/>
                </a:cubicBezTo>
                <a:close/>
              </a:path>
            </a:pathLst>
          </a:custGeom>
          <a:solidFill>
            <a:srgbClr val="FFFFFF"/>
          </a:solidFill>
          <a:ln>
            <a:noFill/>
          </a:ln>
          <a:effectLst>
            <a:outerShdw blurRad="215900" dist="76200" dir="2700000" sx="101000" sy="101000" algn="tl" rotWithShape="0">
              <a:prstClr val="black">
                <a:alpha val="27000"/>
              </a:prstClr>
            </a:outerShdw>
          </a:effectLst>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96" name="Freeform 15"/>
          <p:cNvSpPr/>
          <p:nvPr/>
        </p:nvSpPr>
        <p:spPr bwMode="auto">
          <a:xfrm>
            <a:off x="3676650" y="3835400"/>
            <a:ext cx="1358900" cy="1387475"/>
          </a:xfrm>
          <a:custGeom>
            <a:avLst/>
            <a:gdLst>
              <a:gd name="T0" fmla="*/ 544 w 552"/>
              <a:gd name="T1" fmla="*/ 400 h 564"/>
              <a:gd name="T2" fmla="*/ 528 w 552"/>
              <a:gd name="T3" fmla="*/ 428 h 564"/>
              <a:gd name="T4" fmla="*/ 399 w 552"/>
              <a:gd name="T5" fmla="*/ 429 h 564"/>
              <a:gd name="T6" fmla="*/ 336 w 552"/>
              <a:gd name="T7" fmla="*/ 457 h 564"/>
              <a:gd name="T8" fmla="*/ 250 w 552"/>
              <a:gd name="T9" fmla="*/ 552 h 564"/>
              <a:gd name="T10" fmla="*/ 219 w 552"/>
              <a:gd name="T11" fmla="*/ 543 h 564"/>
              <a:gd name="T12" fmla="*/ 177 w 552"/>
              <a:gd name="T13" fmla="*/ 421 h 564"/>
              <a:gd name="T14" fmla="*/ 132 w 552"/>
              <a:gd name="T15" fmla="*/ 370 h 564"/>
              <a:gd name="T16" fmla="*/ 15 w 552"/>
              <a:gd name="T17" fmla="*/ 319 h 564"/>
              <a:gd name="T18" fmla="*/ 15 w 552"/>
              <a:gd name="T19" fmla="*/ 287 h 564"/>
              <a:gd name="T20" fmla="*/ 119 w 552"/>
              <a:gd name="T21" fmla="*/ 211 h 564"/>
              <a:gd name="T22" fmla="*/ 152 w 552"/>
              <a:gd name="T23" fmla="*/ 153 h 564"/>
              <a:gd name="T24" fmla="*/ 166 w 552"/>
              <a:gd name="T25" fmla="*/ 26 h 564"/>
              <a:gd name="T26" fmla="*/ 193 w 552"/>
              <a:gd name="T27" fmla="*/ 10 h 564"/>
              <a:gd name="T28" fmla="*/ 297 w 552"/>
              <a:gd name="T29" fmla="*/ 85 h 564"/>
              <a:gd name="T30" fmla="*/ 363 w 552"/>
              <a:gd name="T31" fmla="*/ 99 h 564"/>
              <a:gd name="T32" fmla="*/ 490 w 552"/>
              <a:gd name="T33" fmla="*/ 74 h 564"/>
              <a:gd name="T34" fmla="*/ 513 w 552"/>
              <a:gd name="T35" fmla="*/ 97 h 564"/>
              <a:gd name="T36" fmla="*/ 473 w 552"/>
              <a:gd name="T37" fmla="*/ 218 h 564"/>
              <a:gd name="T38" fmla="*/ 481 w 552"/>
              <a:gd name="T39" fmla="*/ 287 h 564"/>
              <a:gd name="T40" fmla="*/ 544 w 552"/>
              <a:gd name="T41" fmla="*/ 40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2" h="564">
                <a:moveTo>
                  <a:pt x="544" y="400"/>
                </a:moveTo>
                <a:cubicBezTo>
                  <a:pt x="552" y="415"/>
                  <a:pt x="545" y="427"/>
                  <a:pt x="528" y="428"/>
                </a:cubicBezTo>
                <a:cubicBezTo>
                  <a:pt x="491" y="430"/>
                  <a:pt x="446" y="430"/>
                  <a:pt x="399" y="429"/>
                </a:cubicBezTo>
                <a:cubicBezTo>
                  <a:pt x="378" y="428"/>
                  <a:pt x="349" y="441"/>
                  <a:pt x="336" y="457"/>
                </a:cubicBezTo>
                <a:cubicBezTo>
                  <a:pt x="305" y="493"/>
                  <a:pt x="276" y="526"/>
                  <a:pt x="250" y="552"/>
                </a:cubicBezTo>
                <a:cubicBezTo>
                  <a:pt x="239" y="564"/>
                  <a:pt x="226" y="559"/>
                  <a:pt x="219" y="543"/>
                </a:cubicBezTo>
                <a:cubicBezTo>
                  <a:pt x="206" y="507"/>
                  <a:pt x="191" y="466"/>
                  <a:pt x="177" y="421"/>
                </a:cubicBezTo>
                <a:cubicBezTo>
                  <a:pt x="171" y="401"/>
                  <a:pt x="151" y="378"/>
                  <a:pt x="132" y="370"/>
                </a:cubicBezTo>
                <a:cubicBezTo>
                  <a:pt x="90" y="353"/>
                  <a:pt x="51" y="335"/>
                  <a:pt x="15" y="319"/>
                </a:cubicBezTo>
                <a:cubicBezTo>
                  <a:pt x="0" y="311"/>
                  <a:pt x="0" y="297"/>
                  <a:pt x="15" y="287"/>
                </a:cubicBezTo>
                <a:cubicBezTo>
                  <a:pt x="48" y="263"/>
                  <a:pt x="82" y="238"/>
                  <a:pt x="119" y="211"/>
                </a:cubicBezTo>
                <a:cubicBezTo>
                  <a:pt x="135" y="200"/>
                  <a:pt x="150" y="173"/>
                  <a:pt x="152" y="153"/>
                </a:cubicBezTo>
                <a:cubicBezTo>
                  <a:pt x="157" y="108"/>
                  <a:pt x="162" y="67"/>
                  <a:pt x="166" y="26"/>
                </a:cubicBezTo>
                <a:cubicBezTo>
                  <a:pt x="167" y="8"/>
                  <a:pt x="179" y="0"/>
                  <a:pt x="193" y="10"/>
                </a:cubicBezTo>
                <a:cubicBezTo>
                  <a:pt x="225" y="32"/>
                  <a:pt x="260" y="58"/>
                  <a:pt x="297" y="85"/>
                </a:cubicBezTo>
                <a:cubicBezTo>
                  <a:pt x="313" y="98"/>
                  <a:pt x="343" y="104"/>
                  <a:pt x="363" y="99"/>
                </a:cubicBezTo>
                <a:cubicBezTo>
                  <a:pt x="409" y="89"/>
                  <a:pt x="452" y="81"/>
                  <a:pt x="490" y="74"/>
                </a:cubicBezTo>
                <a:cubicBezTo>
                  <a:pt x="507" y="72"/>
                  <a:pt x="517" y="81"/>
                  <a:pt x="513" y="97"/>
                </a:cubicBezTo>
                <a:cubicBezTo>
                  <a:pt x="503" y="132"/>
                  <a:pt x="489" y="174"/>
                  <a:pt x="473" y="218"/>
                </a:cubicBezTo>
                <a:cubicBezTo>
                  <a:pt x="466" y="238"/>
                  <a:pt x="470" y="269"/>
                  <a:pt x="481" y="287"/>
                </a:cubicBezTo>
                <a:cubicBezTo>
                  <a:pt x="506" y="328"/>
                  <a:pt x="527" y="366"/>
                  <a:pt x="544" y="400"/>
                </a:cubicBezTo>
                <a:close/>
              </a:path>
            </a:pathLst>
          </a:custGeom>
          <a:solidFill>
            <a:srgbClr val="29C3CD"/>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97" name="Freeform 16"/>
          <p:cNvSpPr/>
          <p:nvPr/>
        </p:nvSpPr>
        <p:spPr bwMode="auto">
          <a:xfrm>
            <a:off x="3619500" y="2247900"/>
            <a:ext cx="1450975" cy="1463675"/>
          </a:xfrm>
          <a:custGeom>
            <a:avLst/>
            <a:gdLst>
              <a:gd name="T0" fmla="*/ 3 w 589"/>
              <a:gd name="T1" fmla="*/ 266 h 595"/>
              <a:gd name="T2" fmla="*/ 143 w 589"/>
              <a:gd name="T3" fmla="*/ 190 h 595"/>
              <a:gd name="T4" fmla="*/ 219 w 589"/>
              <a:gd name="T5" fmla="*/ 29 h 595"/>
              <a:gd name="T6" fmla="*/ 228 w 589"/>
              <a:gd name="T7" fmla="*/ 7 h 595"/>
              <a:gd name="T8" fmla="*/ 249 w 589"/>
              <a:gd name="T9" fmla="*/ 1 h 595"/>
              <a:gd name="T10" fmla="*/ 254 w 589"/>
              <a:gd name="T11" fmla="*/ 0 h 595"/>
              <a:gd name="T12" fmla="*/ 259 w 589"/>
              <a:gd name="T13" fmla="*/ 0 h 595"/>
              <a:gd name="T14" fmla="*/ 264 w 589"/>
              <a:gd name="T15" fmla="*/ 1 h 595"/>
              <a:gd name="T16" fmla="*/ 269 w 589"/>
              <a:gd name="T17" fmla="*/ 3 h 595"/>
              <a:gd name="T18" fmla="*/ 274 w 589"/>
              <a:gd name="T19" fmla="*/ 5 h 595"/>
              <a:gd name="T20" fmla="*/ 278 w 589"/>
              <a:gd name="T21" fmla="*/ 8 h 595"/>
              <a:gd name="T22" fmla="*/ 284 w 589"/>
              <a:gd name="T23" fmla="*/ 13 h 595"/>
              <a:gd name="T24" fmla="*/ 417 w 589"/>
              <a:gd name="T25" fmla="*/ 130 h 595"/>
              <a:gd name="T26" fmla="*/ 582 w 589"/>
              <a:gd name="T27" fmla="*/ 150 h 595"/>
              <a:gd name="T28" fmla="*/ 517 w 589"/>
              <a:gd name="T29" fmla="*/ 303 h 595"/>
              <a:gd name="T30" fmla="*/ 552 w 589"/>
              <a:gd name="T31" fmla="*/ 477 h 595"/>
              <a:gd name="T32" fmla="*/ 553 w 589"/>
              <a:gd name="T33" fmla="*/ 483 h 595"/>
              <a:gd name="T34" fmla="*/ 554 w 589"/>
              <a:gd name="T35" fmla="*/ 488 h 595"/>
              <a:gd name="T36" fmla="*/ 554 w 589"/>
              <a:gd name="T37" fmla="*/ 493 h 595"/>
              <a:gd name="T38" fmla="*/ 553 w 589"/>
              <a:gd name="T39" fmla="*/ 499 h 595"/>
              <a:gd name="T40" fmla="*/ 551 w 589"/>
              <a:gd name="T41" fmla="*/ 503 h 595"/>
              <a:gd name="T42" fmla="*/ 549 w 589"/>
              <a:gd name="T43" fmla="*/ 508 h 595"/>
              <a:gd name="T44" fmla="*/ 546 w 589"/>
              <a:gd name="T45" fmla="*/ 512 h 595"/>
              <a:gd name="T46" fmla="*/ 542 w 589"/>
              <a:gd name="T47" fmla="*/ 517 h 595"/>
              <a:gd name="T48" fmla="*/ 538 w 589"/>
              <a:gd name="T49" fmla="*/ 520 h 595"/>
              <a:gd name="T50" fmla="*/ 534 w 589"/>
              <a:gd name="T51" fmla="*/ 522 h 595"/>
              <a:gd name="T52" fmla="*/ 529 w 589"/>
              <a:gd name="T53" fmla="*/ 524 h 595"/>
              <a:gd name="T54" fmla="*/ 524 w 589"/>
              <a:gd name="T55" fmla="*/ 525 h 595"/>
              <a:gd name="T56" fmla="*/ 513 w 589"/>
              <a:gd name="T57" fmla="*/ 527 h 595"/>
              <a:gd name="T58" fmla="*/ 506 w 589"/>
              <a:gd name="T59" fmla="*/ 526 h 595"/>
              <a:gd name="T60" fmla="*/ 328 w 589"/>
              <a:gd name="T61" fmla="*/ 511 h 595"/>
              <a:gd name="T62" fmla="*/ 193 w 589"/>
              <a:gd name="T63" fmla="*/ 594 h 595"/>
              <a:gd name="T64" fmla="*/ 170 w 589"/>
              <a:gd name="T65" fmla="*/ 577 h 595"/>
              <a:gd name="T66" fmla="*/ 157 w 589"/>
              <a:gd name="T67" fmla="*/ 493 h 595"/>
              <a:gd name="T68" fmla="*/ 142 w 589"/>
              <a:gd name="T69" fmla="*/ 405 h 595"/>
              <a:gd name="T70" fmla="*/ 72 w 589"/>
              <a:gd name="T71" fmla="*/ 347 h 595"/>
              <a:gd name="T72" fmla="*/ 7 w 589"/>
              <a:gd name="T73" fmla="*/ 294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89" h="595">
                <a:moveTo>
                  <a:pt x="7" y="294"/>
                </a:moveTo>
                <a:cubicBezTo>
                  <a:pt x="2" y="285"/>
                  <a:pt x="0" y="275"/>
                  <a:pt x="3" y="266"/>
                </a:cubicBezTo>
                <a:cubicBezTo>
                  <a:pt x="6" y="259"/>
                  <a:pt x="11" y="249"/>
                  <a:pt x="26" y="242"/>
                </a:cubicBezTo>
                <a:cubicBezTo>
                  <a:pt x="64" y="224"/>
                  <a:pt x="104" y="206"/>
                  <a:pt x="143" y="190"/>
                </a:cubicBezTo>
                <a:cubicBezTo>
                  <a:pt x="156" y="185"/>
                  <a:pt x="172" y="166"/>
                  <a:pt x="176" y="152"/>
                </a:cubicBezTo>
                <a:cubicBezTo>
                  <a:pt x="189" y="112"/>
                  <a:pt x="202" y="72"/>
                  <a:pt x="219" y="29"/>
                </a:cubicBezTo>
                <a:cubicBezTo>
                  <a:pt x="221" y="22"/>
                  <a:pt x="225" y="17"/>
                  <a:pt x="229" y="12"/>
                </a:cubicBezTo>
                <a:cubicBezTo>
                  <a:pt x="228" y="7"/>
                  <a:pt x="228" y="7"/>
                  <a:pt x="228" y="7"/>
                </a:cubicBezTo>
                <a:cubicBezTo>
                  <a:pt x="247" y="1"/>
                  <a:pt x="247" y="1"/>
                  <a:pt x="247" y="1"/>
                </a:cubicBezTo>
                <a:cubicBezTo>
                  <a:pt x="247" y="1"/>
                  <a:pt x="248" y="1"/>
                  <a:pt x="249" y="1"/>
                </a:cubicBezTo>
                <a:cubicBezTo>
                  <a:pt x="249" y="1"/>
                  <a:pt x="250" y="1"/>
                  <a:pt x="252" y="0"/>
                </a:cubicBezTo>
                <a:cubicBezTo>
                  <a:pt x="252" y="0"/>
                  <a:pt x="253" y="0"/>
                  <a:pt x="254" y="0"/>
                </a:cubicBezTo>
                <a:cubicBezTo>
                  <a:pt x="255" y="0"/>
                  <a:pt x="256" y="0"/>
                  <a:pt x="257" y="0"/>
                </a:cubicBezTo>
                <a:cubicBezTo>
                  <a:pt x="258" y="0"/>
                  <a:pt x="258" y="0"/>
                  <a:pt x="259" y="0"/>
                </a:cubicBezTo>
                <a:cubicBezTo>
                  <a:pt x="260" y="1"/>
                  <a:pt x="261" y="1"/>
                  <a:pt x="262" y="1"/>
                </a:cubicBezTo>
                <a:cubicBezTo>
                  <a:pt x="263" y="1"/>
                  <a:pt x="263" y="1"/>
                  <a:pt x="264" y="1"/>
                </a:cubicBezTo>
                <a:cubicBezTo>
                  <a:pt x="265" y="2"/>
                  <a:pt x="266" y="2"/>
                  <a:pt x="267" y="2"/>
                </a:cubicBezTo>
                <a:cubicBezTo>
                  <a:pt x="268" y="2"/>
                  <a:pt x="268" y="3"/>
                  <a:pt x="269" y="3"/>
                </a:cubicBezTo>
                <a:cubicBezTo>
                  <a:pt x="270" y="3"/>
                  <a:pt x="271" y="4"/>
                  <a:pt x="272" y="4"/>
                </a:cubicBezTo>
                <a:cubicBezTo>
                  <a:pt x="273" y="4"/>
                  <a:pt x="273" y="5"/>
                  <a:pt x="274" y="5"/>
                </a:cubicBezTo>
                <a:cubicBezTo>
                  <a:pt x="275" y="6"/>
                  <a:pt x="276" y="6"/>
                  <a:pt x="276" y="7"/>
                </a:cubicBezTo>
                <a:cubicBezTo>
                  <a:pt x="277" y="7"/>
                  <a:pt x="278" y="8"/>
                  <a:pt x="278" y="8"/>
                </a:cubicBezTo>
                <a:cubicBezTo>
                  <a:pt x="279" y="9"/>
                  <a:pt x="280" y="9"/>
                  <a:pt x="280" y="10"/>
                </a:cubicBezTo>
                <a:cubicBezTo>
                  <a:pt x="282" y="11"/>
                  <a:pt x="283" y="12"/>
                  <a:pt x="284" y="13"/>
                </a:cubicBezTo>
                <a:cubicBezTo>
                  <a:pt x="309" y="39"/>
                  <a:pt x="338" y="71"/>
                  <a:pt x="370" y="109"/>
                </a:cubicBezTo>
                <a:cubicBezTo>
                  <a:pt x="380" y="120"/>
                  <a:pt x="402" y="130"/>
                  <a:pt x="417" y="130"/>
                </a:cubicBezTo>
                <a:cubicBezTo>
                  <a:pt x="465" y="129"/>
                  <a:pt x="511" y="129"/>
                  <a:pt x="548" y="131"/>
                </a:cubicBezTo>
                <a:cubicBezTo>
                  <a:pt x="563" y="132"/>
                  <a:pt x="576" y="139"/>
                  <a:pt x="582" y="150"/>
                </a:cubicBezTo>
                <a:cubicBezTo>
                  <a:pt x="589" y="162"/>
                  <a:pt x="589" y="176"/>
                  <a:pt x="582" y="189"/>
                </a:cubicBezTo>
                <a:cubicBezTo>
                  <a:pt x="565" y="223"/>
                  <a:pt x="543" y="262"/>
                  <a:pt x="517" y="303"/>
                </a:cubicBezTo>
                <a:cubicBezTo>
                  <a:pt x="510" y="316"/>
                  <a:pt x="507" y="341"/>
                  <a:pt x="512" y="354"/>
                </a:cubicBezTo>
                <a:cubicBezTo>
                  <a:pt x="529" y="401"/>
                  <a:pt x="542" y="442"/>
                  <a:pt x="552" y="477"/>
                </a:cubicBezTo>
                <a:cubicBezTo>
                  <a:pt x="552" y="479"/>
                  <a:pt x="553" y="480"/>
                  <a:pt x="553" y="482"/>
                </a:cubicBezTo>
                <a:cubicBezTo>
                  <a:pt x="553" y="482"/>
                  <a:pt x="553" y="483"/>
                  <a:pt x="553" y="483"/>
                </a:cubicBezTo>
                <a:cubicBezTo>
                  <a:pt x="553" y="484"/>
                  <a:pt x="554" y="485"/>
                  <a:pt x="554" y="486"/>
                </a:cubicBezTo>
                <a:cubicBezTo>
                  <a:pt x="554" y="487"/>
                  <a:pt x="554" y="487"/>
                  <a:pt x="554" y="488"/>
                </a:cubicBezTo>
                <a:cubicBezTo>
                  <a:pt x="554" y="489"/>
                  <a:pt x="554" y="490"/>
                  <a:pt x="554" y="491"/>
                </a:cubicBezTo>
                <a:cubicBezTo>
                  <a:pt x="554" y="492"/>
                  <a:pt x="554" y="492"/>
                  <a:pt x="554" y="493"/>
                </a:cubicBezTo>
                <a:cubicBezTo>
                  <a:pt x="553" y="494"/>
                  <a:pt x="553" y="496"/>
                  <a:pt x="553" y="497"/>
                </a:cubicBezTo>
                <a:cubicBezTo>
                  <a:pt x="553" y="498"/>
                  <a:pt x="553" y="498"/>
                  <a:pt x="553" y="499"/>
                </a:cubicBezTo>
                <a:cubicBezTo>
                  <a:pt x="552" y="500"/>
                  <a:pt x="552" y="501"/>
                  <a:pt x="552" y="502"/>
                </a:cubicBezTo>
                <a:cubicBezTo>
                  <a:pt x="551" y="502"/>
                  <a:pt x="551" y="503"/>
                  <a:pt x="551" y="503"/>
                </a:cubicBezTo>
                <a:cubicBezTo>
                  <a:pt x="551" y="505"/>
                  <a:pt x="550" y="505"/>
                  <a:pt x="550" y="506"/>
                </a:cubicBezTo>
                <a:cubicBezTo>
                  <a:pt x="549" y="507"/>
                  <a:pt x="549" y="507"/>
                  <a:pt x="549" y="508"/>
                </a:cubicBezTo>
                <a:cubicBezTo>
                  <a:pt x="548" y="509"/>
                  <a:pt x="548" y="510"/>
                  <a:pt x="547" y="511"/>
                </a:cubicBezTo>
                <a:cubicBezTo>
                  <a:pt x="547" y="511"/>
                  <a:pt x="547" y="512"/>
                  <a:pt x="546" y="512"/>
                </a:cubicBezTo>
                <a:cubicBezTo>
                  <a:pt x="545" y="513"/>
                  <a:pt x="544" y="514"/>
                  <a:pt x="543" y="516"/>
                </a:cubicBezTo>
                <a:cubicBezTo>
                  <a:pt x="543" y="516"/>
                  <a:pt x="542" y="516"/>
                  <a:pt x="542" y="517"/>
                </a:cubicBezTo>
                <a:cubicBezTo>
                  <a:pt x="541" y="517"/>
                  <a:pt x="540" y="518"/>
                  <a:pt x="539" y="519"/>
                </a:cubicBezTo>
                <a:cubicBezTo>
                  <a:pt x="539" y="519"/>
                  <a:pt x="539" y="519"/>
                  <a:pt x="538" y="520"/>
                </a:cubicBezTo>
                <a:cubicBezTo>
                  <a:pt x="537" y="520"/>
                  <a:pt x="536" y="521"/>
                  <a:pt x="535" y="521"/>
                </a:cubicBezTo>
                <a:cubicBezTo>
                  <a:pt x="535" y="522"/>
                  <a:pt x="534" y="522"/>
                  <a:pt x="534" y="522"/>
                </a:cubicBezTo>
                <a:cubicBezTo>
                  <a:pt x="533" y="523"/>
                  <a:pt x="531" y="523"/>
                  <a:pt x="530" y="524"/>
                </a:cubicBezTo>
                <a:cubicBezTo>
                  <a:pt x="530" y="524"/>
                  <a:pt x="529" y="524"/>
                  <a:pt x="529" y="524"/>
                </a:cubicBezTo>
                <a:cubicBezTo>
                  <a:pt x="528" y="524"/>
                  <a:pt x="527" y="525"/>
                  <a:pt x="526" y="525"/>
                </a:cubicBezTo>
                <a:cubicBezTo>
                  <a:pt x="525" y="525"/>
                  <a:pt x="525" y="525"/>
                  <a:pt x="524" y="525"/>
                </a:cubicBezTo>
                <a:cubicBezTo>
                  <a:pt x="524" y="526"/>
                  <a:pt x="523" y="526"/>
                  <a:pt x="522" y="526"/>
                </a:cubicBezTo>
                <a:cubicBezTo>
                  <a:pt x="513" y="527"/>
                  <a:pt x="513" y="527"/>
                  <a:pt x="513" y="527"/>
                </a:cubicBezTo>
                <a:cubicBezTo>
                  <a:pt x="512" y="526"/>
                  <a:pt x="512" y="526"/>
                  <a:pt x="512" y="526"/>
                </a:cubicBezTo>
                <a:cubicBezTo>
                  <a:pt x="510" y="526"/>
                  <a:pt x="508" y="526"/>
                  <a:pt x="506" y="526"/>
                </a:cubicBezTo>
                <a:cubicBezTo>
                  <a:pt x="460" y="518"/>
                  <a:pt x="418" y="510"/>
                  <a:pt x="378" y="501"/>
                </a:cubicBezTo>
                <a:cubicBezTo>
                  <a:pt x="363" y="497"/>
                  <a:pt x="339" y="502"/>
                  <a:pt x="328" y="511"/>
                </a:cubicBezTo>
                <a:cubicBezTo>
                  <a:pt x="294" y="536"/>
                  <a:pt x="259" y="562"/>
                  <a:pt x="224" y="586"/>
                </a:cubicBezTo>
                <a:cubicBezTo>
                  <a:pt x="212" y="595"/>
                  <a:pt x="200" y="595"/>
                  <a:pt x="193" y="594"/>
                </a:cubicBezTo>
                <a:cubicBezTo>
                  <a:pt x="183" y="592"/>
                  <a:pt x="175" y="586"/>
                  <a:pt x="170" y="577"/>
                </a:cubicBezTo>
                <a:cubicBezTo>
                  <a:pt x="170" y="577"/>
                  <a:pt x="170" y="577"/>
                  <a:pt x="170" y="577"/>
                </a:cubicBezTo>
                <a:cubicBezTo>
                  <a:pt x="167" y="571"/>
                  <a:pt x="165" y="564"/>
                  <a:pt x="164" y="556"/>
                </a:cubicBezTo>
                <a:cubicBezTo>
                  <a:pt x="162" y="535"/>
                  <a:pt x="160" y="515"/>
                  <a:pt x="157" y="493"/>
                </a:cubicBezTo>
                <a:cubicBezTo>
                  <a:pt x="155" y="473"/>
                  <a:pt x="153" y="451"/>
                  <a:pt x="150" y="428"/>
                </a:cubicBezTo>
                <a:cubicBezTo>
                  <a:pt x="150" y="422"/>
                  <a:pt x="146" y="413"/>
                  <a:pt x="142" y="405"/>
                </a:cubicBezTo>
                <a:cubicBezTo>
                  <a:pt x="137" y="396"/>
                  <a:pt x="131" y="389"/>
                  <a:pt x="125" y="385"/>
                </a:cubicBezTo>
                <a:cubicBezTo>
                  <a:pt x="107" y="372"/>
                  <a:pt x="89" y="359"/>
                  <a:pt x="72" y="347"/>
                </a:cubicBezTo>
                <a:cubicBezTo>
                  <a:pt x="55" y="334"/>
                  <a:pt x="38" y="322"/>
                  <a:pt x="22" y="310"/>
                </a:cubicBezTo>
                <a:cubicBezTo>
                  <a:pt x="15" y="305"/>
                  <a:pt x="10" y="300"/>
                  <a:pt x="7" y="294"/>
                </a:cubicBezTo>
                <a:close/>
              </a:path>
            </a:pathLst>
          </a:custGeom>
          <a:solidFill>
            <a:srgbClr val="FFFFFF"/>
          </a:solidFill>
          <a:ln>
            <a:noFill/>
          </a:ln>
          <a:effectLst>
            <a:outerShdw blurRad="215900" dist="76200" dir="2700000" sx="101000" sy="101000" algn="tl" rotWithShape="0">
              <a:prstClr val="black">
                <a:alpha val="27000"/>
              </a:prstClr>
            </a:outerShdw>
          </a:effectLst>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98" name="Freeform 17"/>
          <p:cNvSpPr/>
          <p:nvPr/>
        </p:nvSpPr>
        <p:spPr bwMode="auto">
          <a:xfrm>
            <a:off x="3667125" y="2286000"/>
            <a:ext cx="1357313" cy="1385888"/>
          </a:xfrm>
          <a:custGeom>
            <a:avLst/>
            <a:gdLst>
              <a:gd name="T0" fmla="*/ 528 w 551"/>
              <a:gd name="T1" fmla="*/ 136 h 563"/>
              <a:gd name="T2" fmla="*/ 544 w 551"/>
              <a:gd name="T3" fmla="*/ 164 h 563"/>
              <a:gd name="T4" fmla="*/ 481 w 551"/>
              <a:gd name="T5" fmla="*/ 276 h 563"/>
              <a:gd name="T6" fmla="*/ 473 w 551"/>
              <a:gd name="T7" fmla="*/ 345 h 563"/>
              <a:gd name="T8" fmla="*/ 513 w 551"/>
              <a:gd name="T9" fmla="*/ 467 h 563"/>
              <a:gd name="T10" fmla="*/ 490 w 551"/>
              <a:gd name="T11" fmla="*/ 489 h 563"/>
              <a:gd name="T12" fmla="*/ 363 w 551"/>
              <a:gd name="T13" fmla="*/ 464 h 563"/>
              <a:gd name="T14" fmla="*/ 296 w 551"/>
              <a:gd name="T15" fmla="*/ 478 h 563"/>
              <a:gd name="T16" fmla="*/ 193 w 551"/>
              <a:gd name="T17" fmla="*/ 553 h 563"/>
              <a:gd name="T18" fmla="*/ 166 w 551"/>
              <a:gd name="T19" fmla="*/ 538 h 563"/>
              <a:gd name="T20" fmla="*/ 152 w 551"/>
              <a:gd name="T21" fmla="*/ 410 h 563"/>
              <a:gd name="T22" fmla="*/ 119 w 551"/>
              <a:gd name="T23" fmla="*/ 352 h 563"/>
              <a:gd name="T24" fmla="*/ 15 w 551"/>
              <a:gd name="T25" fmla="*/ 277 h 563"/>
              <a:gd name="T26" fmla="*/ 15 w 551"/>
              <a:gd name="T27" fmla="*/ 245 h 563"/>
              <a:gd name="T28" fmla="*/ 132 w 551"/>
              <a:gd name="T29" fmla="*/ 193 h 563"/>
              <a:gd name="T30" fmla="*/ 177 w 551"/>
              <a:gd name="T31" fmla="*/ 142 h 563"/>
              <a:gd name="T32" fmla="*/ 219 w 551"/>
              <a:gd name="T33" fmla="*/ 20 h 563"/>
              <a:gd name="T34" fmla="*/ 250 w 551"/>
              <a:gd name="T35" fmla="*/ 12 h 563"/>
              <a:gd name="T36" fmla="*/ 336 w 551"/>
              <a:gd name="T37" fmla="*/ 107 h 563"/>
              <a:gd name="T38" fmla="*/ 399 w 551"/>
              <a:gd name="T39" fmla="*/ 135 h 563"/>
              <a:gd name="T40" fmla="*/ 528 w 551"/>
              <a:gd name="T41" fmla="*/ 136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1" h="563">
                <a:moveTo>
                  <a:pt x="528" y="136"/>
                </a:moveTo>
                <a:cubicBezTo>
                  <a:pt x="545" y="137"/>
                  <a:pt x="551" y="149"/>
                  <a:pt x="544" y="164"/>
                </a:cubicBezTo>
                <a:cubicBezTo>
                  <a:pt x="527" y="197"/>
                  <a:pt x="505" y="236"/>
                  <a:pt x="481" y="276"/>
                </a:cubicBezTo>
                <a:cubicBezTo>
                  <a:pt x="470" y="294"/>
                  <a:pt x="466" y="326"/>
                  <a:pt x="473" y="345"/>
                </a:cubicBezTo>
                <a:cubicBezTo>
                  <a:pt x="489" y="389"/>
                  <a:pt x="503" y="431"/>
                  <a:pt x="513" y="467"/>
                </a:cubicBezTo>
                <a:cubicBezTo>
                  <a:pt x="517" y="482"/>
                  <a:pt x="507" y="492"/>
                  <a:pt x="490" y="489"/>
                </a:cubicBezTo>
                <a:cubicBezTo>
                  <a:pt x="452" y="483"/>
                  <a:pt x="409" y="475"/>
                  <a:pt x="363" y="464"/>
                </a:cubicBezTo>
                <a:cubicBezTo>
                  <a:pt x="343" y="460"/>
                  <a:pt x="313" y="466"/>
                  <a:pt x="296" y="478"/>
                </a:cubicBezTo>
                <a:cubicBezTo>
                  <a:pt x="260" y="506"/>
                  <a:pt x="225" y="531"/>
                  <a:pt x="193" y="553"/>
                </a:cubicBezTo>
                <a:cubicBezTo>
                  <a:pt x="179" y="563"/>
                  <a:pt x="167" y="556"/>
                  <a:pt x="166" y="538"/>
                </a:cubicBezTo>
                <a:cubicBezTo>
                  <a:pt x="162" y="497"/>
                  <a:pt x="156" y="455"/>
                  <a:pt x="152" y="410"/>
                </a:cubicBezTo>
                <a:cubicBezTo>
                  <a:pt x="150" y="390"/>
                  <a:pt x="135" y="364"/>
                  <a:pt x="119" y="352"/>
                </a:cubicBezTo>
                <a:cubicBezTo>
                  <a:pt x="82" y="326"/>
                  <a:pt x="48" y="301"/>
                  <a:pt x="15" y="277"/>
                </a:cubicBezTo>
                <a:cubicBezTo>
                  <a:pt x="0" y="266"/>
                  <a:pt x="0" y="252"/>
                  <a:pt x="15" y="245"/>
                </a:cubicBezTo>
                <a:cubicBezTo>
                  <a:pt x="51" y="229"/>
                  <a:pt x="90" y="211"/>
                  <a:pt x="132" y="193"/>
                </a:cubicBezTo>
                <a:cubicBezTo>
                  <a:pt x="151" y="185"/>
                  <a:pt x="171" y="162"/>
                  <a:pt x="177" y="142"/>
                </a:cubicBezTo>
                <a:cubicBezTo>
                  <a:pt x="191" y="98"/>
                  <a:pt x="206" y="56"/>
                  <a:pt x="219" y="20"/>
                </a:cubicBezTo>
                <a:cubicBezTo>
                  <a:pt x="225" y="4"/>
                  <a:pt x="239" y="0"/>
                  <a:pt x="250" y="12"/>
                </a:cubicBezTo>
                <a:cubicBezTo>
                  <a:pt x="276" y="38"/>
                  <a:pt x="305" y="71"/>
                  <a:pt x="336" y="107"/>
                </a:cubicBezTo>
                <a:cubicBezTo>
                  <a:pt x="349" y="123"/>
                  <a:pt x="378" y="135"/>
                  <a:pt x="399" y="135"/>
                </a:cubicBezTo>
                <a:cubicBezTo>
                  <a:pt x="446" y="133"/>
                  <a:pt x="491" y="134"/>
                  <a:pt x="528" y="136"/>
                </a:cubicBezTo>
                <a:close/>
              </a:path>
            </a:pathLst>
          </a:custGeom>
          <a:solidFill>
            <a:srgbClr val="FFC733"/>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99" name="Freeform 18"/>
          <p:cNvSpPr>
            <a:spLocks noEditPoints="1"/>
          </p:cNvSpPr>
          <p:nvPr/>
        </p:nvSpPr>
        <p:spPr bwMode="auto">
          <a:xfrm>
            <a:off x="2971800" y="4916488"/>
            <a:ext cx="185738" cy="207963"/>
          </a:xfrm>
          <a:custGeom>
            <a:avLst/>
            <a:gdLst>
              <a:gd name="T0" fmla="*/ 52 w 75"/>
              <a:gd name="T1" fmla="*/ 25 h 85"/>
              <a:gd name="T2" fmla="*/ 50 w 75"/>
              <a:gd name="T3" fmla="*/ 24 h 85"/>
              <a:gd name="T4" fmla="*/ 46 w 75"/>
              <a:gd name="T5" fmla="*/ 16 h 85"/>
              <a:gd name="T6" fmla="*/ 51 w 75"/>
              <a:gd name="T7" fmla="*/ 5 h 85"/>
              <a:gd name="T8" fmla="*/ 57 w 75"/>
              <a:gd name="T9" fmla="*/ 1 h 85"/>
              <a:gd name="T10" fmla="*/ 63 w 75"/>
              <a:gd name="T11" fmla="*/ 3 h 85"/>
              <a:gd name="T12" fmla="*/ 65 w 75"/>
              <a:gd name="T13" fmla="*/ 5 h 85"/>
              <a:gd name="T14" fmla="*/ 58 w 75"/>
              <a:gd name="T15" fmla="*/ 11 h 85"/>
              <a:gd name="T16" fmla="*/ 52 w 75"/>
              <a:gd name="T17" fmla="*/ 25 h 85"/>
              <a:gd name="T18" fmla="*/ 6 w 75"/>
              <a:gd name="T19" fmla="*/ 78 h 85"/>
              <a:gd name="T20" fmla="*/ 4 w 75"/>
              <a:gd name="T21" fmla="*/ 77 h 85"/>
              <a:gd name="T22" fmla="*/ 0 w 75"/>
              <a:gd name="T23" fmla="*/ 71 h 85"/>
              <a:gd name="T24" fmla="*/ 3 w 75"/>
              <a:gd name="T25" fmla="*/ 64 h 85"/>
              <a:gd name="T26" fmla="*/ 21 w 75"/>
              <a:gd name="T27" fmla="*/ 60 h 85"/>
              <a:gd name="T28" fmla="*/ 23 w 75"/>
              <a:gd name="T29" fmla="*/ 61 h 85"/>
              <a:gd name="T30" fmla="*/ 10 w 75"/>
              <a:gd name="T31" fmla="*/ 71 h 85"/>
              <a:gd name="T32" fmla="*/ 6 w 75"/>
              <a:gd name="T33" fmla="*/ 78 h 85"/>
              <a:gd name="T34" fmla="*/ 23 w 75"/>
              <a:gd name="T35" fmla="*/ 85 h 85"/>
              <a:gd name="T36" fmla="*/ 7 w 75"/>
              <a:gd name="T37" fmla="*/ 79 h 85"/>
              <a:gd name="T38" fmla="*/ 12 w 75"/>
              <a:gd name="T39" fmla="*/ 72 h 85"/>
              <a:gd name="T40" fmla="*/ 25 w 75"/>
              <a:gd name="T41" fmla="*/ 63 h 85"/>
              <a:gd name="T42" fmla="*/ 26 w 75"/>
              <a:gd name="T43" fmla="*/ 63 h 85"/>
              <a:gd name="T44" fmla="*/ 46 w 75"/>
              <a:gd name="T45" fmla="*/ 50 h 85"/>
              <a:gd name="T46" fmla="*/ 55 w 75"/>
              <a:gd name="T47" fmla="*/ 28 h 85"/>
              <a:gd name="T48" fmla="*/ 54 w 75"/>
              <a:gd name="T49" fmla="*/ 27 h 85"/>
              <a:gd name="T50" fmla="*/ 60 w 75"/>
              <a:gd name="T51" fmla="*/ 12 h 85"/>
              <a:gd name="T52" fmla="*/ 67 w 75"/>
              <a:gd name="T53" fmla="*/ 6 h 85"/>
              <a:gd name="T54" fmla="*/ 75 w 75"/>
              <a:gd name="T55" fmla="*/ 20 h 85"/>
              <a:gd name="T56" fmla="*/ 67 w 75"/>
              <a:gd name="T57" fmla="*/ 39 h 85"/>
              <a:gd name="T58" fmla="*/ 55 w 75"/>
              <a:gd name="T59" fmla="*/ 57 h 85"/>
              <a:gd name="T60" fmla="*/ 39 w 75"/>
              <a:gd name="T61" fmla="*/ 73 h 85"/>
              <a:gd name="T62" fmla="*/ 23 w 75"/>
              <a:gd name="T63"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85">
                <a:moveTo>
                  <a:pt x="52" y="25"/>
                </a:moveTo>
                <a:cubicBezTo>
                  <a:pt x="50" y="24"/>
                  <a:pt x="50" y="24"/>
                  <a:pt x="50" y="24"/>
                </a:cubicBezTo>
                <a:cubicBezTo>
                  <a:pt x="47" y="21"/>
                  <a:pt x="45" y="19"/>
                  <a:pt x="46" y="16"/>
                </a:cubicBezTo>
                <a:cubicBezTo>
                  <a:pt x="46" y="13"/>
                  <a:pt x="47" y="9"/>
                  <a:pt x="51" y="5"/>
                </a:cubicBezTo>
                <a:cubicBezTo>
                  <a:pt x="53" y="2"/>
                  <a:pt x="55" y="1"/>
                  <a:pt x="57" y="1"/>
                </a:cubicBezTo>
                <a:cubicBezTo>
                  <a:pt x="58" y="0"/>
                  <a:pt x="61" y="1"/>
                  <a:pt x="63" y="3"/>
                </a:cubicBezTo>
                <a:cubicBezTo>
                  <a:pt x="65" y="5"/>
                  <a:pt x="65" y="5"/>
                  <a:pt x="65" y="5"/>
                </a:cubicBezTo>
                <a:cubicBezTo>
                  <a:pt x="62" y="7"/>
                  <a:pt x="60" y="9"/>
                  <a:pt x="58" y="11"/>
                </a:cubicBezTo>
                <a:cubicBezTo>
                  <a:pt x="55" y="15"/>
                  <a:pt x="53" y="20"/>
                  <a:pt x="52" y="25"/>
                </a:cubicBezTo>
                <a:close/>
                <a:moveTo>
                  <a:pt x="6" y="78"/>
                </a:moveTo>
                <a:cubicBezTo>
                  <a:pt x="4" y="77"/>
                  <a:pt x="4" y="77"/>
                  <a:pt x="4" y="77"/>
                </a:cubicBezTo>
                <a:cubicBezTo>
                  <a:pt x="1" y="75"/>
                  <a:pt x="0" y="73"/>
                  <a:pt x="0" y="71"/>
                </a:cubicBezTo>
                <a:cubicBezTo>
                  <a:pt x="0" y="69"/>
                  <a:pt x="1" y="67"/>
                  <a:pt x="3" y="64"/>
                </a:cubicBezTo>
                <a:cubicBezTo>
                  <a:pt x="9" y="57"/>
                  <a:pt x="15" y="55"/>
                  <a:pt x="21" y="60"/>
                </a:cubicBezTo>
                <a:cubicBezTo>
                  <a:pt x="23" y="61"/>
                  <a:pt x="23" y="61"/>
                  <a:pt x="23" y="61"/>
                </a:cubicBezTo>
                <a:cubicBezTo>
                  <a:pt x="18" y="63"/>
                  <a:pt x="14" y="66"/>
                  <a:pt x="10" y="71"/>
                </a:cubicBezTo>
                <a:cubicBezTo>
                  <a:pt x="8" y="73"/>
                  <a:pt x="7" y="75"/>
                  <a:pt x="6" y="78"/>
                </a:cubicBezTo>
                <a:close/>
                <a:moveTo>
                  <a:pt x="23" y="85"/>
                </a:moveTo>
                <a:cubicBezTo>
                  <a:pt x="18" y="84"/>
                  <a:pt x="12" y="82"/>
                  <a:pt x="7" y="79"/>
                </a:cubicBezTo>
                <a:cubicBezTo>
                  <a:pt x="9" y="77"/>
                  <a:pt x="10" y="74"/>
                  <a:pt x="12" y="72"/>
                </a:cubicBezTo>
                <a:cubicBezTo>
                  <a:pt x="15" y="68"/>
                  <a:pt x="19" y="65"/>
                  <a:pt x="25" y="63"/>
                </a:cubicBezTo>
                <a:cubicBezTo>
                  <a:pt x="26" y="63"/>
                  <a:pt x="26" y="63"/>
                  <a:pt x="26" y="63"/>
                </a:cubicBezTo>
                <a:cubicBezTo>
                  <a:pt x="30" y="66"/>
                  <a:pt x="36" y="62"/>
                  <a:pt x="46" y="50"/>
                </a:cubicBezTo>
                <a:cubicBezTo>
                  <a:pt x="56" y="38"/>
                  <a:pt x="59" y="31"/>
                  <a:pt x="55" y="28"/>
                </a:cubicBezTo>
                <a:cubicBezTo>
                  <a:pt x="54" y="27"/>
                  <a:pt x="54" y="27"/>
                  <a:pt x="54" y="27"/>
                </a:cubicBezTo>
                <a:cubicBezTo>
                  <a:pt x="55" y="21"/>
                  <a:pt x="57" y="16"/>
                  <a:pt x="60" y="12"/>
                </a:cubicBezTo>
                <a:cubicBezTo>
                  <a:pt x="62" y="10"/>
                  <a:pt x="64" y="8"/>
                  <a:pt x="67" y="6"/>
                </a:cubicBezTo>
                <a:cubicBezTo>
                  <a:pt x="71" y="10"/>
                  <a:pt x="73" y="15"/>
                  <a:pt x="75" y="20"/>
                </a:cubicBezTo>
                <a:cubicBezTo>
                  <a:pt x="73" y="27"/>
                  <a:pt x="70" y="33"/>
                  <a:pt x="67" y="39"/>
                </a:cubicBezTo>
                <a:cubicBezTo>
                  <a:pt x="64" y="45"/>
                  <a:pt x="59" y="51"/>
                  <a:pt x="55" y="57"/>
                </a:cubicBezTo>
                <a:cubicBezTo>
                  <a:pt x="50" y="63"/>
                  <a:pt x="45" y="68"/>
                  <a:pt x="39" y="73"/>
                </a:cubicBezTo>
                <a:cubicBezTo>
                  <a:pt x="34" y="78"/>
                  <a:pt x="29" y="82"/>
                  <a:pt x="23" y="8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100" name="Freeform 19"/>
          <p:cNvSpPr/>
          <p:nvPr/>
        </p:nvSpPr>
        <p:spPr bwMode="auto">
          <a:xfrm>
            <a:off x="4311650" y="4164013"/>
            <a:ext cx="249238" cy="220663"/>
          </a:xfrm>
          <a:custGeom>
            <a:avLst/>
            <a:gdLst>
              <a:gd name="T0" fmla="*/ 48 w 101"/>
              <a:gd name="T1" fmla="*/ 89 h 89"/>
              <a:gd name="T2" fmla="*/ 38 w 101"/>
              <a:gd name="T3" fmla="*/ 84 h 89"/>
              <a:gd name="T4" fmla="*/ 12 w 101"/>
              <a:gd name="T5" fmla="*/ 60 h 89"/>
              <a:gd name="T6" fmla="*/ 0 w 101"/>
              <a:gd name="T7" fmla="*/ 26 h 89"/>
              <a:gd name="T8" fmla="*/ 9 w 101"/>
              <a:gd name="T9" fmla="*/ 4 h 89"/>
              <a:gd name="T10" fmla="*/ 19 w 101"/>
              <a:gd name="T11" fmla="*/ 0 h 89"/>
              <a:gd name="T12" fmla="*/ 24 w 101"/>
              <a:gd name="T13" fmla="*/ 0 h 89"/>
              <a:gd name="T14" fmla="*/ 32 w 101"/>
              <a:gd name="T15" fmla="*/ 1 h 89"/>
              <a:gd name="T16" fmla="*/ 49 w 101"/>
              <a:gd name="T17" fmla="*/ 12 h 89"/>
              <a:gd name="T18" fmla="*/ 50 w 101"/>
              <a:gd name="T19" fmla="*/ 12 h 89"/>
              <a:gd name="T20" fmla="*/ 51 w 101"/>
              <a:gd name="T21" fmla="*/ 12 h 89"/>
              <a:gd name="T22" fmla="*/ 69 w 101"/>
              <a:gd name="T23" fmla="*/ 2 h 89"/>
              <a:gd name="T24" fmla="*/ 77 w 101"/>
              <a:gd name="T25" fmla="*/ 1 h 89"/>
              <a:gd name="T26" fmla="*/ 82 w 101"/>
              <a:gd name="T27" fmla="*/ 1 h 89"/>
              <a:gd name="T28" fmla="*/ 92 w 101"/>
              <a:gd name="T29" fmla="*/ 6 h 89"/>
              <a:gd name="T30" fmla="*/ 100 w 101"/>
              <a:gd name="T31" fmla="*/ 28 h 89"/>
              <a:gd name="T32" fmla="*/ 86 w 101"/>
              <a:gd name="T33" fmla="*/ 62 h 89"/>
              <a:gd name="T34" fmla="*/ 58 w 101"/>
              <a:gd name="T35" fmla="*/ 84 h 89"/>
              <a:gd name="T36" fmla="*/ 48 w 101"/>
              <a:gd name="T3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1" h="89">
                <a:moveTo>
                  <a:pt x="48" y="89"/>
                </a:moveTo>
                <a:cubicBezTo>
                  <a:pt x="44" y="88"/>
                  <a:pt x="41" y="86"/>
                  <a:pt x="38" y="84"/>
                </a:cubicBezTo>
                <a:cubicBezTo>
                  <a:pt x="29" y="78"/>
                  <a:pt x="19" y="70"/>
                  <a:pt x="12" y="60"/>
                </a:cubicBezTo>
                <a:cubicBezTo>
                  <a:pt x="4" y="50"/>
                  <a:pt x="0" y="39"/>
                  <a:pt x="0" y="26"/>
                </a:cubicBezTo>
                <a:cubicBezTo>
                  <a:pt x="0" y="17"/>
                  <a:pt x="3" y="9"/>
                  <a:pt x="9" y="4"/>
                </a:cubicBezTo>
                <a:cubicBezTo>
                  <a:pt x="12" y="2"/>
                  <a:pt x="15" y="1"/>
                  <a:pt x="19" y="0"/>
                </a:cubicBezTo>
                <a:cubicBezTo>
                  <a:pt x="21" y="0"/>
                  <a:pt x="23" y="0"/>
                  <a:pt x="24" y="0"/>
                </a:cubicBezTo>
                <a:cubicBezTo>
                  <a:pt x="27" y="0"/>
                  <a:pt x="29" y="0"/>
                  <a:pt x="32" y="1"/>
                </a:cubicBezTo>
                <a:cubicBezTo>
                  <a:pt x="38" y="3"/>
                  <a:pt x="43" y="7"/>
                  <a:pt x="49" y="12"/>
                </a:cubicBezTo>
                <a:cubicBezTo>
                  <a:pt x="50" y="12"/>
                  <a:pt x="50" y="12"/>
                  <a:pt x="50" y="12"/>
                </a:cubicBezTo>
                <a:cubicBezTo>
                  <a:pt x="51" y="12"/>
                  <a:pt x="51" y="12"/>
                  <a:pt x="51" y="12"/>
                </a:cubicBezTo>
                <a:cubicBezTo>
                  <a:pt x="57" y="7"/>
                  <a:pt x="63" y="3"/>
                  <a:pt x="69" y="2"/>
                </a:cubicBezTo>
                <a:cubicBezTo>
                  <a:pt x="72" y="1"/>
                  <a:pt x="74" y="1"/>
                  <a:pt x="77" y="1"/>
                </a:cubicBezTo>
                <a:cubicBezTo>
                  <a:pt x="79" y="1"/>
                  <a:pt x="80" y="1"/>
                  <a:pt x="82" y="1"/>
                </a:cubicBezTo>
                <a:cubicBezTo>
                  <a:pt x="86" y="2"/>
                  <a:pt x="89" y="4"/>
                  <a:pt x="92" y="6"/>
                </a:cubicBezTo>
                <a:cubicBezTo>
                  <a:pt x="98" y="11"/>
                  <a:pt x="101" y="19"/>
                  <a:pt x="100" y="28"/>
                </a:cubicBezTo>
                <a:cubicBezTo>
                  <a:pt x="99" y="41"/>
                  <a:pt x="94" y="52"/>
                  <a:pt x="86" y="62"/>
                </a:cubicBezTo>
                <a:cubicBezTo>
                  <a:pt x="78" y="71"/>
                  <a:pt x="68" y="79"/>
                  <a:pt x="58" y="84"/>
                </a:cubicBezTo>
                <a:cubicBezTo>
                  <a:pt x="55" y="86"/>
                  <a:pt x="52" y="88"/>
                  <a:pt x="48" y="8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101" name="Freeform 20"/>
          <p:cNvSpPr>
            <a:spLocks noEditPoints="1"/>
          </p:cNvSpPr>
          <p:nvPr/>
        </p:nvSpPr>
        <p:spPr bwMode="auto">
          <a:xfrm>
            <a:off x="1624013" y="4221163"/>
            <a:ext cx="211138" cy="222250"/>
          </a:xfrm>
          <a:custGeom>
            <a:avLst/>
            <a:gdLst>
              <a:gd name="T0" fmla="*/ 50 w 86"/>
              <a:gd name="T1" fmla="*/ 0 h 90"/>
              <a:gd name="T2" fmla="*/ 14 w 86"/>
              <a:gd name="T3" fmla="*/ 36 h 90"/>
              <a:gd name="T4" fmla="*/ 23 w 86"/>
              <a:gd name="T5" fmla="*/ 60 h 90"/>
              <a:gd name="T6" fmla="*/ 2 w 86"/>
              <a:gd name="T7" fmla="*/ 82 h 90"/>
              <a:gd name="T8" fmla="*/ 0 w 86"/>
              <a:gd name="T9" fmla="*/ 85 h 90"/>
              <a:gd name="T10" fmla="*/ 2 w 86"/>
              <a:gd name="T11" fmla="*/ 88 h 90"/>
              <a:gd name="T12" fmla="*/ 8 w 86"/>
              <a:gd name="T13" fmla="*/ 88 h 90"/>
              <a:gd name="T14" fmla="*/ 30 w 86"/>
              <a:gd name="T15" fmla="*/ 66 h 90"/>
              <a:gd name="T16" fmla="*/ 50 w 86"/>
              <a:gd name="T17" fmla="*/ 72 h 90"/>
              <a:gd name="T18" fmla="*/ 86 w 86"/>
              <a:gd name="T19" fmla="*/ 36 h 90"/>
              <a:gd name="T20" fmla="*/ 50 w 86"/>
              <a:gd name="T21" fmla="*/ 0 h 90"/>
              <a:gd name="T22" fmla="*/ 50 w 86"/>
              <a:gd name="T23" fmla="*/ 6 h 90"/>
              <a:gd name="T24" fmla="*/ 80 w 86"/>
              <a:gd name="T25" fmla="*/ 36 h 90"/>
              <a:gd name="T26" fmla="*/ 50 w 86"/>
              <a:gd name="T27" fmla="*/ 66 h 90"/>
              <a:gd name="T28" fmla="*/ 20 w 86"/>
              <a:gd name="T29" fmla="*/ 36 h 90"/>
              <a:gd name="T30" fmla="*/ 50 w 86"/>
              <a:gd name="T31" fmla="*/ 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 h="90">
                <a:moveTo>
                  <a:pt x="50" y="0"/>
                </a:moveTo>
                <a:cubicBezTo>
                  <a:pt x="30" y="0"/>
                  <a:pt x="14" y="16"/>
                  <a:pt x="14" y="36"/>
                </a:cubicBezTo>
                <a:cubicBezTo>
                  <a:pt x="14" y="45"/>
                  <a:pt x="18" y="54"/>
                  <a:pt x="23" y="60"/>
                </a:cubicBezTo>
                <a:cubicBezTo>
                  <a:pt x="2" y="82"/>
                  <a:pt x="2" y="82"/>
                  <a:pt x="2" y="82"/>
                </a:cubicBezTo>
                <a:cubicBezTo>
                  <a:pt x="1" y="83"/>
                  <a:pt x="0" y="84"/>
                  <a:pt x="0" y="85"/>
                </a:cubicBezTo>
                <a:cubicBezTo>
                  <a:pt x="0" y="86"/>
                  <a:pt x="1" y="88"/>
                  <a:pt x="2" y="88"/>
                </a:cubicBezTo>
                <a:cubicBezTo>
                  <a:pt x="3" y="90"/>
                  <a:pt x="6" y="90"/>
                  <a:pt x="8" y="88"/>
                </a:cubicBezTo>
                <a:cubicBezTo>
                  <a:pt x="30" y="66"/>
                  <a:pt x="30" y="66"/>
                  <a:pt x="30" y="66"/>
                </a:cubicBezTo>
                <a:cubicBezTo>
                  <a:pt x="36" y="70"/>
                  <a:pt x="43" y="72"/>
                  <a:pt x="50" y="72"/>
                </a:cubicBezTo>
                <a:cubicBezTo>
                  <a:pt x="70" y="72"/>
                  <a:pt x="86" y="56"/>
                  <a:pt x="86" y="36"/>
                </a:cubicBezTo>
                <a:cubicBezTo>
                  <a:pt x="86" y="16"/>
                  <a:pt x="70" y="0"/>
                  <a:pt x="50" y="0"/>
                </a:cubicBezTo>
                <a:close/>
                <a:moveTo>
                  <a:pt x="50" y="6"/>
                </a:moveTo>
                <a:cubicBezTo>
                  <a:pt x="67" y="6"/>
                  <a:pt x="80" y="20"/>
                  <a:pt x="80" y="36"/>
                </a:cubicBezTo>
                <a:cubicBezTo>
                  <a:pt x="80" y="53"/>
                  <a:pt x="67" y="66"/>
                  <a:pt x="50" y="66"/>
                </a:cubicBezTo>
                <a:cubicBezTo>
                  <a:pt x="34" y="66"/>
                  <a:pt x="20" y="53"/>
                  <a:pt x="20" y="36"/>
                </a:cubicBezTo>
                <a:cubicBezTo>
                  <a:pt x="20" y="20"/>
                  <a:pt x="34" y="6"/>
                  <a:pt x="5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102" name="Freeform 21"/>
          <p:cNvSpPr>
            <a:spLocks noEditPoints="1"/>
          </p:cNvSpPr>
          <p:nvPr/>
        </p:nvSpPr>
        <p:spPr bwMode="auto">
          <a:xfrm>
            <a:off x="1562100" y="2714625"/>
            <a:ext cx="257175" cy="174625"/>
          </a:xfrm>
          <a:custGeom>
            <a:avLst/>
            <a:gdLst>
              <a:gd name="T0" fmla="*/ 0 w 104"/>
              <a:gd name="T1" fmla="*/ 10 h 71"/>
              <a:gd name="T2" fmla="*/ 0 w 104"/>
              <a:gd name="T3" fmla="*/ 61 h 71"/>
              <a:gd name="T4" fmla="*/ 10 w 104"/>
              <a:gd name="T5" fmla="*/ 71 h 71"/>
              <a:gd name="T6" fmla="*/ 94 w 104"/>
              <a:gd name="T7" fmla="*/ 71 h 71"/>
              <a:gd name="T8" fmla="*/ 104 w 104"/>
              <a:gd name="T9" fmla="*/ 61 h 71"/>
              <a:gd name="T10" fmla="*/ 104 w 104"/>
              <a:gd name="T11" fmla="*/ 10 h 71"/>
              <a:gd name="T12" fmla="*/ 94 w 104"/>
              <a:gd name="T13" fmla="*/ 0 h 71"/>
              <a:gd name="T14" fmla="*/ 10 w 104"/>
              <a:gd name="T15" fmla="*/ 0 h 71"/>
              <a:gd name="T16" fmla="*/ 0 w 104"/>
              <a:gd name="T17" fmla="*/ 10 h 71"/>
              <a:gd name="T18" fmla="*/ 7 w 104"/>
              <a:gd name="T19" fmla="*/ 61 h 71"/>
              <a:gd name="T20" fmla="*/ 7 w 104"/>
              <a:gd name="T21" fmla="*/ 10 h 71"/>
              <a:gd name="T22" fmla="*/ 39 w 104"/>
              <a:gd name="T23" fmla="*/ 37 h 71"/>
              <a:gd name="T24" fmla="*/ 7 w 104"/>
              <a:gd name="T25" fmla="*/ 62 h 71"/>
              <a:gd name="T26" fmla="*/ 7 w 104"/>
              <a:gd name="T27" fmla="*/ 61 h 71"/>
              <a:gd name="T28" fmla="*/ 98 w 104"/>
              <a:gd name="T29" fmla="*/ 62 h 71"/>
              <a:gd name="T30" fmla="*/ 65 w 104"/>
              <a:gd name="T31" fmla="*/ 37 h 71"/>
              <a:gd name="T32" fmla="*/ 98 w 104"/>
              <a:gd name="T33" fmla="*/ 10 h 71"/>
              <a:gd name="T34" fmla="*/ 98 w 104"/>
              <a:gd name="T35" fmla="*/ 61 h 71"/>
              <a:gd name="T36" fmla="*/ 98 w 104"/>
              <a:gd name="T37" fmla="*/ 62 h 71"/>
              <a:gd name="T38" fmla="*/ 12 w 104"/>
              <a:gd name="T39" fmla="*/ 6 h 71"/>
              <a:gd name="T40" fmla="*/ 93 w 104"/>
              <a:gd name="T41" fmla="*/ 6 h 71"/>
              <a:gd name="T42" fmla="*/ 55 w 104"/>
              <a:gd name="T43" fmla="*/ 37 h 71"/>
              <a:gd name="T44" fmla="*/ 49 w 104"/>
              <a:gd name="T45" fmla="*/ 37 h 71"/>
              <a:gd name="T46" fmla="*/ 12 w 104"/>
              <a:gd name="T47" fmla="*/ 6 h 71"/>
              <a:gd name="T48" fmla="*/ 91 w 104"/>
              <a:gd name="T49" fmla="*/ 65 h 71"/>
              <a:gd name="T50" fmla="*/ 13 w 104"/>
              <a:gd name="T51" fmla="*/ 65 h 71"/>
              <a:gd name="T52" fmla="*/ 44 w 104"/>
              <a:gd name="T53" fmla="*/ 41 h 71"/>
              <a:gd name="T54" fmla="*/ 45 w 104"/>
              <a:gd name="T55" fmla="*/ 42 h 71"/>
              <a:gd name="T56" fmla="*/ 52 w 104"/>
              <a:gd name="T57" fmla="*/ 44 h 71"/>
              <a:gd name="T58" fmla="*/ 59 w 104"/>
              <a:gd name="T59" fmla="*/ 42 h 71"/>
              <a:gd name="T60" fmla="*/ 60 w 104"/>
              <a:gd name="T61" fmla="*/ 41 h 71"/>
              <a:gd name="T62" fmla="*/ 91 w 104"/>
              <a:gd name="T63"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4" h="71">
                <a:moveTo>
                  <a:pt x="0" y="10"/>
                </a:moveTo>
                <a:cubicBezTo>
                  <a:pt x="0" y="61"/>
                  <a:pt x="0" y="61"/>
                  <a:pt x="0" y="61"/>
                </a:cubicBezTo>
                <a:cubicBezTo>
                  <a:pt x="0" y="67"/>
                  <a:pt x="5" y="71"/>
                  <a:pt x="10" y="71"/>
                </a:cubicBezTo>
                <a:cubicBezTo>
                  <a:pt x="94" y="71"/>
                  <a:pt x="94" y="71"/>
                  <a:pt x="94" y="71"/>
                </a:cubicBezTo>
                <a:cubicBezTo>
                  <a:pt x="100" y="71"/>
                  <a:pt x="104" y="67"/>
                  <a:pt x="104" y="61"/>
                </a:cubicBezTo>
                <a:cubicBezTo>
                  <a:pt x="104" y="10"/>
                  <a:pt x="104" y="10"/>
                  <a:pt x="104" y="10"/>
                </a:cubicBezTo>
                <a:cubicBezTo>
                  <a:pt x="104" y="4"/>
                  <a:pt x="100" y="0"/>
                  <a:pt x="94" y="0"/>
                </a:cubicBezTo>
                <a:cubicBezTo>
                  <a:pt x="10" y="0"/>
                  <a:pt x="10" y="0"/>
                  <a:pt x="10" y="0"/>
                </a:cubicBezTo>
                <a:cubicBezTo>
                  <a:pt x="5" y="0"/>
                  <a:pt x="0" y="4"/>
                  <a:pt x="0" y="10"/>
                </a:cubicBezTo>
                <a:close/>
                <a:moveTo>
                  <a:pt x="7" y="61"/>
                </a:moveTo>
                <a:cubicBezTo>
                  <a:pt x="7" y="10"/>
                  <a:pt x="7" y="10"/>
                  <a:pt x="7" y="10"/>
                </a:cubicBezTo>
                <a:cubicBezTo>
                  <a:pt x="39" y="37"/>
                  <a:pt x="39" y="37"/>
                  <a:pt x="39" y="37"/>
                </a:cubicBezTo>
                <a:cubicBezTo>
                  <a:pt x="7" y="62"/>
                  <a:pt x="7" y="62"/>
                  <a:pt x="7" y="62"/>
                </a:cubicBezTo>
                <a:cubicBezTo>
                  <a:pt x="7" y="62"/>
                  <a:pt x="7" y="61"/>
                  <a:pt x="7" y="61"/>
                </a:cubicBezTo>
                <a:close/>
                <a:moveTo>
                  <a:pt x="98" y="62"/>
                </a:moveTo>
                <a:cubicBezTo>
                  <a:pt x="65" y="37"/>
                  <a:pt x="65" y="37"/>
                  <a:pt x="65" y="37"/>
                </a:cubicBezTo>
                <a:cubicBezTo>
                  <a:pt x="98" y="10"/>
                  <a:pt x="98" y="10"/>
                  <a:pt x="98" y="10"/>
                </a:cubicBezTo>
                <a:cubicBezTo>
                  <a:pt x="98" y="61"/>
                  <a:pt x="98" y="61"/>
                  <a:pt x="98" y="61"/>
                </a:cubicBezTo>
                <a:cubicBezTo>
                  <a:pt x="98" y="62"/>
                  <a:pt x="98" y="62"/>
                  <a:pt x="98" y="62"/>
                </a:cubicBezTo>
                <a:close/>
                <a:moveTo>
                  <a:pt x="12" y="6"/>
                </a:moveTo>
                <a:cubicBezTo>
                  <a:pt x="93" y="6"/>
                  <a:pt x="93" y="6"/>
                  <a:pt x="93" y="6"/>
                </a:cubicBezTo>
                <a:cubicBezTo>
                  <a:pt x="55" y="37"/>
                  <a:pt x="55" y="37"/>
                  <a:pt x="55" y="37"/>
                </a:cubicBezTo>
                <a:cubicBezTo>
                  <a:pt x="54" y="38"/>
                  <a:pt x="51" y="38"/>
                  <a:pt x="49" y="37"/>
                </a:cubicBezTo>
                <a:lnTo>
                  <a:pt x="12" y="6"/>
                </a:lnTo>
                <a:close/>
                <a:moveTo>
                  <a:pt x="91" y="65"/>
                </a:moveTo>
                <a:cubicBezTo>
                  <a:pt x="13" y="65"/>
                  <a:pt x="13" y="65"/>
                  <a:pt x="13" y="65"/>
                </a:cubicBezTo>
                <a:cubicBezTo>
                  <a:pt x="44" y="41"/>
                  <a:pt x="44" y="41"/>
                  <a:pt x="44" y="41"/>
                </a:cubicBezTo>
                <a:cubicBezTo>
                  <a:pt x="45" y="42"/>
                  <a:pt x="45" y="42"/>
                  <a:pt x="45" y="42"/>
                </a:cubicBezTo>
                <a:cubicBezTo>
                  <a:pt x="47" y="44"/>
                  <a:pt x="50" y="44"/>
                  <a:pt x="52" y="44"/>
                </a:cubicBezTo>
                <a:cubicBezTo>
                  <a:pt x="55" y="44"/>
                  <a:pt x="57" y="44"/>
                  <a:pt x="59" y="42"/>
                </a:cubicBezTo>
                <a:cubicBezTo>
                  <a:pt x="60" y="41"/>
                  <a:pt x="60" y="41"/>
                  <a:pt x="60" y="41"/>
                </a:cubicBezTo>
                <a:lnTo>
                  <a:pt x="91" y="6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103" name="Freeform 22"/>
          <p:cNvSpPr/>
          <p:nvPr/>
        </p:nvSpPr>
        <p:spPr bwMode="auto">
          <a:xfrm>
            <a:off x="4365625" y="2657475"/>
            <a:ext cx="139700" cy="163513"/>
          </a:xfrm>
          <a:custGeom>
            <a:avLst/>
            <a:gdLst>
              <a:gd name="T0" fmla="*/ 64 w 128"/>
              <a:gd name="T1" fmla="*/ 0 h 150"/>
              <a:gd name="T2" fmla="*/ 128 w 128"/>
              <a:gd name="T3" fmla="*/ 64 h 150"/>
              <a:gd name="T4" fmla="*/ 128 w 128"/>
              <a:gd name="T5" fmla="*/ 150 h 150"/>
              <a:gd name="T6" fmla="*/ 87 w 128"/>
              <a:gd name="T7" fmla="*/ 150 h 150"/>
              <a:gd name="T8" fmla="*/ 87 w 128"/>
              <a:gd name="T9" fmla="*/ 87 h 150"/>
              <a:gd name="T10" fmla="*/ 43 w 128"/>
              <a:gd name="T11" fmla="*/ 87 h 150"/>
              <a:gd name="T12" fmla="*/ 43 w 128"/>
              <a:gd name="T13" fmla="*/ 150 h 150"/>
              <a:gd name="T14" fmla="*/ 0 w 128"/>
              <a:gd name="T15" fmla="*/ 150 h 150"/>
              <a:gd name="T16" fmla="*/ 0 w 128"/>
              <a:gd name="T17" fmla="*/ 64 h 150"/>
              <a:gd name="T18" fmla="*/ 64 w 128"/>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50">
                <a:moveTo>
                  <a:pt x="64" y="0"/>
                </a:moveTo>
                <a:lnTo>
                  <a:pt x="128" y="64"/>
                </a:lnTo>
                <a:lnTo>
                  <a:pt x="128" y="150"/>
                </a:lnTo>
                <a:lnTo>
                  <a:pt x="87" y="150"/>
                </a:lnTo>
                <a:lnTo>
                  <a:pt x="87" y="87"/>
                </a:lnTo>
                <a:lnTo>
                  <a:pt x="43" y="87"/>
                </a:lnTo>
                <a:lnTo>
                  <a:pt x="43" y="150"/>
                </a:lnTo>
                <a:lnTo>
                  <a:pt x="0" y="150"/>
                </a:lnTo>
                <a:lnTo>
                  <a:pt x="0" y="64"/>
                </a:lnTo>
                <a:lnTo>
                  <a:pt x="6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104" name="Freeform 23"/>
          <p:cNvSpPr/>
          <p:nvPr/>
        </p:nvSpPr>
        <p:spPr bwMode="auto">
          <a:xfrm>
            <a:off x="4332288" y="2627313"/>
            <a:ext cx="206375" cy="111125"/>
          </a:xfrm>
          <a:custGeom>
            <a:avLst/>
            <a:gdLst>
              <a:gd name="T0" fmla="*/ 80 w 84"/>
              <a:gd name="T1" fmla="*/ 46 h 46"/>
              <a:gd name="T2" fmla="*/ 77 w 84"/>
              <a:gd name="T3" fmla="*/ 44 h 46"/>
              <a:gd name="T4" fmla="*/ 42 w 84"/>
              <a:gd name="T5" fmla="*/ 10 h 46"/>
              <a:gd name="T6" fmla="*/ 8 w 84"/>
              <a:gd name="T7" fmla="*/ 44 h 46"/>
              <a:gd name="T8" fmla="*/ 2 w 84"/>
              <a:gd name="T9" fmla="*/ 44 h 46"/>
              <a:gd name="T10" fmla="*/ 2 w 84"/>
              <a:gd name="T11" fmla="*/ 38 h 46"/>
              <a:gd name="T12" fmla="*/ 39 w 84"/>
              <a:gd name="T13" fmla="*/ 1 h 46"/>
              <a:gd name="T14" fmla="*/ 45 w 84"/>
              <a:gd name="T15" fmla="*/ 1 h 46"/>
              <a:gd name="T16" fmla="*/ 82 w 84"/>
              <a:gd name="T17" fmla="*/ 38 h 46"/>
              <a:gd name="T18" fmla="*/ 82 w 84"/>
              <a:gd name="T19" fmla="*/ 44 h 46"/>
              <a:gd name="T20" fmla="*/ 80 w 84"/>
              <a:gd name="T21"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46">
                <a:moveTo>
                  <a:pt x="80" y="46"/>
                </a:moveTo>
                <a:cubicBezTo>
                  <a:pt x="78" y="46"/>
                  <a:pt x="77" y="45"/>
                  <a:pt x="77" y="44"/>
                </a:cubicBezTo>
                <a:cubicBezTo>
                  <a:pt x="42" y="10"/>
                  <a:pt x="42" y="10"/>
                  <a:pt x="42" y="10"/>
                </a:cubicBezTo>
                <a:cubicBezTo>
                  <a:pt x="8" y="44"/>
                  <a:pt x="8" y="44"/>
                  <a:pt x="8" y="44"/>
                </a:cubicBezTo>
                <a:cubicBezTo>
                  <a:pt x="6" y="46"/>
                  <a:pt x="4" y="46"/>
                  <a:pt x="2" y="44"/>
                </a:cubicBezTo>
                <a:cubicBezTo>
                  <a:pt x="0" y="43"/>
                  <a:pt x="0" y="40"/>
                  <a:pt x="2" y="38"/>
                </a:cubicBezTo>
                <a:cubicBezTo>
                  <a:pt x="39" y="1"/>
                  <a:pt x="39" y="1"/>
                  <a:pt x="39" y="1"/>
                </a:cubicBezTo>
                <a:cubicBezTo>
                  <a:pt x="41" y="0"/>
                  <a:pt x="44" y="0"/>
                  <a:pt x="45" y="1"/>
                </a:cubicBezTo>
                <a:cubicBezTo>
                  <a:pt x="82" y="38"/>
                  <a:pt x="82" y="38"/>
                  <a:pt x="82" y="38"/>
                </a:cubicBezTo>
                <a:cubicBezTo>
                  <a:pt x="84" y="40"/>
                  <a:pt x="84" y="43"/>
                  <a:pt x="82" y="44"/>
                </a:cubicBezTo>
                <a:cubicBezTo>
                  <a:pt x="82" y="45"/>
                  <a:pt x="81" y="46"/>
                  <a:pt x="80" y="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105" name="Freeform 24"/>
          <p:cNvSpPr/>
          <p:nvPr/>
        </p:nvSpPr>
        <p:spPr bwMode="auto">
          <a:xfrm>
            <a:off x="3086100" y="1865313"/>
            <a:ext cx="53975" cy="60325"/>
          </a:xfrm>
          <a:custGeom>
            <a:avLst/>
            <a:gdLst>
              <a:gd name="T0" fmla="*/ 1 w 22"/>
              <a:gd name="T1" fmla="*/ 14 h 24"/>
              <a:gd name="T2" fmla="*/ 11 w 22"/>
              <a:gd name="T3" fmla="*/ 24 h 24"/>
              <a:gd name="T4" fmla="*/ 21 w 22"/>
              <a:gd name="T5" fmla="*/ 14 h 24"/>
              <a:gd name="T6" fmla="*/ 22 w 22"/>
              <a:gd name="T7" fmla="*/ 12 h 24"/>
              <a:gd name="T8" fmla="*/ 21 w 22"/>
              <a:gd name="T9" fmla="*/ 9 h 24"/>
              <a:gd name="T10" fmla="*/ 21 w 22"/>
              <a:gd name="T11" fmla="*/ 9 h 24"/>
              <a:gd name="T12" fmla="*/ 12 w 22"/>
              <a:gd name="T13" fmla="*/ 1 h 24"/>
              <a:gd name="T14" fmla="*/ 14 w 22"/>
              <a:gd name="T15" fmla="*/ 0 h 24"/>
              <a:gd name="T16" fmla="*/ 11 w 22"/>
              <a:gd name="T17" fmla="*/ 1 h 24"/>
              <a:gd name="T18" fmla="*/ 8 w 22"/>
              <a:gd name="T19" fmla="*/ 1 h 24"/>
              <a:gd name="T20" fmla="*/ 10 w 22"/>
              <a:gd name="T21" fmla="*/ 1 h 24"/>
              <a:gd name="T22" fmla="*/ 10 w 22"/>
              <a:gd name="T23" fmla="*/ 1 h 24"/>
              <a:gd name="T24" fmla="*/ 6 w 22"/>
              <a:gd name="T25" fmla="*/ 2 h 24"/>
              <a:gd name="T26" fmla="*/ 8 w 22"/>
              <a:gd name="T27" fmla="*/ 2 h 24"/>
              <a:gd name="T28" fmla="*/ 1 w 22"/>
              <a:gd name="T29" fmla="*/ 9 h 24"/>
              <a:gd name="T30" fmla="*/ 1 w 22"/>
              <a:gd name="T31" fmla="*/ 9 h 24"/>
              <a:gd name="T32" fmla="*/ 0 w 22"/>
              <a:gd name="T33" fmla="*/ 12 h 24"/>
              <a:gd name="T34" fmla="*/ 1 w 22"/>
              <a:gd name="T35"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 h="24">
                <a:moveTo>
                  <a:pt x="1" y="14"/>
                </a:moveTo>
                <a:cubicBezTo>
                  <a:pt x="2" y="20"/>
                  <a:pt x="7" y="24"/>
                  <a:pt x="11" y="24"/>
                </a:cubicBezTo>
                <a:cubicBezTo>
                  <a:pt x="16" y="24"/>
                  <a:pt x="20" y="20"/>
                  <a:pt x="21" y="14"/>
                </a:cubicBezTo>
                <a:cubicBezTo>
                  <a:pt x="21" y="14"/>
                  <a:pt x="22" y="13"/>
                  <a:pt x="22" y="12"/>
                </a:cubicBezTo>
                <a:cubicBezTo>
                  <a:pt x="22" y="10"/>
                  <a:pt x="22" y="9"/>
                  <a:pt x="21" y="9"/>
                </a:cubicBezTo>
                <a:cubicBezTo>
                  <a:pt x="21" y="9"/>
                  <a:pt x="21" y="9"/>
                  <a:pt x="21" y="9"/>
                </a:cubicBezTo>
                <a:cubicBezTo>
                  <a:pt x="20" y="5"/>
                  <a:pt x="16" y="1"/>
                  <a:pt x="12" y="1"/>
                </a:cubicBezTo>
                <a:cubicBezTo>
                  <a:pt x="13" y="0"/>
                  <a:pt x="13" y="0"/>
                  <a:pt x="14" y="0"/>
                </a:cubicBezTo>
                <a:cubicBezTo>
                  <a:pt x="12" y="0"/>
                  <a:pt x="11" y="1"/>
                  <a:pt x="11" y="1"/>
                </a:cubicBezTo>
                <a:cubicBezTo>
                  <a:pt x="10" y="1"/>
                  <a:pt x="9" y="1"/>
                  <a:pt x="8" y="1"/>
                </a:cubicBezTo>
                <a:cubicBezTo>
                  <a:pt x="9" y="1"/>
                  <a:pt x="9" y="1"/>
                  <a:pt x="10" y="1"/>
                </a:cubicBezTo>
                <a:cubicBezTo>
                  <a:pt x="10" y="1"/>
                  <a:pt x="10" y="1"/>
                  <a:pt x="10" y="1"/>
                </a:cubicBezTo>
                <a:cubicBezTo>
                  <a:pt x="9" y="1"/>
                  <a:pt x="8" y="1"/>
                  <a:pt x="6" y="2"/>
                </a:cubicBezTo>
                <a:cubicBezTo>
                  <a:pt x="6" y="2"/>
                  <a:pt x="7" y="1"/>
                  <a:pt x="8" y="2"/>
                </a:cubicBezTo>
                <a:cubicBezTo>
                  <a:pt x="5" y="3"/>
                  <a:pt x="2" y="6"/>
                  <a:pt x="1" y="9"/>
                </a:cubicBezTo>
                <a:cubicBezTo>
                  <a:pt x="1" y="9"/>
                  <a:pt x="1" y="9"/>
                  <a:pt x="1" y="9"/>
                </a:cubicBezTo>
                <a:cubicBezTo>
                  <a:pt x="0" y="9"/>
                  <a:pt x="0" y="10"/>
                  <a:pt x="0" y="12"/>
                </a:cubicBezTo>
                <a:cubicBezTo>
                  <a:pt x="0" y="13"/>
                  <a:pt x="1" y="14"/>
                  <a:pt x="1"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106" name="Freeform 25"/>
          <p:cNvSpPr/>
          <p:nvPr/>
        </p:nvSpPr>
        <p:spPr bwMode="auto">
          <a:xfrm>
            <a:off x="3043238" y="1931988"/>
            <a:ext cx="149225" cy="200025"/>
          </a:xfrm>
          <a:custGeom>
            <a:avLst/>
            <a:gdLst>
              <a:gd name="T0" fmla="*/ 58 w 60"/>
              <a:gd name="T1" fmla="*/ 9 h 81"/>
              <a:gd name="T2" fmla="*/ 53 w 60"/>
              <a:gd name="T3" fmla="*/ 10 h 81"/>
              <a:gd name="T4" fmla="*/ 48 w 60"/>
              <a:gd name="T5" fmla="*/ 15 h 81"/>
              <a:gd name="T6" fmla="*/ 45 w 60"/>
              <a:gd name="T7" fmla="*/ 7 h 81"/>
              <a:gd name="T8" fmla="*/ 44 w 60"/>
              <a:gd name="T9" fmla="*/ 3 h 81"/>
              <a:gd name="T10" fmla="*/ 42 w 60"/>
              <a:gd name="T11" fmla="*/ 1 h 81"/>
              <a:gd name="T12" fmla="*/ 42 w 60"/>
              <a:gd name="T13" fmla="*/ 1 h 81"/>
              <a:gd name="T14" fmla="*/ 37 w 60"/>
              <a:gd name="T15" fmla="*/ 0 h 81"/>
              <a:gd name="T16" fmla="*/ 34 w 60"/>
              <a:gd name="T17" fmla="*/ 0 h 81"/>
              <a:gd name="T18" fmla="*/ 34 w 60"/>
              <a:gd name="T19" fmla="*/ 3 h 81"/>
              <a:gd name="T20" fmla="*/ 31 w 60"/>
              <a:gd name="T21" fmla="*/ 12 h 81"/>
              <a:gd name="T22" fmla="*/ 30 w 60"/>
              <a:gd name="T23" fmla="*/ 5 h 81"/>
              <a:gd name="T24" fmla="*/ 30 w 60"/>
              <a:gd name="T25" fmla="*/ 4 h 81"/>
              <a:gd name="T26" fmla="*/ 30 w 60"/>
              <a:gd name="T27" fmla="*/ 4 h 81"/>
              <a:gd name="T28" fmla="*/ 31 w 60"/>
              <a:gd name="T29" fmla="*/ 0 h 81"/>
              <a:gd name="T30" fmla="*/ 31 w 60"/>
              <a:gd name="T31" fmla="*/ 0 h 81"/>
              <a:gd name="T32" fmla="*/ 25 w 60"/>
              <a:gd name="T33" fmla="*/ 0 h 81"/>
              <a:gd name="T34" fmla="*/ 24 w 60"/>
              <a:gd name="T35" fmla="*/ 0 h 81"/>
              <a:gd name="T36" fmla="*/ 26 w 60"/>
              <a:gd name="T37" fmla="*/ 4 h 81"/>
              <a:gd name="T38" fmla="*/ 26 w 60"/>
              <a:gd name="T39" fmla="*/ 4 h 81"/>
              <a:gd name="T40" fmla="*/ 26 w 60"/>
              <a:gd name="T41" fmla="*/ 5 h 81"/>
              <a:gd name="T42" fmla="*/ 24 w 60"/>
              <a:gd name="T43" fmla="*/ 12 h 81"/>
              <a:gd name="T44" fmla="*/ 22 w 60"/>
              <a:gd name="T45" fmla="*/ 3 h 81"/>
              <a:gd name="T46" fmla="*/ 22 w 60"/>
              <a:gd name="T47" fmla="*/ 0 h 81"/>
              <a:gd name="T48" fmla="*/ 19 w 60"/>
              <a:gd name="T49" fmla="*/ 0 h 81"/>
              <a:gd name="T50" fmla="*/ 14 w 60"/>
              <a:gd name="T51" fmla="*/ 1 h 81"/>
              <a:gd name="T52" fmla="*/ 14 w 60"/>
              <a:gd name="T53" fmla="*/ 1 h 81"/>
              <a:gd name="T54" fmla="*/ 12 w 60"/>
              <a:gd name="T55" fmla="*/ 3 h 81"/>
              <a:gd name="T56" fmla="*/ 11 w 60"/>
              <a:gd name="T57" fmla="*/ 7 h 81"/>
              <a:gd name="T58" fmla="*/ 1 w 60"/>
              <a:gd name="T59" fmla="*/ 33 h 81"/>
              <a:gd name="T60" fmla="*/ 4 w 60"/>
              <a:gd name="T61" fmla="*/ 38 h 81"/>
              <a:gd name="T62" fmla="*/ 10 w 60"/>
              <a:gd name="T63" fmla="*/ 35 h 81"/>
              <a:gd name="T64" fmla="*/ 16 w 60"/>
              <a:gd name="T65" fmla="*/ 20 h 81"/>
              <a:gd name="T66" fmla="*/ 16 w 60"/>
              <a:gd name="T67" fmla="*/ 29 h 81"/>
              <a:gd name="T68" fmla="*/ 16 w 60"/>
              <a:gd name="T69" fmla="*/ 29 h 81"/>
              <a:gd name="T70" fmla="*/ 16 w 60"/>
              <a:gd name="T71" fmla="*/ 29 h 81"/>
              <a:gd name="T72" fmla="*/ 16 w 60"/>
              <a:gd name="T73" fmla="*/ 75 h 81"/>
              <a:gd name="T74" fmla="*/ 21 w 60"/>
              <a:gd name="T75" fmla="*/ 81 h 81"/>
              <a:gd name="T76" fmla="*/ 26 w 60"/>
              <a:gd name="T77" fmla="*/ 75 h 81"/>
              <a:gd name="T78" fmla="*/ 26 w 60"/>
              <a:gd name="T79" fmla="*/ 38 h 81"/>
              <a:gd name="T80" fmla="*/ 29 w 60"/>
              <a:gd name="T81" fmla="*/ 38 h 81"/>
              <a:gd name="T82" fmla="*/ 29 w 60"/>
              <a:gd name="T83" fmla="*/ 75 h 81"/>
              <a:gd name="T84" fmla="*/ 34 w 60"/>
              <a:gd name="T85" fmla="*/ 81 h 81"/>
              <a:gd name="T86" fmla="*/ 40 w 60"/>
              <a:gd name="T87" fmla="*/ 75 h 81"/>
              <a:gd name="T88" fmla="*/ 40 w 60"/>
              <a:gd name="T89" fmla="*/ 29 h 81"/>
              <a:gd name="T90" fmla="*/ 40 w 60"/>
              <a:gd name="T91" fmla="*/ 29 h 81"/>
              <a:gd name="T92" fmla="*/ 40 w 60"/>
              <a:gd name="T93" fmla="*/ 29 h 81"/>
              <a:gd name="T94" fmla="*/ 40 w 60"/>
              <a:gd name="T95" fmla="*/ 19 h 81"/>
              <a:gd name="T96" fmla="*/ 42 w 60"/>
              <a:gd name="T97" fmla="*/ 24 h 81"/>
              <a:gd name="T98" fmla="*/ 43 w 60"/>
              <a:gd name="T99" fmla="*/ 26 h 81"/>
              <a:gd name="T100" fmla="*/ 48 w 60"/>
              <a:gd name="T101" fmla="*/ 26 h 81"/>
              <a:gd name="T102" fmla="*/ 51 w 60"/>
              <a:gd name="T103" fmla="*/ 23 h 81"/>
              <a:gd name="T104" fmla="*/ 58 w 60"/>
              <a:gd name="T105" fmla="*/ 15 h 81"/>
              <a:gd name="T106" fmla="*/ 58 w 60"/>
              <a:gd name="T107" fmla="*/ 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 h="81">
                <a:moveTo>
                  <a:pt x="58" y="9"/>
                </a:moveTo>
                <a:cubicBezTo>
                  <a:pt x="57" y="8"/>
                  <a:pt x="54" y="8"/>
                  <a:pt x="53" y="10"/>
                </a:cubicBezTo>
                <a:cubicBezTo>
                  <a:pt x="48" y="15"/>
                  <a:pt x="48" y="15"/>
                  <a:pt x="48" y="15"/>
                </a:cubicBezTo>
                <a:cubicBezTo>
                  <a:pt x="45" y="7"/>
                  <a:pt x="45" y="7"/>
                  <a:pt x="45" y="7"/>
                </a:cubicBezTo>
                <a:cubicBezTo>
                  <a:pt x="44" y="3"/>
                  <a:pt x="44" y="3"/>
                  <a:pt x="44" y="3"/>
                </a:cubicBezTo>
                <a:cubicBezTo>
                  <a:pt x="43" y="2"/>
                  <a:pt x="43" y="2"/>
                  <a:pt x="42" y="1"/>
                </a:cubicBezTo>
                <a:cubicBezTo>
                  <a:pt x="42" y="1"/>
                  <a:pt x="42" y="1"/>
                  <a:pt x="42" y="1"/>
                </a:cubicBezTo>
                <a:cubicBezTo>
                  <a:pt x="40" y="0"/>
                  <a:pt x="38" y="0"/>
                  <a:pt x="37" y="0"/>
                </a:cubicBezTo>
                <a:cubicBezTo>
                  <a:pt x="34" y="0"/>
                  <a:pt x="34" y="0"/>
                  <a:pt x="34" y="0"/>
                </a:cubicBezTo>
                <a:cubicBezTo>
                  <a:pt x="34" y="1"/>
                  <a:pt x="34" y="2"/>
                  <a:pt x="34" y="3"/>
                </a:cubicBezTo>
                <a:cubicBezTo>
                  <a:pt x="34" y="7"/>
                  <a:pt x="33" y="10"/>
                  <a:pt x="31" y="12"/>
                </a:cubicBezTo>
                <a:cubicBezTo>
                  <a:pt x="30" y="5"/>
                  <a:pt x="30" y="5"/>
                  <a:pt x="30" y="5"/>
                </a:cubicBezTo>
                <a:cubicBezTo>
                  <a:pt x="30" y="5"/>
                  <a:pt x="30" y="4"/>
                  <a:pt x="30" y="4"/>
                </a:cubicBezTo>
                <a:cubicBezTo>
                  <a:pt x="30" y="4"/>
                  <a:pt x="30" y="4"/>
                  <a:pt x="30" y="4"/>
                </a:cubicBezTo>
                <a:cubicBezTo>
                  <a:pt x="31" y="0"/>
                  <a:pt x="31" y="0"/>
                  <a:pt x="31" y="0"/>
                </a:cubicBezTo>
                <a:cubicBezTo>
                  <a:pt x="31" y="0"/>
                  <a:pt x="31" y="0"/>
                  <a:pt x="31" y="0"/>
                </a:cubicBezTo>
                <a:cubicBezTo>
                  <a:pt x="25" y="0"/>
                  <a:pt x="25" y="0"/>
                  <a:pt x="25" y="0"/>
                </a:cubicBezTo>
                <a:cubicBezTo>
                  <a:pt x="24" y="0"/>
                  <a:pt x="24" y="0"/>
                  <a:pt x="24" y="0"/>
                </a:cubicBezTo>
                <a:cubicBezTo>
                  <a:pt x="26" y="4"/>
                  <a:pt x="26" y="4"/>
                  <a:pt x="26" y="4"/>
                </a:cubicBezTo>
                <a:cubicBezTo>
                  <a:pt x="26" y="4"/>
                  <a:pt x="26" y="4"/>
                  <a:pt x="26" y="4"/>
                </a:cubicBezTo>
                <a:cubicBezTo>
                  <a:pt x="26" y="4"/>
                  <a:pt x="26" y="5"/>
                  <a:pt x="26" y="5"/>
                </a:cubicBezTo>
                <a:cubicBezTo>
                  <a:pt x="24" y="12"/>
                  <a:pt x="24" y="12"/>
                  <a:pt x="24" y="12"/>
                </a:cubicBezTo>
                <a:cubicBezTo>
                  <a:pt x="23" y="10"/>
                  <a:pt x="22" y="7"/>
                  <a:pt x="22" y="3"/>
                </a:cubicBezTo>
                <a:cubicBezTo>
                  <a:pt x="22" y="2"/>
                  <a:pt x="22" y="1"/>
                  <a:pt x="22" y="0"/>
                </a:cubicBezTo>
                <a:cubicBezTo>
                  <a:pt x="19" y="0"/>
                  <a:pt x="19" y="0"/>
                  <a:pt x="19" y="0"/>
                </a:cubicBezTo>
                <a:cubicBezTo>
                  <a:pt x="17" y="0"/>
                  <a:pt x="15" y="0"/>
                  <a:pt x="14" y="1"/>
                </a:cubicBezTo>
                <a:cubicBezTo>
                  <a:pt x="14" y="1"/>
                  <a:pt x="14" y="1"/>
                  <a:pt x="14" y="1"/>
                </a:cubicBezTo>
                <a:cubicBezTo>
                  <a:pt x="13" y="2"/>
                  <a:pt x="13" y="2"/>
                  <a:pt x="12" y="3"/>
                </a:cubicBezTo>
                <a:cubicBezTo>
                  <a:pt x="11" y="7"/>
                  <a:pt x="11" y="7"/>
                  <a:pt x="11" y="7"/>
                </a:cubicBezTo>
                <a:cubicBezTo>
                  <a:pt x="1" y="33"/>
                  <a:pt x="1" y="33"/>
                  <a:pt x="1" y="33"/>
                </a:cubicBezTo>
                <a:cubicBezTo>
                  <a:pt x="0" y="35"/>
                  <a:pt x="2" y="37"/>
                  <a:pt x="4" y="38"/>
                </a:cubicBezTo>
                <a:cubicBezTo>
                  <a:pt x="6" y="38"/>
                  <a:pt x="9" y="37"/>
                  <a:pt x="10" y="35"/>
                </a:cubicBezTo>
                <a:cubicBezTo>
                  <a:pt x="16" y="20"/>
                  <a:pt x="16" y="20"/>
                  <a:pt x="16" y="20"/>
                </a:cubicBezTo>
                <a:cubicBezTo>
                  <a:pt x="16" y="29"/>
                  <a:pt x="16" y="29"/>
                  <a:pt x="16" y="29"/>
                </a:cubicBezTo>
                <a:cubicBezTo>
                  <a:pt x="16" y="29"/>
                  <a:pt x="16" y="29"/>
                  <a:pt x="16" y="29"/>
                </a:cubicBezTo>
                <a:cubicBezTo>
                  <a:pt x="16" y="29"/>
                  <a:pt x="16" y="29"/>
                  <a:pt x="16" y="29"/>
                </a:cubicBezTo>
                <a:cubicBezTo>
                  <a:pt x="16" y="75"/>
                  <a:pt x="16" y="75"/>
                  <a:pt x="16" y="75"/>
                </a:cubicBezTo>
                <a:cubicBezTo>
                  <a:pt x="16" y="78"/>
                  <a:pt x="18" y="81"/>
                  <a:pt x="21" y="81"/>
                </a:cubicBezTo>
                <a:cubicBezTo>
                  <a:pt x="24" y="81"/>
                  <a:pt x="26" y="78"/>
                  <a:pt x="26" y="75"/>
                </a:cubicBezTo>
                <a:cubicBezTo>
                  <a:pt x="26" y="38"/>
                  <a:pt x="26" y="38"/>
                  <a:pt x="26" y="38"/>
                </a:cubicBezTo>
                <a:cubicBezTo>
                  <a:pt x="29" y="38"/>
                  <a:pt x="29" y="38"/>
                  <a:pt x="29" y="38"/>
                </a:cubicBezTo>
                <a:cubicBezTo>
                  <a:pt x="29" y="75"/>
                  <a:pt x="29" y="75"/>
                  <a:pt x="29" y="75"/>
                </a:cubicBezTo>
                <a:cubicBezTo>
                  <a:pt x="29" y="78"/>
                  <a:pt x="31" y="81"/>
                  <a:pt x="34" y="81"/>
                </a:cubicBezTo>
                <a:cubicBezTo>
                  <a:pt x="37" y="81"/>
                  <a:pt x="40" y="78"/>
                  <a:pt x="40" y="75"/>
                </a:cubicBezTo>
                <a:cubicBezTo>
                  <a:pt x="40" y="29"/>
                  <a:pt x="40" y="29"/>
                  <a:pt x="40" y="29"/>
                </a:cubicBezTo>
                <a:cubicBezTo>
                  <a:pt x="40" y="29"/>
                  <a:pt x="40" y="29"/>
                  <a:pt x="40" y="29"/>
                </a:cubicBezTo>
                <a:cubicBezTo>
                  <a:pt x="40" y="29"/>
                  <a:pt x="40" y="29"/>
                  <a:pt x="40" y="29"/>
                </a:cubicBezTo>
                <a:cubicBezTo>
                  <a:pt x="40" y="19"/>
                  <a:pt x="40" y="19"/>
                  <a:pt x="40" y="19"/>
                </a:cubicBezTo>
                <a:cubicBezTo>
                  <a:pt x="42" y="24"/>
                  <a:pt x="42" y="24"/>
                  <a:pt x="42" y="24"/>
                </a:cubicBezTo>
                <a:cubicBezTo>
                  <a:pt x="42" y="25"/>
                  <a:pt x="42" y="26"/>
                  <a:pt x="43" y="26"/>
                </a:cubicBezTo>
                <a:cubicBezTo>
                  <a:pt x="44" y="28"/>
                  <a:pt x="47" y="28"/>
                  <a:pt x="48" y="26"/>
                </a:cubicBezTo>
                <a:cubicBezTo>
                  <a:pt x="51" y="23"/>
                  <a:pt x="51" y="23"/>
                  <a:pt x="51" y="23"/>
                </a:cubicBezTo>
                <a:cubicBezTo>
                  <a:pt x="58" y="15"/>
                  <a:pt x="58" y="15"/>
                  <a:pt x="58" y="15"/>
                </a:cubicBezTo>
                <a:cubicBezTo>
                  <a:pt x="60" y="13"/>
                  <a:pt x="60" y="11"/>
                  <a:pt x="58"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24602" name="矩形 107"/>
          <p:cNvSpPr/>
          <p:nvPr/>
        </p:nvSpPr>
        <p:spPr>
          <a:xfrm>
            <a:off x="2695575" y="2233613"/>
            <a:ext cx="819150" cy="279400"/>
          </a:xfrm>
          <a:prstGeom prst="rect">
            <a:avLst/>
          </a:prstGeom>
          <a:noFill/>
          <a:ln w="9525">
            <a:noFill/>
          </a:ln>
        </p:spPr>
        <p:txBody>
          <a:bodyPr wrap="none">
            <a:spAutoFit/>
          </a:bodyPr>
          <a:lstStyle/>
          <a:p>
            <a:pPr lvl="0" eaLnBrk="1" hangingPunct="1"/>
            <a:r>
              <a:rPr lang="zh-CN" altLang="en-US" sz="1400" b="1" dirty="0">
                <a:solidFill>
                  <a:schemeClr val="bg1"/>
                </a:solidFill>
                <a:latin typeface="Calibri" panose="020F0502020204030204" pitchFamily="34" charset="0"/>
                <a:ea typeface="微软雅黑" panose="020B0503020204020204" pitchFamily="34" charset="-122"/>
              </a:rPr>
              <a:t>添加标题</a:t>
            </a:r>
          </a:p>
        </p:txBody>
      </p:sp>
      <p:sp>
        <p:nvSpPr>
          <p:cNvPr id="24603" name="矩形 108"/>
          <p:cNvSpPr/>
          <p:nvPr/>
        </p:nvSpPr>
        <p:spPr>
          <a:xfrm>
            <a:off x="4025900" y="3051175"/>
            <a:ext cx="819150" cy="279400"/>
          </a:xfrm>
          <a:prstGeom prst="rect">
            <a:avLst/>
          </a:prstGeom>
          <a:noFill/>
          <a:ln w="9525">
            <a:noFill/>
          </a:ln>
        </p:spPr>
        <p:txBody>
          <a:bodyPr wrap="none">
            <a:spAutoFit/>
          </a:bodyPr>
          <a:lstStyle/>
          <a:p>
            <a:pPr lvl="0" eaLnBrk="1" hangingPunct="1"/>
            <a:r>
              <a:rPr lang="zh-CN" altLang="en-US" sz="1400" b="1" dirty="0">
                <a:solidFill>
                  <a:schemeClr val="bg1"/>
                </a:solidFill>
                <a:latin typeface="Calibri" panose="020F0502020204030204" pitchFamily="34" charset="0"/>
                <a:ea typeface="微软雅黑" panose="020B0503020204020204" pitchFamily="34" charset="-122"/>
              </a:rPr>
              <a:t>添加标题</a:t>
            </a:r>
          </a:p>
        </p:txBody>
      </p:sp>
      <p:sp>
        <p:nvSpPr>
          <p:cNvPr id="24604" name="矩形 109"/>
          <p:cNvSpPr/>
          <p:nvPr/>
        </p:nvSpPr>
        <p:spPr>
          <a:xfrm>
            <a:off x="4051300" y="4521200"/>
            <a:ext cx="819150" cy="279400"/>
          </a:xfrm>
          <a:prstGeom prst="rect">
            <a:avLst/>
          </a:prstGeom>
          <a:noFill/>
          <a:ln w="9525">
            <a:noFill/>
          </a:ln>
        </p:spPr>
        <p:txBody>
          <a:bodyPr wrap="none">
            <a:spAutoFit/>
          </a:bodyPr>
          <a:lstStyle/>
          <a:p>
            <a:pPr lvl="0" eaLnBrk="1" hangingPunct="1"/>
            <a:r>
              <a:rPr lang="zh-CN" altLang="en-US" sz="1400" b="1" dirty="0">
                <a:solidFill>
                  <a:schemeClr val="bg1"/>
                </a:solidFill>
                <a:latin typeface="Calibri" panose="020F0502020204030204" pitchFamily="34" charset="0"/>
                <a:ea typeface="微软雅黑" panose="020B0503020204020204" pitchFamily="34" charset="-122"/>
              </a:rPr>
              <a:t>添加标题</a:t>
            </a:r>
          </a:p>
        </p:txBody>
      </p:sp>
      <p:sp>
        <p:nvSpPr>
          <p:cNvPr id="24605" name="矩形 110"/>
          <p:cNvSpPr/>
          <p:nvPr/>
        </p:nvSpPr>
        <p:spPr>
          <a:xfrm>
            <a:off x="2682875" y="5270500"/>
            <a:ext cx="820738" cy="280988"/>
          </a:xfrm>
          <a:prstGeom prst="rect">
            <a:avLst/>
          </a:prstGeom>
          <a:noFill/>
          <a:ln w="9525">
            <a:noFill/>
          </a:ln>
        </p:spPr>
        <p:txBody>
          <a:bodyPr wrap="none">
            <a:spAutoFit/>
          </a:bodyPr>
          <a:lstStyle/>
          <a:p>
            <a:pPr lvl="0" eaLnBrk="1" hangingPunct="1"/>
            <a:r>
              <a:rPr lang="zh-CN" altLang="en-US" sz="1400" b="1" dirty="0">
                <a:solidFill>
                  <a:schemeClr val="bg1"/>
                </a:solidFill>
                <a:latin typeface="Calibri" panose="020F0502020204030204" pitchFamily="34" charset="0"/>
                <a:ea typeface="微软雅黑" panose="020B0503020204020204" pitchFamily="34" charset="-122"/>
              </a:rPr>
              <a:t>添加标题</a:t>
            </a:r>
          </a:p>
        </p:txBody>
      </p:sp>
      <p:sp>
        <p:nvSpPr>
          <p:cNvPr id="24606" name="矩形 111"/>
          <p:cNvSpPr/>
          <p:nvPr/>
        </p:nvSpPr>
        <p:spPr>
          <a:xfrm>
            <a:off x="1349375" y="4535488"/>
            <a:ext cx="819150" cy="279400"/>
          </a:xfrm>
          <a:prstGeom prst="rect">
            <a:avLst/>
          </a:prstGeom>
          <a:noFill/>
          <a:ln w="9525">
            <a:noFill/>
          </a:ln>
        </p:spPr>
        <p:txBody>
          <a:bodyPr wrap="none">
            <a:spAutoFit/>
          </a:bodyPr>
          <a:lstStyle/>
          <a:p>
            <a:pPr lvl="0" eaLnBrk="1" hangingPunct="1"/>
            <a:r>
              <a:rPr lang="zh-CN" altLang="en-US" sz="1400" b="1" dirty="0">
                <a:solidFill>
                  <a:schemeClr val="bg1"/>
                </a:solidFill>
                <a:latin typeface="Calibri" panose="020F0502020204030204" pitchFamily="34" charset="0"/>
                <a:ea typeface="微软雅黑" panose="020B0503020204020204" pitchFamily="34" charset="-122"/>
              </a:rPr>
              <a:t>添加标题</a:t>
            </a:r>
          </a:p>
        </p:txBody>
      </p:sp>
      <p:sp>
        <p:nvSpPr>
          <p:cNvPr id="24607" name="矩形 112"/>
          <p:cNvSpPr/>
          <p:nvPr/>
        </p:nvSpPr>
        <p:spPr>
          <a:xfrm>
            <a:off x="1358900" y="2997200"/>
            <a:ext cx="820738" cy="279400"/>
          </a:xfrm>
          <a:prstGeom prst="rect">
            <a:avLst/>
          </a:prstGeom>
          <a:noFill/>
          <a:ln w="9525">
            <a:noFill/>
          </a:ln>
        </p:spPr>
        <p:txBody>
          <a:bodyPr wrap="none">
            <a:spAutoFit/>
          </a:bodyPr>
          <a:lstStyle/>
          <a:p>
            <a:pPr lvl="0" eaLnBrk="1" hangingPunct="1"/>
            <a:r>
              <a:rPr lang="zh-CN" altLang="en-US" sz="1400" b="1" dirty="0">
                <a:solidFill>
                  <a:schemeClr val="bg1"/>
                </a:solidFill>
                <a:latin typeface="Calibri" panose="020F0502020204030204" pitchFamily="34" charset="0"/>
                <a:ea typeface="微软雅黑" panose="020B0503020204020204" pitchFamily="34" charset="-122"/>
              </a:rPr>
              <a:t>添加标题</a:t>
            </a:r>
          </a:p>
        </p:txBody>
      </p:sp>
      <p:sp>
        <p:nvSpPr>
          <p:cNvPr id="32" name="Content Placeholder 2"/>
          <p:cNvSpPr txBox="1"/>
          <p:nvPr/>
        </p:nvSpPr>
        <p:spPr>
          <a:xfrm>
            <a:off x="5480050" y="3806825"/>
            <a:ext cx="2798763" cy="1401763"/>
          </a:xfrm>
          <a:prstGeom prst="rect">
            <a:avLst/>
          </a:prstGeom>
          <a:noFill/>
          <a:ln w="9525">
            <a:noFill/>
          </a:ln>
        </p:spPr>
        <p:txBody>
          <a:bodyPr lIns="91262" tIns="45631" rIns="91262" bIns="45631"/>
          <a:lstStyle/>
          <a:p>
            <a:pPr lvl="0" eaLnBrk="1" hangingPunct="1">
              <a:spcBef>
                <a:spcPct val="20000"/>
              </a:spcBef>
              <a:buFont typeface="Arial" panose="020B0604020202020204" pitchFamily="34" charset="0"/>
              <a:buNone/>
            </a:pPr>
            <a:r>
              <a:rPr lang="zh-CN" altLang="en-US" sz="1200" dirty="0">
                <a:solidFill>
                  <a:schemeClr val="bg1"/>
                </a:solidFill>
                <a:latin typeface="微软雅黑" panose="020B0503020204020204" pitchFamily="34" charset="-122"/>
                <a:ea typeface="微软雅黑" panose="020B0503020204020204" pitchFamily="34" charset="-122"/>
              </a:rPr>
              <a:t>点击添加文本内容点击添加文本内容点击添加文本内容，点击添加文本内容点击添加文本内容点击添加文本内容，点击添加文本内容点击添加文本内容点击添加文本内容。点击添加文本内容点击添加文本内容点击添加文本内容</a:t>
            </a:r>
          </a:p>
        </p:txBody>
      </p:sp>
      <p:sp>
        <p:nvSpPr>
          <p:cNvPr id="24609" name="Title 13"/>
          <p:cNvSpPr txBox="1"/>
          <p:nvPr/>
        </p:nvSpPr>
        <p:spPr>
          <a:xfrm>
            <a:off x="5480050" y="3190875"/>
            <a:ext cx="2257425" cy="663575"/>
          </a:xfrm>
          <a:prstGeom prst="rect">
            <a:avLst/>
          </a:prstGeom>
          <a:noFill/>
          <a:ln w="9525">
            <a:noFill/>
          </a:ln>
        </p:spPr>
        <p:txBody>
          <a:bodyPr lIns="91262" tIns="45631" rIns="91262" bIns="45631" anchor="ctr"/>
          <a:lstStyle/>
          <a:p>
            <a:pPr lvl="0" eaLnBrk="1" hangingPunct="1"/>
            <a:r>
              <a:rPr lang="zh-CN" altLang="en-US" sz="2000" b="1" dirty="0">
                <a:solidFill>
                  <a:schemeClr val="bg1"/>
                </a:solidFill>
                <a:latin typeface="微软雅黑" panose="020B0503020204020204" pitchFamily="34" charset="-122"/>
                <a:ea typeface="微软雅黑" panose="020B0503020204020204" pitchFamily="34" charset="-122"/>
              </a:rPr>
              <a:t>单击此处添加标题</a:t>
            </a:r>
            <a:endParaRPr lang="en-US" altLang="x-none"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2"/>
          <p:cNvPicPr>
            <a:picLocks noChangeAspect="1"/>
          </p:cNvPicPr>
          <p:nvPr/>
        </p:nvPicPr>
        <p:blipFill>
          <a:blip r:embed="rId3"/>
          <a:srcRect l="2534" t="55630"/>
          <a:stretch>
            <a:fillRect/>
          </a:stretch>
        </p:blipFill>
        <p:spPr>
          <a:xfrm>
            <a:off x="-11112" y="-11112"/>
            <a:ext cx="4567237" cy="896937"/>
          </a:xfrm>
          <a:prstGeom prst="rect">
            <a:avLst/>
          </a:prstGeom>
          <a:noFill/>
          <a:ln w="9525">
            <a:noFill/>
          </a:ln>
        </p:spPr>
      </p:pic>
      <p:pic>
        <p:nvPicPr>
          <p:cNvPr id="6147" name="图片 3"/>
          <p:cNvPicPr>
            <a:picLocks noChangeAspect="1"/>
          </p:cNvPicPr>
          <p:nvPr/>
        </p:nvPicPr>
        <p:blipFill>
          <a:blip r:embed="rId3"/>
          <a:srcRect t="28047"/>
          <a:stretch>
            <a:fillRect/>
          </a:stretch>
        </p:blipFill>
        <p:spPr>
          <a:xfrm>
            <a:off x="4457700" y="-23812"/>
            <a:ext cx="4686300" cy="1455737"/>
          </a:xfrm>
          <a:prstGeom prst="rect">
            <a:avLst/>
          </a:prstGeom>
          <a:noFill/>
          <a:ln w="9525">
            <a:noFill/>
          </a:ln>
        </p:spPr>
      </p:pic>
      <p:pic>
        <p:nvPicPr>
          <p:cNvPr id="6148" name="图片 4"/>
          <p:cNvPicPr>
            <a:picLocks noChangeAspect="1"/>
          </p:cNvPicPr>
          <p:nvPr/>
        </p:nvPicPr>
        <p:blipFill>
          <a:blip r:embed="rId3"/>
          <a:srcRect l="63399" t="19928"/>
          <a:stretch>
            <a:fillRect/>
          </a:stretch>
        </p:blipFill>
        <p:spPr>
          <a:xfrm>
            <a:off x="-23812" y="-23812"/>
            <a:ext cx="1714500" cy="1620837"/>
          </a:xfrm>
          <a:prstGeom prst="rect">
            <a:avLst/>
          </a:prstGeom>
          <a:noFill/>
          <a:ln w="9525">
            <a:noFill/>
          </a:ln>
        </p:spPr>
      </p:pic>
      <p:pic>
        <p:nvPicPr>
          <p:cNvPr id="6149" name="图片 8"/>
          <p:cNvPicPr>
            <a:picLocks noChangeAspect="1"/>
          </p:cNvPicPr>
          <p:nvPr/>
        </p:nvPicPr>
        <p:blipFill>
          <a:blip r:embed="rId4"/>
          <a:stretch>
            <a:fillRect/>
          </a:stretch>
        </p:blipFill>
        <p:spPr>
          <a:xfrm>
            <a:off x="720725" y="2903538"/>
            <a:ext cx="2219325" cy="1681162"/>
          </a:xfrm>
          <a:prstGeom prst="rect">
            <a:avLst/>
          </a:prstGeom>
          <a:noFill/>
          <a:ln w="9525">
            <a:noFill/>
          </a:ln>
        </p:spPr>
      </p:pic>
      <p:sp>
        <p:nvSpPr>
          <p:cNvPr id="6150" name="文本框 1"/>
          <p:cNvSpPr txBox="1"/>
          <p:nvPr/>
        </p:nvSpPr>
        <p:spPr>
          <a:xfrm>
            <a:off x="1098550" y="3140075"/>
            <a:ext cx="1414463" cy="830263"/>
          </a:xfrm>
          <a:prstGeom prst="rect">
            <a:avLst/>
          </a:prstGeom>
          <a:noFill/>
          <a:ln w="9525">
            <a:noFill/>
          </a:ln>
        </p:spPr>
        <p:txBody>
          <a:bodyPr>
            <a:spAutoFit/>
          </a:bodyPr>
          <a:lstStyle/>
          <a:p>
            <a:pPr lvl="0" eaLnBrk="1" hangingPunct="1"/>
            <a:r>
              <a:rPr lang="zh-CN" altLang="en-US" sz="4800" b="1" dirty="0">
                <a:solidFill>
                  <a:srgbClr val="FF004F"/>
                </a:solidFill>
                <a:latin typeface="微软雅黑" panose="020B0503020204020204" pitchFamily="34" charset="-122"/>
                <a:ea typeface="微软雅黑" panose="020B0503020204020204" pitchFamily="34" charset="-122"/>
              </a:rPr>
              <a:t>目录</a:t>
            </a:r>
          </a:p>
        </p:txBody>
      </p:sp>
      <p:grpSp>
        <p:nvGrpSpPr>
          <p:cNvPr id="6151" name="组合 41"/>
          <p:cNvGrpSpPr/>
          <p:nvPr/>
        </p:nvGrpSpPr>
        <p:grpSpPr>
          <a:xfrm>
            <a:off x="4017963" y="2220913"/>
            <a:ext cx="476250" cy="584200"/>
            <a:chOff x="4506011" y="2475160"/>
            <a:chExt cx="476880" cy="585276"/>
          </a:xfrm>
        </p:grpSpPr>
        <p:grpSp>
          <p:nvGrpSpPr>
            <p:cNvPr id="6177" name="组合 21"/>
            <p:cNvGrpSpPr/>
            <p:nvPr/>
          </p:nvGrpSpPr>
          <p:grpSpPr>
            <a:xfrm>
              <a:off x="4612177" y="2475160"/>
              <a:ext cx="370714" cy="482022"/>
              <a:chOff x="4612177" y="2475160"/>
              <a:chExt cx="370714" cy="482022"/>
            </a:xfrm>
          </p:grpSpPr>
          <p:sp>
            <p:nvSpPr>
              <p:cNvPr id="21" name="矩形 20"/>
              <p:cNvSpPr/>
              <p:nvPr/>
            </p:nvSpPr>
            <p:spPr>
              <a:xfrm rot="1786053">
                <a:off x="4815629" y="2475160"/>
                <a:ext cx="167262" cy="196425"/>
              </a:xfrm>
              <a:custGeom>
                <a:avLst/>
                <a:gdLst>
                  <a:gd name="connsiteX0" fmla="*/ 0 w 94352"/>
                  <a:gd name="connsiteY0" fmla="*/ 0 h 179769"/>
                  <a:gd name="connsiteX1" fmla="*/ 94352 w 94352"/>
                  <a:gd name="connsiteY1" fmla="*/ 0 h 179769"/>
                  <a:gd name="connsiteX2" fmla="*/ 94352 w 94352"/>
                  <a:gd name="connsiteY2" fmla="*/ 179769 h 179769"/>
                  <a:gd name="connsiteX3" fmla="*/ 0 w 94352"/>
                  <a:gd name="connsiteY3" fmla="*/ 179769 h 179769"/>
                  <a:gd name="connsiteX4" fmla="*/ 0 w 94352"/>
                  <a:gd name="connsiteY4" fmla="*/ 0 h 179769"/>
                  <a:gd name="connsiteX0-1" fmla="*/ 0 w 133963"/>
                  <a:gd name="connsiteY0-2" fmla="*/ 0 h 190555"/>
                  <a:gd name="connsiteX1-3" fmla="*/ 94352 w 133963"/>
                  <a:gd name="connsiteY1-4" fmla="*/ 0 h 190555"/>
                  <a:gd name="connsiteX2-5" fmla="*/ 133963 w 133963"/>
                  <a:gd name="connsiteY2-6" fmla="*/ 190555 h 190555"/>
                  <a:gd name="connsiteX3-7" fmla="*/ 0 w 133963"/>
                  <a:gd name="connsiteY3-8" fmla="*/ 179769 h 190555"/>
                  <a:gd name="connsiteX4-9" fmla="*/ 0 w 133963"/>
                  <a:gd name="connsiteY4-10" fmla="*/ 0 h 190555"/>
                  <a:gd name="connsiteX0-11" fmla="*/ 33299 w 167262"/>
                  <a:gd name="connsiteY0-12" fmla="*/ 0 h 194635"/>
                  <a:gd name="connsiteX1-13" fmla="*/ 127651 w 167262"/>
                  <a:gd name="connsiteY1-14" fmla="*/ 0 h 194635"/>
                  <a:gd name="connsiteX2-15" fmla="*/ 167262 w 167262"/>
                  <a:gd name="connsiteY2-16" fmla="*/ 190555 h 194635"/>
                  <a:gd name="connsiteX3-17" fmla="*/ 0 w 167262"/>
                  <a:gd name="connsiteY3-18" fmla="*/ 194635 h 194635"/>
                  <a:gd name="connsiteX4-19" fmla="*/ 33299 w 167262"/>
                  <a:gd name="connsiteY4-20" fmla="*/ 0 h 194635"/>
                  <a:gd name="connsiteX0-21" fmla="*/ 33299 w 167262"/>
                  <a:gd name="connsiteY0-22" fmla="*/ 1790 h 196425"/>
                  <a:gd name="connsiteX1-23" fmla="*/ 101547 w 167262"/>
                  <a:gd name="connsiteY1-24" fmla="*/ 0 h 196425"/>
                  <a:gd name="connsiteX2-25" fmla="*/ 167262 w 167262"/>
                  <a:gd name="connsiteY2-26" fmla="*/ 192345 h 196425"/>
                  <a:gd name="connsiteX3-27" fmla="*/ 0 w 167262"/>
                  <a:gd name="connsiteY3-28" fmla="*/ 196425 h 196425"/>
                  <a:gd name="connsiteX4-29" fmla="*/ 33299 w 167262"/>
                  <a:gd name="connsiteY4-30" fmla="*/ 1790 h 196425"/>
                  <a:gd name="connsiteX0-31" fmla="*/ 49502 w 167262"/>
                  <a:gd name="connsiteY0-32" fmla="*/ 882 h 196425"/>
                  <a:gd name="connsiteX1-33" fmla="*/ 101547 w 167262"/>
                  <a:gd name="connsiteY1-34" fmla="*/ 0 h 196425"/>
                  <a:gd name="connsiteX2-35" fmla="*/ 167262 w 167262"/>
                  <a:gd name="connsiteY2-36" fmla="*/ 192345 h 196425"/>
                  <a:gd name="connsiteX3-37" fmla="*/ 0 w 167262"/>
                  <a:gd name="connsiteY3-38" fmla="*/ 196425 h 196425"/>
                  <a:gd name="connsiteX4-39" fmla="*/ 49502 w 167262"/>
                  <a:gd name="connsiteY4-40" fmla="*/ 882 h 1964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7262" h="196425">
                    <a:moveTo>
                      <a:pt x="49502" y="882"/>
                    </a:moveTo>
                    <a:lnTo>
                      <a:pt x="101547" y="0"/>
                    </a:lnTo>
                    <a:lnTo>
                      <a:pt x="167262" y="192345"/>
                    </a:lnTo>
                    <a:lnTo>
                      <a:pt x="0" y="196425"/>
                    </a:lnTo>
                    <a:lnTo>
                      <a:pt x="49502" y="882"/>
                    </a:lnTo>
                    <a:close/>
                  </a:path>
                </a:pathLst>
              </a:custGeom>
              <a:solidFill>
                <a:srgbClr val="0263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0" name="椭圆 19"/>
              <p:cNvSpPr/>
              <p:nvPr/>
            </p:nvSpPr>
            <p:spPr>
              <a:xfrm>
                <a:off x="4612177" y="2601256"/>
                <a:ext cx="355926" cy="355926"/>
              </a:xfrm>
              <a:prstGeom prst="ellipse">
                <a:avLst/>
              </a:prstGeom>
              <a:solidFill>
                <a:srgbClr val="FF0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cxnSp>
          <p:nvCxnSpPr>
            <p:cNvPr id="24" name="直接连接符 23"/>
            <p:cNvCxnSpPr/>
            <p:nvPr/>
          </p:nvCxnSpPr>
          <p:spPr>
            <a:xfrm flipV="1">
              <a:off x="4506011" y="2898733"/>
              <a:ext cx="94394" cy="6810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4641972" y="2955653"/>
              <a:ext cx="54639" cy="7082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4805543" y="2986999"/>
              <a:ext cx="0" cy="7343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52" name="组合 42"/>
          <p:cNvGrpSpPr/>
          <p:nvPr/>
        </p:nvGrpSpPr>
        <p:grpSpPr>
          <a:xfrm>
            <a:off x="4017963" y="3148013"/>
            <a:ext cx="476250" cy="585787"/>
            <a:chOff x="4506011" y="2475160"/>
            <a:chExt cx="476880" cy="585276"/>
          </a:xfrm>
        </p:grpSpPr>
        <p:grpSp>
          <p:nvGrpSpPr>
            <p:cNvPr id="6171" name="组合 43"/>
            <p:cNvGrpSpPr/>
            <p:nvPr/>
          </p:nvGrpSpPr>
          <p:grpSpPr>
            <a:xfrm>
              <a:off x="4612177" y="2475160"/>
              <a:ext cx="370714" cy="482022"/>
              <a:chOff x="4612177" y="2475160"/>
              <a:chExt cx="370714" cy="482022"/>
            </a:xfrm>
          </p:grpSpPr>
          <p:sp>
            <p:nvSpPr>
              <p:cNvPr id="48" name="矩形 20"/>
              <p:cNvSpPr/>
              <p:nvPr/>
            </p:nvSpPr>
            <p:spPr>
              <a:xfrm rot="1786053">
                <a:off x="4815629" y="2475160"/>
                <a:ext cx="167262" cy="196425"/>
              </a:xfrm>
              <a:custGeom>
                <a:avLst/>
                <a:gdLst>
                  <a:gd name="connsiteX0" fmla="*/ 0 w 94352"/>
                  <a:gd name="connsiteY0" fmla="*/ 0 h 179769"/>
                  <a:gd name="connsiteX1" fmla="*/ 94352 w 94352"/>
                  <a:gd name="connsiteY1" fmla="*/ 0 h 179769"/>
                  <a:gd name="connsiteX2" fmla="*/ 94352 w 94352"/>
                  <a:gd name="connsiteY2" fmla="*/ 179769 h 179769"/>
                  <a:gd name="connsiteX3" fmla="*/ 0 w 94352"/>
                  <a:gd name="connsiteY3" fmla="*/ 179769 h 179769"/>
                  <a:gd name="connsiteX4" fmla="*/ 0 w 94352"/>
                  <a:gd name="connsiteY4" fmla="*/ 0 h 179769"/>
                  <a:gd name="connsiteX0-1" fmla="*/ 0 w 133963"/>
                  <a:gd name="connsiteY0-2" fmla="*/ 0 h 190555"/>
                  <a:gd name="connsiteX1-3" fmla="*/ 94352 w 133963"/>
                  <a:gd name="connsiteY1-4" fmla="*/ 0 h 190555"/>
                  <a:gd name="connsiteX2-5" fmla="*/ 133963 w 133963"/>
                  <a:gd name="connsiteY2-6" fmla="*/ 190555 h 190555"/>
                  <a:gd name="connsiteX3-7" fmla="*/ 0 w 133963"/>
                  <a:gd name="connsiteY3-8" fmla="*/ 179769 h 190555"/>
                  <a:gd name="connsiteX4-9" fmla="*/ 0 w 133963"/>
                  <a:gd name="connsiteY4-10" fmla="*/ 0 h 190555"/>
                  <a:gd name="connsiteX0-11" fmla="*/ 33299 w 167262"/>
                  <a:gd name="connsiteY0-12" fmla="*/ 0 h 194635"/>
                  <a:gd name="connsiteX1-13" fmla="*/ 127651 w 167262"/>
                  <a:gd name="connsiteY1-14" fmla="*/ 0 h 194635"/>
                  <a:gd name="connsiteX2-15" fmla="*/ 167262 w 167262"/>
                  <a:gd name="connsiteY2-16" fmla="*/ 190555 h 194635"/>
                  <a:gd name="connsiteX3-17" fmla="*/ 0 w 167262"/>
                  <a:gd name="connsiteY3-18" fmla="*/ 194635 h 194635"/>
                  <a:gd name="connsiteX4-19" fmla="*/ 33299 w 167262"/>
                  <a:gd name="connsiteY4-20" fmla="*/ 0 h 194635"/>
                  <a:gd name="connsiteX0-21" fmla="*/ 33299 w 167262"/>
                  <a:gd name="connsiteY0-22" fmla="*/ 1790 h 196425"/>
                  <a:gd name="connsiteX1-23" fmla="*/ 101547 w 167262"/>
                  <a:gd name="connsiteY1-24" fmla="*/ 0 h 196425"/>
                  <a:gd name="connsiteX2-25" fmla="*/ 167262 w 167262"/>
                  <a:gd name="connsiteY2-26" fmla="*/ 192345 h 196425"/>
                  <a:gd name="connsiteX3-27" fmla="*/ 0 w 167262"/>
                  <a:gd name="connsiteY3-28" fmla="*/ 196425 h 196425"/>
                  <a:gd name="connsiteX4-29" fmla="*/ 33299 w 167262"/>
                  <a:gd name="connsiteY4-30" fmla="*/ 1790 h 196425"/>
                  <a:gd name="connsiteX0-31" fmla="*/ 49502 w 167262"/>
                  <a:gd name="connsiteY0-32" fmla="*/ 882 h 196425"/>
                  <a:gd name="connsiteX1-33" fmla="*/ 101547 w 167262"/>
                  <a:gd name="connsiteY1-34" fmla="*/ 0 h 196425"/>
                  <a:gd name="connsiteX2-35" fmla="*/ 167262 w 167262"/>
                  <a:gd name="connsiteY2-36" fmla="*/ 192345 h 196425"/>
                  <a:gd name="connsiteX3-37" fmla="*/ 0 w 167262"/>
                  <a:gd name="connsiteY3-38" fmla="*/ 196425 h 196425"/>
                  <a:gd name="connsiteX4-39" fmla="*/ 49502 w 167262"/>
                  <a:gd name="connsiteY4-40" fmla="*/ 882 h 1964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7262" h="196425">
                    <a:moveTo>
                      <a:pt x="49502" y="882"/>
                    </a:moveTo>
                    <a:lnTo>
                      <a:pt x="101547" y="0"/>
                    </a:lnTo>
                    <a:lnTo>
                      <a:pt x="167262" y="192345"/>
                    </a:lnTo>
                    <a:lnTo>
                      <a:pt x="0" y="196425"/>
                    </a:lnTo>
                    <a:lnTo>
                      <a:pt x="49502" y="882"/>
                    </a:lnTo>
                    <a:close/>
                  </a:path>
                </a:pathLst>
              </a:custGeom>
              <a:solidFill>
                <a:srgbClr val="0263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9" name="椭圆 48"/>
              <p:cNvSpPr/>
              <p:nvPr/>
            </p:nvSpPr>
            <p:spPr>
              <a:xfrm>
                <a:off x="4612177" y="2601256"/>
                <a:ext cx="355926" cy="355926"/>
              </a:xfrm>
              <a:prstGeom prst="ellipse">
                <a:avLst/>
              </a:prstGeom>
              <a:solidFill>
                <a:srgbClr val="FFC7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cxnSp>
          <p:nvCxnSpPr>
            <p:cNvPr id="45" name="直接连接符 44"/>
            <p:cNvCxnSpPr/>
            <p:nvPr/>
          </p:nvCxnSpPr>
          <p:spPr>
            <a:xfrm flipV="1">
              <a:off x="4506011" y="2898733"/>
              <a:ext cx="94394" cy="6810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V="1">
              <a:off x="4641972" y="2955653"/>
              <a:ext cx="54639" cy="7082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V="1">
              <a:off x="4805543" y="2986999"/>
              <a:ext cx="0" cy="7343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53" name="组合 49"/>
          <p:cNvGrpSpPr/>
          <p:nvPr/>
        </p:nvGrpSpPr>
        <p:grpSpPr>
          <a:xfrm>
            <a:off x="4017963" y="3998913"/>
            <a:ext cx="476250" cy="585787"/>
            <a:chOff x="4506011" y="2475160"/>
            <a:chExt cx="476880" cy="585276"/>
          </a:xfrm>
        </p:grpSpPr>
        <p:grpSp>
          <p:nvGrpSpPr>
            <p:cNvPr id="6165" name="组合 50"/>
            <p:cNvGrpSpPr/>
            <p:nvPr/>
          </p:nvGrpSpPr>
          <p:grpSpPr>
            <a:xfrm>
              <a:off x="4612177" y="2475160"/>
              <a:ext cx="370714" cy="482022"/>
              <a:chOff x="4612177" y="2475160"/>
              <a:chExt cx="370714" cy="482022"/>
            </a:xfrm>
          </p:grpSpPr>
          <p:sp>
            <p:nvSpPr>
              <p:cNvPr id="55" name="矩形 20"/>
              <p:cNvSpPr/>
              <p:nvPr/>
            </p:nvSpPr>
            <p:spPr>
              <a:xfrm rot="1786053">
                <a:off x="4815629" y="2475160"/>
                <a:ext cx="167262" cy="196425"/>
              </a:xfrm>
              <a:custGeom>
                <a:avLst/>
                <a:gdLst>
                  <a:gd name="connsiteX0" fmla="*/ 0 w 94352"/>
                  <a:gd name="connsiteY0" fmla="*/ 0 h 179769"/>
                  <a:gd name="connsiteX1" fmla="*/ 94352 w 94352"/>
                  <a:gd name="connsiteY1" fmla="*/ 0 h 179769"/>
                  <a:gd name="connsiteX2" fmla="*/ 94352 w 94352"/>
                  <a:gd name="connsiteY2" fmla="*/ 179769 h 179769"/>
                  <a:gd name="connsiteX3" fmla="*/ 0 w 94352"/>
                  <a:gd name="connsiteY3" fmla="*/ 179769 h 179769"/>
                  <a:gd name="connsiteX4" fmla="*/ 0 w 94352"/>
                  <a:gd name="connsiteY4" fmla="*/ 0 h 179769"/>
                  <a:gd name="connsiteX0-1" fmla="*/ 0 w 133963"/>
                  <a:gd name="connsiteY0-2" fmla="*/ 0 h 190555"/>
                  <a:gd name="connsiteX1-3" fmla="*/ 94352 w 133963"/>
                  <a:gd name="connsiteY1-4" fmla="*/ 0 h 190555"/>
                  <a:gd name="connsiteX2-5" fmla="*/ 133963 w 133963"/>
                  <a:gd name="connsiteY2-6" fmla="*/ 190555 h 190555"/>
                  <a:gd name="connsiteX3-7" fmla="*/ 0 w 133963"/>
                  <a:gd name="connsiteY3-8" fmla="*/ 179769 h 190555"/>
                  <a:gd name="connsiteX4-9" fmla="*/ 0 w 133963"/>
                  <a:gd name="connsiteY4-10" fmla="*/ 0 h 190555"/>
                  <a:gd name="connsiteX0-11" fmla="*/ 33299 w 167262"/>
                  <a:gd name="connsiteY0-12" fmla="*/ 0 h 194635"/>
                  <a:gd name="connsiteX1-13" fmla="*/ 127651 w 167262"/>
                  <a:gd name="connsiteY1-14" fmla="*/ 0 h 194635"/>
                  <a:gd name="connsiteX2-15" fmla="*/ 167262 w 167262"/>
                  <a:gd name="connsiteY2-16" fmla="*/ 190555 h 194635"/>
                  <a:gd name="connsiteX3-17" fmla="*/ 0 w 167262"/>
                  <a:gd name="connsiteY3-18" fmla="*/ 194635 h 194635"/>
                  <a:gd name="connsiteX4-19" fmla="*/ 33299 w 167262"/>
                  <a:gd name="connsiteY4-20" fmla="*/ 0 h 194635"/>
                  <a:gd name="connsiteX0-21" fmla="*/ 33299 w 167262"/>
                  <a:gd name="connsiteY0-22" fmla="*/ 1790 h 196425"/>
                  <a:gd name="connsiteX1-23" fmla="*/ 101547 w 167262"/>
                  <a:gd name="connsiteY1-24" fmla="*/ 0 h 196425"/>
                  <a:gd name="connsiteX2-25" fmla="*/ 167262 w 167262"/>
                  <a:gd name="connsiteY2-26" fmla="*/ 192345 h 196425"/>
                  <a:gd name="connsiteX3-27" fmla="*/ 0 w 167262"/>
                  <a:gd name="connsiteY3-28" fmla="*/ 196425 h 196425"/>
                  <a:gd name="connsiteX4-29" fmla="*/ 33299 w 167262"/>
                  <a:gd name="connsiteY4-30" fmla="*/ 1790 h 196425"/>
                  <a:gd name="connsiteX0-31" fmla="*/ 49502 w 167262"/>
                  <a:gd name="connsiteY0-32" fmla="*/ 882 h 196425"/>
                  <a:gd name="connsiteX1-33" fmla="*/ 101547 w 167262"/>
                  <a:gd name="connsiteY1-34" fmla="*/ 0 h 196425"/>
                  <a:gd name="connsiteX2-35" fmla="*/ 167262 w 167262"/>
                  <a:gd name="connsiteY2-36" fmla="*/ 192345 h 196425"/>
                  <a:gd name="connsiteX3-37" fmla="*/ 0 w 167262"/>
                  <a:gd name="connsiteY3-38" fmla="*/ 196425 h 196425"/>
                  <a:gd name="connsiteX4-39" fmla="*/ 49502 w 167262"/>
                  <a:gd name="connsiteY4-40" fmla="*/ 882 h 1964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7262" h="196425">
                    <a:moveTo>
                      <a:pt x="49502" y="882"/>
                    </a:moveTo>
                    <a:lnTo>
                      <a:pt x="101547" y="0"/>
                    </a:lnTo>
                    <a:lnTo>
                      <a:pt x="167262" y="192345"/>
                    </a:lnTo>
                    <a:lnTo>
                      <a:pt x="0" y="196425"/>
                    </a:lnTo>
                    <a:lnTo>
                      <a:pt x="49502" y="882"/>
                    </a:lnTo>
                    <a:close/>
                  </a:path>
                </a:pathLst>
              </a:custGeom>
              <a:solidFill>
                <a:srgbClr val="0263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6" name="椭圆 55"/>
              <p:cNvSpPr/>
              <p:nvPr/>
            </p:nvSpPr>
            <p:spPr>
              <a:xfrm>
                <a:off x="4612177" y="2601256"/>
                <a:ext cx="355926" cy="355926"/>
              </a:xfrm>
              <a:prstGeom prst="ellipse">
                <a:avLst/>
              </a:prstGeom>
              <a:solidFill>
                <a:srgbClr val="29C3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cxnSp>
          <p:nvCxnSpPr>
            <p:cNvPr id="52" name="直接连接符 51"/>
            <p:cNvCxnSpPr/>
            <p:nvPr/>
          </p:nvCxnSpPr>
          <p:spPr>
            <a:xfrm flipV="1">
              <a:off x="4506011" y="2898733"/>
              <a:ext cx="94394" cy="6810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V="1">
              <a:off x="4641972" y="2955653"/>
              <a:ext cx="54639" cy="7082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V="1">
              <a:off x="4805543" y="2986999"/>
              <a:ext cx="0" cy="7343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54" name="组合 56"/>
          <p:cNvGrpSpPr/>
          <p:nvPr/>
        </p:nvGrpSpPr>
        <p:grpSpPr>
          <a:xfrm>
            <a:off x="4017963" y="4927600"/>
            <a:ext cx="476250" cy="585788"/>
            <a:chOff x="4506011" y="2475160"/>
            <a:chExt cx="476880" cy="585276"/>
          </a:xfrm>
        </p:grpSpPr>
        <p:grpSp>
          <p:nvGrpSpPr>
            <p:cNvPr id="6159" name="组合 57"/>
            <p:cNvGrpSpPr/>
            <p:nvPr/>
          </p:nvGrpSpPr>
          <p:grpSpPr>
            <a:xfrm>
              <a:off x="4612177" y="2475160"/>
              <a:ext cx="370714" cy="482022"/>
              <a:chOff x="4612177" y="2475160"/>
              <a:chExt cx="370714" cy="482022"/>
            </a:xfrm>
          </p:grpSpPr>
          <p:sp>
            <p:nvSpPr>
              <p:cNvPr id="62" name="矩形 20"/>
              <p:cNvSpPr/>
              <p:nvPr/>
            </p:nvSpPr>
            <p:spPr>
              <a:xfrm rot="1786053">
                <a:off x="4815629" y="2475160"/>
                <a:ext cx="167262" cy="196425"/>
              </a:xfrm>
              <a:custGeom>
                <a:avLst/>
                <a:gdLst>
                  <a:gd name="connsiteX0" fmla="*/ 0 w 94352"/>
                  <a:gd name="connsiteY0" fmla="*/ 0 h 179769"/>
                  <a:gd name="connsiteX1" fmla="*/ 94352 w 94352"/>
                  <a:gd name="connsiteY1" fmla="*/ 0 h 179769"/>
                  <a:gd name="connsiteX2" fmla="*/ 94352 w 94352"/>
                  <a:gd name="connsiteY2" fmla="*/ 179769 h 179769"/>
                  <a:gd name="connsiteX3" fmla="*/ 0 w 94352"/>
                  <a:gd name="connsiteY3" fmla="*/ 179769 h 179769"/>
                  <a:gd name="connsiteX4" fmla="*/ 0 w 94352"/>
                  <a:gd name="connsiteY4" fmla="*/ 0 h 179769"/>
                  <a:gd name="connsiteX0-1" fmla="*/ 0 w 133963"/>
                  <a:gd name="connsiteY0-2" fmla="*/ 0 h 190555"/>
                  <a:gd name="connsiteX1-3" fmla="*/ 94352 w 133963"/>
                  <a:gd name="connsiteY1-4" fmla="*/ 0 h 190555"/>
                  <a:gd name="connsiteX2-5" fmla="*/ 133963 w 133963"/>
                  <a:gd name="connsiteY2-6" fmla="*/ 190555 h 190555"/>
                  <a:gd name="connsiteX3-7" fmla="*/ 0 w 133963"/>
                  <a:gd name="connsiteY3-8" fmla="*/ 179769 h 190555"/>
                  <a:gd name="connsiteX4-9" fmla="*/ 0 w 133963"/>
                  <a:gd name="connsiteY4-10" fmla="*/ 0 h 190555"/>
                  <a:gd name="connsiteX0-11" fmla="*/ 33299 w 167262"/>
                  <a:gd name="connsiteY0-12" fmla="*/ 0 h 194635"/>
                  <a:gd name="connsiteX1-13" fmla="*/ 127651 w 167262"/>
                  <a:gd name="connsiteY1-14" fmla="*/ 0 h 194635"/>
                  <a:gd name="connsiteX2-15" fmla="*/ 167262 w 167262"/>
                  <a:gd name="connsiteY2-16" fmla="*/ 190555 h 194635"/>
                  <a:gd name="connsiteX3-17" fmla="*/ 0 w 167262"/>
                  <a:gd name="connsiteY3-18" fmla="*/ 194635 h 194635"/>
                  <a:gd name="connsiteX4-19" fmla="*/ 33299 w 167262"/>
                  <a:gd name="connsiteY4-20" fmla="*/ 0 h 194635"/>
                  <a:gd name="connsiteX0-21" fmla="*/ 33299 w 167262"/>
                  <a:gd name="connsiteY0-22" fmla="*/ 1790 h 196425"/>
                  <a:gd name="connsiteX1-23" fmla="*/ 101547 w 167262"/>
                  <a:gd name="connsiteY1-24" fmla="*/ 0 h 196425"/>
                  <a:gd name="connsiteX2-25" fmla="*/ 167262 w 167262"/>
                  <a:gd name="connsiteY2-26" fmla="*/ 192345 h 196425"/>
                  <a:gd name="connsiteX3-27" fmla="*/ 0 w 167262"/>
                  <a:gd name="connsiteY3-28" fmla="*/ 196425 h 196425"/>
                  <a:gd name="connsiteX4-29" fmla="*/ 33299 w 167262"/>
                  <a:gd name="connsiteY4-30" fmla="*/ 1790 h 196425"/>
                  <a:gd name="connsiteX0-31" fmla="*/ 49502 w 167262"/>
                  <a:gd name="connsiteY0-32" fmla="*/ 882 h 196425"/>
                  <a:gd name="connsiteX1-33" fmla="*/ 101547 w 167262"/>
                  <a:gd name="connsiteY1-34" fmla="*/ 0 h 196425"/>
                  <a:gd name="connsiteX2-35" fmla="*/ 167262 w 167262"/>
                  <a:gd name="connsiteY2-36" fmla="*/ 192345 h 196425"/>
                  <a:gd name="connsiteX3-37" fmla="*/ 0 w 167262"/>
                  <a:gd name="connsiteY3-38" fmla="*/ 196425 h 196425"/>
                  <a:gd name="connsiteX4-39" fmla="*/ 49502 w 167262"/>
                  <a:gd name="connsiteY4-40" fmla="*/ 882 h 1964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7262" h="196425">
                    <a:moveTo>
                      <a:pt x="49502" y="882"/>
                    </a:moveTo>
                    <a:lnTo>
                      <a:pt x="101547" y="0"/>
                    </a:lnTo>
                    <a:lnTo>
                      <a:pt x="167262" y="192345"/>
                    </a:lnTo>
                    <a:lnTo>
                      <a:pt x="0" y="196425"/>
                    </a:lnTo>
                    <a:lnTo>
                      <a:pt x="49502" y="882"/>
                    </a:lnTo>
                    <a:close/>
                  </a:path>
                </a:pathLst>
              </a:custGeom>
              <a:solidFill>
                <a:srgbClr val="0263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3" name="椭圆 62"/>
              <p:cNvSpPr/>
              <p:nvPr/>
            </p:nvSpPr>
            <p:spPr>
              <a:xfrm>
                <a:off x="4612177" y="2601256"/>
                <a:ext cx="355926" cy="355926"/>
              </a:xfrm>
              <a:prstGeom prst="ellipse">
                <a:avLst/>
              </a:prstGeom>
              <a:solidFill>
                <a:srgbClr val="98C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cxnSp>
          <p:nvCxnSpPr>
            <p:cNvPr id="59" name="直接连接符 58"/>
            <p:cNvCxnSpPr/>
            <p:nvPr/>
          </p:nvCxnSpPr>
          <p:spPr>
            <a:xfrm flipV="1">
              <a:off x="4506011" y="2898733"/>
              <a:ext cx="94394" cy="6810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V="1">
              <a:off x="4641972" y="2955653"/>
              <a:ext cx="54639" cy="7082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V="1">
              <a:off x="4805543" y="2986999"/>
              <a:ext cx="0" cy="7343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155" name="文本框 63"/>
          <p:cNvSpPr txBox="1"/>
          <p:nvPr/>
        </p:nvSpPr>
        <p:spPr>
          <a:xfrm>
            <a:off x="4683125" y="2351088"/>
            <a:ext cx="2765425" cy="400050"/>
          </a:xfrm>
          <a:prstGeom prst="rect">
            <a:avLst/>
          </a:prstGeom>
          <a:noFill/>
          <a:ln w="9525">
            <a:noFill/>
          </a:ln>
        </p:spPr>
        <p:txBody>
          <a:bodyPr>
            <a:spAutoFit/>
          </a:bodyPr>
          <a:lstStyle/>
          <a:p>
            <a:pPr lvl="0" eaLnBrk="1" hangingPunct="1"/>
            <a:r>
              <a:rPr lang="en-US" altLang="zh-CN" sz="2000" b="1" dirty="0">
                <a:solidFill>
                  <a:schemeClr val="bg1"/>
                </a:solidFill>
                <a:latin typeface="微软雅黑" panose="020B0503020204020204" pitchFamily="34" charset="-122"/>
                <a:ea typeface="微软雅黑" panose="020B0503020204020204" pitchFamily="34" charset="-122"/>
              </a:rPr>
              <a:t>Part 01/</a:t>
            </a:r>
            <a:r>
              <a:rPr lang="zh-CN" altLang="en-US" sz="2000" b="1" dirty="0">
                <a:solidFill>
                  <a:schemeClr val="bg1"/>
                </a:solidFill>
                <a:latin typeface="微软雅黑" panose="020B0503020204020204" pitchFamily="34" charset="-122"/>
                <a:ea typeface="微软雅黑" panose="020B0503020204020204" pitchFamily="34" charset="-122"/>
              </a:rPr>
              <a:t>此处添加目录</a:t>
            </a:r>
          </a:p>
        </p:txBody>
      </p:sp>
      <p:sp>
        <p:nvSpPr>
          <p:cNvPr id="6156" name="文本框 64"/>
          <p:cNvSpPr txBox="1"/>
          <p:nvPr/>
        </p:nvSpPr>
        <p:spPr>
          <a:xfrm>
            <a:off x="4683125" y="3249613"/>
            <a:ext cx="2765425" cy="400050"/>
          </a:xfrm>
          <a:prstGeom prst="rect">
            <a:avLst/>
          </a:prstGeom>
          <a:noFill/>
          <a:ln w="9525">
            <a:noFill/>
          </a:ln>
        </p:spPr>
        <p:txBody>
          <a:bodyPr>
            <a:spAutoFit/>
          </a:bodyPr>
          <a:lstStyle/>
          <a:p>
            <a:pPr lvl="0" eaLnBrk="1" hangingPunct="1"/>
            <a:r>
              <a:rPr lang="en-US" altLang="zh-CN" sz="2000" b="1" dirty="0">
                <a:solidFill>
                  <a:schemeClr val="bg1"/>
                </a:solidFill>
                <a:latin typeface="微软雅黑" panose="020B0503020204020204" pitchFamily="34" charset="-122"/>
                <a:ea typeface="微软雅黑" panose="020B0503020204020204" pitchFamily="34" charset="-122"/>
              </a:rPr>
              <a:t>Part 01/</a:t>
            </a:r>
            <a:r>
              <a:rPr lang="zh-CN" altLang="en-US" sz="2000" b="1" dirty="0">
                <a:solidFill>
                  <a:schemeClr val="bg1"/>
                </a:solidFill>
                <a:latin typeface="微软雅黑" panose="020B0503020204020204" pitchFamily="34" charset="-122"/>
                <a:ea typeface="微软雅黑" panose="020B0503020204020204" pitchFamily="34" charset="-122"/>
              </a:rPr>
              <a:t>此处添加目录</a:t>
            </a:r>
          </a:p>
        </p:txBody>
      </p:sp>
      <p:sp>
        <p:nvSpPr>
          <p:cNvPr id="6157" name="文本框 67"/>
          <p:cNvSpPr txBox="1"/>
          <p:nvPr/>
        </p:nvSpPr>
        <p:spPr>
          <a:xfrm>
            <a:off x="4683125" y="4129088"/>
            <a:ext cx="2765425" cy="401637"/>
          </a:xfrm>
          <a:prstGeom prst="rect">
            <a:avLst/>
          </a:prstGeom>
          <a:noFill/>
          <a:ln w="9525">
            <a:noFill/>
          </a:ln>
        </p:spPr>
        <p:txBody>
          <a:bodyPr>
            <a:spAutoFit/>
          </a:bodyPr>
          <a:lstStyle/>
          <a:p>
            <a:pPr lvl="0" eaLnBrk="1" hangingPunct="1"/>
            <a:r>
              <a:rPr lang="en-US" altLang="zh-CN" sz="2000" b="1" dirty="0">
                <a:solidFill>
                  <a:schemeClr val="bg1"/>
                </a:solidFill>
                <a:latin typeface="微软雅黑" panose="020B0503020204020204" pitchFamily="34" charset="-122"/>
                <a:ea typeface="微软雅黑" panose="020B0503020204020204" pitchFamily="34" charset="-122"/>
              </a:rPr>
              <a:t>Part 01/</a:t>
            </a:r>
            <a:r>
              <a:rPr lang="zh-CN" altLang="en-US" sz="2000" b="1" dirty="0">
                <a:solidFill>
                  <a:schemeClr val="bg1"/>
                </a:solidFill>
                <a:latin typeface="微软雅黑" panose="020B0503020204020204" pitchFamily="34" charset="-122"/>
                <a:ea typeface="微软雅黑" panose="020B0503020204020204" pitchFamily="34" charset="-122"/>
              </a:rPr>
              <a:t>此处添加目录</a:t>
            </a:r>
          </a:p>
        </p:txBody>
      </p:sp>
      <p:sp>
        <p:nvSpPr>
          <p:cNvPr id="6158" name="文本框 68"/>
          <p:cNvSpPr txBox="1"/>
          <p:nvPr/>
        </p:nvSpPr>
        <p:spPr>
          <a:xfrm>
            <a:off x="4683125" y="5027613"/>
            <a:ext cx="2765425" cy="400050"/>
          </a:xfrm>
          <a:prstGeom prst="rect">
            <a:avLst/>
          </a:prstGeom>
          <a:noFill/>
          <a:ln w="9525">
            <a:noFill/>
          </a:ln>
        </p:spPr>
        <p:txBody>
          <a:bodyPr>
            <a:spAutoFit/>
          </a:bodyPr>
          <a:lstStyle/>
          <a:p>
            <a:pPr lvl="0" eaLnBrk="1" hangingPunct="1"/>
            <a:r>
              <a:rPr lang="en-US" altLang="zh-CN" sz="2000" b="1" dirty="0">
                <a:solidFill>
                  <a:schemeClr val="bg1"/>
                </a:solidFill>
                <a:latin typeface="微软雅黑" panose="020B0503020204020204" pitchFamily="34" charset="-122"/>
                <a:ea typeface="微软雅黑" panose="020B0503020204020204" pitchFamily="34" charset="-122"/>
              </a:rPr>
              <a:t>Part 01/</a:t>
            </a:r>
            <a:r>
              <a:rPr lang="zh-CN" altLang="en-US" sz="2000" b="1" dirty="0">
                <a:solidFill>
                  <a:schemeClr val="bg1"/>
                </a:solidFill>
                <a:latin typeface="微软雅黑" panose="020B0503020204020204" pitchFamily="34" charset="-122"/>
                <a:ea typeface="微软雅黑" panose="020B0503020204020204" pitchFamily="34" charset="-122"/>
              </a:rPr>
              <a:t>此处添加目录</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450850"/>
            <a:ext cx="171450" cy="439738"/>
          </a:xfrm>
          <a:prstGeom prst="rect">
            <a:avLst/>
          </a:prstGeom>
          <a:solidFill>
            <a:srgbClr val="29C3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6" name="矩形 25"/>
          <p:cNvSpPr/>
          <p:nvPr/>
        </p:nvSpPr>
        <p:spPr>
          <a:xfrm>
            <a:off x="207963" y="450850"/>
            <a:ext cx="44450" cy="439738"/>
          </a:xfrm>
          <a:prstGeom prst="rect">
            <a:avLst/>
          </a:prstGeom>
          <a:solidFill>
            <a:srgbClr val="29C3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5604" name="文本框 26"/>
          <p:cNvSpPr txBox="1"/>
          <p:nvPr/>
        </p:nvSpPr>
        <p:spPr>
          <a:xfrm>
            <a:off x="252413" y="461963"/>
            <a:ext cx="1709737" cy="368300"/>
          </a:xfrm>
          <a:prstGeom prst="rect">
            <a:avLst/>
          </a:prstGeom>
          <a:noFill/>
          <a:ln w="9525">
            <a:noFill/>
          </a:ln>
        </p:spPr>
        <p:txBody>
          <a:bodyPr>
            <a:spAutoFit/>
          </a:bodyPr>
          <a:lstStyle/>
          <a:p>
            <a:pPr lvl="0" eaLnBrk="1" hangingPunct="1"/>
            <a:r>
              <a:rPr lang="zh-CN" altLang="en-US" b="1" dirty="0">
                <a:solidFill>
                  <a:schemeClr val="bg1"/>
                </a:solidFill>
                <a:latin typeface="微软雅黑" panose="020B0503020204020204" pitchFamily="34" charset="-122"/>
                <a:ea typeface="微软雅黑" panose="020B0503020204020204" pitchFamily="34" charset="-122"/>
              </a:rPr>
              <a:t>单击添加标题</a:t>
            </a:r>
          </a:p>
        </p:txBody>
      </p:sp>
      <p:sp>
        <p:nvSpPr>
          <p:cNvPr id="38" name="Freeform 5"/>
          <p:cNvSpPr/>
          <p:nvPr/>
        </p:nvSpPr>
        <p:spPr bwMode="auto">
          <a:xfrm>
            <a:off x="4635500" y="5114925"/>
            <a:ext cx="811213" cy="717550"/>
          </a:xfrm>
          <a:custGeom>
            <a:avLst/>
            <a:gdLst>
              <a:gd name="T0" fmla="*/ 0 w 681"/>
              <a:gd name="T1" fmla="*/ 0 h 602"/>
              <a:gd name="T2" fmla="*/ 681 w 681"/>
              <a:gd name="T3" fmla="*/ 0 h 602"/>
              <a:gd name="T4" fmla="*/ 681 w 681"/>
              <a:gd name="T5" fmla="*/ 602 h 602"/>
              <a:gd name="T6" fmla="*/ 0 w 681"/>
              <a:gd name="T7" fmla="*/ 602 h 602"/>
              <a:gd name="T8" fmla="*/ 183 w 681"/>
              <a:gd name="T9" fmla="*/ 304 h 602"/>
              <a:gd name="T10" fmla="*/ 0 w 681"/>
              <a:gd name="T11" fmla="*/ 0 h 602"/>
              <a:gd name="T12" fmla="*/ 0 w 68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681" h="602">
                <a:moveTo>
                  <a:pt x="0" y="0"/>
                </a:moveTo>
                <a:lnTo>
                  <a:pt x="681" y="0"/>
                </a:lnTo>
                <a:lnTo>
                  <a:pt x="681" y="602"/>
                </a:lnTo>
                <a:lnTo>
                  <a:pt x="0" y="602"/>
                </a:lnTo>
                <a:lnTo>
                  <a:pt x="183" y="304"/>
                </a:lnTo>
                <a:lnTo>
                  <a:pt x="0" y="0"/>
                </a:lnTo>
                <a:lnTo>
                  <a:pt x="0" y="0"/>
                </a:lnTo>
                <a:close/>
              </a:path>
            </a:pathLst>
          </a:custGeom>
          <a:solidFill>
            <a:srgbClr val="98C10D"/>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39" name="Freeform 6"/>
          <p:cNvSpPr>
            <a:spLocks noEditPoints="1"/>
          </p:cNvSpPr>
          <p:nvPr/>
        </p:nvSpPr>
        <p:spPr bwMode="auto">
          <a:xfrm>
            <a:off x="4722813" y="5165725"/>
            <a:ext cx="747713" cy="19050"/>
          </a:xfrm>
          <a:custGeom>
            <a:avLst/>
            <a:gdLst>
              <a:gd name="T0" fmla="*/ 1 w 120"/>
              <a:gd name="T1" fmla="*/ 0 h 3"/>
              <a:gd name="T2" fmla="*/ 13 w 120"/>
              <a:gd name="T3" fmla="*/ 0 h 3"/>
              <a:gd name="T4" fmla="*/ 15 w 120"/>
              <a:gd name="T5" fmla="*/ 1 h 3"/>
              <a:gd name="T6" fmla="*/ 15 w 120"/>
              <a:gd name="T7" fmla="*/ 1 h 3"/>
              <a:gd name="T8" fmla="*/ 13 w 120"/>
              <a:gd name="T9" fmla="*/ 3 h 3"/>
              <a:gd name="T10" fmla="*/ 1 w 120"/>
              <a:gd name="T11" fmla="*/ 3 h 3"/>
              <a:gd name="T12" fmla="*/ 0 w 120"/>
              <a:gd name="T13" fmla="*/ 1 h 3"/>
              <a:gd name="T14" fmla="*/ 0 w 120"/>
              <a:gd name="T15" fmla="*/ 1 h 3"/>
              <a:gd name="T16" fmla="*/ 1 w 120"/>
              <a:gd name="T17" fmla="*/ 0 h 3"/>
              <a:gd name="T18" fmla="*/ 22 w 120"/>
              <a:gd name="T19" fmla="*/ 0 h 3"/>
              <a:gd name="T20" fmla="*/ 34 w 120"/>
              <a:gd name="T21" fmla="*/ 0 h 3"/>
              <a:gd name="T22" fmla="*/ 36 w 120"/>
              <a:gd name="T23" fmla="*/ 1 h 3"/>
              <a:gd name="T24" fmla="*/ 36 w 120"/>
              <a:gd name="T25" fmla="*/ 1 h 3"/>
              <a:gd name="T26" fmla="*/ 34 w 120"/>
              <a:gd name="T27" fmla="*/ 3 h 3"/>
              <a:gd name="T28" fmla="*/ 22 w 120"/>
              <a:gd name="T29" fmla="*/ 3 h 3"/>
              <a:gd name="T30" fmla="*/ 21 w 120"/>
              <a:gd name="T31" fmla="*/ 1 h 3"/>
              <a:gd name="T32" fmla="*/ 21 w 120"/>
              <a:gd name="T33" fmla="*/ 1 h 3"/>
              <a:gd name="T34" fmla="*/ 22 w 120"/>
              <a:gd name="T35" fmla="*/ 0 h 3"/>
              <a:gd name="T36" fmla="*/ 43 w 120"/>
              <a:gd name="T37" fmla="*/ 0 h 3"/>
              <a:gd name="T38" fmla="*/ 55 w 120"/>
              <a:gd name="T39" fmla="*/ 0 h 3"/>
              <a:gd name="T40" fmla="*/ 57 w 120"/>
              <a:gd name="T41" fmla="*/ 1 h 3"/>
              <a:gd name="T42" fmla="*/ 57 w 120"/>
              <a:gd name="T43" fmla="*/ 1 h 3"/>
              <a:gd name="T44" fmla="*/ 55 w 120"/>
              <a:gd name="T45" fmla="*/ 3 h 3"/>
              <a:gd name="T46" fmla="*/ 43 w 120"/>
              <a:gd name="T47" fmla="*/ 3 h 3"/>
              <a:gd name="T48" fmla="*/ 42 w 120"/>
              <a:gd name="T49" fmla="*/ 1 h 3"/>
              <a:gd name="T50" fmla="*/ 42 w 120"/>
              <a:gd name="T51" fmla="*/ 1 h 3"/>
              <a:gd name="T52" fmla="*/ 43 w 120"/>
              <a:gd name="T53" fmla="*/ 0 h 3"/>
              <a:gd name="T54" fmla="*/ 64 w 120"/>
              <a:gd name="T55" fmla="*/ 0 h 3"/>
              <a:gd name="T56" fmla="*/ 76 w 120"/>
              <a:gd name="T57" fmla="*/ 0 h 3"/>
              <a:gd name="T58" fmla="*/ 78 w 120"/>
              <a:gd name="T59" fmla="*/ 1 h 3"/>
              <a:gd name="T60" fmla="*/ 78 w 120"/>
              <a:gd name="T61" fmla="*/ 1 h 3"/>
              <a:gd name="T62" fmla="*/ 76 w 120"/>
              <a:gd name="T63" fmla="*/ 3 h 3"/>
              <a:gd name="T64" fmla="*/ 64 w 120"/>
              <a:gd name="T65" fmla="*/ 3 h 3"/>
              <a:gd name="T66" fmla="*/ 63 w 120"/>
              <a:gd name="T67" fmla="*/ 1 h 3"/>
              <a:gd name="T68" fmla="*/ 63 w 120"/>
              <a:gd name="T69" fmla="*/ 1 h 3"/>
              <a:gd name="T70" fmla="*/ 64 w 120"/>
              <a:gd name="T71" fmla="*/ 0 h 3"/>
              <a:gd name="T72" fmla="*/ 85 w 120"/>
              <a:gd name="T73" fmla="*/ 0 h 3"/>
              <a:gd name="T74" fmla="*/ 97 w 120"/>
              <a:gd name="T75" fmla="*/ 0 h 3"/>
              <a:gd name="T76" fmla="*/ 99 w 120"/>
              <a:gd name="T77" fmla="*/ 1 h 3"/>
              <a:gd name="T78" fmla="*/ 99 w 120"/>
              <a:gd name="T79" fmla="*/ 1 h 3"/>
              <a:gd name="T80" fmla="*/ 97 w 120"/>
              <a:gd name="T81" fmla="*/ 3 h 3"/>
              <a:gd name="T82" fmla="*/ 85 w 120"/>
              <a:gd name="T83" fmla="*/ 3 h 3"/>
              <a:gd name="T84" fmla="*/ 84 w 120"/>
              <a:gd name="T85" fmla="*/ 1 h 3"/>
              <a:gd name="T86" fmla="*/ 84 w 120"/>
              <a:gd name="T87" fmla="*/ 1 h 3"/>
              <a:gd name="T88" fmla="*/ 85 w 120"/>
              <a:gd name="T89" fmla="*/ 0 h 3"/>
              <a:gd name="T90" fmla="*/ 106 w 120"/>
              <a:gd name="T91" fmla="*/ 0 h 3"/>
              <a:gd name="T92" fmla="*/ 118 w 120"/>
              <a:gd name="T93" fmla="*/ 0 h 3"/>
              <a:gd name="T94" fmla="*/ 120 w 120"/>
              <a:gd name="T95" fmla="*/ 1 h 3"/>
              <a:gd name="T96" fmla="*/ 120 w 120"/>
              <a:gd name="T97" fmla="*/ 1 h 3"/>
              <a:gd name="T98" fmla="*/ 118 w 120"/>
              <a:gd name="T99" fmla="*/ 3 h 3"/>
              <a:gd name="T100" fmla="*/ 106 w 120"/>
              <a:gd name="T101" fmla="*/ 3 h 3"/>
              <a:gd name="T102" fmla="*/ 105 w 120"/>
              <a:gd name="T103" fmla="*/ 1 h 3"/>
              <a:gd name="T104" fmla="*/ 105 w 120"/>
              <a:gd name="T105" fmla="*/ 1 h 3"/>
              <a:gd name="T106" fmla="*/ 106 w 120"/>
              <a:gd name="T10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0" h="3">
                <a:moveTo>
                  <a:pt x="1" y="0"/>
                </a:moveTo>
                <a:cubicBezTo>
                  <a:pt x="5" y="0"/>
                  <a:pt x="9" y="0"/>
                  <a:pt x="13" y="0"/>
                </a:cubicBezTo>
                <a:cubicBezTo>
                  <a:pt x="14" y="0"/>
                  <a:pt x="15" y="0"/>
                  <a:pt x="15" y="1"/>
                </a:cubicBezTo>
                <a:cubicBezTo>
                  <a:pt x="15" y="1"/>
                  <a:pt x="15" y="1"/>
                  <a:pt x="15" y="1"/>
                </a:cubicBezTo>
                <a:cubicBezTo>
                  <a:pt x="15" y="2"/>
                  <a:pt x="14" y="3"/>
                  <a:pt x="13" y="3"/>
                </a:cubicBezTo>
                <a:cubicBezTo>
                  <a:pt x="9" y="3"/>
                  <a:pt x="5" y="3"/>
                  <a:pt x="1" y="3"/>
                </a:cubicBezTo>
                <a:cubicBezTo>
                  <a:pt x="0" y="3"/>
                  <a:pt x="0" y="2"/>
                  <a:pt x="0" y="1"/>
                </a:cubicBezTo>
                <a:cubicBezTo>
                  <a:pt x="0" y="1"/>
                  <a:pt x="0" y="1"/>
                  <a:pt x="0" y="1"/>
                </a:cubicBezTo>
                <a:cubicBezTo>
                  <a:pt x="0" y="0"/>
                  <a:pt x="0" y="0"/>
                  <a:pt x="1" y="0"/>
                </a:cubicBezTo>
                <a:close/>
                <a:moveTo>
                  <a:pt x="22" y="0"/>
                </a:moveTo>
                <a:cubicBezTo>
                  <a:pt x="26" y="0"/>
                  <a:pt x="30" y="0"/>
                  <a:pt x="34" y="0"/>
                </a:cubicBezTo>
                <a:cubicBezTo>
                  <a:pt x="35" y="0"/>
                  <a:pt x="36" y="0"/>
                  <a:pt x="36" y="1"/>
                </a:cubicBezTo>
                <a:cubicBezTo>
                  <a:pt x="36" y="1"/>
                  <a:pt x="36" y="1"/>
                  <a:pt x="36" y="1"/>
                </a:cubicBezTo>
                <a:cubicBezTo>
                  <a:pt x="36" y="2"/>
                  <a:pt x="35" y="3"/>
                  <a:pt x="34" y="3"/>
                </a:cubicBezTo>
                <a:cubicBezTo>
                  <a:pt x="30" y="3"/>
                  <a:pt x="26" y="3"/>
                  <a:pt x="22" y="3"/>
                </a:cubicBezTo>
                <a:cubicBezTo>
                  <a:pt x="21" y="3"/>
                  <a:pt x="21" y="2"/>
                  <a:pt x="21" y="1"/>
                </a:cubicBezTo>
                <a:cubicBezTo>
                  <a:pt x="21" y="1"/>
                  <a:pt x="21" y="1"/>
                  <a:pt x="21" y="1"/>
                </a:cubicBezTo>
                <a:cubicBezTo>
                  <a:pt x="21" y="0"/>
                  <a:pt x="21" y="0"/>
                  <a:pt x="22" y="0"/>
                </a:cubicBezTo>
                <a:close/>
                <a:moveTo>
                  <a:pt x="43" y="0"/>
                </a:moveTo>
                <a:cubicBezTo>
                  <a:pt x="47" y="0"/>
                  <a:pt x="51" y="0"/>
                  <a:pt x="55" y="0"/>
                </a:cubicBezTo>
                <a:cubicBezTo>
                  <a:pt x="56" y="0"/>
                  <a:pt x="57" y="0"/>
                  <a:pt x="57" y="1"/>
                </a:cubicBezTo>
                <a:cubicBezTo>
                  <a:pt x="57" y="1"/>
                  <a:pt x="57" y="1"/>
                  <a:pt x="57" y="1"/>
                </a:cubicBezTo>
                <a:cubicBezTo>
                  <a:pt x="57" y="2"/>
                  <a:pt x="56" y="3"/>
                  <a:pt x="55" y="3"/>
                </a:cubicBezTo>
                <a:cubicBezTo>
                  <a:pt x="51" y="3"/>
                  <a:pt x="47" y="3"/>
                  <a:pt x="43" y="3"/>
                </a:cubicBezTo>
                <a:cubicBezTo>
                  <a:pt x="42" y="3"/>
                  <a:pt x="42" y="2"/>
                  <a:pt x="42" y="1"/>
                </a:cubicBezTo>
                <a:cubicBezTo>
                  <a:pt x="42" y="1"/>
                  <a:pt x="42" y="1"/>
                  <a:pt x="42" y="1"/>
                </a:cubicBezTo>
                <a:cubicBezTo>
                  <a:pt x="42" y="0"/>
                  <a:pt x="42" y="0"/>
                  <a:pt x="43" y="0"/>
                </a:cubicBezTo>
                <a:close/>
                <a:moveTo>
                  <a:pt x="64" y="0"/>
                </a:moveTo>
                <a:cubicBezTo>
                  <a:pt x="68" y="0"/>
                  <a:pt x="72" y="0"/>
                  <a:pt x="76" y="0"/>
                </a:cubicBezTo>
                <a:cubicBezTo>
                  <a:pt x="77" y="0"/>
                  <a:pt x="78" y="0"/>
                  <a:pt x="78" y="1"/>
                </a:cubicBezTo>
                <a:cubicBezTo>
                  <a:pt x="78" y="1"/>
                  <a:pt x="78" y="1"/>
                  <a:pt x="78" y="1"/>
                </a:cubicBezTo>
                <a:cubicBezTo>
                  <a:pt x="78" y="2"/>
                  <a:pt x="77" y="3"/>
                  <a:pt x="76" y="3"/>
                </a:cubicBezTo>
                <a:cubicBezTo>
                  <a:pt x="72" y="3"/>
                  <a:pt x="68" y="3"/>
                  <a:pt x="64" y="3"/>
                </a:cubicBezTo>
                <a:cubicBezTo>
                  <a:pt x="63" y="3"/>
                  <a:pt x="63" y="2"/>
                  <a:pt x="63" y="1"/>
                </a:cubicBezTo>
                <a:cubicBezTo>
                  <a:pt x="63" y="1"/>
                  <a:pt x="63" y="1"/>
                  <a:pt x="63" y="1"/>
                </a:cubicBezTo>
                <a:cubicBezTo>
                  <a:pt x="63" y="0"/>
                  <a:pt x="63" y="0"/>
                  <a:pt x="64" y="0"/>
                </a:cubicBezTo>
                <a:close/>
                <a:moveTo>
                  <a:pt x="85" y="0"/>
                </a:moveTo>
                <a:cubicBezTo>
                  <a:pt x="89" y="0"/>
                  <a:pt x="93" y="0"/>
                  <a:pt x="97" y="0"/>
                </a:cubicBezTo>
                <a:cubicBezTo>
                  <a:pt x="98" y="0"/>
                  <a:pt x="99" y="0"/>
                  <a:pt x="99" y="1"/>
                </a:cubicBezTo>
                <a:cubicBezTo>
                  <a:pt x="99" y="1"/>
                  <a:pt x="99" y="1"/>
                  <a:pt x="99" y="1"/>
                </a:cubicBezTo>
                <a:cubicBezTo>
                  <a:pt x="99" y="2"/>
                  <a:pt x="98" y="3"/>
                  <a:pt x="97" y="3"/>
                </a:cubicBezTo>
                <a:cubicBezTo>
                  <a:pt x="93" y="3"/>
                  <a:pt x="89" y="3"/>
                  <a:pt x="85" y="3"/>
                </a:cubicBezTo>
                <a:cubicBezTo>
                  <a:pt x="84" y="3"/>
                  <a:pt x="84" y="2"/>
                  <a:pt x="84" y="1"/>
                </a:cubicBezTo>
                <a:cubicBezTo>
                  <a:pt x="84" y="1"/>
                  <a:pt x="84" y="1"/>
                  <a:pt x="84" y="1"/>
                </a:cubicBezTo>
                <a:cubicBezTo>
                  <a:pt x="84" y="0"/>
                  <a:pt x="84" y="0"/>
                  <a:pt x="85" y="0"/>
                </a:cubicBezTo>
                <a:close/>
                <a:moveTo>
                  <a:pt x="106" y="0"/>
                </a:moveTo>
                <a:cubicBezTo>
                  <a:pt x="110" y="0"/>
                  <a:pt x="114" y="0"/>
                  <a:pt x="118" y="0"/>
                </a:cubicBezTo>
                <a:cubicBezTo>
                  <a:pt x="119" y="0"/>
                  <a:pt x="120" y="0"/>
                  <a:pt x="120" y="1"/>
                </a:cubicBezTo>
                <a:cubicBezTo>
                  <a:pt x="120" y="1"/>
                  <a:pt x="120" y="1"/>
                  <a:pt x="120" y="1"/>
                </a:cubicBezTo>
                <a:cubicBezTo>
                  <a:pt x="120" y="2"/>
                  <a:pt x="119" y="3"/>
                  <a:pt x="118" y="3"/>
                </a:cubicBezTo>
                <a:cubicBezTo>
                  <a:pt x="114" y="3"/>
                  <a:pt x="110" y="3"/>
                  <a:pt x="106" y="3"/>
                </a:cubicBezTo>
                <a:cubicBezTo>
                  <a:pt x="105" y="3"/>
                  <a:pt x="105" y="2"/>
                  <a:pt x="105" y="1"/>
                </a:cubicBezTo>
                <a:cubicBezTo>
                  <a:pt x="105" y="1"/>
                  <a:pt x="105" y="1"/>
                  <a:pt x="105" y="1"/>
                </a:cubicBezTo>
                <a:cubicBezTo>
                  <a:pt x="105" y="0"/>
                  <a:pt x="105" y="0"/>
                  <a:pt x="106" y="0"/>
                </a:cubicBezTo>
                <a:close/>
              </a:path>
            </a:pathLst>
          </a:custGeom>
          <a:solidFill>
            <a:srgbClr val="BCE1D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40" name="Freeform 7"/>
          <p:cNvSpPr>
            <a:spLocks noEditPoints="1"/>
          </p:cNvSpPr>
          <p:nvPr/>
        </p:nvSpPr>
        <p:spPr bwMode="auto">
          <a:xfrm>
            <a:off x="4722813" y="5770563"/>
            <a:ext cx="747713" cy="19050"/>
          </a:xfrm>
          <a:custGeom>
            <a:avLst/>
            <a:gdLst>
              <a:gd name="T0" fmla="*/ 1 w 120"/>
              <a:gd name="T1" fmla="*/ 0 h 3"/>
              <a:gd name="T2" fmla="*/ 13 w 120"/>
              <a:gd name="T3" fmla="*/ 0 h 3"/>
              <a:gd name="T4" fmla="*/ 15 w 120"/>
              <a:gd name="T5" fmla="*/ 1 h 3"/>
              <a:gd name="T6" fmla="*/ 15 w 120"/>
              <a:gd name="T7" fmla="*/ 1 h 3"/>
              <a:gd name="T8" fmla="*/ 13 w 120"/>
              <a:gd name="T9" fmla="*/ 3 h 3"/>
              <a:gd name="T10" fmla="*/ 1 w 120"/>
              <a:gd name="T11" fmla="*/ 3 h 3"/>
              <a:gd name="T12" fmla="*/ 0 w 120"/>
              <a:gd name="T13" fmla="*/ 1 h 3"/>
              <a:gd name="T14" fmla="*/ 0 w 120"/>
              <a:gd name="T15" fmla="*/ 1 h 3"/>
              <a:gd name="T16" fmla="*/ 1 w 120"/>
              <a:gd name="T17" fmla="*/ 0 h 3"/>
              <a:gd name="T18" fmla="*/ 22 w 120"/>
              <a:gd name="T19" fmla="*/ 0 h 3"/>
              <a:gd name="T20" fmla="*/ 34 w 120"/>
              <a:gd name="T21" fmla="*/ 0 h 3"/>
              <a:gd name="T22" fmla="*/ 36 w 120"/>
              <a:gd name="T23" fmla="*/ 1 h 3"/>
              <a:gd name="T24" fmla="*/ 36 w 120"/>
              <a:gd name="T25" fmla="*/ 1 h 3"/>
              <a:gd name="T26" fmla="*/ 34 w 120"/>
              <a:gd name="T27" fmla="*/ 3 h 3"/>
              <a:gd name="T28" fmla="*/ 22 w 120"/>
              <a:gd name="T29" fmla="*/ 3 h 3"/>
              <a:gd name="T30" fmla="*/ 21 w 120"/>
              <a:gd name="T31" fmla="*/ 1 h 3"/>
              <a:gd name="T32" fmla="*/ 21 w 120"/>
              <a:gd name="T33" fmla="*/ 1 h 3"/>
              <a:gd name="T34" fmla="*/ 22 w 120"/>
              <a:gd name="T35" fmla="*/ 0 h 3"/>
              <a:gd name="T36" fmla="*/ 43 w 120"/>
              <a:gd name="T37" fmla="*/ 0 h 3"/>
              <a:gd name="T38" fmla="*/ 55 w 120"/>
              <a:gd name="T39" fmla="*/ 0 h 3"/>
              <a:gd name="T40" fmla="*/ 57 w 120"/>
              <a:gd name="T41" fmla="*/ 1 h 3"/>
              <a:gd name="T42" fmla="*/ 57 w 120"/>
              <a:gd name="T43" fmla="*/ 1 h 3"/>
              <a:gd name="T44" fmla="*/ 55 w 120"/>
              <a:gd name="T45" fmla="*/ 3 h 3"/>
              <a:gd name="T46" fmla="*/ 43 w 120"/>
              <a:gd name="T47" fmla="*/ 3 h 3"/>
              <a:gd name="T48" fmla="*/ 42 w 120"/>
              <a:gd name="T49" fmla="*/ 1 h 3"/>
              <a:gd name="T50" fmla="*/ 42 w 120"/>
              <a:gd name="T51" fmla="*/ 1 h 3"/>
              <a:gd name="T52" fmla="*/ 43 w 120"/>
              <a:gd name="T53" fmla="*/ 0 h 3"/>
              <a:gd name="T54" fmla="*/ 64 w 120"/>
              <a:gd name="T55" fmla="*/ 0 h 3"/>
              <a:gd name="T56" fmla="*/ 76 w 120"/>
              <a:gd name="T57" fmla="*/ 0 h 3"/>
              <a:gd name="T58" fmla="*/ 78 w 120"/>
              <a:gd name="T59" fmla="*/ 1 h 3"/>
              <a:gd name="T60" fmla="*/ 78 w 120"/>
              <a:gd name="T61" fmla="*/ 1 h 3"/>
              <a:gd name="T62" fmla="*/ 76 w 120"/>
              <a:gd name="T63" fmla="*/ 3 h 3"/>
              <a:gd name="T64" fmla="*/ 64 w 120"/>
              <a:gd name="T65" fmla="*/ 3 h 3"/>
              <a:gd name="T66" fmla="*/ 63 w 120"/>
              <a:gd name="T67" fmla="*/ 1 h 3"/>
              <a:gd name="T68" fmla="*/ 63 w 120"/>
              <a:gd name="T69" fmla="*/ 1 h 3"/>
              <a:gd name="T70" fmla="*/ 64 w 120"/>
              <a:gd name="T71" fmla="*/ 0 h 3"/>
              <a:gd name="T72" fmla="*/ 85 w 120"/>
              <a:gd name="T73" fmla="*/ 0 h 3"/>
              <a:gd name="T74" fmla="*/ 97 w 120"/>
              <a:gd name="T75" fmla="*/ 0 h 3"/>
              <a:gd name="T76" fmla="*/ 99 w 120"/>
              <a:gd name="T77" fmla="*/ 1 h 3"/>
              <a:gd name="T78" fmla="*/ 99 w 120"/>
              <a:gd name="T79" fmla="*/ 1 h 3"/>
              <a:gd name="T80" fmla="*/ 97 w 120"/>
              <a:gd name="T81" fmla="*/ 3 h 3"/>
              <a:gd name="T82" fmla="*/ 85 w 120"/>
              <a:gd name="T83" fmla="*/ 3 h 3"/>
              <a:gd name="T84" fmla="*/ 84 w 120"/>
              <a:gd name="T85" fmla="*/ 1 h 3"/>
              <a:gd name="T86" fmla="*/ 84 w 120"/>
              <a:gd name="T87" fmla="*/ 1 h 3"/>
              <a:gd name="T88" fmla="*/ 85 w 120"/>
              <a:gd name="T89" fmla="*/ 0 h 3"/>
              <a:gd name="T90" fmla="*/ 106 w 120"/>
              <a:gd name="T91" fmla="*/ 0 h 3"/>
              <a:gd name="T92" fmla="*/ 118 w 120"/>
              <a:gd name="T93" fmla="*/ 0 h 3"/>
              <a:gd name="T94" fmla="*/ 120 w 120"/>
              <a:gd name="T95" fmla="*/ 1 h 3"/>
              <a:gd name="T96" fmla="*/ 120 w 120"/>
              <a:gd name="T97" fmla="*/ 1 h 3"/>
              <a:gd name="T98" fmla="*/ 118 w 120"/>
              <a:gd name="T99" fmla="*/ 3 h 3"/>
              <a:gd name="T100" fmla="*/ 106 w 120"/>
              <a:gd name="T101" fmla="*/ 3 h 3"/>
              <a:gd name="T102" fmla="*/ 105 w 120"/>
              <a:gd name="T103" fmla="*/ 1 h 3"/>
              <a:gd name="T104" fmla="*/ 105 w 120"/>
              <a:gd name="T105" fmla="*/ 1 h 3"/>
              <a:gd name="T106" fmla="*/ 106 w 120"/>
              <a:gd name="T10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0" h="3">
                <a:moveTo>
                  <a:pt x="1" y="0"/>
                </a:moveTo>
                <a:cubicBezTo>
                  <a:pt x="5" y="0"/>
                  <a:pt x="9" y="0"/>
                  <a:pt x="13" y="0"/>
                </a:cubicBezTo>
                <a:cubicBezTo>
                  <a:pt x="14" y="0"/>
                  <a:pt x="15" y="0"/>
                  <a:pt x="15" y="1"/>
                </a:cubicBezTo>
                <a:cubicBezTo>
                  <a:pt x="15" y="1"/>
                  <a:pt x="15" y="1"/>
                  <a:pt x="15" y="1"/>
                </a:cubicBezTo>
                <a:cubicBezTo>
                  <a:pt x="15" y="2"/>
                  <a:pt x="14" y="3"/>
                  <a:pt x="13" y="3"/>
                </a:cubicBezTo>
                <a:cubicBezTo>
                  <a:pt x="9" y="3"/>
                  <a:pt x="5" y="3"/>
                  <a:pt x="1" y="3"/>
                </a:cubicBezTo>
                <a:cubicBezTo>
                  <a:pt x="0" y="3"/>
                  <a:pt x="0" y="2"/>
                  <a:pt x="0" y="1"/>
                </a:cubicBezTo>
                <a:cubicBezTo>
                  <a:pt x="0" y="1"/>
                  <a:pt x="0" y="1"/>
                  <a:pt x="0" y="1"/>
                </a:cubicBezTo>
                <a:cubicBezTo>
                  <a:pt x="0" y="0"/>
                  <a:pt x="0" y="0"/>
                  <a:pt x="1" y="0"/>
                </a:cubicBezTo>
                <a:close/>
                <a:moveTo>
                  <a:pt x="22" y="0"/>
                </a:moveTo>
                <a:cubicBezTo>
                  <a:pt x="26" y="0"/>
                  <a:pt x="30" y="0"/>
                  <a:pt x="34" y="0"/>
                </a:cubicBezTo>
                <a:cubicBezTo>
                  <a:pt x="35" y="0"/>
                  <a:pt x="36" y="0"/>
                  <a:pt x="36" y="1"/>
                </a:cubicBezTo>
                <a:cubicBezTo>
                  <a:pt x="36" y="1"/>
                  <a:pt x="36" y="1"/>
                  <a:pt x="36" y="1"/>
                </a:cubicBezTo>
                <a:cubicBezTo>
                  <a:pt x="36" y="2"/>
                  <a:pt x="35" y="3"/>
                  <a:pt x="34" y="3"/>
                </a:cubicBezTo>
                <a:cubicBezTo>
                  <a:pt x="30" y="3"/>
                  <a:pt x="26" y="3"/>
                  <a:pt x="22" y="3"/>
                </a:cubicBezTo>
                <a:cubicBezTo>
                  <a:pt x="21" y="3"/>
                  <a:pt x="21" y="2"/>
                  <a:pt x="21" y="1"/>
                </a:cubicBezTo>
                <a:cubicBezTo>
                  <a:pt x="21" y="1"/>
                  <a:pt x="21" y="1"/>
                  <a:pt x="21" y="1"/>
                </a:cubicBezTo>
                <a:cubicBezTo>
                  <a:pt x="21" y="0"/>
                  <a:pt x="21" y="0"/>
                  <a:pt x="22" y="0"/>
                </a:cubicBezTo>
                <a:close/>
                <a:moveTo>
                  <a:pt x="43" y="0"/>
                </a:moveTo>
                <a:cubicBezTo>
                  <a:pt x="47" y="0"/>
                  <a:pt x="51" y="0"/>
                  <a:pt x="55" y="0"/>
                </a:cubicBezTo>
                <a:cubicBezTo>
                  <a:pt x="56" y="0"/>
                  <a:pt x="57" y="0"/>
                  <a:pt x="57" y="1"/>
                </a:cubicBezTo>
                <a:cubicBezTo>
                  <a:pt x="57" y="1"/>
                  <a:pt x="57" y="1"/>
                  <a:pt x="57" y="1"/>
                </a:cubicBezTo>
                <a:cubicBezTo>
                  <a:pt x="57" y="2"/>
                  <a:pt x="56" y="3"/>
                  <a:pt x="55" y="3"/>
                </a:cubicBezTo>
                <a:cubicBezTo>
                  <a:pt x="51" y="3"/>
                  <a:pt x="47" y="3"/>
                  <a:pt x="43" y="3"/>
                </a:cubicBezTo>
                <a:cubicBezTo>
                  <a:pt x="42" y="3"/>
                  <a:pt x="42" y="2"/>
                  <a:pt x="42" y="1"/>
                </a:cubicBezTo>
                <a:cubicBezTo>
                  <a:pt x="42" y="1"/>
                  <a:pt x="42" y="1"/>
                  <a:pt x="42" y="1"/>
                </a:cubicBezTo>
                <a:cubicBezTo>
                  <a:pt x="42" y="0"/>
                  <a:pt x="42" y="0"/>
                  <a:pt x="43" y="0"/>
                </a:cubicBezTo>
                <a:close/>
                <a:moveTo>
                  <a:pt x="64" y="0"/>
                </a:moveTo>
                <a:cubicBezTo>
                  <a:pt x="68" y="0"/>
                  <a:pt x="72" y="0"/>
                  <a:pt x="76" y="0"/>
                </a:cubicBezTo>
                <a:cubicBezTo>
                  <a:pt x="77" y="0"/>
                  <a:pt x="78" y="0"/>
                  <a:pt x="78" y="1"/>
                </a:cubicBezTo>
                <a:cubicBezTo>
                  <a:pt x="78" y="1"/>
                  <a:pt x="78" y="1"/>
                  <a:pt x="78" y="1"/>
                </a:cubicBezTo>
                <a:cubicBezTo>
                  <a:pt x="78" y="2"/>
                  <a:pt x="77" y="3"/>
                  <a:pt x="76" y="3"/>
                </a:cubicBezTo>
                <a:cubicBezTo>
                  <a:pt x="72" y="3"/>
                  <a:pt x="68" y="3"/>
                  <a:pt x="64" y="3"/>
                </a:cubicBezTo>
                <a:cubicBezTo>
                  <a:pt x="63" y="3"/>
                  <a:pt x="63" y="2"/>
                  <a:pt x="63" y="1"/>
                </a:cubicBezTo>
                <a:cubicBezTo>
                  <a:pt x="63" y="1"/>
                  <a:pt x="63" y="1"/>
                  <a:pt x="63" y="1"/>
                </a:cubicBezTo>
                <a:cubicBezTo>
                  <a:pt x="63" y="0"/>
                  <a:pt x="63" y="0"/>
                  <a:pt x="64" y="0"/>
                </a:cubicBezTo>
                <a:close/>
                <a:moveTo>
                  <a:pt x="85" y="0"/>
                </a:moveTo>
                <a:cubicBezTo>
                  <a:pt x="89" y="0"/>
                  <a:pt x="93" y="0"/>
                  <a:pt x="97" y="0"/>
                </a:cubicBezTo>
                <a:cubicBezTo>
                  <a:pt x="98" y="0"/>
                  <a:pt x="99" y="0"/>
                  <a:pt x="99" y="1"/>
                </a:cubicBezTo>
                <a:cubicBezTo>
                  <a:pt x="99" y="1"/>
                  <a:pt x="99" y="1"/>
                  <a:pt x="99" y="1"/>
                </a:cubicBezTo>
                <a:cubicBezTo>
                  <a:pt x="99" y="2"/>
                  <a:pt x="98" y="3"/>
                  <a:pt x="97" y="3"/>
                </a:cubicBezTo>
                <a:cubicBezTo>
                  <a:pt x="93" y="3"/>
                  <a:pt x="89" y="3"/>
                  <a:pt x="85" y="3"/>
                </a:cubicBezTo>
                <a:cubicBezTo>
                  <a:pt x="84" y="3"/>
                  <a:pt x="84" y="2"/>
                  <a:pt x="84" y="1"/>
                </a:cubicBezTo>
                <a:cubicBezTo>
                  <a:pt x="84" y="1"/>
                  <a:pt x="84" y="1"/>
                  <a:pt x="84" y="1"/>
                </a:cubicBezTo>
                <a:cubicBezTo>
                  <a:pt x="84" y="0"/>
                  <a:pt x="84" y="0"/>
                  <a:pt x="85" y="0"/>
                </a:cubicBezTo>
                <a:close/>
                <a:moveTo>
                  <a:pt x="106" y="0"/>
                </a:moveTo>
                <a:cubicBezTo>
                  <a:pt x="110" y="0"/>
                  <a:pt x="114" y="0"/>
                  <a:pt x="118" y="0"/>
                </a:cubicBezTo>
                <a:cubicBezTo>
                  <a:pt x="119" y="0"/>
                  <a:pt x="120" y="0"/>
                  <a:pt x="120" y="1"/>
                </a:cubicBezTo>
                <a:cubicBezTo>
                  <a:pt x="120" y="1"/>
                  <a:pt x="120" y="1"/>
                  <a:pt x="120" y="1"/>
                </a:cubicBezTo>
                <a:cubicBezTo>
                  <a:pt x="120" y="2"/>
                  <a:pt x="119" y="3"/>
                  <a:pt x="118" y="3"/>
                </a:cubicBezTo>
                <a:cubicBezTo>
                  <a:pt x="114" y="3"/>
                  <a:pt x="110" y="3"/>
                  <a:pt x="106" y="3"/>
                </a:cubicBezTo>
                <a:cubicBezTo>
                  <a:pt x="105" y="3"/>
                  <a:pt x="105" y="2"/>
                  <a:pt x="105" y="1"/>
                </a:cubicBezTo>
                <a:cubicBezTo>
                  <a:pt x="105" y="1"/>
                  <a:pt x="105" y="1"/>
                  <a:pt x="105" y="1"/>
                </a:cubicBezTo>
                <a:cubicBezTo>
                  <a:pt x="105" y="0"/>
                  <a:pt x="105" y="0"/>
                  <a:pt x="106" y="0"/>
                </a:cubicBezTo>
                <a:close/>
              </a:path>
            </a:pathLst>
          </a:custGeom>
          <a:solidFill>
            <a:srgbClr val="BCE1D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41" name="Freeform 8"/>
          <p:cNvSpPr/>
          <p:nvPr/>
        </p:nvSpPr>
        <p:spPr bwMode="auto">
          <a:xfrm>
            <a:off x="4959350" y="4835525"/>
            <a:ext cx="373063" cy="1071563"/>
          </a:xfrm>
          <a:custGeom>
            <a:avLst/>
            <a:gdLst>
              <a:gd name="T0" fmla="*/ 0 w 314"/>
              <a:gd name="T1" fmla="*/ 0 h 900"/>
              <a:gd name="T2" fmla="*/ 314 w 314"/>
              <a:gd name="T3" fmla="*/ 298 h 900"/>
              <a:gd name="T4" fmla="*/ 314 w 314"/>
              <a:gd name="T5" fmla="*/ 900 h 900"/>
              <a:gd name="T6" fmla="*/ 0 w 314"/>
              <a:gd name="T7" fmla="*/ 602 h 900"/>
              <a:gd name="T8" fmla="*/ 0 w 314"/>
              <a:gd name="T9" fmla="*/ 0 h 900"/>
              <a:gd name="T10" fmla="*/ 0 w 314"/>
              <a:gd name="T11" fmla="*/ 0 h 900"/>
            </a:gdLst>
            <a:ahLst/>
            <a:cxnLst>
              <a:cxn ang="0">
                <a:pos x="T0" y="T1"/>
              </a:cxn>
              <a:cxn ang="0">
                <a:pos x="T2" y="T3"/>
              </a:cxn>
              <a:cxn ang="0">
                <a:pos x="T4" y="T5"/>
              </a:cxn>
              <a:cxn ang="0">
                <a:pos x="T6" y="T7"/>
              </a:cxn>
              <a:cxn ang="0">
                <a:pos x="T8" y="T9"/>
              </a:cxn>
              <a:cxn ang="0">
                <a:pos x="T10" y="T11"/>
              </a:cxn>
            </a:cxnLst>
            <a:rect l="0" t="0" r="r" b="b"/>
            <a:pathLst>
              <a:path w="314" h="900">
                <a:moveTo>
                  <a:pt x="0" y="0"/>
                </a:moveTo>
                <a:lnTo>
                  <a:pt x="314" y="298"/>
                </a:lnTo>
                <a:lnTo>
                  <a:pt x="314" y="900"/>
                </a:lnTo>
                <a:lnTo>
                  <a:pt x="0" y="602"/>
                </a:lnTo>
                <a:lnTo>
                  <a:pt x="0" y="0"/>
                </a:lnTo>
                <a:lnTo>
                  <a:pt x="0" y="0"/>
                </a:lnTo>
                <a:close/>
              </a:path>
            </a:pathLst>
          </a:custGeom>
          <a:solidFill>
            <a:srgbClr val="6E8D09"/>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42" name="Freeform 9"/>
          <p:cNvSpPr>
            <a:spLocks noEditPoints="1"/>
          </p:cNvSpPr>
          <p:nvPr/>
        </p:nvSpPr>
        <p:spPr bwMode="auto">
          <a:xfrm>
            <a:off x="4959350" y="5457825"/>
            <a:ext cx="373063" cy="387350"/>
          </a:xfrm>
          <a:custGeom>
            <a:avLst/>
            <a:gdLst>
              <a:gd name="T0" fmla="*/ 60 w 60"/>
              <a:gd name="T1" fmla="*/ 57 h 62"/>
              <a:gd name="T2" fmla="*/ 60 w 60"/>
              <a:gd name="T3" fmla="*/ 62 h 62"/>
              <a:gd name="T4" fmla="*/ 53 w 60"/>
              <a:gd name="T5" fmla="*/ 56 h 62"/>
              <a:gd name="T6" fmla="*/ 53 w 60"/>
              <a:gd name="T7" fmla="*/ 53 h 62"/>
              <a:gd name="T8" fmla="*/ 53 w 60"/>
              <a:gd name="T9" fmla="*/ 53 h 62"/>
              <a:gd name="T10" fmla="*/ 56 w 60"/>
              <a:gd name="T11" fmla="*/ 53 h 62"/>
              <a:gd name="T12" fmla="*/ 60 w 60"/>
              <a:gd name="T13" fmla="*/ 57 h 62"/>
              <a:gd name="T14" fmla="*/ 0 w 60"/>
              <a:gd name="T15" fmla="*/ 4 h 62"/>
              <a:gd name="T16" fmla="*/ 0 w 60"/>
              <a:gd name="T17" fmla="*/ 0 h 62"/>
              <a:gd name="T18" fmla="*/ 3 w 60"/>
              <a:gd name="T19" fmla="*/ 3 h 62"/>
              <a:gd name="T20" fmla="*/ 4 w 60"/>
              <a:gd name="T21" fmla="*/ 6 h 62"/>
              <a:gd name="T22" fmla="*/ 4 w 60"/>
              <a:gd name="T23" fmla="*/ 6 h 62"/>
              <a:gd name="T24" fmla="*/ 1 w 60"/>
              <a:gd name="T25" fmla="*/ 6 h 62"/>
              <a:gd name="T26" fmla="*/ 0 w 60"/>
              <a:gd name="T27" fmla="*/ 4 h 62"/>
              <a:gd name="T28" fmla="*/ 10 w 60"/>
              <a:gd name="T29" fmla="*/ 10 h 62"/>
              <a:gd name="T30" fmla="*/ 19 w 60"/>
              <a:gd name="T31" fmla="*/ 18 h 62"/>
              <a:gd name="T32" fmla="*/ 19 w 60"/>
              <a:gd name="T33" fmla="*/ 20 h 62"/>
              <a:gd name="T34" fmla="*/ 19 w 60"/>
              <a:gd name="T35" fmla="*/ 20 h 62"/>
              <a:gd name="T36" fmla="*/ 16 w 60"/>
              <a:gd name="T37" fmla="*/ 20 h 62"/>
              <a:gd name="T38" fmla="*/ 8 w 60"/>
              <a:gd name="T39" fmla="*/ 12 h 62"/>
              <a:gd name="T40" fmla="*/ 8 w 60"/>
              <a:gd name="T41" fmla="*/ 10 h 62"/>
              <a:gd name="T42" fmla="*/ 8 w 60"/>
              <a:gd name="T43" fmla="*/ 10 h 62"/>
              <a:gd name="T44" fmla="*/ 10 w 60"/>
              <a:gd name="T45" fmla="*/ 10 h 62"/>
              <a:gd name="T46" fmla="*/ 25 w 60"/>
              <a:gd name="T47" fmla="*/ 24 h 62"/>
              <a:gd name="T48" fmla="*/ 34 w 60"/>
              <a:gd name="T49" fmla="*/ 32 h 62"/>
              <a:gd name="T50" fmla="*/ 34 w 60"/>
              <a:gd name="T51" fmla="*/ 35 h 62"/>
              <a:gd name="T52" fmla="*/ 34 w 60"/>
              <a:gd name="T53" fmla="*/ 35 h 62"/>
              <a:gd name="T54" fmla="*/ 32 w 60"/>
              <a:gd name="T55" fmla="*/ 35 h 62"/>
              <a:gd name="T56" fmla="*/ 23 w 60"/>
              <a:gd name="T57" fmla="*/ 27 h 62"/>
              <a:gd name="T58" fmla="*/ 23 w 60"/>
              <a:gd name="T59" fmla="*/ 24 h 62"/>
              <a:gd name="T60" fmla="*/ 23 w 60"/>
              <a:gd name="T61" fmla="*/ 24 h 62"/>
              <a:gd name="T62" fmla="*/ 25 w 60"/>
              <a:gd name="T63" fmla="*/ 24 h 62"/>
              <a:gd name="T64" fmla="*/ 41 w 60"/>
              <a:gd name="T65" fmla="*/ 39 h 62"/>
              <a:gd name="T66" fmla="*/ 49 w 60"/>
              <a:gd name="T67" fmla="*/ 47 h 62"/>
              <a:gd name="T68" fmla="*/ 49 w 60"/>
              <a:gd name="T69" fmla="*/ 49 h 62"/>
              <a:gd name="T70" fmla="*/ 49 w 60"/>
              <a:gd name="T71" fmla="*/ 49 h 62"/>
              <a:gd name="T72" fmla="*/ 47 w 60"/>
              <a:gd name="T73" fmla="*/ 49 h 62"/>
              <a:gd name="T74" fmla="*/ 38 w 60"/>
              <a:gd name="T75" fmla="*/ 41 h 62"/>
              <a:gd name="T76" fmla="*/ 38 w 60"/>
              <a:gd name="T77" fmla="*/ 39 h 62"/>
              <a:gd name="T78" fmla="*/ 38 w 60"/>
              <a:gd name="T79" fmla="*/ 39 h 62"/>
              <a:gd name="T80" fmla="*/ 41 w 60"/>
              <a:gd name="T81" fmla="*/ 3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62">
                <a:moveTo>
                  <a:pt x="60" y="57"/>
                </a:moveTo>
                <a:cubicBezTo>
                  <a:pt x="60" y="62"/>
                  <a:pt x="60" y="62"/>
                  <a:pt x="60" y="62"/>
                </a:cubicBezTo>
                <a:cubicBezTo>
                  <a:pt x="58" y="60"/>
                  <a:pt x="56" y="58"/>
                  <a:pt x="53" y="56"/>
                </a:cubicBezTo>
                <a:cubicBezTo>
                  <a:pt x="53" y="55"/>
                  <a:pt x="53" y="54"/>
                  <a:pt x="53" y="53"/>
                </a:cubicBezTo>
                <a:cubicBezTo>
                  <a:pt x="53" y="53"/>
                  <a:pt x="53" y="53"/>
                  <a:pt x="53" y="53"/>
                </a:cubicBezTo>
                <a:cubicBezTo>
                  <a:pt x="54" y="53"/>
                  <a:pt x="55" y="53"/>
                  <a:pt x="56" y="53"/>
                </a:cubicBezTo>
                <a:cubicBezTo>
                  <a:pt x="57" y="55"/>
                  <a:pt x="58" y="56"/>
                  <a:pt x="60" y="57"/>
                </a:cubicBezTo>
                <a:close/>
                <a:moveTo>
                  <a:pt x="0" y="4"/>
                </a:moveTo>
                <a:cubicBezTo>
                  <a:pt x="0" y="0"/>
                  <a:pt x="0" y="0"/>
                  <a:pt x="0" y="0"/>
                </a:cubicBezTo>
                <a:cubicBezTo>
                  <a:pt x="1" y="1"/>
                  <a:pt x="2" y="2"/>
                  <a:pt x="3" y="3"/>
                </a:cubicBezTo>
                <a:cubicBezTo>
                  <a:pt x="4" y="4"/>
                  <a:pt x="4" y="5"/>
                  <a:pt x="4" y="6"/>
                </a:cubicBezTo>
                <a:cubicBezTo>
                  <a:pt x="4" y="6"/>
                  <a:pt x="4" y="6"/>
                  <a:pt x="4" y="6"/>
                </a:cubicBezTo>
                <a:cubicBezTo>
                  <a:pt x="3" y="7"/>
                  <a:pt x="2" y="7"/>
                  <a:pt x="1" y="6"/>
                </a:cubicBezTo>
                <a:cubicBezTo>
                  <a:pt x="1" y="5"/>
                  <a:pt x="0" y="5"/>
                  <a:pt x="0" y="4"/>
                </a:cubicBezTo>
                <a:close/>
                <a:moveTo>
                  <a:pt x="10" y="10"/>
                </a:moveTo>
                <a:cubicBezTo>
                  <a:pt x="13" y="13"/>
                  <a:pt x="16" y="15"/>
                  <a:pt x="19" y="18"/>
                </a:cubicBezTo>
                <a:cubicBezTo>
                  <a:pt x="19" y="19"/>
                  <a:pt x="19" y="20"/>
                  <a:pt x="19" y="20"/>
                </a:cubicBezTo>
                <a:cubicBezTo>
                  <a:pt x="19" y="20"/>
                  <a:pt x="19" y="20"/>
                  <a:pt x="19" y="20"/>
                </a:cubicBezTo>
                <a:cubicBezTo>
                  <a:pt x="18" y="21"/>
                  <a:pt x="17" y="21"/>
                  <a:pt x="16" y="20"/>
                </a:cubicBezTo>
                <a:cubicBezTo>
                  <a:pt x="14" y="18"/>
                  <a:pt x="11" y="15"/>
                  <a:pt x="8" y="12"/>
                </a:cubicBezTo>
                <a:cubicBezTo>
                  <a:pt x="7" y="12"/>
                  <a:pt x="7" y="11"/>
                  <a:pt x="8" y="10"/>
                </a:cubicBezTo>
                <a:cubicBezTo>
                  <a:pt x="8" y="10"/>
                  <a:pt x="8" y="10"/>
                  <a:pt x="8" y="10"/>
                </a:cubicBezTo>
                <a:cubicBezTo>
                  <a:pt x="8" y="9"/>
                  <a:pt x="9" y="9"/>
                  <a:pt x="10" y="10"/>
                </a:cubicBezTo>
                <a:close/>
                <a:moveTo>
                  <a:pt x="25" y="24"/>
                </a:moveTo>
                <a:cubicBezTo>
                  <a:pt x="28" y="27"/>
                  <a:pt x="31" y="30"/>
                  <a:pt x="34" y="32"/>
                </a:cubicBezTo>
                <a:cubicBezTo>
                  <a:pt x="35" y="33"/>
                  <a:pt x="35" y="34"/>
                  <a:pt x="34" y="35"/>
                </a:cubicBezTo>
                <a:cubicBezTo>
                  <a:pt x="34" y="35"/>
                  <a:pt x="34" y="35"/>
                  <a:pt x="34" y="35"/>
                </a:cubicBezTo>
                <a:cubicBezTo>
                  <a:pt x="33" y="35"/>
                  <a:pt x="32" y="35"/>
                  <a:pt x="32" y="35"/>
                </a:cubicBezTo>
                <a:cubicBezTo>
                  <a:pt x="29" y="32"/>
                  <a:pt x="26" y="29"/>
                  <a:pt x="23" y="27"/>
                </a:cubicBezTo>
                <a:cubicBezTo>
                  <a:pt x="22" y="26"/>
                  <a:pt x="22" y="25"/>
                  <a:pt x="23" y="24"/>
                </a:cubicBezTo>
                <a:cubicBezTo>
                  <a:pt x="23" y="24"/>
                  <a:pt x="23" y="24"/>
                  <a:pt x="23" y="24"/>
                </a:cubicBezTo>
                <a:cubicBezTo>
                  <a:pt x="24" y="24"/>
                  <a:pt x="25" y="24"/>
                  <a:pt x="25" y="24"/>
                </a:cubicBezTo>
                <a:close/>
                <a:moveTo>
                  <a:pt x="41" y="39"/>
                </a:moveTo>
                <a:cubicBezTo>
                  <a:pt x="43" y="42"/>
                  <a:pt x="46" y="44"/>
                  <a:pt x="49" y="47"/>
                </a:cubicBezTo>
                <a:cubicBezTo>
                  <a:pt x="50" y="48"/>
                  <a:pt x="50" y="49"/>
                  <a:pt x="49" y="49"/>
                </a:cubicBezTo>
                <a:cubicBezTo>
                  <a:pt x="49" y="49"/>
                  <a:pt x="49" y="49"/>
                  <a:pt x="49" y="49"/>
                </a:cubicBezTo>
                <a:cubicBezTo>
                  <a:pt x="48" y="50"/>
                  <a:pt x="47" y="50"/>
                  <a:pt x="47" y="49"/>
                </a:cubicBezTo>
                <a:cubicBezTo>
                  <a:pt x="44" y="47"/>
                  <a:pt x="41" y="44"/>
                  <a:pt x="38" y="41"/>
                </a:cubicBezTo>
                <a:cubicBezTo>
                  <a:pt x="38" y="41"/>
                  <a:pt x="38" y="40"/>
                  <a:pt x="38" y="39"/>
                </a:cubicBezTo>
                <a:cubicBezTo>
                  <a:pt x="38" y="39"/>
                  <a:pt x="38" y="39"/>
                  <a:pt x="38" y="39"/>
                </a:cubicBezTo>
                <a:cubicBezTo>
                  <a:pt x="39" y="38"/>
                  <a:pt x="40" y="38"/>
                  <a:pt x="41" y="39"/>
                </a:cubicBezTo>
                <a:close/>
              </a:path>
            </a:pathLst>
          </a:custGeom>
          <a:solidFill>
            <a:srgbClr val="369CA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43" name="Freeform 10"/>
          <p:cNvSpPr/>
          <p:nvPr/>
        </p:nvSpPr>
        <p:spPr bwMode="auto">
          <a:xfrm>
            <a:off x="4635500" y="3900488"/>
            <a:ext cx="811213" cy="715963"/>
          </a:xfrm>
          <a:custGeom>
            <a:avLst/>
            <a:gdLst>
              <a:gd name="T0" fmla="*/ 0 w 681"/>
              <a:gd name="T1" fmla="*/ 0 h 602"/>
              <a:gd name="T2" fmla="*/ 681 w 681"/>
              <a:gd name="T3" fmla="*/ 0 h 602"/>
              <a:gd name="T4" fmla="*/ 681 w 681"/>
              <a:gd name="T5" fmla="*/ 602 h 602"/>
              <a:gd name="T6" fmla="*/ 0 w 681"/>
              <a:gd name="T7" fmla="*/ 602 h 602"/>
              <a:gd name="T8" fmla="*/ 183 w 681"/>
              <a:gd name="T9" fmla="*/ 304 h 602"/>
              <a:gd name="T10" fmla="*/ 0 w 681"/>
              <a:gd name="T11" fmla="*/ 0 h 602"/>
              <a:gd name="T12" fmla="*/ 0 w 68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681" h="602">
                <a:moveTo>
                  <a:pt x="0" y="0"/>
                </a:moveTo>
                <a:lnTo>
                  <a:pt x="681" y="0"/>
                </a:lnTo>
                <a:lnTo>
                  <a:pt x="681" y="602"/>
                </a:lnTo>
                <a:lnTo>
                  <a:pt x="0" y="602"/>
                </a:lnTo>
                <a:lnTo>
                  <a:pt x="183" y="304"/>
                </a:lnTo>
                <a:lnTo>
                  <a:pt x="0" y="0"/>
                </a:lnTo>
                <a:lnTo>
                  <a:pt x="0" y="0"/>
                </a:lnTo>
                <a:close/>
              </a:path>
            </a:pathLst>
          </a:custGeom>
          <a:solidFill>
            <a:srgbClr val="29C3CD"/>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44" name="Freeform 11"/>
          <p:cNvSpPr>
            <a:spLocks noEditPoints="1"/>
          </p:cNvSpPr>
          <p:nvPr/>
        </p:nvSpPr>
        <p:spPr bwMode="auto">
          <a:xfrm>
            <a:off x="4722813" y="3943350"/>
            <a:ext cx="747713" cy="25400"/>
          </a:xfrm>
          <a:custGeom>
            <a:avLst/>
            <a:gdLst>
              <a:gd name="T0" fmla="*/ 1 w 120"/>
              <a:gd name="T1" fmla="*/ 0 h 4"/>
              <a:gd name="T2" fmla="*/ 13 w 120"/>
              <a:gd name="T3" fmla="*/ 0 h 4"/>
              <a:gd name="T4" fmla="*/ 15 w 120"/>
              <a:gd name="T5" fmla="*/ 2 h 4"/>
              <a:gd name="T6" fmla="*/ 15 w 120"/>
              <a:gd name="T7" fmla="*/ 2 h 4"/>
              <a:gd name="T8" fmla="*/ 13 w 120"/>
              <a:gd name="T9" fmla="*/ 4 h 4"/>
              <a:gd name="T10" fmla="*/ 1 w 120"/>
              <a:gd name="T11" fmla="*/ 4 h 4"/>
              <a:gd name="T12" fmla="*/ 0 w 120"/>
              <a:gd name="T13" fmla="*/ 2 h 4"/>
              <a:gd name="T14" fmla="*/ 0 w 120"/>
              <a:gd name="T15" fmla="*/ 2 h 4"/>
              <a:gd name="T16" fmla="*/ 1 w 120"/>
              <a:gd name="T17" fmla="*/ 0 h 4"/>
              <a:gd name="T18" fmla="*/ 22 w 120"/>
              <a:gd name="T19" fmla="*/ 0 h 4"/>
              <a:gd name="T20" fmla="*/ 34 w 120"/>
              <a:gd name="T21" fmla="*/ 0 h 4"/>
              <a:gd name="T22" fmla="*/ 36 w 120"/>
              <a:gd name="T23" fmla="*/ 2 h 4"/>
              <a:gd name="T24" fmla="*/ 36 w 120"/>
              <a:gd name="T25" fmla="*/ 2 h 4"/>
              <a:gd name="T26" fmla="*/ 34 w 120"/>
              <a:gd name="T27" fmla="*/ 4 h 4"/>
              <a:gd name="T28" fmla="*/ 22 w 120"/>
              <a:gd name="T29" fmla="*/ 4 h 4"/>
              <a:gd name="T30" fmla="*/ 21 w 120"/>
              <a:gd name="T31" fmla="*/ 2 h 4"/>
              <a:gd name="T32" fmla="*/ 21 w 120"/>
              <a:gd name="T33" fmla="*/ 2 h 4"/>
              <a:gd name="T34" fmla="*/ 22 w 120"/>
              <a:gd name="T35" fmla="*/ 0 h 4"/>
              <a:gd name="T36" fmla="*/ 43 w 120"/>
              <a:gd name="T37" fmla="*/ 0 h 4"/>
              <a:gd name="T38" fmla="*/ 55 w 120"/>
              <a:gd name="T39" fmla="*/ 0 h 4"/>
              <a:gd name="T40" fmla="*/ 57 w 120"/>
              <a:gd name="T41" fmla="*/ 2 h 4"/>
              <a:gd name="T42" fmla="*/ 57 w 120"/>
              <a:gd name="T43" fmla="*/ 2 h 4"/>
              <a:gd name="T44" fmla="*/ 55 w 120"/>
              <a:gd name="T45" fmla="*/ 4 h 4"/>
              <a:gd name="T46" fmla="*/ 43 w 120"/>
              <a:gd name="T47" fmla="*/ 4 h 4"/>
              <a:gd name="T48" fmla="*/ 42 w 120"/>
              <a:gd name="T49" fmla="*/ 2 h 4"/>
              <a:gd name="T50" fmla="*/ 42 w 120"/>
              <a:gd name="T51" fmla="*/ 2 h 4"/>
              <a:gd name="T52" fmla="*/ 43 w 120"/>
              <a:gd name="T53" fmla="*/ 0 h 4"/>
              <a:gd name="T54" fmla="*/ 64 w 120"/>
              <a:gd name="T55" fmla="*/ 0 h 4"/>
              <a:gd name="T56" fmla="*/ 76 w 120"/>
              <a:gd name="T57" fmla="*/ 0 h 4"/>
              <a:gd name="T58" fmla="*/ 78 w 120"/>
              <a:gd name="T59" fmla="*/ 2 h 4"/>
              <a:gd name="T60" fmla="*/ 78 w 120"/>
              <a:gd name="T61" fmla="*/ 2 h 4"/>
              <a:gd name="T62" fmla="*/ 76 w 120"/>
              <a:gd name="T63" fmla="*/ 4 h 4"/>
              <a:gd name="T64" fmla="*/ 64 w 120"/>
              <a:gd name="T65" fmla="*/ 4 h 4"/>
              <a:gd name="T66" fmla="*/ 63 w 120"/>
              <a:gd name="T67" fmla="*/ 2 h 4"/>
              <a:gd name="T68" fmla="*/ 63 w 120"/>
              <a:gd name="T69" fmla="*/ 2 h 4"/>
              <a:gd name="T70" fmla="*/ 64 w 120"/>
              <a:gd name="T71" fmla="*/ 0 h 4"/>
              <a:gd name="T72" fmla="*/ 85 w 120"/>
              <a:gd name="T73" fmla="*/ 0 h 4"/>
              <a:gd name="T74" fmla="*/ 97 w 120"/>
              <a:gd name="T75" fmla="*/ 0 h 4"/>
              <a:gd name="T76" fmla="*/ 99 w 120"/>
              <a:gd name="T77" fmla="*/ 2 h 4"/>
              <a:gd name="T78" fmla="*/ 99 w 120"/>
              <a:gd name="T79" fmla="*/ 2 h 4"/>
              <a:gd name="T80" fmla="*/ 97 w 120"/>
              <a:gd name="T81" fmla="*/ 4 h 4"/>
              <a:gd name="T82" fmla="*/ 85 w 120"/>
              <a:gd name="T83" fmla="*/ 4 h 4"/>
              <a:gd name="T84" fmla="*/ 84 w 120"/>
              <a:gd name="T85" fmla="*/ 2 h 4"/>
              <a:gd name="T86" fmla="*/ 84 w 120"/>
              <a:gd name="T87" fmla="*/ 2 h 4"/>
              <a:gd name="T88" fmla="*/ 85 w 120"/>
              <a:gd name="T89" fmla="*/ 0 h 4"/>
              <a:gd name="T90" fmla="*/ 106 w 120"/>
              <a:gd name="T91" fmla="*/ 0 h 4"/>
              <a:gd name="T92" fmla="*/ 118 w 120"/>
              <a:gd name="T93" fmla="*/ 0 h 4"/>
              <a:gd name="T94" fmla="*/ 120 w 120"/>
              <a:gd name="T95" fmla="*/ 2 h 4"/>
              <a:gd name="T96" fmla="*/ 120 w 120"/>
              <a:gd name="T97" fmla="*/ 2 h 4"/>
              <a:gd name="T98" fmla="*/ 118 w 120"/>
              <a:gd name="T99" fmla="*/ 4 h 4"/>
              <a:gd name="T100" fmla="*/ 106 w 120"/>
              <a:gd name="T101" fmla="*/ 4 h 4"/>
              <a:gd name="T102" fmla="*/ 105 w 120"/>
              <a:gd name="T103" fmla="*/ 2 h 4"/>
              <a:gd name="T104" fmla="*/ 105 w 120"/>
              <a:gd name="T105" fmla="*/ 2 h 4"/>
              <a:gd name="T106" fmla="*/ 106 w 120"/>
              <a:gd name="T10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0" h="4">
                <a:moveTo>
                  <a:pt x="1" y="0"/>
                </a:moveTo>
                <a:cubicBezTo>
                  <a:pt x="5" y="0"/>
                  <a:pt x="9" y="0"/>
                  <a:pt x="13" y="0"/>
                </a:cubicBezTo>
                <a:cubicBezTo>
                  <a:pt x="14" y="0"/>
                  <a:pt x="15" y="1"/>
                  <a:pt x="15" y="2"/>
                </a:cubicBezTo>
                <a:cubicBezTo>
                  <a:pt x="15" y="2"/>
                  <a:pt x="15" y="2"/>
                  <a:pt x="15" y="2"/>
                </a:cubicBezTo>
                <a:cubicBezTo>
                  <a:pt x="15" y="3"/>
                  <a:pt x="14" y="4"/>
                  <a:pt x="13" y="4"/>
                </a:cubicBezTo>
                <a:cubicBezTo>
                  <a:pt x="9" y="4"/>
                  <a:pt x="5" y="4"/>
                  <a:pt x="1" y="4"/>
                </a:cubicBezTo>
                <a:cubicBezTo>
                  <a:pt x="0" y="4"/>
                  <a:pt x="0" y="3"/>
                  <a:pt x="0" y="2"/>
                </a:cubicBezTo>
                <a:cubicBezTo>
                  <a:pt x="0" y="2"/>
                  <a:pt x="0" y="2"/>
                  <a:pt x="0" y="2"/>
                </a:cubicBezTo>
                <a:cubicBezTo>
                  <a:pt x="0" y="1"/>
                  <a:pt x="0" y="0"/>
                  <a:pt x="1" y="0"/>
                </a:cubicBezTo>
                <a:close/>
                <a:moveTo>
                  <a:pt x="22" y="0"/>
                </a:moveTo>
                <a:cubicBezTo>
                  <a:pt x="26" y="0"/>
                  <a:pt x="30" y="0"/>
                  <a:pt x="34" y="0"/>
                </a:cubicBezTo>
                <a:cubicBezTo>
                  <a:pt x="35" y="0"/>
                  <a:pt x="36" y="1"/>
                  <a:pt x="36" y="2"/>
                </a:cubicBezTo>
                <a:cubicBezTo>
                  <a:pt x="36" y="2"/>
                  <a:pt x="36" y="2"/>
                  <a:pt x="36" y="2"/>
                </a:cubicBezTo>
                <a:cubicBezTo>
                  <a:pt x="36" y="3"/>
                  <a:pt x="35" y="4"/>
                  <a:pt x="34" y="4"/>
                </a:cubicBezTo>
                <a:cubicBezTo>
                  <a:pt x="30" y="4"/>
                  <a:pt x="26" y="4"/>
                  <a:pt x="22" y="4"/>
                </a:cubicBezTo>
                <a:cubicBezTo>
                  <a:pt x="21" y="4"/>
                  <a:pt x="21" y="3"/>
                  <a:pt x="21" y="2"/>
                </a:cubicBezTo>
                <a:cubicBezTo>
                  <a:pt x="21" y="2"/>
                  <a:pt x="21" y="2"/>
                  <a:pt x="21" y="2"/>
                </a:cubicBezTo>
                <a:cubicBezTo>
                  <a:pt x="21" y="1"/>
                  <a:pt x="21" y="0"/>
                  <a:pt x="22" y="0"/>
                </a:cubicBezTo>
                <a:close/>
                <a:moveTo>
                  <a:pt x="43" y="0"/>
                </a:moveTo>
                <a:cubicBezTo>
                  <a:pt x="47" y="0"/>
                  <a:pt x="51" y="0"/>
                  <a:pt x="55" y="0"/>
                </a:cubicBezTo>
                <a:cubicBezTo>
                  <a:pt x="56" y="0"/>
                  <a:pt x="57" y="1"/>
                  <a:pt x="57" y="2"/>
                </a:cubicBezTo>
                <a:cubicBezTo>
                  <a:pt x="57" y="2"/>
                  <a:pt x="57" y="2"/>
                  <a:pt x="57" y="2"/>
                </a:cubicBezTo>
                <a:cubicBezTo>
                  <a:pt x="57" y="3"/>
                  <a:pt x="56" y="4"/>
                  <a:pt x="55" y="4"/>
                </a:cubicBezTo>
                <a:cubicBezTo>
                  <a:pt x="51" y="4"/>
                  <a:pt x="47" y="4"/>
                  <a:pt x="43" y="4"/>
                </a:cubicBezTo>
                <a:cubicBezTo>
                  <a:pt x="42" y="4"/>
                  <a:pt x="42" y="3"/>
                  <a:pt x="42" y="2"/>
                </a:cubicBezTo>
                <a:cubicBezTo>
                  <a:pt x="42" y="2"/>
                  <a:pt x="42" y="2"/>
                  <a:pt x="42" y="2"/>
                </a:cubicBezTo>
                <a:cubicBezTo>
                  <a:pt x="42" y="1"/>
                  <a:pt x="42" y="0"/>
                  <a:pt x="43" y="0"/>
                </a:cubicBezTo>
                <a:close/>
                <a:moveTo>
                  <a:pt x="64" y="0"/>
                </a:moveTo>
                <a:cubicBezTo>
                  <a:pt x="68" y="0"/>
                  <a:pt x="72" y="0"/>
                  <a:pt x="76" y="0"/>
                </a:cubicBezTo>
                <a:cubicBezTo>
                  <a:pt x="77" y="0"/>
                  <a:pt x="78" y="1"/>
                  <a:pt x="78" y="2"/>
                </a:cubicBezTo>
                <a:cubicBezTo>
                  <a:pt x="78" y="2"/>
                  <a:pt x="78" y="2"/>
                  <a:pt x="78" y="2"/>
                </a:cubicBezTo>
                <a:cubicBezTo>
                  <a:pt x="78" y="3"/>
                  <a:pt x="77" y="4"/>
                  <a:pt x="76" y="4"/>
                </a:cubicBezTo>
                <a:cubicBezTo>
                  <a:pt x="72" y="4"/>
                  <a:pt x="68" y="4"/>
                  <a:pt x="64" y="4"/>
                </a:cubicBezTo>
                <a:cubicBezTo>
                  <a:pt x="63" y="4"/>
                  <a:pt x="63" y="3"/>
                  <a:pt x="63" y="2"/>
                </a:cubicBezTo>
                <a:cubicBezTo>
                  <a:pt x="63" y="2"/>
                  <a:pt x="63" y="2"/>
                  <a:pt x="63" y="2"/>
                </a:cubicBezTo>
                <a:cubicBezTo>
                  <a:pt x="63" y="1"/>
                  <a:pt x="63" y="0"/>
                  <a:pt x="64" y="0"/>
                </a:cubicBezTo>
                <a:close/>
                <a:moveTo>
                  <a:pt x="85" y="0"/>
                </a:moveTo>
                <a:cubicBezTo>
                  <a:pt x="89" y="0"/>
                  <a:pt x="93" y="0"/>
                  <a:pt x="97" y="0"/>
                </a:cubicBezTo>
                <a:cubicBezTo>
                  <a:pt x="98" y="0"/>
                  <a:pt x="99" y="1"/>
                  <a:pt x="99" y="2"/>
                </a:cubicBezTo>
                <a:cubicBezTo>
                  <a:pt x="99" y="2"/>
                  <a:pt x="99" y="2"/>
                  <a:pt x="99" y="2"/>
                </a:cubicBezTo>
                <a:cubicBezTo>
                  <a:pt x="99" y="3"/>
                  <a:pt x="98" y="4"/>
                  <a:pt x="97" y="4"/>
                </a:cubicBezTo>
                <a:cubicBezTo>
                  <a:pt x="93" y="4"/>
                  <a:pt x="89" y="4"/>
                  <a:pt x="85" y="4"/>
                </a:cubicBezTo>
                <a:cubicBezTo>
                  <a:pt x="84" y="4"/>
                  <a:pt x="84" y="3"/>
                  <a:pt x="84" y="2"/>
                </a:cubicBezTo>
                <a:cubicBezTo>
                  <a:pt x="84" y="2"/>
                  <a:pt x="84" y="2"/>
                  <a:pt x="84" y="2"/>
                </a:cubicBezTo>
                <a:cubicBezTo>
                  <a:pt x="84" y="1"/>
                  <a:pt x="84" y="0"/>
                  <a:pt x="85" y="0"/>
                </a:cubicBezTo>
                <a:close/>
                <a:moveTo>
                  <a:pt x="106" y="0"/>
                </a:moveTo>
                <a:cubicBezTo>
                  <a:pt x="110" y="0"/>
                  <a:pt x="114" y="0"/>
                  <a:pt x="118" y="0"/>
                </a:cubicBezTo>
                <a:cubicBezTo>
                  <a:pt x="119" y="0"/>
                  <a:pt x="120" y="1"/>
                  <a:pt x="120" y="2"/>
                </a:cubicBezTo>
                <a:cubicBezTo>
                  <a:pt x="120" y="2"/>
                  <a:pt x="120" y="2"/>
                  <a:pt x="120" y="2"/>
                </a:cubicBezTo>
                <a:cubicBezTo>
                  <a:pt x="120" y="3"/>
                  <a:pt x="119" y="4"/>
                  <a:pt x="118" y="4"/>
                </a:cubicBezTo>
                <a:cubicBezTo>
                  <a:pt x="114" y="4"/>
                  <a:pt x="110" y="4"/>
                  <a:pt x="106" y="4"/>
                </a:cubicBezTo>
                <a:cubicBezTo>
                  <a:pt x="105" y="4"/>
                  <a:pt x="105" y="3"/>
                  <a:pt x="105" y="2"/>
                </a:cubicBezTo>
                <a:cubicBezTo>
                  <a:pt x="105" y="2"/>
                  <a:pt x="105" y="2"/>
                  <a:pt x="105" y="2"/>
                </a:cubicBezTo>
                <a:cubicBezTo>
                  <a:pt x="105" y="1"/>
                  <a:pt x="105" y="0"/>
                  <a:pt x="106" y="0"/>
                </a:cubicBezTo>
                <a:close/>
              </a:path>
            </a:pathLst>
          </a:custGeom>
          <a:solidFill>
            <a:srgbClr val="FEEAA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45" name="Freeform 12"/>
          <p:cNvSpPr>
            <a:spLocks noEditPoints="1"/>
          </p:cNvSpPr>
          <p:nvPr/>
        </p:nvSpPr>
        <p:spPr bwMode="auto">
          <a:xfrm>
            <a:off x="4722813" y="4548188"/>
            <a:ext cx="747713" cy="25400"/>
          </a:xfrm>
          <a:custGeom>
            <a:avLst/>
            <a:gdLst>
              <a:gd name="T0" fmla="*/ 1 w 120"/>
              <a:gd name="T1" fmla="*/ 0 h 4"/>
              <a:gd name="T2" fmla="*/ 13 w 120"/>
              <a:gd name="T3" fmla="*/ 0 h 4"/>
              <a:gd name="T4" fmla="*/ 15 w 120"/>
              <a:gd name="T5" fmla="*/ 2 h 4"/>
              <a:gd name="T6" fmla="*/ 15 w 120"/>
              <a:gd name="T7" fmla="*/ 2 h 4"/>
              <a:gd name="T8" fmla="*/ 13 w 120"/>
              <a:gd name="T9" fmla="*/ 4 h 4"/>
              <a:gd name="T10" fmla="*/ 1 w 120"/>
              <a:gd name="T11" fmla="*/ 4 h 4"/>
              <a:gd name="T12" fmla="*/ 0 w 120"/>
              <a:gd name="T13" fmla="*/ 2 h 4"/>
              <a:gd name="T14" fmla="*/ 0 w 120"/>
              <a:gd name="T15" fmla="*/ 2 h 4"/>
              <a:gd name="T16" fmla="*/ 1 w 120"/>
              <a:gd name="T17" fmla="*/ 0 h 4"/>
              <a:gd name="T18" fmla="*/ 22 w 120"/>
              <a:gd name="T19" fmla="*/ 0 h 4"/>
              <a:gd name="T20" fmla="*/ 34 w 120"/>
              <a:gd name="T21" fmla="*/ 0 h 4"/>
              <a:gd name="T22" fmla="*/ 36 w 120"/>
              <a:gd name="T23" fmla="*/ 2 h 4"/>
              <a:gd name="T24" fmla="*/ 36 w 120"/>
              <a:gd name="T25" fmla="*/ 2 h 4"/>
              <a:gd name="T26" fmla="*/ 34 w 120"/>
              <a:gd name="T27" fmla="*/ 4 h 4"/>
              <a:gd name="T28" fmla="*/ 22 w 120"/>
              <a:gd name="T29" fmla="*/ 4 h 4"/>
              <a:gd name="T30" fmla="*/ 21 w 120"/>
              <a:gd name="T31" fmla="*/ 2 h 4"/>
              <a:gd name="T32" fmla="*/ 21 w 120"/>
              <a:gd name="T33" fmla="*/ 2 h 4"/>
              <a:gd name="T34" fmla="*/ 22 w 120"/>
              <a:gd name="T35" fmla="*/ 0 h 4"/>
              <a:gd name="T36" fmla="*/ 43 w 120"/>
              <a:gd name="T37" fmla="*/ 0 h 4"/>
              <a:gd name="T38" fmla="*/ 55 w 120"/>
              <a:gd name="T39" fmla="*/ 0 h 4"/>
              <a:gd name="T40" fmla="*/ 57 w 120"/>
              <a:gd name="T41" fmla="*/ 2 h 4"/>
              <a:gd name="T42" fmla="*/ 57 w 120"/>
              <a:gd name="T43" fmla="*/ 2 h 4"/>
              <a:gd name="T44" fmla="*/ 55 w 120"/>
              <a:gd name="T45" fmla="*/ 4 h 4"/>
              <a:gd name="T46" fmla="*/ 43 w 120"/>
              <a:gd name="T47" fmla="*/ 4 h 4"/>
              <a:gd name="T48" fmla="*/ 42 w 120"/>
              <a:gd name="T49" fmla="*/ 2 h 4"/>
              <a:gd name="T50" fmla="*/ 42 w 120"/>
              <a:gd name="T51" fmla="*/ 2 h 4"/>
              <a:gd name="T52" fmla="*/ 43 w 120"/>
              <a:gd name="T53" fmla="*/ 0 h 4"/>
              <a:gd name="T54" fmla="*/ 64 w 120"/>
              <a:gd name="T55" fmla="*/ 0 h 4"/>
              <a:gd name="T56" fmla="*/ 76 w 120"/>
              <a:gd name="T57" fmla="*/ 0 h 4"/>
              <a:gd name="T58" fmla="*/ 78 w 120"/>
              <a:gd name="T59" fmla="*/ 2 h 4"/>
              <a:gd name="T60" fmla="*/ 78 w 120"/>
              <a:gd name="T61" fmla="*/ 2 h 4"/>
              <a:gd name="T62" fmla="*/ 76 w 120"/>
              <a:gd name="T63" fmla="*/ 4 h 4"/>
              <a:gd name="T64" fmla="*/ 64 w 120"/>
              <a:gd name="T65" fmla="*/ 4 h 4"/>
              <a:gd name="T66" fmla="*/ 63 w 120"/>
              <a:gd name="T67" fmla="*/ 2 h 4"/>
              <a:gd name="T68" fmla="*/ 63 w 120"/>
              <a:gd name="T69" fmla="*/ 2 h 4"/>
              <a:gd name="T70" fmla="*/ 64 w 120"/>
              <a:gd name="T71" fmla="*/ 0 h 4"/>
              <a:gd name="T72" fmla="*/ 85 w 120"/>
              <a:gd name="T73" fmla="*/ 0 h 4"/>
              <a:gd name="T74" fmla="*/ 97 w 120"/>
              <a:gd name="T75" fmla="*/ 0 h 4"/>
              <a:gd name="T76" fmla="*/ 99 w 120"/>
              <a:gd name="T77" fmla="*/ 2 h 4"/>
              <a:gd name="T78" fmla="*/ 99 w 120"/>
              <a:gd name="T79" fmla="*/ 2 h 4"/>
              <a:gd name="T80" fmla="*/ 97 w 120"/>
              <a:gd name="T81" fmla="*/ 4 h 4"/>
              <a:gd name="T82" fmla="*/ 85 w 120"/>
              <a:gd name="T83" fmla="*/ 4 h 4"/>
              <a:gd name="T84" fmla="*/ 84 w 120"/>
              <a:gd name="T85" fmla="*/ 2 h 4"/>
              <a:gd name="T86" fmla="*/ 84 w 120"/>
              <a:gd name="T87" fmla="*/ 2 h 4"/>
              <a:gd name="T88" fmla="*/ 85 w 120"/>
              <a:gd name="T89" fmla="*/ 0 h 4"/>
              <a:gd name="T90" fmla="*/ 106 w 120"/>
              <a:gd name="T91" fmla="*/ 0 h 4"/>
              <a:gd name="T92" fmla="*/ 118 w 120"/>
              <a:gd name="T93" fmla="*/ 0 h 4"/>
              <a:gd name="T94" fmla="*/ 120 w 120"/>
              <a:gd name="T95" fmla="*/ 2 h 4"/>
              <a:gd name="T96" fmla="*/ 120 w 120"/>
              <a:gd name="T97" fmla="*/ 2 h 4"/>
              <a:gd name="T98" fmla="*/ 118 w 120"/>
              <a:gd name="T99" fmla="*/ 4 h 4"/>
              <a:gd name="T100" fmla="*/ 106 w 120"/>
              <a:gd name="T101" fmla="*/ 4 h 4"/>
              <a:gd name="T102" fmla="*/ 105 w 120"/>
              <a:gd name="T103" fmla="*/ 2 h 4"/>
              <a:gd name="T104" fmla="*/ 105 w 120"/>
              <a:gd name="T105" fmla="*/ 2 h 4"/>
              <a:gd name="T106" fmla="*/ 106 w 120"/>
              <a:gd name="T10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0" h="4">
                <a:moveTo>
                  <a:pt x="1" y="0"/>
                </a:moveTo>
                <a:cubicBezTo>
                  <a:pt x="5" y="0"/>
                  <a:pt x="9" y="0"/>
                  <a:pt x="13" y="0"/>
                </a:cubicBezTo>
                <a:cubicBezTo>
                  <a:pt x="14" y="0"/>
                  <a:pt x="15" y="1"/>
                  <a:pt x="15" y="2"/>
                </a:cubicBezTo>
                <a:cubicBezTo>
                  <a:pt x="15" y="2"/>
                  <a:pt x="15" y="2"/>
                  <a:pt x="15" y="2"/>
                </a:cubicBezTo>
                <a:cubicBezTo>
                  <a:pt x="15" y="3"/>
                  <a:pt x="14" y="4"/>
                  <a:pt x="13" y="4"/>
                </a:cubicBezTo>
                <a:cubicBezTo>
                  <a:pt x="9" y="4"/>
                  <a:pt x="5" y="4"/>
                  <a:pt x="1" y="4"/>
                </a:cubicBezTo>
                <a:cubicBezTo>
                  <a:pt x="0" y="4"/>
                  <a:pt x="0" y="3"/>
                  <a:pt x="0" y="2"/>
                </a:cubicBezTo>
                <a:cubicBezTo>
                  <a:pt x="0" y="2"/>
                  <a:pt x="0" y="2"/>
                  <a:pt x="0" y="2"/>
                </a:cubicBezTo>
                <a:cubicBezTo>
                  <a:pt x="0" y="1"/>
                  <a:pt x="0" y="0"/>
                  <a:pt x="1" y="0"/>
                </a:cubicBezTo>
                <a:close/>
                <a:moveTo>
                  <a:pt x="22" y="0"/>
                </a:moveTo>
                <a:cubicBezTo>
                  <a:pt x="26" y="0"/>
                  <a:pt x="30" y="0"/>
                  <a:pt x="34" y="0"/>
                </a:cubicBezTo>
                <a:cubicBezTo>
                  <a:pt x="35" y="0"/>
                  <a:pt x="36" y="1"/>
                  <a:pt x="36" y="2"/>
                </a:cubicBezTo>
                <a:cubicBezTo>
                  <a:pt x="36" y="2"/>
                  <a:pt x="36" y="2"/>
                  <a:pt x="36" y="2"/>
                </a:cubicBezTo>
                <a:cubicBezTo>
                  <a:pt x="36" y="3"/>
                  <a:pt x="35" y="4"/>
                  <a:pt x="34" y="4"/>
                </a:cubicBezTo>
                <a:cubicBezTo>
                  <a:pt x="30" y="4"/>
                  <a:pt x="26" y="4"/>
                  <a:pt x="22" y="4"/>
                </a:cubicBezTo>
                <a:cubicBezTo>
                  <a:pt x="21" y="4"/>
                  <a:pt x="21" y="3"/>
                  <a:pt x="21" y="2"/>
                </a:cubicBezTo>
                <a:cubicBezTo>
                  <a:pt x="21" y="2"/>
                  <a:pt x="21" y="2"/>
                  <a:pt x="21" y="2"/>
                </a:cubicBezTo>
                <a:cubicBezTo>
                  <a:pt x="21" y="1"/>
                  <a:pt x="21" y="0"/>
                  <a:pt x="22" y="0"/>
                </a:cubicBezTo>
                <a:close/>
                <a:moveTo>
                  <a:pt x="43" y="0"/>
                </a:moveTo>
                <a:cubicBezTo>
                  <a:pt x="47" y="0"/>
                  <a:pt x="51" y="0"/>
                  <a:pt x="55" y="0"/>
                </a:cubicBezTo>
                <a:cubicBezTo>
                  <a:pt x="56" y="0"/>
                  <a:pt x="57" y="1"/>
                  <a:pt x="57" y="2"/>
                </a:cubicBezTo>
                <a:cubicBezTo>
                  <a:pt x="57" y="2"/>
                  <a:pt x="57" y="2"/>
                  <a:pt x="57" y="2"/>
                </a:cubicBezTo>
                <a:cubicBezTo>
                  <a:pt x="57" y="3"/>
                  <a:pt x="56" y="4"/>
                  <a:pt x="55" y="4"/>
                </a:cubicBezTo>
                <a:cubicBezTo>
                  <a:pt x="51" y="4"/>
                  <a:pt x="47" y="4"/>
                  <a:pt x="43" y="4"/>
                </a:cubicBezTo>
                <a:cubicBezTo>
                  <a:pt x="42" y="4"/>
                  <a:pt x="42" y="3"/>
                  <a:pt x="42" y="2"/>
                </a:cubicBezTo>
                <a:cubicBezTo>
                  <a:pt x="42" y="2"/>
                  <a:pt x="42" y="2"/>
                  <a:pt x="42" y="2"/>
                </a:cubicBezTo>
                <a:cubicBezTo>
                  <a:pt x="42" y="1"/>
                  <a:pt x="42" y="0"/>
                  <a:pt x="43" y="0"/>
                </a:cubicBezTo>
                <a:close/>
                <a:moveTo>
                  <a:pt x="64" y="0"/>
                </a:moveTo>
                <a:cubicBezTo>
                  <a:pt x="68" y="0"/>
                  <a:pt x="72" y="0"/>
                  <a:pt x="76" y="0"/>
                </a:cubicBezTo>
                <a:cubicBezTo>
                  <a:pt x="77" y="0"/>
                  <a:pt x="78" y="1"/>
                  <a:pt x="78" y="2"/>
                </a:cubicBezTo>
                <a:cubicBezTo>
                  <a:pt x="78" y="2"/>
                  <a:pt x="78" y="2"/>
                  <a:pt x="78" y="2"/>
                </a:cubicBezTo>
                <a:cubicBezTo>
                  <a:pt x="78" y="3"/>
                  <a:pt x="77" y="4"/>
                  <a:pt x="76" y="4"/>
                </a:cubicBezTo>
                <a:cubicBezTo>
                  <a:pt x="72" y="4"/>
                  <a:pt x="68" y="4"/>
                  <a:pt x="64" y="4"/>
                </a:cubicBezTo>
                <a:cubicBezTo>
                  <a:pt x="63" y="4"/>
                  <a:pt x="63" y="3"/>
                  <a:pt x="63" y="2"/>
                </a:cubicBezTo>
                <a:cubicBezTo>
                  <a:pt x="63" y="2"/>
                  <a:pt x="63" y="2"/>
                  <a:pt x="63" y="2"/>
                </a:cubicBezTo>
                <a:cubicBezTo>
                  <a:pt x="63" y="1"/>
                  <a:pt x="63" y="0"/>
                  <a:pt x="64" y="0"/>
                </a:cubicBezTo>
                <a:close/>
                <a:moveTo>
                  <a:pt x="85" y="0"/>
                </a:moveTo>
                <a:cubicBezTo>
                  <a:pt x="89" y="0"/>
                  <a:pt x="93" y="0"/>
                  <a:pt x="97" y="0"/>
                </a:cubicBezTo>
                <a:cubicBezTo>
                  <a:pt x="98" y="0"/>
                  <a:pt x="99" y="1"/>
                  <a:pt x="99" y="2"/>
                </a:cubicBezTo>
                <a:cubicBezTo>
                  <a:pt x="99" y="2"/>
                  <a:pt x="99" y="2"/>
                  <a:pt x="99" y="2"/>
                </a:cubicBezTo>
                <a:cubicBezTo>
                  <a:pt x="99" y="3"/>
                  <a:pt x="98" y="4"/>
                  <a:pt x="97" y="4"/>
                </a:cubicBezTo>
                <a:cubicBezTo>
                  <a:pt x="93" y="4"/>
                  <a:pt x="89" y="4"/>
                  <a:pt x="85" y="4"/>
                </a:cubicBezTo>
                <a:cubicBezTo>
                  <a:pt x="84" y="4"/>
                  <a:pt x="84" y="3"/>
                  <a:pt x="84" y="2"/>
                </a:cubicBezTo>
                <a:cubicBezTo>
                  <a:pt x="84" y="2"/>
                  <a:pt x="84" y="2"/>
                  <a:pt x="84" y="2"/>
                </a:cubicBezTo>
                <a:cubicBezTo>
                  <a:pt x="84" y="1"/>
                  <a:pt x="84" y="0"/>
                  <a:pt x="85" y="0"/>
                </a:cubicBezTo>
                <a:close/>
                <a:moveTo>
                  <a:pt x="106" y="0"/>
                </a:moveTo>
                <a:cubicBezTo>
                  <a:pt x="110" y="0"/>
                  <a:pt x="114" y="0"/>
                  <a:pt x="118" y="0"/>
                </a:cubicBezTo>
                <a:cubicBezTo>
                  <a:pt x="119" y="0"/>
                  <a:pt x="120" y="1"/>
                  <a:pt x="120" y="2"/>
                </a:cubicBezTo>
                <a:cubicBezTo>
                  <a:pt x="120" y="2"/>
                  <a:pt x="120" y="2"/>
                  <a:pt x="120" y="2"/>
                </a:cubicBezTo>
                <a:cubicBezTo>
                  <a:pt x="120" y="3"/>
                  <a:pt x="119" y="4"/>
                  <a:pt x="118" y="4"/>
                </a:cubicBezTo>
                <a:cubicBezTo>
                  <a:pt x="114" y="4"/>
                  <a:pt x="110" y="4"/>
                  <a:pt x="106" y="4"/>
                </a:cubicBezTo>
                <a:cubicBezTo>
                  <a:pt x="105" y="4"/>
                  <a:pt x="105" y="3"/>
                  <a:pt x="105" y="2"/>
                </a:cubicBezTo>
                <a:cubicBezTo>
                  <a:pt x="105" y="2"/>
                  <a:pt x="105" y="2"/>
                  <a:pt x="105" y="2"/>
                </a:cubicBezTo>
                <a:cubicBezTo>
                  <a:pt x="105" y="1"/>
                  <a:pt x="105" y="0"/>
                  <a:pt x="106" y="0"/>
                </a:cubicBezTo>
                <a:close/>
              </a:path>
            </a:pathLst>
          </a:custGeom>
          <a:solidFill>
            <a:srgbClr val="FEEAA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46" name="Freeform 13"/>
          <p:cNvSpPr/>
          <p:nvPr/>
        </p:nvSpPr>
        <p:spPr bwMode="auto">
          <a:xfrm>
            <a:off x="4959350" y="3619500"/>
            <a:ext cx="373063" cy="1071563"/>
          </a:xfrm>
          <a:custGeom>
            <a:avLst/>
            <a:gdLst>
              <a:gd name="T0" fmla="*/ 0 w 314"/>
              <a:gd name="T1" fmla="*/ 0 h 901"/>
              <a:gd name="T2" fmla="*/ 314 w 314"/>
              <a:gd name="T3" fmla="*/ 299 h 901"/>
              <a:gd name="T4" fmla="*/ 314 w 314"/>
              <a:gd name="T5" fmla="*/ 901 h 901"/>
              <a:gd name="T6" fmla="*/ 0 w 314"/>
              <a:gd name="T7" fmla="*/ 603 h 901"/>
              <a:gd name="T8" fmla="*/ 0 w 314"/>
              <a:gd name="T9" fmla="*/ 0 h 901"/>
              <a:gd name="T10" fmla="*/ 0 w 314"/>
              <a:gd name="T11" fmla="*/ 0 h 901"/>
            </a:gdLst>
            <a:ahLst/>
            <a:cxnLst>
              <a:cxn ang="0">
                <a:pos x="T0" y="T1"/>
              </a:cxn>
              <a:cxn ang="0">
                <a:pos x="T2" y="T3"/>
              </a:cxn>
              <a:cxn ang="0">
                <a:pos x="T4" y="T5"/>
              </a:cxn>
              <a:cxn ang="0">
                <a:pos x="T6" y="T7"/>
              </a:cxn>
              <a:cxn ang="0">
                <a:pos x="T8" y="T9"/>
              </a:cxn>
              <a:cxn ang="0">
                <a:pos x="T10" y="T11"/>
              </a:cxn>
            </a:cxnLst>
            <a:rect l="0" t="0" r="r" b="b"/>
            <a:pathLst>
              <a:path w="314" h="901">
                <a:moveTo>
                  <a:pt x="0" y="0"/>
                </a:moveTo>
                <a:lnTo>
                  <a:pt x="314" y="299"/>
                </a:lnTo>
                <a:lnTo>
                  <a:pt x="314" y="901"/>
                </a:lnTo>
                <a:lnTo>
                  <a:pt x="0" y="603"/>
                </a:lnTo>
                <a:lnTo>
                  <a:pt x="0" y="0"/>
                </a:lnTo>
                <a:lnTo>
                  <a:pt x="0" y="0"/>
                </a:lnTo>
                <a:close/>
              </a:path>
            </a:pathLst>
          </a:custGeom>
          <a:solidFill>
            <a:srgbClr val="0A6F7A"/>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47" name="Freeform 14"/>
          <p:cNvSpPr>
            <a:spLocks noEditPoints="1"/>
          </p:cNvSpPr>
          <p:nvPr/>
        </p:nvSpPr>
        <p:spPr bwMode="auto">
          <a:xfrm>
            <a:off x="4959350" y="4243388"/>
            <a:ext cx="373063" cy="379413"/>
          </a:xfrm>
          <a:custGeom>
            <a:avLst/>
            <a:gdLst>
              <a:gd name="T0" fmla="*/ 60 w 60"/>
              <a:gd name="T1" fmla="*/ 57 h 61"/>
              <a:gd name="T2" fmla="*/ 60 w 60"/>
              <a:gd name="T3" fmla="*/ 61 h 61"/>
              <a:gd name="T4" fmla="*/ 53 w 60"/>
              <a:gd name="T5" fmla="*/ 55 h 61"/>
              <a:gd name="T6" fmla="*/ 53 w 60"/>
              <a:gd name="T7" fmla="*/ 53 h 61"/>
              <a:gd name="T8" fmla="*/ 53 w 60"/>
              <a:gd name="T9" fmla="*/ 53 h 61"/>
              <a:gd name="T10" fmla="*/ 56 w 60"/>
              <a:gd name="T11" fmla="*/ 53 h 61"/>
              <a:gd name="T12" fmla="*/ 60 w 60"/>
              <a:gd name="T13" fmla="*/ 57 h 61"/>
              <a:gd name="T14" fmla="*/ 0 w 60"/>
              <a:gd name="T15" fmla="*/ 4 h 61"/>
              <a:gd name="T16" fmla="*/ 0 w 60"/>
              <a:gd name="T17" fmla="*/ 0 h 61"/>
              <a:gd name="T18" fmla="*/ 3 w 60"/>
              <a:gd name="T19" fmla="*/ 3 h 61"/>
              <a:gd name="T20" fmla="*/ 4 w 60"/>
              <a:gd name="T21" fmla="*/ 6 h 61"/>
              <a:gd name="T22" fmla="*/ 4 w 60"/>
              <a:gd name="T23" fmla="*/ 6 h 61"/>
              <a:gd name="T24" fmla="*/ 1 w 60"/>
              <a:gd name="T25" fmla="*/ 6 h 61"/>
              <a:gd name="T26" fmla="*/ 0 w 60"/>
              <a:gd name="T27" fmla="*/ 4 h 61"/>
              <a:gd name="T28" fmla="*/ 10 w 60"/>
              <a:gd name="T29" fmla="*/ 10 h 61"/>
              <a:gd name="T30" fmla="*/ 19 w 60"/>
              <a:gd name="T31" fmla="*/ 18 h 61"/>
              <a:gd name="T32" fmla="*/ 19 w 60"/>
              <a:gd name="T33" fmla="*/ 20 h 61"/>
              <a:gd name="T34" fmla="*/ 19 w 60"/>
              <a:gd name="T35" fmla="*/ 20 h 61"/>
              <a:gd name="T36" fmla="*/ 16 w 60"/>
              <a:gd name="T37" fmla="*/ 20 h 61"/>
              <a:gd name="T38" fmla="*/ 8 w 60"/>
              <a:gd name="T39" fmla="*/ 12 h 61"/>
              <a:gd name="T40" fmla="*/ 8 w 60"/>
              <a:gd name="T41" fmla="*/ 10 h 61"/>
              <a:gd name="T42" fmla="*/ 8 w 60"/>
              <a:gd name="T43" fmla="*/ 10 h 61"/>
              <a:gd name="T44" fmla="*/ 10 w 60"/>
              <a:gd name="T45" fmla="*/ 10 h 61"/>
              <a:gd name="T46" fmla="*/ 25 w 60"/>
              <a:gd name="T47" fmla="*/ 24 h 61"/>
              <a:gd name="T48" fmla="*/ 34 w 60"/>
              <a:gd name="T49" fmla="*/ 32 h 61"/>
              <a:gd name="T50" fmla="*/ 34 w 60"/>
              <a:gd name="T51" fmla="*/ 35 h 61"/>
              <a:gd name="T52" fmla="*/ 34 w 60"/>
              <a:gd name="T53" fmla="*/ 35 h 61"/>
              <a:gd name="T54" fmla="*/ 32 w 60"/>
              <a:gd name="T55" fmla="*/ 35 h 61"/>
              <a:gd name="T56" fmla="*/ 23 w 60"/>
              <a:gd name="T57" fmla="*/ 27 h 61"/>
              <a:gd name="T58" fmla="*/ 23 w 60"/>
              <a:gd name="T59" fmla="*/ 24 h 61"/>
              <a:gd name="T60" fmla="*/ 23 w 60"/>
              <a:gd name="T61" fmla="*/ 24 h 61"/>
              <a:gd name="T62" fmla="*/ 25 w 60"/>
              <a:gd name="T63" fmla="*/ 24 h 61"/>
              <a:gd name="T64" fmla="*/ 41 w 60"/>
              <a:gd name="T65" fmla="*/ 39 h 61"/>
              <a:gd name="T66" fmla="*/ 49 w 60"/>
              <a:gd name="T67" fmla="*/ 47 h 61"/>
              <a:gd name="T68" fmla="*/ 49 w 60"/>
              <a:gd name="T69" fmla="*/ 49 h 61"/>
              <a:gd name="T70" fmla="*/ 49 w 60"/>
              <a:gd name="T71" fmla="*/ 49 h 61"/>
              <a:gd name="T72" fmla="*/ 47 w 60"/>
              <a:gd name="T73" fmla="*/ 49 h 61"/>
              <a:gd name="T74" fmla="*/ 38 w 60"/>
              <a:gd name="T75" fmla="*/ 41 h 61"/>
              <a:gd name="T76" fmla="*/ 38 w 60"/>
              <a:gd name="T77" fmla="*/ 39 h 61"/>
              <a:gd name="T78" fmla="*/ 38 w 60"/>
              <a:gd name="T79" fmla="*/ 39 h 61"/>
              <a:gd name="T80" fmla="*/ 41 w 60"/>
              <a:gd name="T81" fmla="*/ 3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61">
                <a:moveTo>
                  <a:pt x="60" y="57"/>
                </a:moveTo>
                <a:cubicBezTo>
                  <a:pt x="60" y="61"/>
                  <a:pt x="60" y="61"/>
                  <a:pt x="60" y="61"/>
                </a:cubicBezTo>
                <a:cubicBezTo>
                  <a:pt x="58" y="59"/>
                  <a:pt x="56" y="57"/>
                  <a:pt x="53" y="55"/>
                </a:cubicBezTo>
                <a:cubicBezTo>
                  <a:pt x="53" y="55"/>
                  <a:pt x="53" y="54"/>
                  <a:pt x="53" y="53"/>
                </a:cubicBezTo>
                <a:cubicBezTo>
                  <a:pt x="53" y="53"/>
                  <a:pt x="53" y="53"/>
                  <a:pt x="53" y="53"/>
                </a:cubicBezTo>
                <a:cubicBezTo>
                  <a:pt x="54" y="52"/>
                  <a:pt x="55" y="52"/>
                  <a:pt x="56" y="53"/>
                </a:cubicBezTo>
                <a:cubicBezTo>
                  <a:pt x="57" y="54"/>
                  <a:pt x="58" y="56"/>
                  <a:pt x="60" y="57"/>
                </a:cubicBezTo>
                <a:close/>
                <a:moveTo>
                  <a:pt x="0" y="4"/>
                </a:moveTo>
                <a:cubicBezTo>
                  <a:pt x="0" y="0"/>
                  <a:pt x="0" y="0"/>
                  <a:pt x="0" y="0"/>
                </a:cubicBezTo>
                <a:cubicBezTo>
                  <a:pt x="1" y="1"/>
                  <a:pt x="2" y="2"/>
                  <a:pt x="3" y="3"/>
                </a:cubicBezTo>
                <a:cubicBezTo>
                  <a:pt x="4" y="4"/>
                  <a:pt x="4" y="5"/>
                  <a:pt x="4" y="6"/>
                </a:cubicBezTo>
                <a:cubicBezTo>
                  <a:pt x="4" y="6"/>
                  <a:pt x="4" y="6"/>
                  <a:pt x="4" y="6"/>
                </a:cubicBezTo>
                <a:cubicBezTo>
                  <a:pt x="3" y="6"/>
                  <a:pt x="2" y="6"/>
                  <a:pt x="1" y="6"/>
                </a:cubicBezTo>
                <a:cubicBezTo>
                  <a:pt x="1" y="5"/>
                  <a:pt x="0" y="5"/>
                  <a:pt x="0" y="4"/>
                </a:cubicBezTo>
                <a:close/>
                <a:moveTo>
                  <a:pt x="10" y="10"/>
                </a:moveTo>
                <a:cubicBezTo>
                  <a:pt x="13" y="12"/>
                  <a:pt x="16" y="15"/>
                  <a:pt x="19" y="18"/>
                </a:cubicBezTo>
                <a:cubicBezTo>
                  <a:pt x="19" y="18"/>
                  <a:pt x="19" y="19"/>
                  <a:pt x="19" y="20"/>
                </a:cubicBezTo>
                <a:cubicBezTo>
                  <a:pt x="19" y="20"/>
                  <a:pt x="19" y="20"/>
                  <a:pt x="19" y="20"/>
                </a:cubicBezTo>
                <a:cubicBezTo>
                  <a:pt x="18" y="21"/>
                  <a:pt x="17" y="21"/>
                  <a:pt x="16" y="20"/>
                </a:cubicBezTo>
                <a:cubicBezTo>
                  <a:pt x="14" y="17"/>
                  <a:pt x="11" y="15"/>
                  <a:pt x="8" y="12"/>
                </a:cubicBezTo>
                <a:cubicBezTo>
                  <a:pt x="7" y="11"/>
                  <a:pt x="7" y="10"/>
                  <a:pt x="8" y="10"/>
                </a:cubicBezTo>
                <a:cubicBezTo>
                  <a:pt x="8" y="10"/>
                  <a:pt x="8" y="10"/>
                  <a:pt x="8" y="10"/>
                </a:cubicBezTo>
                <a:cubicBezTo>
                  <a:pt x="8" y="9"/>
                  <a:pt x="9" y="9"/>
                  <a:pt x="10" y="10"/>
                </a:cubicBezTo>
                <a:close/>
                <a:moveTo>
                  <a:pt x="25" y="24"/>
                </a:moveTo>
                <a:cubicBezTo>
                  <a:pt x="28" y="27"/>
                  <a:pt x="31" y="30"/>
                  <a:pt x="34" y="32"/>
                </a:cubicBezTo>
                <a:cubicBezTo>
                  <a:pt x="35" y="33"/>
                  <a:pt x="35" y="34"/>
                  <a:pt x="34" y="35"/>
                </a:cubicBezTo>
                <a:cubicBezTo>
                  <a:pt x="34" y="35"/>
                  <a:pt x="34" y="35"/>
                  <a:pt x="34" y="35"/>
                </a:cubicBezTo>
                <a:cubicBezTo>
                  <a:pt x="33" y="35"/>
                  <a:pt x="32" y="35"/>
                  <a:pt x="32" y="35"/>
                </a:cubicBezTo>
                <a:cubicBezTo>
                  <a:pt x="29" y="32"/>
                  <a:pt x="26" y="29"/>
                  <a:pt x="23" y="27"/>
                </a:cubicBezTo>
                <a:cubicBezTo>
                  <a:pt x="22" y="26"/>
                  <a:pt x="22" y="25"/>
                  <a:pt x="23" y="24"/>
                </a:cubicBezTo>
                <a:cubicBezTo>
                  <a:pt x="23" y="24"/>
                  <a:pt x="23" y="24"/>
                  <a:pt x="23" y="24"/>
                </a:cubicBezTo>
                <a:cubicBezTo>
                  <a:pt x="24" y="24"/>
                  <a:pt x="25" y="23"/>
                  <a:pt x="25" y="24"/>
                </a:cubicBezTo>
                <a:close/>
                <a:moveTo>
                  <a:pt x="41" y="39"/>
                </a:moveTo>
                <a:cubicBezTo>
                  <a:pt x="43" y="41"/>
                  <a:pt x="46" y="44"/>
                  <a:pt x="49" y="47"/>
                </a:cubicBezTo>
                <a:cubicBezTo>
                  <a:pt x="50" y="47"/>
                  <a:pt x="50" y="48"/>
                  <a:pt x="49" y="49"/>
                </a:cubicBezTo>
                <a:cubicBezTo>
                  <a:pt x="49" y="49"/>
                  <a:pt x="49" y="49"/>
                  <a:pt x="49" y="49"/>
                </a:cubicBezTo>
                <a:cubicBezTo>
                  <a:pt x="48" y="50"/>
                  <a:pt x="47" y="50"/>
                  <a:pt x="47" y="49"/>
                </a:cubicBezTo>
                <a:cubicBezTo>
                  <a:pt x="44" y="46"/>
                  <a:pt x="41" y="44"/>
                  <a:pt x="38" y="41"/>
                </a:cubicBezTo>
                <a:cubicBezTo>
                  <a:pt x="38" y="40"/>
                  <a:pt x="38" y="39"/>
                  <a:pt x="38" y="39"/>
                </a:cubicBezTo>
                <a:cubicBezTo>
                  <a:pt x="38" y="39"/>
                  <a:pt x="38" y="39"/>
                  <a:pt x="38" y="39"/>
                </a:cubicBezTo>
                <a:cubicBezTo>
                  <a:pt x="39" y="38"/>
                  <a:pt x="40" y="38"/>
                  <a:pt x="41" y="39"/>
                </a:cubicBezTo>
                <a:close/>
              </a:path>
            </a:pathLst>
          </a:custGeom>
          <a:solidFill>
            <a:srgbClr val="F4B4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48" name="Freeform 15"/>
          <p:cNvSpPr/>
          <p:nvPr/>
        </p:nvSpPr>
        <p:spPr bwMode="auto">
          <a:xfrm>
            <a:off x="4635500" y="2678113"/>
            <a:ext cx="811213" cy="717550"/>
          </a:xfrm>
          <a:custGeom>
            <a:avLst/>
            <a:gdLst>
              <a:gd name="T0" fmla="*/ 0 w 681"/>
              <a:gd name="T1" fmla="*/ 0 h 602"/>
              <a:gd name="T2" fmla="*/ 681 w 681"/>
              <a:gd name="T3" fmla="*/ 0 h 602"/>
              <a:gd name="T4" fmla="*/ 681 w 681"/>
              <a:gd name="T5" fmla="*/ 602 h 602"/>
              <a:gd name="T6" fmla="*/ 0 w 681"/>
              <a:gd name="T7" fmla="*/ 602 h 602"/>
              <a:gd name="T8" fmla="*/ 183 w 681"/>
              <a:gd name="T9" fmla="*/ 303 h 602"/>
              <a:gd name="T10" fmla="*/ 0 w 681"/>
              <a:gd name="T11" fmla="*/ 0 h 602"/>
              <a:gd name="T12" fmla="*/ 0 w 68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681" h="602">
                <a:moveTo>
                  <a:pt x="0" y="0"/>
                </a:moveTo>
                <a:lnTo>
                  <a:pt x="681" y="0"/>
                </a:lnTo>
                <a:lnTo>
                  <a:pt x="681" y="602"/>
                </a:lnTo>
                <a:lnTo>
                  <a:pt x="0" y="602"/>
                </a:lnTo>
                <a:lnTo>
                  <a:pt x="183" y="303"/>
                </a:lnTo>
                <a:lnTo>
                  <a:pt x="0" y="0"/>
                </a:lnTo>
                <a:lnTo>
                  <a:pt x="0" y="0"/>
                </a:lnTo>
                <a:close/>
              </a:path>
            </a:pathLst>
          </a:custGeom>
          <a:solidFill>
            <a:srgbClr val="FFC733"/>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49" name="Freeform 16"/>
          <p:cNvSpPr>
            <a:spLocks noEditPoints="1"/>
          </p:cNvSpPr>
          <p:nvPr/>
        </p:nvSpPr>
        <p:spPr bwMode="auto">
          <a:xfrm>
            <a:off x="4722813" y="2720975"/>
            <a:ext cx="747713" cy="25400"/>
          </a:xfrm>
          <a:custGeom>
            <a:avLst/>
            <a:gdLst>
              <a:gd name="T0" fmla="*/ 1 w 120"/>
              <a:gd name="T1" fmla="*/ 0 h 4"/>
              <a:gd name="T2" fmla="*/ 13 w 120"/>
              <a:gd name="T3" fmla="*/ 0 h 4"/>
              <a:gd name="T4" fmla="*/ 15 w 120"/>
              <a:gd name="T5" fmla="*/ 2 h 4"/>
              <a:gd name="T6" fmla="*/ 15 w 120"/>
              <a:gd name="T7" fmla="*/ 2 h 4"/>
              <a:gd name="T8" fmla="*/ 13 w 120"/>
              <a:gd name="T9" fmla="*/ 4 h 4"/>
              <a:gd name="T10" fmla="*/ 1 w 120"/>
              <a:gd name="T11" fmla="*/ 4 h 4"/>
              <a:gd name="T12" fmla="*/ 0 w 120"/>
              <a:gd name="T13" fmla="*/ 2 h 4"/>
              <a:gd name="T14" fmla="*/ 0 w 120"/>
              <a:gd name="T15" fmla="*/ 2 h 4"/>
              <a:gd name="T16" fmla="*/ 1 w 120"/>
              <a:gd name="T17" fmla="*/ 0 h 4"/>
              <a:gd name="T18" fmla="*/ 22 w 120"/>
              <a:gd name="T19" fmla="*/ 0 h 4"/>
              <a:gd name="T20" fmla="*/ 34 w 120"/>
              <a:gd name="T21" fmla="*/ 0 h 4"/>
              <a:gd name="T22" fmla="*/ 36 w 120"/>
              <a:gd name="T23" fmla="*/ 2 h 4"/>
              <a:gd name="T24" fmla="*/ 36 w 120"/>
              <a:gd name="T25" fmla="*/ 2 h 4"/>
              <a:gd name="T26" fmla="*/ 34 w 120"/>
              <a:gd name="T27" fmla="*/ 4 h 4"/>
              <a:gd name="T28" fmla="*/ 22 w 120"/>
              <a:gd name="T29" fmla="*/ 4 h 4"/>
              <a:gd name="T30" fmla="*/ 21 w 120"/>
              <a:gd name="T31" fmla="*/ 2 h 4"/>
              <a:gd name="T32" fmla="*/ 21 w 120"/>
              <a:gd name="T33" fmla="*/ 2 h 4"/>
              <a:gd name="T34" fmla="*/ 22 w 120"/>
              <a:gd name="T35" fmla="*/ 0 h 4"/>
              <a:gd name="T36" fmla="*/ 43 w 120"/>
              <a:gd name="T37" fmla="*/ 0 h 4"/>
              <a:gd name="T38" fmla="*/ 55 w 120"/>
              <a:gd name="T39" fmla="*/ 0 h 4"/>
              <a:gd name="T40" fmla="*/ 57 w 120"/>
              <a:gd name="T41" fmla="*/ 2 h 4"/>
              <a:gd name="T42" fmla="*/ 57 w 120"/>
              <a:gd name="T43" fmla="*/ 2 h 4"/>
              <a:gd name="T44" fmla="*/ 55 w 120"/>
              <a:gd name="T45" fmla="*/ 4 h 4"/>
              <a:gd name="T46" fmla="*/ 43 w 120"/>
              <a:gd name="T47" fmla="*/ 4 h 4"/>
              <a:gd name="T48" fmla="*/ 42 w 120"/>
              <a:gd name="T49" fmla="*/ 2 h 4"/>
              <a:gd name="T50" fmla="*/ 42 w 120"/>
              <a:gd name="T51" fmla="*/ 2 h 4"/>
              <a:gd name="T52" fmla="*/ 43 w 120"/>
              <a:gd name="T53" fmla="*/ 0 h 4"/>
              <a:gd name="T54" fmla="*/ 64 w 120"/>
              <a:gd name="T55" fmla="*/ 0 h 4"/>
              <a:gd name="T56" fmla="*/ 76 w 120"/>
              <a:gd name="T57" fmla="*/ 0 h 4"/>
              <a:gd name="T58" fmla="*/ 78 w 120"/>
              <a:gd name="T59" fmla="*/ 2 h 4"/>
              <a:gd name="T60" fmla="*/ 78 w 120"/>
              <a:gd name="T61" fmla="*/ 2 h 4"/>
              <a:gd name="T62" fmla="*/ 76 w 120"/>
              <a:gd name="T63" fmla="*/ 4 h 4"/>
              <a:gd name="T64" fmla="*/ 64 w 120"/>
              <a:gd name="T65" fmla="*/ 4 h 4"/>
              <a:gd name="T66" fmla="*/ 63 w 120"/>
              <a:gd name="T67" fmla="*/ 2 h 4"/>
              <a:gd name="T68" fmla="*/ 63 w 120"/>
              <a:gd name="T69" fmla="*/ 2 h 4"/>
              <a:gd name="T70" fmla="*/ 64 w 120"/>
              <a:gd name="T71" fmla="*/ 0 h 4"/>
              <a:gd name="T72" fmla="*/ 85 w 120"/>
              <a:gd name="T73" fmla="*/ 0 h 4"/>
              <a:gd name="T74" fmla="*/ 97 w 120"/>
              <a:gd name="T75" fmla="*/ 0 h 4"/>
              <a:gd name="T76" fmla="*/ 99 w 120"/>
              <a:gd name="T77" fmla="*/ 2 h 4"/>
              <a:gd name="T78" fmla="*/ 99 w 120"/>
              <a:gd name="T79" fmla="*/ 2 h 4"/>
              <a:gd name="T80" fmla="*/ 97 w 120"/>
              <a:gd name="T81" fmla="*/ 4 h 4"/>
              <a:gd name="T82" fmla="*/ 85 w 120"/>
              <a:gd name="T83" fmla="*/ 4 h 4"/>
              <a:gd name="T84" fmla="*/ 84 w 120"/>
              <a:gd name="T85" fmla="*/ 2 h 4"/>
              <a:gd name="T86" fmla="*/ 84 w 120"/>
              <a:gd name="T87" fmla="*/ 2 h 4"/>
              <a:gd name="T88" fmla="*/ 85 w 120"/>
              <a:gd name="T89" fmla="*/ 0 h 4"/>
              <a:gd name="T90" fmla="*/ 106 w 120"/>
              <a:gd name="T91" fmla="*/ 0 h 4"/>
              <a:gd name="T92" fmla="*/ 118 w 120"/>
              <a:gd name="T93" fmla="*/ 0 h 4"/>
              <a:gd name="T94" fmla="*/ 120 w 120"/>
              <a:gd name="T95" fmla="*/ 2 h 4"/>
              <a:gd name="T96" fmla="*/ 120 w 120"/>
              <a:gd name="T97" fmla="*/ 2 h 4"/>
              <a:gd name="T98" fmla="*/ 118 w 120"/>
              <a:gd name="T99" fmla="*/ 4 h 4"/>
              <a:gd name="T100" fmla="*/ 106 w 120"/>
              <a:gd name="T101" fmla="*/ 4 h 4"/>
              <a:gd name="T102" fmla="*/ 105 w 120"/>
              <a:gd name="T103" fmla="*/ 2 h 4"/>
              <a:gd name="T104" fmla="*/ 105 w 120"/>
              <a:gd name="T105" fmla="*/ 2 h 4"/>
              <a:gd name="T106" fmla="*/ 106 w 120"/>
              <a:gd name="T10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0" h="4">
                <a:moveTo>
                  <a:pt x="1" y="0"/>
                </a:moveTo>
                <a:cubicBezTo>
                  <a:pt x="5" y="0"/>
                  <a:pt x="9" y="0"/>
                  <a:pt x="13" y="0"/>
                </a:cubicBezTo>
                <a:cubicBezTo>
                  <a:pt x="14" y="0"/>
                  <a:pt x="15" y="1"/>
                  <a:pt x="15" y="2"/>
                </a:cubicBezTo>
                <a:cubicBezTo>
                  <a:pt x="15" y="2"/>
                  <a:pt x="15" y="2"/>
                  <a:pt x="15" y="2"/>
                </a:cubicBezTo>
                <a:cubicBezTo>
                  <a:pt x="15" y="3"/>
                  <a:pt x="14" y="4"/>
                  <a:pt x="13" y="4"/>
                </a:cubicBezTo>
                <a:cubicBezTo>
                  <a:pt x="9" y="4"/>
                  <a:pt x="5" y="4"/>
                  <a:pt x="1" y="4"/>
                </a:cubicBezTo>
                <a:cubicBezTo>
                  <a:pt x="0" y="4"/>
                  <a:pt x="0" y="3"/>
                  <a:pt x="0" y="2"/>
                </a:cubicBezTo>
                <a:cubicBezTo>
                  <a:pt x="0" y="2"/>
                  <a:pt x="0" y="2"/>
                  <a:pt x="0" y="2"/>
                </a:cubicBezTo>
                <a:cubicBezTo>
                  <a:pt x="0" y="1"/>
                  <a:pt x="0" y="0"/>
                  <a:pt x="1" y="0"/>
                </a:cubicBezTo>
                <a:close/>
                <a:moveTo>
                  <a:pt x="22" y="0"/>
                </a:moveTo>
                <a:cubicBezTo>
                  <a:pt x="26" y="0"/>
                  <a:pt x="30" y="0"/>
                  <a:pt x="34" y="0"/>
                </a:cubicBezTo>
                <a:cubicBezTo>
                  <a:pt x="35" y="0"/>
                  <a:pt x="36" y="1"/>
                  <a:pt x="36" y="2"/>
                </a:cubicBezTo>
                <a:cubicBezTo>
                  <a:pt x="36" y="2"/>
                  <a:pt x="36" y="2"/>
                  <a:pt x="36" y="2"/>
                </a:cubicBezTo>
                <a:cubicBezTo>
                  <a:pt x="36" y="3"/>
                  <a:pt x="35" y="4"/>
                  <a:pt x="34" y="4"/>
                </a:cubicBezTo>
                <a:cubicBezTo>
                  <a:pt x="30" y="4"/>
                  <a:pt x="26" y="4"/>
                  <a:pt x="22" y="4"/>
                </a:cubicBezTo>
                <a:cubicBezTo>
                  <a:pt x="21" y="4"/>
                  <a:pt x="21" y="3"/>
                  <a:pt x="21" y="2"/>
                </a:cubicBezTo>
                <a:cubicBezTo>
                  <a:pt x="21" y="2"/>
                  <a:pt x="21" y="2"/>
                  <a:pt x="21" y="2"/>
                </a:cubicBezTo>
                <a:cubicBezTo>
                  <a:pt x="21" y="1"/>
                  <a:pt x="21" y="0"/>
                  <a:pt x="22" y="0"/>
                </a:cubicBezTo>
                <a:close/>
                <a:moveTo>
                  <a:pt x="43" y="0"/>
                </a:moveTo>
                <a:cubicBezTo>
                  <a:pt x="47" y="0"/>
                  <a:pt x="51" y="0"/>
                  <a:pt x="55" y="0"/>
                </a:cubicBezTo>
                <a:cubicBezTo>
                  <a:pt x="56" y="0"/>
                  <a:pt x="57" y="1"/>
                  <a:pt x="57" y="2"/>
                </a:cubicBezTo>
                <a:cubicBezTo>
                  <a:pt x="57" y="2"/>
                  <a:pt x="57" y="2"/>
                  <a:pt x="57" y="2"/>
                </a:cubicBezTo>
                <a:cubicBezTo>
                  <a:pt x="57" y="3"/>
                  <a:pt x="56" y="4"/>
                  <a:pt x="55" y="4"/>
                </a:cubicBezTo>
                <a:cubicBezTo>
                  <a:pt x="51" y="4"/>
                  <a:pt x="47" y="4"/>
                  <a:pt x="43" y="4"/>
                </a:cubicBezTo>
                <a:cubicBezTo>
                  <a:pt x="42" y="4"/>
                  <a:pt x="42" y="3"/>
                  <a:pt x="42" y="2"/>
                </a:cubicBezTo>
                <a:cubicBezTo>
                  <a:pt x="42" y="2"/>
                  <a:pt x="42" y="2"/>
                  <a:pt x="42" y="2"/>
                </a:cubicBezTo>
                <a:cubicBezTo>
                  <a:pt x="42" y="1"/>
                  <a:pt x="42" y="0"/>
                  <a:pt x="43" y="0"/>
                </a:cubicBezTo>
                <a:close/>
                <a:moveTo>
                  <a:pt x="64" y="0"/>
                </a:moveTo>
                <a:cubicBezTo>
                  <a:pt x="68" y="0"/>
                  <a:pt x="72" y="0"/>
                  <a:pt x="76" y="0"/>
                </a:cubicBezTo>
                <a:cubicBezTo>
                  <a:pt x="77" y="0"/>
                  <a:pt x="78" y="1"/>
                  <a:pt x="78" y="2"/>
                </a:cubicBezTo>
                <a:cubicBezTo>
                  <a:pt x="78" y="2"/>
                  <a:pt x="78" y="2"/>
                  <a:pt x="78" y="2"/>
                </a:cubicBezTo>
                <a:cubicBezTo>
                  <a:pt x="78" y="3"/>
                  <a:pt x="77" y="4"/>
                  <a:pt x="76" y="4"/>
                </a:cubicBezTo>
                <a:cubicBezTo>
                  <a:pt x="72" y="4"/>
                  <a:pt x="68" y="4"/>
                  <a:pt x="64" y="4"/>
                </a:cubicBezTo>
                <a:cubicBezTo>
                  <a:pt x="63" y="4"/>
                  <a:pt x="63" y="3"/>
                  <a:pt x="63" y="2"/>
                </a:cubicBezTo>
                <a:cubicBezTo>
                  <a:pt x="63" y="2"/>
                  <a:pt x="63" y="2"/>
                  <a:pt x="63" y="2"/>
                </a:cubicBezTo>
                <a:cubicBezTo>
                  <a:pt x="63" y="1"/>
                  <a:pt x="63" y="0"/>
                  <a:pt x="64" y="0"/>
                </a:cubicBezTo>
                <a:close/>
                <a:moveTo>
                  <a:pt x="85" y="0"/>
                </a:moveTo>
                <a:cubicBezTo>
                  <a:pt x="89" y="0"/>
                  <a:pt x="93" y="0"/>
                  <a:pt x="97" y="0"/>
                </a:cubicBezTo>
                <a:cubicBezTo>
                  <a:pt x="98" y="0"/>
                  <a:pt x="99" y="1"/>
                  <a:pt x="99" y="2"/>
                </a:cubicBezTo>
                <a:cubicBezTo>
                  <a:pt x="99" y="2"/>
                  <a:pt x="99" y="2"/>
                  <a:pt x="99" y="2"/>
                </a:cubicBezTo>
                <a:cubicBezTo>
                  <a:pt x="99" y="3"/>
                  <a:pt x="98" y="4"/>
                  <a:pt x="97" y="4"/>
                </a:cubicBezTo>
                <a:cubicBezTo>
                  <a:pt x="93" y="4"/>
                  <a:pt x="89" y="4"/>
                  <a:pt x="85" y="4"/>
                </a:cubicBezTo>
                <a:cubicBezTo>
                  <a:pt x="84" y="4"/>
                  <a:pt x="84" y="3"/>
                  <a:pt x="84" y="2"/>
                </a:cubicBezTo>
                <a:cubicBezTo>
                  <a:pt x="84" y="2"/>
                  <a:pt x="84" y="2"/>
                  <a:pt x="84" y="2"/>
                </a:cubicBezTo>
                <a:cubicBezTo>
                  <a:pt x="84" y="1"/>
                  <a:pt x="84" y="0"/>
                  <a:pt x="85" y="0"/>
                </a:cubicBezTo>
                <a:close/>
                <a:moveTo>
                  <a:pt x="106" y="0"/>
                </a:moveTo>
                <a:cubicBezTo>
                  <a:pt x="110" y="0"/>
                  <a:pt x="114" y="0"/>
                  <a:pt x="118" y="0"/>
                </a:cubicBezTo>
                <a:cubicBezTo>
                  <a:pt x="119" y="0"/>
                  <a:pt x="120" y="1"/>
                  <a:pt x="120" y="2"/>
                </a:cubicBezTo>
                <a:cubicBezTo>
                  <a:pt x="120" y="2"/>
                  <a:pt x="120" y="2"/>
                  <a:pt x="120" y="2"/>
                </a:cubicBezTo>
                <a:cubicBezTo>
                  <a:pt x="120" y="3"/>
                  <a:pt x="119" y="4"/>
                  <a:pt x="118" y="4"/>
                </a:cubicBezTo>
                <a:cubicBezTo>
                  <a:pt x="114" y="4"/>
                  <a:pt x="110" y="4"/>
                  <a:pt x="106" y="4"/>
                </a:cubicBezTo>
                <a:cubicBezTo>
                  <a:pt x="105" y="4"/>
                  <a:pt x="105" y="3"/>
                  <a:pt x="105" y="2"/>
                </a:cubicBezTo>
                <a:cubicBezTo>
                  <a:pt x="105" y="2"/>
                  <a:pt x="105" y="2"/>
                  <a:pt x="105" y="2"/>
                </a:cubicBezTo>
                <a:cubicBezTo>
                  <a:pt x="105" y="1"/>
                  <a:pt x="105" y="0"/>
                  <a:pt x="106" y="0"/>
                </a:cubicBezTo>
                <a:close/>
              </a:path>
            </a:pathLst>
          </a:custGeom>
          <a:solidFill>
            <a:srgbClr val="97989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50" name="Freeform 17"/>
          <p:cNvSpPr>
            <a:spLocks noEditPoints="1"/>
          </p:cNvSpPr>
          <p:nvPr/>
        </p:nvSpPr>
        <p:spPr bwMode="auto">
          <a:xfrm>
            <a:off x="4722813" y="3325813"/>
            <a:ext cx="747713" cy="25400"/>
          </a:xfrm>
          <a:custGeom>
            <a:avLst/>
            <a:gdLst>
              <a:gd name="T0" fmla="*/ 1 w 120"/>
              <a:gd name="T1" fmla="*/ 0 h 4"/>
              <a:gd name="T2" fmla="*/ 13 w 120"/>
              <a:gd name="T3" fmla="*/ 0 h 4"/>
              <a:gd name="T4" fmla="*/ 15 w 120"/>
              <a:gd name="T5" fmla="*/ 2 h 4"/>
              <a:gd name="T6" fmla="*/ 15 w 120"/>
              <a:gd name="T7" fmla="*/ 2 h 4"/>
              <a:gd name="T8" fmla="*/ 13 w 120"/>
              <a:gd name="T9" fmla="*/ 4 h 4"/>
              <a:gd name="T10" fmla="*/ 1 w 120"/>
              <a:gd name="T11" fmla="*/ 4 h 4"/>
              <a:gd name="T12" fmla="*/ 0 w 120"/>
              <a:gd name="T13" fmla="*/ 2 h 4"/>
              <a:gd name="T14" fmla="*/ 0 w 120"/>
              <a:gd name="T15" fmla="*/ 2 h 4"/>
              <a:gd name="T16" fmla="*/ 1 w 120"/>
              <a:gd name="T17" fmla="*/ 0 h 4"/>
              <a:gd name="T18" fmla="*/ 22 w 120"/>
              <a:gd name="T19" fmla="*/ 0 h 4"/>
              <a:gd name="T20" fmla="*/ 34 w 120"/>
              <a:gd name="T21" fmla="*/ 0 h 4"/>
              <a:gd name="T22" fmla="*/ 36 w 120"/>
              <a:gd name="T23" fmla="*/ 2 h 4"/>
              <a:gd name="T24" fmla="*/ 36 w 120"/>
              <a:gd name="T25" fmla="*/ 2 h 4"/>
              <a:gd name="T26" fmla="*/ 34 w 120"/>
              <a:gd name="T27" fmla="*/ 4 h 4"/>
              <a:gd name="T28" fmla="*/ 22 w 120"/>
              <a:gd name="T29" fmla="*/ 4 h 4"/>
              <a:gd name="T30" fmla="*/ 21 w 120"/>
              <a:gd name="T31" fmla="*/ 2 h 4"/>
              <a:gd name="T32" fmla="*/ 21 w 120"/>
              <a:gd name="T33" fmla="*/ 2 h 4"/>
              <a:gd name="T34" fmla="*/ 22 w 120"/>
              <a:gd name="T35" fmla="*/ 0 h 4"/>
              <a:gd name="T36" fmla="*/ 43 w 120"/>
              <a:gd name="T37" fmla="*/ 0 h 4"/>
              <a:gd name="T38" fmla="*/ 55 w 120"/>
              <a:gd name="T39" fmla="*/ 0 h 4"/>
              <a:gd name="T40" fmla="*/ 57 w 120"/>
              <a:gd name="T41" fmla="*/ 2 h 4"/>
              <a:gd name="T42" fmla="*/ 57 w 120"/>
              <a:gd name="T43" fmla="*/ 2 h 4"/>
              <a:gd name="T44" fmla="*/ 55 w 120"/>
              <a:gd name="T45" fmla="*/ 4 h 4"/>
              <a:gd name="T46" fmla="*/ 43 w 120"/>
              <a:gd name="T47" fmla="*/ 4 h 4"/>
              <a:gd name="T48" fmla="*/ 42 w 120"/>
              <a:gd name="T49" fmla="*/ 2 h 4"/>
              <a:gd name="T50" fmla="*/ 42 w 120"/>
              <a:gd name="T51" fmla="*/ 2 h 4"/>
              <a:gd name="T52" fmla="*/ 43 w 120"/>
              <a:gd name="T53" fmla="*/ 0 h 4"/>
              <a:gd name="T54" fmla="*/ 64 w 120"/>
              <a:gd name="T55" fmla="*/ 0 h 4"/>
              <a:gd name="T56" fmla="*/ 76 w 120"/>
              <a:gd name="T57" fmla="*/ 0 h 4"/>
              <a:gd name="T58" fmla="*/ 78 w 120"/>
              <a:gd name="T59" fmla="*/ 2 h 4"/>
              <a:gd name="T60" fmla="*/ 78 w 120"/>
              <a:gd name="T61" fmla="*/ 2 h 4"/>
              <a:gd name="T62" fmla="*/ 76 w 120"/>
              <a:gd name="T63" fmla="*/ 4 h 4"/>
              <a:gd name="T64" fmla="*/ 64 w 120"/>
              <a:gd name="T65" fmla="*/ 4 h 4"/>
              <a:gd name="T66" fmla="*/ 63 w 120"/>
              <a:gd name="T67" fmla="*/ 2 h 4"/>
              <a:gd name="T68" fmla="*/ 63 w 120"/>
              <a:gd name="T69" fmla="*/ 2 h 4"/>
              <a:gd name="T70" fmla="*/ 64 w 120"/>
              <a:gd name="T71" fmla="*/ 0 h 4"/>
              <a:gd name="T72" fmla="*/ 85 w 120"/>
              <a:gd name="T73" fmla="*/ 0 h 4"/>
              <a:gd name="T74" fmla="*/ 97 w 120"/>
              <a:gd name="T75" fmla="*/ 0 h 4"/>
              <a:gd name="T76" fmla="*/ 99 w 120"/>
              <a:gd name="T77" fmla="*/ 2 h 4"/>
              <a:gd name="T78" fmla="*/ 99 w 120"/>
              <a:gd name="T79" fmla="*/ 2 h 4"/>
              <a:gd name="T80" fmla="*/ 97 w 120"/>
              <a:gd name="T81" fmla="*/ 4 h 4"/>
              <a:gd name="T82" fmla="*/ 85 w 120"/>
              <a:gd name="T83" fmla="*/ 4 h 4"/>
              <a:gd name="T84" fmla="*/ 84 w 120"/>
              <a:gd name="T85" fmla="*/ 2 h 4"/>
              <a:gd name="T86" fmla="*/ 84 w 120"/>
              <a:gd name="T87" fmla="*/ 2 h 4"/>
              <a:gd name="T88" fmla="*/ 85 w 120"/>
              <a:gd name="T89" fmla="*/ 0 h 4"/>
              <a:gd name="T90" fmla="*/ 106 w 120"/>
              <a:gd name="T91" fmla="*/ 0 h 4"/>
              <a:gd name="T92" fmla="*/ 118 w 120"/>
              <a:gd name="T93" fmla="*/ 0 h 4"/>
              <a:gd name="T94" fmla="*/ 120 w 120"/>
              <a:gd name="T95" fmla="*/ 2 h 4"/>
              <a:gd name="T96" fmla="*/ 120 w 120"/>
              <a:gd name="T97" fmla="*/ 2 h 4"/>
              <a:gd name="T98" fmla="*/ 118 w 120"/>
              <a:gd name="T99" fmla="*/ 4 h 4"/>
              <a:gd name="T100" fmla="*/ 106 w 120"/>
              <a:gd name="T101" fmla="*/ 4 h 4"/>
              <a:gd name="T102" fmla="*/ 105 w 120"/>
              <a:gd name="T103" fmla="*/ 2 h 4"/>
              <a:gd name="T104" fmla="*/ 105 w 120"/>
              <a:gd name="T105" fmla="*/ 2 h 4"/>
              <a:gd name="T106" fmla="*/ 106 w 120"/>
              <a:gd name="T10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0" h="4">
                <a:moveTo>
                  <a:pt x="1" y="0"/>
                </a:moveTo>
                <a:cubicBezTo>
                  <a:pt x="5" y="0"/>
                  <a:pt x="9" y="0"/>
                  <a:pt x="13" y="0"/>
                </a:cubicBezTo>
                <a:cubicBezTo>
                  <a:pt x="14" y="0"/>
                  <a:pt x="15" y="1"/>
                  <a:pt x="15" y="2"/>
                </a:cubicBezTo>
                <a:cubicBezTo>
                  <a:pt x="15" y="2"/>
                  <a:pt x="15" y="2"/>
                  <a:pt x="15" y="2"/>
                </a:cubicBezTo>
                <a:cubicBezTo>
                  <a:pt x="15" y="3"/>
                  <a:pt x="14" y="4"/>
                  <a:pt x="13" y="4"/>
                </a:cubicBezTo>
                <a:cubicBezTo>
                  <a:pt x="9" y="4"/>
                  <a:pt x="5" y="4"/>
                  <a:pt x="1" y="4"/>
                </a:cubicBezTo>
                <a:cubicBezTo>
                  <a:pt x="0" y="4"/>
                  <a:pt x="0" y="3"/>
                  <a:pt x="0" y="2"/>
                </a:cubicBezTo>
                <a:cubicBezTo>
                  <a:pt x="0" y="2"/>
                  <a:pt x="0" y="2"/>
                  <a:pt x="0" y="2"/>
                </a:cubicBezTo>
                <a:cubicBezTo>
                  <a:pt x="0" y="1"/>
                  <a:pt x="0" y="0"/>
                  <a:pt x="1" y="0"/>
                </a:cubicBezTo>
                <a:close/>
                <a:moveTo>
                  <a:pt x="22" y="0"/>
                </a:moveTo>
                <a:cubicBezTo>
                  <a:pt x="26" y="0"/>
                  <a:pt x="30" y="0"/>
                  <a:pt x="34" y="0"/>
                </a:cubicBezTo>
                <a:cubicBezTo>
                  <a:pt x="35" y="0"/>
                  <a:pt x="36" y="1"/>
                  <a:pt x="36" y="2"/>
                </a:cubicBezTo>
                <a:cubicBezTo>
                  <a:pt x="36" y="2"/>
                  <a:pt x="36" y="2"/>
                  <a:pt x="36" y="2"/>
                </a:cubicBezTo>
                <a:cubicBezTo>
                  <a:pt x="36" y="3"/>
                  <a:pt x="35" y="4"/>
                  <a:pt x="34" y="4"/>
                </a:cubicBezTo>
                <a:cubicBezTo>
                  <a:pt x="30" y="4"/>
                  <a:pt x="26" y="4"/>
                  <a:pt x="22" y="4"/>
                </a:cubicBezTo>
                <a:cubicBezTo>
                  <a:pt x="21" y="4"/>
                  <a:pt x="21" y="3"/>
                  <a:pt x="21" y="2"/>
                </a:cubicBezTo>
                <a:cubicBezTo>
                  <a:pt x="21" y="2"/>
                  <a:pt x="21" y="2"/>
                  <a:pt x="21" y="2"/>
                </a:cubicBezTo>
                <a:cubicBezTo>
                  <a:pt x="21" y="1"/>
                  <a:pt x="21" y="0"/>
                  <a:pt x="22" y="0"/>
                </a:cubicBezTo>
                <a:close/>
                <a:moveTo>
                  <a:pt x="43" y="0"/>
                </a:moveTo>
                <a:cubicBezTo>
                  <a:pt x="47" y="0"/>
                  <a:pt x="51" y="0"/>
                  <a:pt x="55" y="0"/>
                </a:cubicBezTo>
                <a:cubicBezTo>
                  <a:pt x="56" y="0"/>
                  <a:pt x="57" y="1"/>
                  <a:pt x="57" y="2"/>
                </a:cubicBezTo>
                <a:cubicBezTo>
                  <a:pt x="57" y="2"/>
                  <a:pt x="57" y="2"/>
                  <a:pt x="57" y="2"/>
                </a:cubicBezTo>
                <a:cubicBezTo>
                  <a:pt x="57" y="3"/>
                  <a:pt x="56" y="4"/>
                  <a:pt x="55" y="4"/>
                </a:cubicBezTo>
                <a:cubicBezTo>
                  <a:pt x="51" y="4"/>
                  <a:pt x="47" y="4"/>
                  <a:pt x="43" y="4"/>
                </a:cubicBezTo>
                <a:cubicBezTo>
                  <a:pt x="42" y="4"/>
                  <a:pt x="42" y="3"/>
                  <a:pt x="42" y="2"/>
                </a:cubicBezTo>
                <a:cubicBezTo>
                  <a:pt x="42" y="2"/>
                  <a:pt x="42" y="2"/>
                  <a:pt x="42" y="2"/>
                </a:cubicBezTo>
                <a:cubicBezTo>
                  <a:pt x="42" y="1"/>
                  <a:pt x="42" y="0"/>
                  <a:pt x="43" y="0"/>
                </a:cubicBezTo>
                <a:close/>
                <a:moveTo>
                  <a:pt x="64" y="0"/>
                </a:moveTo>
                <a:cubicBezTo>
                  <a:pt x="68" y="0"/>
                  <a:pt x="72" y="0"/>
                  <a:pt x="76" y="0"/>
                </a:cubicBezTo>
                <a:cubicBezTo>
                  <a:pt x="77" y="0"/>
                  <a:pt x="78" y="1"/>
                  <a:pt x="78" y="2"/>
                </a:cubicBezTo>
                <a:cubicBezTo>
                  <a:pt x="78" y="2"/>
                  <a:pt x="78" y="2"/>
                  <a:pt x="78" y="2"/>
                </a:cubicBezTo>
                <a:cubicBezTo>
                  <a:pt x="78" y="3"/>
                  <a:pt x="77" y="4"/>
                  <a:pt x="76" y="4"/>
                </a:cubicBezTo>
                <a:cubicBezTo>
                  <a:pt x="72" y="4"/>
                  <a:pt x="68" y="4"/>
                  <a:pt x="64" y="4"/>
                </a:cubicBezTo>
                <a:cubicBezTo>
                  <a:pt x="63" y="4"/>
                  <a:pt x="63" y="3"/>
                  <a:pt x="63" y="2"/>
                </a:cubicBezTo>
                <a:cubicBezTo>
                  <a:pt x="63" y="2"/>
                  <a:pt x="63" y="2"/>
                  <a:pt x="63" y="2"/>
                </a:cubicBezTo>
                <a:cubicBezTo>
                  <a:pt x="63" y="1"/>
                  <a:pt x="63" y="0"/>
                  <a:pt x="64" y="0"/>
                </a:cubicBezTo>
                <a:close/>
                <a:moveTo>
                  <a:pt x="85" y="0"/>
                </a:moveTo>
                <a:cubicBezTo>
                  <a:pt x="89" y="0"/>
                  <a:pt x="93" y="0"/>
                  <a:pt x="97" y="0"/>
                </a:cubicBezTo>
                <a:cubicBezTo>
                  <a:pt x="98" y="0"/>
                  <a:pt x="99" y="1"/>
                  <a:pt x="99" y="2"/>
                </a:cubicBezTo>
                <a:cubicBezTo>
                  <a:pt x="99" y="2"/>
                  <a:pt x="99" y="2"/>
                  <a:pt x="99" y="2"/>
                </a:cubicBezTo>
                <a:cubicBezTo>
                  <a:pt x="99" y="3"/>
                  <a:pt x="98" y="4"/>
                  <a:pt x="97" y="4"/>
                </a:cubicBezTo>
                <a:cubicBezTo>
                  <a:pt x="93" y="4"/>
                  <a:pt x="89" y="4"/>
                  <a:pt x="85" y="4"/>
                </a:cubicBezTo>
                <a:cubicBezTo>
                  <a:pt x="84" y="4"/>
                  <a:pt x="84" y="3"/>
                  <a:pt x="84" y="2"/>
                </a:cubicBezTo>
                <a:cubicBezTo>
                  <a:pt x="84" y="2"/>
                  <a:pt x="84" y="2"/>
                  <a:pt x="84" y="2"/>
                </a:cubicBezTo>
                <a:cubicBezTo>
                  <a:pt x="84" y="1"/>
                  <a:pt x="84" y="0"/>
                  <a:pt x="85" y="0"/>
                </a:cubicBezTo>
                <a:close/>
                <a:moveTo>
                  <a:pt x="106" y="0"/>
                </a:moveTo>
                <a:cubicBezTo>
                  <a:pt x="110" y="0"/>
                  <a:pt x="114" y="0"/>
                  <a:pt x="118" y="0"/>
                </a:cubicBezTo>
                <a:cubicBezTo>
                  <a:pt x="119" y="0"/>
                  <a:pt x="120" y="1"/>
                  <a:pt x="120" y="2"/>
                </a:cubicBezTo>
                <a:cubicBezTo>
                  <a:pt x="120" y="2"/>
                  <a:pt x="120" y="2"/>
                  <a:pt x="120" y="2"/>
                </a:cubicBezTo>
                <a:cubicBezTo>
                  <a:pt x="120" y="3"/>
                  <a:pt x="119" y="4"/>
                  <a:pt x="118" y="4"/>
                </a:cubicBezTo>
                <a:cubicBezTo>
                  <a:pt x="114" y="4"/>
                  <a:pt x="110" y="4"/>
                  <a:pt x="106" y="4"/>
                </a:cubicBezTo>
                <a:cubicBezTo>
                  <a:pt x="105" y="4"/>
                  <a:pt x="105" y="3"/>
                  <a:pt x="105" y="2"/>
                </a:cubicBezTo>
                <a:cubicBezTo>
                  <a:pt x="105" y="2"/>
                  <a:pt x="105" y="2"/>
                  <a:pt x="105" y="2"/>
                </a:cubicBezTo>
                <a:cubicBezTo>
                  <a:pt x="105" y="1"/>
                  <a:pt x="105" y="0"/>
                  <a:pt x="106" y="0"/>
                </a:cubicBezTo>
                <a:close/>
              </a:path>
            </a:pathLst>
          </a:custGeom>
          <a:solidFill>
            <a:srgbClr val="97989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51" name="Freeform 18"/>
          <p:cNvSpPr/>
          <p:nvPr/>
        </p:nvSpPr>
        <p:spPr bwMode="auto">
          <a:xfrm>
            <a:off x="4959350" y="2397125"/>
            <a:ext cx="373063" cy="1073150"/>
          </a:xfrm>
          <a:custGeom>
            <a:avLst/>
            <a:gdLst>
              <a:gd name="T0" fmla="*/ 0 w 314"/>
              <a:gd name="T1" fmla="*/ 0 h 901"/>
              <a:gd name="T2" fmla="*/ 314 w 314"/>
              <a:gd name="T3" fmla="*/ 299 h 901"/>
              <a:gd name="T4" fmla="*/ 314 w 314"/>
              <a:gd name="T5" fmla="*/ 901 h 901"/>
              <a:gd name="T6" fmla="*/ 0 w 314"/>
              <a:gd name="T7" fmla="*/ 602 h 901"/>
              <a:gd name="T8" fmla="*/ 0 w 314"/>
              <a:gd name="T9" fmla="*/ 0 h 901"/>
              <a:gd name="T10" fmla="*/ 0 w 314"/>
              <a:gd name="T11" fmla="*/ 0 h 901"/>
            </a:gdLst>
            <a:ahLst/>
            <a:cxnLst>
              <a:cxn ang="0">
                <a:pos x="T0" y="T1"/>
              </a:cxn>
              <a:cxn ang="0">
                <a:pos x="T2" y="T3"/>
              </a:cxn>
              <a:cxn ang="0">
                <a:pos x="T4" y="T5"/>
              </a:cxn>
              <a:cxn ang="0">
                <a:pos x="T6" y="T7"/>
              </a:cxn>
              <a:cxn ang="0">
                <a:pos x="T8" y="T9"/>
              </a:cxn>
              <a:cxn ang="0">
                <a:pos x="T10" y="T11"/>
              </a:cxn>
            </a:cxnLst>
            <a:rect l="0" t="0" r="r" b="b"/>
            <a:pathLst>
              <a:path w="314" h="901">
                <a:moveTo>
                  <a:pt x="0" y="0"/>
                </a:moveTo>
                <a:lnTo>
                  <a:pt x="314" y="299"/>
                </a:lnTo>
                <a:lnTo>
                  <a:pt x="314" y="901"/>
                </a:lnTo>
                <a:lnTo>
                  <a:pt x="0" y="602"/>
                </a:lnTo>
                <a:lnTo>
                  <a:pt x="0" y="0"/>
                </a:lnTo>
                <a:lnTo>
                  <a:pt x="0" y="0"/>
                </a:lnTo>
                <a:close/>
              </a:path>
            </a:pathLst>
          </a:custGeom>
          <a:solidFill>
            <a:srgbClr val="F2B000"/>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52" name="Freeform 19"/>
          <p:cNvSpPr>
            <a:spLocks noEditPoints="1"/>
          </p:cNvSpPr>
          <p:nvPr/>
        </p:nvSpPr>
        <p:spPr bwMode="auto">
          <a:xfrm>
            <a:off x="4959350" y="3021013"/>
            <a:ext cx="373063" cy="379413"/>
          </a:xfrm>
          <a:custGeom>
            <a:avLst/>
            <a:gdLst>
              <a:gd name="T0" fmla="*/ 60 w 60"/>
              <a:gd name="T1" fmla="*/ 57 h 61"/>
              <a:gd name="T2" fmla="*/ 60 w 60"/>
              <a:gd name="T3" fmla="*/ 61 h 61"/>
              <a:gd name="T4" fmla="*/ 53 w 60"/>
              <a:gd name="T5" fmla="*/ 55 h 61"/>
              <a:gd name="T6" fmla="*/ 53 w 60"/>
              <a:gd name="T7" fmla="*/ 53 h 61"/>
              <a:gd name="T8" fmla="*/ 53 w 60"/>
              <a:gd name="T9" fmla="*/ 53 h 61"/>
              <a:gd name="T10" fmla="*/ 56 w 60"/>
              <a:gd name="T11" fmla="*/ 53 h 61"/>
              <a:gd name="T12" fmla="*/ 60 w 60"/>
              <a:gd name="T13" fmla="*/ 57 h 61"/>
              <a:gd name="T14" fmla="*/ 0 w 60"/>
              <a:gd name="T15" fmla="*/ 4 h 61"/>
              <a:gd name="T16" fmla="*/ 0 w 60"/>
              <a:gd name="T17" fmla="*/ 0 h 61"/>
              <a:gd name="T18" fmla="*/ 3 w 60"/>
              <a:gd name="T19" fmla="*/ 3 h 61"/>
              <a:gd name="T20" fmla="*/ 4 w 60"/>
              <a:gd name="T21" fmla="*/ 6 h 61"/>
              <a:gd name="T22" fmla="*/ 4 w 60"/>
              <a:gd name="T23" fmla="*/ 6 h 61"/>
              <a:gd name="T24" fmla="*/ 1 w 60"/>
              <a:gd name="T25" fmla="*/ 6 h 61"/>
              <a:gd name="T26" fmla="*/ 0 w 60"/>
              <a:gd name="T27" fmla="*/ 4 h 61"/>
              <a:gd name="T28" fmla="*/ 10 w 60"/>
              <a:gd name="T29" fmla="*/ 10 h 61"/>
              <a:gd name="T30" fmla="*/ 19 w 60"/>
              <a:gd name="T31" fmla="*/ 18 h 61"/>
              <a:gd name="T32" fmla="*/ 19 w 60"/>
              <a:gd name="T33" fmla="*/ 20 h 61"/>
              <a:gd name="T34" fmla="*/ 19 w 60"/>
              <a:gd name="T35" fmla="*/ 20 h 61"/>
              <a:gd name="T36" fmla="*/ 16 w 60"/>
              <a:gd name="T37" fmla="*/ 20 h 61"/>
              <a:gd name="T38" fmla="*/ 8 w 60"/>
              <a:gd name="T39" fmla="*/ 12 h 61"/>
              <a:gd name="T40" fmla="*/ 8 w 60"/>
              <a:gd name="T41" fmla="*/ 10 h 61"/>
              <a:gd name="T42" fmla="*/ 8 w 60"/>
              <a:gd name="T43" fmla="*/ 10 h 61"/>
              <a:gd name="T44" fmla="*/ 10 w 60"/>
              <a:gd name="T45" fmla="*/ 10 h 61"/>
              <a:gd name="T46" fmla="*/ 25 w 60"/>
              <a:gd name="T47" fmla="*/ 24 h 61"/>
              <a:gd name="T48" fmla="*/ 34 w 60"/>
              <a:gd name="T49" fmla="*/ 32 h 61"/>
              <a:gd name="T50" fmla="*/ 34 w 60"/>
              <a:gd name="T51" fmla="*/ 35 h 61"/>
              <a:gd name="T52" fmla="*/ 34 w 60"/>
              <a:gd name="T53" fmla="*/ 35 h 61"/>
              <a:gd name="T54" fmla="*/ 32 w 60"/>
              <a:gd name="T55" fmla="*/ 35 h 61"/>
              <a:gd name="T56" fmla="*/ 23 w 60"/>
              <a:gd name="T57" fmla="*/ 26 h 61"/>
              <a:gd name="T58" fmla="*/ 23 w 60"/>
              <a:gd name="T59" fmla="*/ 24 h 61"/>
              <a:gd name="T60" fmla="*/ 23 w 60"/>
              <a:gd name="T61" fmla="*/ 24 h 61"/>
              <a:gd name="T62" fmla="*/ 25 w 60"/>
              <a:gd name="T63" fmla="*/ 24 h 61"/>
              <a:gd name="T64" fmla="*/ 41 w 60"/>
              <a:gd name="T65" fmla="*/ 39 h 61"/>
              <a:gd name="T66" fmla="*/ 49 w 60"/>
              <a:gd name="T67" fmla="*/ 47 h 61"/>
              <a:gd name="T68" fmla="*/ 49 w 60"/>
              <a:gd name="T69" fmla="*/ 49 h 61"/>
              <a:gd name="T70" fmla="*/ 49 w 60"/>
              <a:gd name="T71" fmla="*/ 49 h 61"/>
              <a:gd name="T72" fmla="*/ 47 w 60"/>
              <a:gd name="T73" fmla="*/ 49 h 61"/>
              <a:gd name="T74" fmla="*/ 38 w 60"/>
              <a:gd name="T75" fmla="*/ 41 h 61"/>
              <a:gd name="T76" fmla="*/ 38 w 60"/>
              <a:gd name="T77" fmla="*/ 39 h 61"/>
              <a:gd name="T78" fmla="*/ 38 w 60"/>
              <a:gd name="T79" fmla="*/ 39 h 61"/>
              <a:gd name="T80" fmla="*/ 41 w 60"/>
              <a:gd name="T81" fmla="*/ 3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61">
                <a:moveTo>
                  <a:pt x="60" y="57"/>
                </a:moveTo>
                <a:cubicBezTo>
                  <a:pt x="60" y="61"/>
                  <a:pt x="60" y="61"/>
                  <a:pt x="60" y="61"/>
                </a:cubicBezTo>
                <a:cubicBezTo>
                  <a:pt x="58" y="59"/>
                  <a:pt x="56" y="57"/>
                  <a:pt x="53" y="55"/>
                </a:cubicBezTo>
                <a:cubicBezTo>
                  <a:pt x="53" y="55"/>
                  <a:pt x="53" y="54"/>
                  <a:pt x="53" y="53"/>
                </a:cubicBezTo>
                <a:cubicBezTo>
                  <a:pt x="53" y="53"/>
                  <a:pt x="53" y="53"/>
                  <a:pt x="53" y="53"/>
                </a:cubicBezTo>
                <a:cubicBezTo>
                  <a:pt x="54" y="52"/>
                  <a:pt x="55" y="52"/>
                  <a:pt x="56" y="53"/>
                </a:cubicBezTo>
                <a:cubicBezTo>
                  <a:pt x="57" y="54"/>
                  <a:pt x="58" y="55"/>
                  <a:pt x="60" y="57"/>
                </a:cubicBezTo>
                <a:close/>
                <a:moveTo>
                  <a:pt x="0" y="4"/>
                </a:moveTo>
                <a:cubicBezTo>
                  <a:pt x="0" y="0"/>
                  <a:pt x="0" y="0"/>
                  <a:pt x="0" y="0"/>
                </a:cubicBezTo>
                <a:cubicBezTo>
                  <a:pt x="1" y="1"/>
                  <a:pt x="2" y="2"/>
                  <a:pt x="3" y="3"/>
                </a:cubicBezTo>
                <a:cubicBezTo>
                  <a:pt x="4" y="4"/>
                  <a:pt x="4" y="5"/>
                  <a:pt x="4" y="6"/>
                </a:cubicBezTo>
                <a:cubicBezTo>
                  <a:pt x="4" y="6"/>
                  <a:pt x="4" y="6"/>
                  <a:pt x="4" y="6"/>
                </a:cubicBezTo>
                <a:cubicBezTo>
                  <a:pt x="3" y="6"/>
                  <a:pt x="2" y="6"/>
                  <a:pt x="1" y="6"/>
                </a:cubicBezTo>
                <a:cubicBezTo>
                  <a:pt x="1" y="5"/>
                  <a:pt x="0" y="5"/>
                  <a:pt x="0" y="4"/>
                </a:cubicBezTo>
                <a:close/>
                <a:moveTo>
                  <a:pt x="10" y="10"/>
                </a:moveTo>
                <a:cubicBezTo>
                  <a:pt x="13" y="12"/>
                  <a:pt x="16" y="15"/>
                  <a:pt x="19" y="18"/>
                </a:cubicBezTo>
                <a:cubicBezTo>
                  <a:pt x="19" y="18"/>
                  <a:pt x="19" y="19"/>
                  <a:pt x="19" y="20"/>
                </a:cubicBezTo>
                <a:cubicBezTo>
                  <a:pt x="19" y="20"/>
                  <a:pt x="19" y="20"/>
                  <a:pt x="19" y="20"/>
                </a:cubicBezTo>
                <a:cubicBezTo>
                  <a:pt x="18" y="21"/>
                  <a:pt x="17" y="21"/>
                  <a:pt x="16" y="20"/>
                </a:cubicBezTo>
                <a:cubicBezTo>
                  <a:pt x="14" y="17"/>
                  <a:pt x="11" y="15"/>
                  <a:pt x="8" y="12"/>
                </a:cubicBezTo>
                <a:cubicBezTo>
                  <a:pt x="7" y="11"/>
                  <a:pt x="7" y="10"/>
                  <a:pt x="8" y="10"/>
                </a:cubicBezTo>
                <a:cubicBezTo>
                  <a:pt x="8" y="10"/>
                  <a:pt x="8" y="10"/>
                  <a:pt x="8" y="10"/>
                </a:cubicBezTo>
                <a:cubicBezTo>
                  <a:pt x="8" y="9"/>
                  <a:pt x="9" y="9"/>
                  <a:pt x="10" y="10"/>
                </a:cubicBezTo>
                <a:close/>
                <a:moveTo>
                  <a:pt x="25" y="24"/>
                </a:moveTo>
                <a:cubicBezTo>
                  <a:pt x="28" y="27"/>
                  <a:pt x="31" y="29"/>
                  <a:pt x="34" y="32"/>
                </a:cubicBezTo>
                <a:cubicBezTo>
                  <a:pt x="35" y="33"/>
                  <a:pt x="35" y="34"/>
                  <a:pt x="34" y="35"/>
                </a:cubicBezTo>
                <a:cubicBezTo>
                  <a:pt x="34" y="35"/>
                  <a:pt x="34" y="35"/>
                  <a:pt x="34" y="35"/>
                </a:cubicBezTo>
                <a:cubicBezTo>
                  <a:pt x="33" y="35"/>
                  <a:pt x="32" y="35"/>
                  <a:pt x="32" y="35"/>
                </a:cubicBezTo>
                <a:cubicBezTo>
                  <a:pt x="29" y="32"/>
                  <a:pt x="26" y="29"/>
                  <a:pt x="23" y="26"/>
                </a:cubicBezTo>
                <a:cubicBezTo>
                  <a:pt x="22" y="26"/>
                  <a:pt x="22" y="25"/>
                  <a:pt x="23" y="24"/>
                </a:cubicBezTo>
                <a:cubicBezTo>
                  <a:pt x="23" y="24"/>
                  <a:pt x="23" y="24"/>
                  <a:pt x="23" y="24"/>
                </a:cubicBezTo>
                <a:cubicBezTo>
                  <a:pt x="24" y="23"/>
                  <a:pt x="25" y="23"/>
                  <a:pt x="25" y="24"/>
                </a:cubicBezTo>
                <a:close/>
                <a:moveTo>
                  <a:pt x="41" y="39"/>
                </a:moveTo>
                <a:cubicBezTo>
                  <a:pt x="43" y="41"/>
                  <a:pt x="46" y="44"/>
                  <a:pt x="49" y="47"/>
                </a:cubicBezTo>
                <a:cubicBezTo>
                  <a:pt x="50" y="47"/>
                  <a:pt x="50" y="48"/>
                  <a:pt x="49" y="49"/>
                </a:cubicBezTo>
                <a:cubicBezTo>
                  <a:pt x="49" y="49"/>
                  <a:pt x="49" y="49"/>
                  <a:pt x="49" y="49"/>
                </a:cubicBezTo>
                <a:cubicBezTo>
                  <a:pt x="48" y="50"/>
                  <a:pt x="47" y="50"/>
                  <a:pt x="47" y="49"/>
                </a:cubicBezTo>
                <a:cubicBezTo>
                  <a:pt x="44" y="46"/>
                  <a:pt x="41" y="44"/>
                  <a:pt x="38" y="41"/>
                </a:cubicBezTo>
                <a:cubicBezTo>
                  <a:pt x="38" y="40"/>
                  <a:pt x="38" y="39"/>
                  <a:pt x="38" y="39"/>
                </a:cubicBezTo>
                <a:cubicBezTo>
                  <a:pt x="38" y="39"/>
                  <a:pt x="38" y="39"/>
                  <a:pt x="38" y="39"/>
                </a:cubicBezTo>
                <a:cubicBezTo>
                  <a:pt x="39" y="38"/>
                  <a:pt x="40" y="38"/>
                  <a:pt x="41" y="39"/>
                </a:cubicBezTo>
                <a:close/>
              </a:path>
            </a:pathLst>
          </a:custGeom>
          <a:solidFill>
            <a:srgbClr val="4B575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53" name="Freeform 20"/>
          <p:cNvSpPr/>
          <p:nvPr/>
        </p:nvSpPr>
        <p:spPr bwMode="auto">
          <a:xfrm>
            <a:off x="4635500" y="1462088"/>
            <a:ext cx="811213" cy="717550"/>
          </a:xfrm>
          <a:custGeom>
            <a:avLst/>
            <a:gdLst>
              <a:gd name="T0" fmla="*/ 0 w 681"/>
              <a:gd name="T1" fmla="*/ 0 h 602"/>
              <a:gd name="T2" fmla="*/ 681 w 681"/>
              <a:gd name="T3" fmla="*/ 0 h 602"/>
              <a:gd name="T4" fmla="*/ 681 w 681"/>
              <a:gd name="T5" fmla="*/ 602 h 602"/>
              <a:gd name="T6" fmla="*/ 0 w 681"/>
              <a:gd name="T7" fmla="*/ 602 h 602"/>
              <a:gd name="T8" fmla="*/ 183 w 681"/>
              <a:gd name="T9" fmla="*/ 298 h 602"/>
              <a:gd name="T10" fmla="*/ 0 w 681"/>
              <a:gd name="T11" fmla="*/ 0 h 602"/>
              <a:gd name="T12" fmla="*/ 0 w 68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681" h="602">
                <a:moveTo>
                  <a:pt x="0" y="0"/>
                </a:moveTo>
                <a:lnTo>
                  <a:pt x="681" y="0"/>
                </a:lnTo>
                <a:lnTo>
                  <a:pt x="681" y="602"/>
                </a:lnTo>
                <a:lnTo>
                  <a:pt x="0" y="602"/>
                </a:lnTo>
                <a:lnTo>
                  <a:pt x="183" y="298"/>
                </a:lnTo>
                <a:lnTo>
                  <a:pt x="0" y="0"/>
                </a:lnTo>
                <a:lnTo>
                  <a:pt x="0" y="0"/>
                </a:lnTo>
                <a:close/>
              </a:path>
            </a:pathLst>
          </a:custGeom>
          <a:solidFill>
            <a:srgbClr val="FF004F"/>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54" name="Freeform 21"/>
          <p:cNvSpPr>
            <a:spLocks noEditPoints="1"/>
          </p:cNvSpPr>
          <p:nvPr/>
        </p:nvSpPr>
        <p:spPr bwMode="auto">
          <a:xfrm>
            <a:off x="4722813" y="1504950"/>
            <a:ext cx="747713" cy="25400"/>
          </a:xfrm>
          <a:custGeom>
            <a:avLst/>
            <a:gdLst>
              <a:gd name="T0" fmla="*/ 1 w 120"/>
              <a:gd name="T1" fmla="*/ 0 h 4"/>
              <a:gd name="T2" fmla="*/ 13 w 120"/>
              <a:gd name="T3" fmla="*/ 0 h 4"/>
              <a:gd name="T4" fmla="*/ 15 w 120"/>
              <a:gd name="T5" fmla="*/ 2 h 4"/>
              <a:gd name="T6" fmla="*/ 15 w 120"/>
              <a:gd name="T7" fmla="*/ 2 h 4"/>
              <a:gd name="T8" fmla="*/ 13 w 120"/>
              <a:gd name="T9" fmla="*/ 4 h 4"/>
              <a:gd name="T10" fmla="*/ 1 w 120"/>
              <a:gd name="T11" fmla="*/ 4 h 4"/>
              <a:gd name="T12" fmla="*/ 0 w 120"/>
              <a:gd name="T13" fmla="*/ 2 h 4"/>
              <a:gd name="T14" fmla="*/ 0 w 120"/>
              <a:gd name="T15" fmla="*/ 2 h 4"/>
              <a:gd name="T16" fmla="*/ 1 w 120"/>
              <a:gd name="T17" fmla="*/ 0 h 4"/>
              <a:gd name="T18" fmla="*/ 22 w 120"/>
              <a:gd name="T19" fmla="*/ 0 h 4"/>
              <a:gd name="T20" fmla="*/ 34 w 120"/>
              <a:gd name="T21" fmla="*/ 0 h 4"/>
              <a:gd name="T22" fmla="*/ 36 w 120"/>
              <a:gd name="T23" fmla="*/ 2 h 4"/>
              <a:gd name="T24" fmla="*/ 36 w 120"/>
              <a:gd name="T25" fmla="*/ 2 h 4"/>
              <a:gd name="T26" fmla="*/ 34 w 120"/>
              <a:gd name="T27" fmla="*/ 4 h 4"/>
              <a:gd name="T28" fmla="*/ 22 w 120"/>
              <a:gd name="T29" fmla="*/ 4 h 4"/>
              <a:gd name="T30" fmla="*/ 21 w 120"/>
              <a:gd name="T31" fmla="*/ 2 h 4"/>
              <a:gd name="T32" fmla="*/ 21 w 120"/>
              <a:gd name="T33" fmla="*/ 2 h 4"/>
              <a:gd name="T34" fmla="*/ 22 w 120"/>
              <a:gd name="T35" fmla="*/ 0 h 4"/>
              <a:gd name="T36" fmla="*/ 43 w 120"/>
              <a:gd name="T37" fmla="*/ 0 h 4"/>
              <a:gd name="T38" fmla="*/ 55 w 120"/>
              <a:gd name="T39" fmla="*/ 0 h 4"/>
              <a:gd name="T40" fmla="*/ 57 w 120"/>
              <a:gd name="T41" fmla="*/ 2 h 4"/>
              <a:gd name="T42" fmla="*/ 57 w 120"/>
              <a:gd name="T43" fmla="*/ 2 h 4"/>
              <a:gd name="T44" fmla="*/ 55 w 120"/>
              <a:gd name="T45" fmla="*/ 4 h 4"/>
              <a:gd name="T46" fmla="*/ 43 w 120"/>
              <a:gd name="T47" fmla="*/ 4 h 4"/>
              <a:gd name="T48" fmla="*/ 42 w 120"/>
              <a:gd name="T49" fmla="*/ 2 h 4"/>
              <a:gd name="T50" fmla="*/ 42 w 120"/>
              <a:gd name="T51" fmla="*/ 2 h 4"/>
              <a:gd name="T52" fmla="*/ 43 w 120"/>
              <a:gd name="T53" fmla="*/ 0 h 4"/>
              <a:gd name="T54" fmla="*/ 64 w 120"/>
              <a:gd name="T55" fmla="*/ 0 h 4"/>
              <a:gd name="T56" fmla="*/ 76 w 120"/>
              <a:gd name="T57" fmla="*/ 0 h 4"/>
              <a:gd name="T58" fmla="*/ 78 w 120"/>
              <a:gd name="T59" fmla="*/ 2 h 4"/>
              <a:gd name="T60" fmla="*/ 78 w 120"/>
              <a:gd name="T61" fmla="*/ 2 h 4"/>
              <a:gd name="T62" fmla="*/ 76 w 120"/>
              <a:gd name="T63" fmla="*/ 4 h 4"/>
              <a:gd name="T64" fmla="*/ 64 w 120"/>
              <a:gd name="T65" fmla="*/ 4 h 4"/>
              <a:gd name="T66" fmla="*/ 63 w 120"/>
              <a:gd name="T67" fmla="*/ 2 h 4"/>
              <a:gd name="T68" fmla="*/ 63 w 120"/>
              <a:gd name="T69" fmla="*/ 2 h 4"/>
              <a:gd name="T70" fmla="*/ 64 w 120"/>
              <a:gd name="T71" fmla="*/ 0 h 4"/>
              <a:gd name="T72" fmla="*/ 85 w 120"/>
              <a:gd name="T73" fmla="*/ 0 h 4"/>
              <a:gd name="T74" fmla="*/ 97 w 120"/>
              <a:gd name="T75" fmla="*/ 0 h 4"/>
              <a:gd name="T76" fmla="*/ 99 w 120"/>
              <a:gd name="T77" fmla="*/ 2 h 4"/>
              <a:gd name="T78" fmla="*/ 99 w 120"/>
              <a:gd name="T79" fmla="*/ 2 h 4"/>
              <a:gd name="T80" fmla="*/ 97 w 120"/>
              <a:gd name="T81" fmla="*/ 4 h 4"/>
              <a:gd name="T82" fmla="*/ 85 w 120"/>
              <a:gd name="T83" fmla="*/ 4 h 4"/>
              <a:gd name="T84" fmla="*/ 84 w 120"/>
              <a:gd name="T85" fmla="*/ 2 h 4"/>
              <a:gd name="T86" fmla="*/ 84 w 120"/>
              <a:gd name="T87" fmla="*/ 2 h 4"/>
              <a:gd name="T88" fmla="*/ 85 w 120"/>
              <a:gd name="T89" fmla="*/ 0 h 4"/>
              <a:gd name="T90" fmla="*/ 106 w 120"/>
              <a:gd name="T91" fmla="*/ 0 h 4"/>
              <a:gd name="T92" fmla="*/ 118 w 120"/>
              <a:gd name="T93" fmla="*/ 0 h 4"/>
              <a:gd name="T94" fmla="*/ 120 w 120"/>
              <a:gd name="T95" fmla="*/ 2 h 4"/>
              <a:gd name="T96" fmla="*/ 120 w 120"/>
              <a:gd name="T97" fmla="*/ 2 h 4"/>
              <a:gd name="T98" fmla="*/ 118 w 120"/>
              <a:gd name="T99" fmla="*/ 4 h 4"/>
              <a:gd name="T100" fmla="*/ 106 w 120"/>
              <a:gd name="T101" fmla="*/ 4 h 4"/>
              <a:gd name="T102" fmla="*/ 105 w 120"/>
              <a:gd name="T103" fmla="*/ 2 h 4"/>
              <a:gd name="T104" fmla="*/ 105 w 120"/>
              <a:gd name="T105" fmla="*/ 2 h 4"/>
              <a:gd name="T106" fmla="*/ 106 w 120"/>
              <a:gd name="T10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0" h="4">
                <a:moveTo>
                  <a:pt x="1" y="0"/>
                </a:moveTo>
                <a:cubicBezTo>
                  <a:pt x="5" y="0"/>
                  <a:pt x="9" y="0"/>
                  <a:pt x="13" y="0"/>
                </a:cubicBezTo>
                <a:cubicBezTo>
                  <a:pt x="14" y="0"/>
                  <a:pt x="15" y="1"/>
                  <a:pt x="15" y="2"/>
                </a:cubicBezTo>
                <a:cubicBezTo>
                  <a:pt x="15" y="2"/>
                  <a:pt x="15" y="2"/>
                  <a:pt x="15" y="2"/>
                </a:cubicBezTo>
                <a:cubicBezTo>
                  <a:pt x="15" y="3"/>
                  <a:pt x="14" y="4"/>
                  <a:pt x="13" y="4"/>
                </a:cubicBezTo>
                <a:cubicBezTo>
                  <a:pt x="9" y="4"/>
                  <a:pt x="5" y="4"/>
                  <a:pt x="1" y="4"/>
                </a:cubicBezTo>
                <a:cubicBezTo>
                  <a:pt x="0" y="4"/>
                  <a:pt x="0" y="3"/>
                  <a:pt x="0" y="2"/>
                </a:cubicBezTo>
                <a:cubicBezTo>
                  <a:pt x="0" y="2"/>
                  <a:pt x="0" y="2"/>
                  <a:pt x="0" y="2"/>
                </a:cubicBezTo>
                <a:cubicBezTo>
                  <a:pt x="0" y="1"/>
                  <a:pt x="0" y="0"/>
                  <a:pt x="1" y="0"/>
                </a:cubicBezTo>
                <a:close/>
                <a:moveTo>
                  <a:pt x="22" y="0"/>
                </a:moveTo>
                <a:cubicBezTo>
                  <a:pt x="26" y="0"/>
                  <a:pt x="30" y="0"/>
                  <a:pt x="34" y="0"/>
                </a:cubicBezTo>
                <a:cubicBezTo>
                  <a:pt x="35" y="0"/>
                  <a:pt x="36" y="1"/>
                  <a:pt x="36" y="2"/>
                </a:cubicBezTo>
                <a:cubicBezTo>
                  <a:pt x="36" y="2"/>
                  <a:pt x="36" y="2"/>
                  <a:pt x="36" y="2"/>
                </a:cubicBezTo>
                <a:cubicBezTo>
                  <a:pt x="36" y="3"/>
                  <a:pt x="35" y="4"/>
                  <a:pt x="34" y="4"/>
                </a:cubicBezTo>
                <a:cubicBezTo>
                  <a:pt x="30" y="4"/>
                  <a:pt x="26" y="4"/>
                  <a:pt x="22" y="4"/>
                </a:cubicBezTo>
                <a:cubicBezTo>
                  <a:pt x="21" y="4"/>
                  <a:pt x="21" y="3"/>
                  <a:pt x="21" y="2"/>
                </a:cubicBezTo>
                <a:cubicBezTo>
                  <a:pt x="21" y="2"/>
                  <a:pt x="21" y="2"/>
                  <a:pt x="21" y="2"/>
                </a:cubicBezTo>
                <a:cubicBezTo>
                  <a:pt x="21" y="1"/>
                  <a:pt x="21" y="0"/>
                  <a:pt x="22" y="0"/>
                </a:cubicBezTo>
                <a:close/>
                <a:moveTo>
                  <a:pt x="43" y="0"/>
                </a:moveTo>
                <a:cubicBezTo>
                  <a:pt x="47" y="0"/>
                  <a:pt x="51" y="0"/>
                  <a:pt x="55" y="0"/>
                </a:cubicBezTo>
                <a:cubicBezTo>
                  <a:pt x="56" y="0"/>
                  <a:pt x="57" y="1"/>
                  <a:pt x="57" y="2"/>
                </a:cubicBezTo>
                <a:cubicBezTo>
                  <a:pt x="57" y="2"/>
                  <a:pt x="57" y="2"/>
                  <a:pt x="57" y="2"/>
                </a:cubicBezTo>
                <a:cubicBezTo>
                  <a:pt x="57" y="3"/>
                  <a:pt x="56" y="4"/>
                  <a:pt x="55" y="4"/>
                </a:cubicBezTo>
                <a:cubicBezTo>
                  <a:pt x="51" y="4"/>
                  <a:pt x="47" y="4"/>
                  <a:pt x="43" y="4"/>
                </a:cubicBezTo>
                <a:cubicBezTo>
                  <a:pt x="42" y="4"/>
                  <a:pt x="42" y="3"/>
                  <a:pt x="42" y="2"/>
                </a:cubicBezTo>
                <a:cubicBezTo>
                  <a:pt x="42" y="2"/>
                  <a:pt x="42" y="2"/>
                  <a:pt x="42" y="2"/>
                </a:cubicBezTo>
                <a:cubicBezTo>
                  <a:pt x="42" y="1"/>
                  <a:pt x="42" y="0"/>
                  <a:pt x="43" y="0"/>
                </a:cubicBezTo>
                <a:close/>
                <a:moveTo>
                  <a:pt x="64" y="0"/>
                </a:moveTo>
                <a:cubicBezTo>
                  <a:pt x="68" y="0"/>
                  <a:pt x="72" y="0"/>
                  <a:pt x="76" y="0"/>
                </a:cubicBezTo>
                <a:cubicBezTo>
                  <a:pt x="77" y="0"/>
                  <a:pt x="78" y="1"/>
                  <a:pt x="78" y="2"/>
                </a:cubicBezTo>
                <a:cubicBezTo>
                  <a:pt x="78" y="2"/>
                  <a:pt x="78" y="2"/>
                  <a:pt x="78" y="2"/>
                </a:cubicBezTo>
                <a:cubicBezTo>
                  <a:pt x="78" y="3"/>
                  <a:pt x="77" y="4"/>
                  <a:pt x="76" y="4"/>
                </a:cubicBezTo>
                <a:cubicBezTo>
                  <a:pt x="72" y="4"/>
                  <a:pt x="68" y="4"/>
                  <a:pt x="64" y="4"/>
                </a:cubicBezTo>
                <a:cubicBezTo>
                  <a:pt x="63" y="4"/>
                  <a:pt x="63" y="3"/>
                  <a:pt x="63" y="2"/>
                </a:cubicBezTo>
                <a:cubicBezTo>
                  <a:pt x="63" y="2"/>
                  <a:pt x="63" y="2"/>
                  <a:pt x="63" y="2"/>
                </a:cubicBezTo>
                <a:cubicBezTo>
                  <a:pt x="63" y="1"/>
                  <a:pt x="63" y="0"/>
                  <a:pt x="64" y="0"/>
                </a:cubicBezTo>
                <a:close/>
                <a:moveTo>
                  <a:pt x="85" y="0"/>
                </a:moveTo>
                <a:cubicBezTo>
                  <a:pt x="89" y="0"/>
                  <a:pt x="93" y="0"/>
                  <a:pt x="97" y="0"/>
                </a:cubicBezTo>
                <a:cubicBezTo>
                  <a:pt x="98" y="0"/>
                  <a:pt x="99" y="1"/>
                  <a:pt x="99" y="2"/>
                </a:cubicBezTo>
                <a:cubicBezTo>
                  <a:pt x="99" y="2"/>
                  <a:pt x="99" y="2"/>
                  <a:pt x="99" y="2"/>
                </a:cubicBezTo>
                <a:cubicBezTo>
                  <a:pt x="99" y="3"/>
                  <a:pt x="98" y="4"/>
                  <a:pt x="97" y="4"/>
                </a:cubicBezTo>
                <a:cubicBezTo>
                  <a:pt x="93" y="4"/>
                  <a:pt x="89" y="4"/>
                  <a:pt x="85" y="4"/>
                </a:cubicBezTo>
                <a:cubicBezTo>
                  <a:pt x="84" y="4"/>
                  <a:pt x="84" y="3"/>
                  <a:pt x="84" y="2"/>
                </a:cubicBezTo>
                <a:cubicBezTo>
                  <a:pt x="84" y="2"/>
                  <a:pt x="84" y="2"/>
                  <a:pt x="84" y="2"/>
                </a:cubicBezTo>
                <a:cubicBezTo>
                  <a:pt x="84" y="1"/>
                  <a:pt x="84" y="0"/>
                  <a:pt x="85" y="0"/>
                </a:cubicBezTo>
                <a:close/>
                <a:moveTo>
                  <a:pt x="106" y="0"/>
                </a:moveTo>
                <a:cubicBezTo>
                  <a:pt x="110" y="0"/>
                  <a:pt x="114" y="0"/>
                  <a:pt x="118" y="0"/>
                </a:cubicBezTo>
                <a:cubicBezTo>
                  <a:pt x="119" y="0"/>
                  <a:pt x="120" y="1"/>
                  <a:pt x="120" y="2"/>
                </a:cubicBezTo>
                <a:cubicBezTo>
                  <a:pt x="120" y="2"/>
                  <a:pt x="120" y="2"/>
                  <a:pt x="120" y="2"/>
                </a:cubicBezTo>
                <a:cubicBezTo>
                  <a:pt x="120" y="3"/>
                  <a:pt x="119" y="4"/>
                  <a:pt x="118" y="4"/>
                </a:cubicBezTo>
                <a:cubicBezTo>
                  <a:pt x="114" y="4"/>
                  <a:pt x="110" y="4"/>
                  <a:pt x="106" y="4"/>
                </a:cubicBezTo>
                <a:cubicBezTo>
                  <a:pt x="105" y="4"/>
                  <a:pt x="105" y="3"/>
                  <a:pt x="105" y="2"/>
                </a:cubicBezTo>
                <a:cubicBezTo>
                  <a:pt x="105" y="2"/>
                  <a:pt x="105" y="2"/>
                  <a:pt x="105" y="2"/>
                </a:cubicBezTo>
                <a:cubicBezTo>
                  <a:pt x="105" y="1"/>
                  <a:pt x="105" y="0"/>
                  <a:pt x="106" y="0"/>
                </a:cubicBezTo>
                <a:close/>
              </a:path>
            </a:pathLst>
          </a:custGeom>
          <a:solidFill>
            <a:srgbClr val="FAD1B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55" name="Freeform 22"/>
          <p:cNvSpPr>
            <a:spLocks noEditPoints="1"/>
          </p:cNvSpPr>
          <p:nvPr/>
        </p:nvSpPr>
        <p:spPr bwMode="auto">
          <a:xfrm>
            <a:off x="4722813" y="2109788"/>
            <a:ext cx="747713" cy="19050"/>
          </a:xfrm>
          <a:custGeom>
            <a:avLst/>
            <a:gdLst>
              <a:gd name="T0" fmla="*/ 1 w 120"/>
              <a:gd name="T1" fmla="*/ 0 h 3"/>
              <a:gd name="T2" fmla="*/ 13 w 120"/>
              <a:gd name="T3" fmla="*/ 0 h 3"/>
              <a:gd name="T4" fmla="*/ 15 w 120"/>
              <a:gd name="T5" fmla="*/ 2 h 3"/>
              <a:gd name="T6" fmla="*/ 15 w 120"/>
              <a:gd name="T7" fmla="*/ 2 h 3"/>
              <a:gd name="T8" fmla="*/ 13 w 120"/>
              <a:gd name="T9" fmla="*/ 3 h 3"/>
              <a:gd name="T10" fmla="*/ 1 w 120"/>
              <a:gd name="T11" fmla="*/ 3 h 3"/>
              <a:gd name="T12" fmla="*/ 0 w 120"/>
              <a:gd name="T13" fmla="*/ 2 h 3"/>
              <a:gd name="T14" fmla="*/ 0 w 120"/>
              <a:gd name="T15" fmla="*/ 2 h 3"/>
              <a:gd name="T16" fmla="*/ 1 w 120"/>
              <a:gd name="T17" fmla="*/ 0 h 3"/>
              <a:gd name="T18" fmla="*/ 22 w 120"/>
              <a:gd name="T19" fmla="*/ 0 h 3"/>
              <a:gd name="T20" fmla="*/ 34 w 120"/>
              <a:gd name="T21" fmla="*/ 0 h 3"/>
              <a:gd name="T22" fmla="*/ 36 w 120"/>
              <a:gd name="T23" fmla="*/ 2 h 3"/>
              <a:gd name="T24" fmla="*/ 36 w 120"/>
              <a:gd name="T25" fmla="*/ 2 h 3"/>
              <a:gd name="T26" fmla="*/ 34 w 120"/>
              <a:gd name="T27" fmla="*/ 3 h 3"/>
              <a:gd name="T28" fmla="*/ 22 w 120"/>
              <a:gd name="T29" fmla="*/ 3 h 3"/>
              <a:gd name="T30" fmla="*/ 21 w 120"/>
              <a:gd name="T31" fmla="*/ 2 h 3"/>
              <a:gd name="T32" fmla="*/ 21 w 120"/>
              <a:gd name="T33" fmla="*/ 2 h 3"/>
              <a:gd name="T34" fmla="*/ 22 w 120"/>
              <a:gd name="T35" fmla="*/ 0 h 3"/>
              <a:gd name="T36" fmla="*/ 43 w 120"/>
              <a:gd name="T37" fmla="*/ 0 h 3"/>
              <a:gd name="T38" fmla="*/ 55 w 120"/>
              <a:gd name="T39" fmla="*/ 0 h 3"/>
              <a:gd name="T40" fmla="*/ 57 w 120"/>
              <a:gd name="T41" fmla="*/ 2 h 3"/>
              <a:gd name="T42" fmla="*/ 57 w 120"/>
              <a:gd name="T43" fmla="*/ 2 h 3"/>
              <a:gd name="T44" fmla="*/ 55 w 120"/>
              <a:gd name="T45" fmla="*/ 3 h 3"/>
              <a:gd name="T46" fmla="*/ 43 w 120"/>
              <a:gd name="T47" fmla="*/ 3 h 3"/>
              <a:gd name="T48" fmla="*/ 42 w 120"/>
              <a:gd name="T49" fmla="*/ 2 h 3"/>
              <a:gd name="T50" fmla="*/ 42 w 120"/>
              <a:gd name="T51" fmla="*/ 2 h 3"/>
              <a:gd name="T52" fmla="*/ 43 w 120"/>
              <a:gd name="T53" fmla="*/ 0 h 3"/>
              <a:gd name="T54" fmla="*/ 64 w 120"/>
              <a:gd name="T55" fmla="*/ 0 h 3"/>
              <a:gd name="T56" fmla="*/ 76 w 120"/>
              <a:gd name="T57" fmla="*/ 0 h 3"/>
              <a:gd name="T58" fmla="*/ 78 w 120"/>
              <a:gd name="T59" fmla="*/ 2 h 3"/>
              <a:gd name="T60" fmla="*/ 78 w 120"/>
              <a:gd name="T61" fmla="*/ 2 h 3"/>
              <a:gd name="T62" fmla="*/ 76 w 120"/>
              <a:gd name="T63" fmla="*/ 3 h 3"/>
              <a:gd name="T64" fmla="*/ 64 w 120"/>
              <a:gd name="T65" fmla="*/ 3 h 3"/>
              <a:gd name="T66" fmla="*/ 63 w 120"/>
              <a:gd name="T67" fmla="*/ 2 h 3"/>
              <a:gd name="T68" fmla="*/ 63 w 120"/>
              <a:gd name="T69" fmla="*/ 2 h 3"/>
              <a:gd name="T70" fmla="*/ 64 w 120"/>
              <a:gd name="T71" fmla="*/ 0 h 3"/>
              <a:gd name="T72" fmla="*/ 85 w 120"/>
              <a:gd name="T73" fmla="*/ 0 h 3"/>
              <a:gd name="T74" fmla="*/ 97 w 120"/>
              <a:gd name="T75" fmla="*/ 0 h 3"/>
              <a:gd name="T76" fmla="*/ 99 w 120"/>
              <a:gd name="T77" fmla="*/ 2 h 3"/>
              <a:gd name="T78" fmla="*/ 99 w 120"/>
              <a:gd name="T79" fmla="*/ 2 h 3"/>
              <a:gd name="T80" fmla="*/ 97 w 120"/>
              <a:gd name="T81" fmla="*/ 3 h 3"/>
              <a:gd name="T82" fmla="*/ 85 w 120"/>
              <a:gd name="T83" fmla="*/ 3 h 3"/>
              <a:gd name="T84" fmla="*/ 84 w 120"/>
              <a:gd name="T85" fmla="*/ 2 h 3"/>
              <a:gd name="T86" fmla="*/ 84 w 120"/>
              <a:gd name="T87" fmla="*/ 2 h 3"/>
              <a:gd name="T88" fmla="*/ 85 w 120"/>
              <a:gd name="T89" fmla="*/ 0 h 3"/>
              <a:gd name="T90" fmla="*/ 106 w 120"/>
              <a:gd name="T91" fmla="*/ 0 h 3"/>
              <a:gd name="T92" fmla="*/ 118 w 120"/>
              <a:gd name="T93" fmla="*/ 0 h 3"/>
              <a:gd name="T94" fmla="*/ 120 w 120"/>
              <a:gd name="T95" fmla="*/ 2 h 3"/>
              <a:gd name="T96" fmla="*/ 120 w 120"/>
              <a:gd name="T97" fmla="*/ 2 h 3"/>
              <a:gd name="T98" fmla="*/ 118 w 120"/>
              <a:gd name="T99" fmla="*/ 3 h 3"/>
              <a:gd name="T100" fmla="*/ 106 w 120"/>
              <a:gd name="T101" fmla="*/ 3 h 3"/>
              <a:gd name="T102" fmla="*/ 105 w 120"/>
              <a:gd name="T103" fmla="*/ 2 h 3"/>
              <a:gd name="T104" fmla="*/ 105 w 120"/>
              <a:gd name="T105" fmla="*/ 2 h 3"/>
              <a:gd name="T106" fmla="*/ 106 w 120"/>
              <a:gd name="T10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0" h="3">
                <a:moveTo>
                  <a:pt x="1" y="0"/>
                </a:moveTo>
                <a:cubicBezTo>
                  <a:pt x="5" y="0"/>
                  <a:pt x="9" y="0"/>
                  <a:pt x="13" y="0"/>
                </a:cubicBezTo>
                <a:cubicBezTo>
                  <a:pt x="14" y="0"/>
                  <a:pt x="15" y="1"/>
                  <a:pt x="15" y="2"/>
                </a:cubicBezTo>
                <a:cubicBezTo>
                  <a:pt x="15" y="2"/>
                  <a:pt x="15" y="2"/>
                  <a:pt x="15" y="2"/>
                </a:cubicBezTo>
                <a:cubicBezTo>
                  <a:pt x="15" y="3"/>
                  <a:pt x="14" y="3"/>
                  <a:pt x="13" y="3"/>
                </a:cubicBezTo>
                <a:cubicBezTo>
                  <a:pt x="9" y="3"/>
                  <a:pt x="5" y="3"/>
                  <a:pt x="1" y="3"/>
                </a:cubicBezTo>
                <a:cubicBezTo>
                  <a:pt x="0" y="3"/>
                  <a:pt x="0" y="3"/>
                  <a:pt x="0" y="2"/>
                </a:cubicBezTo>
                <a:cubicBezTo>
                  <a:pt x="0" y="2"/>
                  <a:pt x="0" y="2"/>
                  <a:pt x="0" y="2"/>
                </a:cubicBezTo>
                <a:cubicBezTo>
                  <a:pt x="0" y="1"/>
                  <a:pt x="0" y="0"/>
                  <a:pt x="1" y="0"/>
                </a:cubicBezTo>
                <a:close/>
                <a:moveTo>
                  <a:pt x="22" y="0"/>
                </a:moveTo>
                <a:cubicBezTo>
                  <a:pt x="26" y="0"/>
                  <a:pt x="30" y="0"/>
                  <a:pt x="34" y="0"/>
                </a:cubicBezTo>
                <a:cubicBezTo>
                  <a:pt x="35" y="0"/>
                  <a:pt x="36" y="1"/>
                  <a:pt x="36" y="2"/>
                </a:cubicBezTo>
                <a:cubicBezTo>
                  <a:pt x="36" y="2"/>
                  <a:pt x="36" y="2"/>
                  <a:pt x="36" y="2"/>
                </a:cubicBezTo>
                <a:cubicBezTo>
                  <a:pt x="36" y="3"/>
                  <a:pt x="35" y="3"/>
                  <a:pt x="34" y="3"/>
                </a:cubicBezTo>
                <a:cubicBezTo>
                  <a:pt x="30" y="3"/>
                  <a:pt x="26" y="3"/>
                  <a:pt x="22" y="3"/>
                </a:cubicBezTo>
                <a:cubicBezTo>
                  <a:pt x="21" y="3"/>
                  <a:pt x="21" y="3"/>
                  <a:pt x="21" y="2"/>
                </a:cubicBezTo>
                <a:cubicBezTo>
                  <a:pt x="21" y="2"/>
                  <a:pt x="21" y="2"/>
                  <a:pt x="21" y="2"/>
                </a:cubicBezTo>
                <a:cubicBezTo>
                  <a:pt x="21" y="1"/>
                  <a:pt x="21" y="0"/>
                  <a:pt x="22" y="0"/>
                </a:cubicBezTo>
                <a:close/>
                <a:moveTo>
                  <a:pt x="43" y="0"/>
                </a:moveTo>
                <a:cubicBezTo>
                  <a:pt x="47" y="0"/>
                  <a:pt x="51" y="0"/>
                  <a:pt x="55" y="0"/>
                </a:cubicBezTo>
                <a:cubicBezTo>
                  <a:pt x="56" y="0"/>
                  <a:pt x="57" y="1"/>
                  <a:pt x="57" y="2"/>
                </a:cubicBezTo>
                <a:cubicBezTo>
                  <a:pt x="57" y="2"/>
                  <a:pt x="57" y="2"/>
                  <a:pt x="57" y="2"/>
                </a:cubicBezTo>
                <a:cubicBezTo>
                  <a:pt x="57" y="3"/>
                  <a:pt x="56" y="3"/>
                  <a:pt x="55" y="3"/>
                </a:cubicBezTo>
                <a:cubicBezTo>
                  <a:pt x="51" y="3"/>
                  <a:pt x="47" y="3"/>
                  <a:pt x="43" y="3"/>
                </a:cubicBezTo>
                <a:cubicBezTo>
                  <a:pt x="42" y="3"/>
                  <a:pt x="42" y="3"/>
                  <a:pt x="42" y="2"/>
                </a:cubicBezTo>
                <a:cubicBezTo>
                  <a:pt x="42" y="2"/>
                  <a:pt x="42" y="2"/>
                  <a:pt x="42" y="2"/>
                </a:cubicBezTo>
                <a:cubicBezTo>
                  <a:pt x="42" y="1"/>
                  <a:pt x="42" y="0"/>
                  <a:pt x="43" y="0"/>
                </a:cubicBezTo>
                <a:close/>
                <a:moveTo>
                  <a:pt x="64" y="0"/>
                </a:moveTo>
                <a:cubicBezTo>
                  <a:pt x="68" y="0"/>
                  <a:pt x="72" y="0"/>
                  <a:pt x="76" y="0"/>
                </a:cubicBezTo>
                <a:cubicBezTo>
                  <a:pt x="77" y="0"/>
                  <a:pt x="78" y="1"/>
                  <a:pt x="78" y="2"/>
                </a:cubicBezTo>
                <a:cubicBezTo>
                  <a:pt x="78" y="2"/>
                  <a:pt x="78" y="2"/>
                  <a:pt x="78" y="2"/>
                </a:cubicBezTo>
                <a:cubicBezTo>
                  <a:pt x="78" y="3"/>
                  <a:pt x="77" y="3"/>
                  <a:pt x="76" y="3"/>
                </a:cubicBezTo>
                <a:cubicBezTo>
                  <a:pt x="72" y="3"/>
                  <a:pt x="68" y="3"/>
                  <a:pt x="64" y="3"/>
                </a:cubicBezTo>
                <a:cubicBezTo>
                  <a:pt x="63" y="3"/>
                  <a:pt x="63" y="3"/>
                  <a:pt x="63" y="2"/>
                </a:cubicBezTo>
                <a:cubicBezTo>
                  <a:pt x="63" y="2"/>
                  <a:pt x="63" y="2"/>
                  <a:pt x="63" y="2"/>
                </a:cubicBezTo>
                <a:cubicBezTo>
                  <a:pt x="63" y="1"/>
                  <a:pt x="63" y="0"/>
                  <a:pt x="64" y="0"/>
                </a:cubicBezTo>
                <a:close/>
                <a:moveTo>
                  <a:pt x="85" y="0"/>
                </a:moveTo>
                <a:cubicBezTo>
                  <a:pt x="89" y="0"/>
                  <a:pt x="93" y="0"/>
                  <a:pt x="97" y="0"/>
                </a:cubicBezTo>
                <a:cubicBezTo>
                  <a:pt x="98" y="0"/>
                  <a:pt x="99" y="1"/>
                  <a:pt x="99" y="2"/>
                </a:cubicBezTo>
                <a:cubicBezTo>
                  <a:pt x="99" y="2"/>
                  <a:pt x="99" y="2"/>
                  <a:pt x="99" y="2"/>
                </a:cubicBezTo>
                <a:cubicBezTo>
                  <a:pt x="99" y="3"/>
                  <a:pt x="98" y="3"/>
                  <a:pt x="97" y="3"/>
                </a:cubicBezTo>
                <a:cubicBezTo>
                  <a:pt x="93" y="3"/>
                  <a:pt x="89" y="3"/>
                  <a:pt x="85" y="3"/>
                </a:cubicBezTo>
                <a:cubicBezTo>
                  <a:pt x="84" y="3"/>
                  <a:pt x="84" y="3"/>
                  <a:pt x="84" y="2"/>
                </a:cubicBezTo>
                <a:cubicBezTo>
                  <a:pt x="84" y="2"/>
                  <a:pt x="84" y="2"/>
                  <a:pt x="84" y="2"/>
                </a:cubicBezTo>
                <a:cubicBezTo>
                  <a:pt x="84" y="1"/>
                  <a:pt x="84" y="0"/>
                  <a:pt x="85" y="0"/>
                </a:cubicBezTo>
                <a:close/>
                <a:moveTo>
                  <a:pt x="106" y="0"/>
                </a:moveTo>
                <a:cubicBezTo>
                  <a:pt x="110" y="0"/>
                  <a:pt x="114" y="0"/>
                  <a:pt x="118" y="0"/>
                </a:cubicBezTo>
                <a:cubicBezTo>
                  <a:pt x="119" y="0"/>
                  <a:pt x="120" y="1"/>
                  <a:pt x="120" y="2"/>
                </a:cubicBezTo>
                <a:cubicBezTo>
                  <a:pt x="120" y="2"/>
                  <a:pt x="120" y="2"/>
                  <a:pt x="120" y="2"/>
                </a:cubicBezTo>
                <a:cubicBezTo>
                  <a:pt x="120" y="3"/>
                  <a:pt x="119" y="3"/>
                  <a:pt x="118" y="3"/>
                </a:cubicBezTo>
                <a:cubicBezTo>
                  <a:pt x="114" y="3"/>
                  <a:pt x="110" y="3"/>
                  <a:pt x="106" y="3"/>
                </a:cubicBezTo>
                <a:cubicBezTo>
                  <a:pt x="105" y="3"/>
                  <a:pt x="105" y="3"/>
                  <a:pt x="105" y="2"/>
                </a:cubicBezTo>
                <a:cubicBezTo>
                  <a:pt x="105" y="2"/>
                  <a:pt x="105" y="2"/>
                  <a:pt x="105" y="2"/>
                </a:cubicBezTo>
                <a:cubicBezTo>
                  <a:pt x="105" y="1"/>
                  <a:pt x="105" y="0"/>
                  <a:pt x="106" y="0"/>
                </a:cubicBezTo>
                <a:close/>
              </a:path>
            </a:pathLst>
          </a:custGeom>
          <a:solidFill>
            <a:srgbClr val="FAD1B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56" name="Freeform 23"/>
          <p:cNvSpPr/>
          <p:nvPr/>
        </p:nvSpPr>
        <p:spPr bwMode="auto">
          <a:xfrm>
            <a:off x="4959350" y="1181100"/>
            <a:ext cx="373063" cy="1073150"/>
          </a:xfrm>
          <a:custGeom>
            <a:avLst/>
            <a:gdLst>
              <a:gd name="T0" fmla="*/ 0 w 314"/>
              <a:gd name="T1" fmla="*/ 0 h 901"/>
              <a:gd name="T2" fmla="*/ 314 w 314"/>
              <a:gd name="T3" fmla="*/ 299 h 901"/>
              <a:gd name="T4" fmla="*/ 314 w 314"/>
              <a:gd name="T5" fmla="*/ 901 h 901"/>
              <a:gd name="T6" fmla="*/ 0 w 314"/>
              <a:gd name="T7" fmla="*/ 602 h 901"/>
              <a:gd name="T8" fmla="*/ 0 w 314"/>
              <a:gd name="T9" fmla="*/ 0 h 901"/>
              <a:gd name="T10" fmla="*/ 0 w 314"/>
              <a:gd name="T11" fmla="*/ 0 h 901"/>
            </a:gdLst>
            <a:ahLst/>
            <a:cxnLst>
              <a:cxn ang="0">
                <a:pos x="T0" y="T1"/>
              </a:cxn>
              <a:cxn ang="0">
                <a:pos x="T2" y="T3"/>
              </a:cxn>
              <a:cxn ang="0">
                <a:pos x="T4" y="T5"/>
              </a:cxn>
              <a:cxn ang="0">
                <a:pos x="T6" y="T7"/>
              </a:cxn>
              <a:cxn ang="0">
                <a:pos x="T8" y="T9"/>
              </a:cxn>
              <a:cxn ang="0">
                <a:pos x="T10" y="T11"/>
              </a:cxn>
            </a:cxnLst>
            <a:rect l="0" t="0" r="r" b="b"/>
            <a:pathLst>
              <a:path w="314" h="901">
                <a:moveTo>
                  <a:pt x="0" y="0"/>
                </a:moveTo>
                <a:lnTo>
                  <a:pt x="314" y="299"/>
                </a:lnTo>
                <a:lnTo>
                  <a:pt x="314" y="901"/>
                </a:lnTo>
                <a:lnTo>
                  <a:pt x="0" y="602"/>
                </a:lnTo>
                <a:lnTo>
                  <a:pt x="0" y="0"/>
                </a:lnTo>
                <a:lnTo>
                  <a:pt x="0" y="0"/>
                </a:lnTo>
                <a:close/>
              </a:path>
            </a:pathLst>
          </a:custGeom>
          <a:solidFill>
            <a:srgbClr val="CD401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57" name="Freeform 24"/>
          <p:cNvSpPr>
            <a:spLocks noEditPoints="1"/>
          </p:cNvSpPr>
          <p:nvPr/>
        </p:nvSpPr>
        <p:spPr bwMode="auto">
          <a:xfrm>
            <a:off x="4959350" y="1798638"/>
            <a:ext cx="373063" cy="387350"/>
          </a:xfrm>
          <a:custGeom>
            <a:avLst/>
            <a:gdLst>
              <a:gd name="T0" fmla="*/ 60 w 60"/>
              <a:gd name="T1" fmla="*/ 57 h 62"/>
              <a:gd name="T2" fmla="*/ 60 w 60"/>
              <a:gd name="T3" fmla="*/ 62 h 62"/>
              <a:gd name="T4" fmla="*/ 53 w 60"/>
              <a:gd name="T5" fmla="*/ 56 h 62"/>
              <a:gd name="T6" fmla="*/ 53 w 60"/>
              <a:gd name="T7" fmla="*/ 54 h 62"/>
              <a:gd name="T8" fmla="*/ 53 w 60"/>
              <a:gd name="T9" fmla="*/ 54 h 62"/>
              <a:gd name="T10" fmla="*/ 56 w 60"/>
              <a:gd name="T11" fmla="*/ 54 h 62"/>
              <a:gd name="T12" fmla="*/ 60 w 60"/>
              <a:gd name="T13" fmla="*/ 57 h 62"/>
              <a:gd name="T14" fmla="*/ 0 w 60"/>
              <a:gd name="T15" fmla="*/ 5 h 62"/>
              <a:gd name="T16" fmla="*/ 0 w 60"/>
              <a:gd name="T17" fmla="*/ 0 h 62"/>
              <a:gd name="T18" fmla="*/ 3 w 60"/>
              <a:gd name="T19" fmla="*/ 4 h 62"/>
              <a:gd name="T20" fmla="*/ 4 w 60"/>
              <a:gd name="T21" fmla="*/ 6 h 62"/>
              <a:gd name="T22" fmla="*/ 4 w 60"/>
              <a:gd name="T23" fmla="*/ 6 h 62"/>
              <a:gd name="T24" fmla="*/ 1 w 60"/>
              <a:gd name="T25" fmla="*/ 6 h 62"/>
              <a:gd name="T26" fmla="*/ 0 w 60"/>
              <a:gd name="T27" fmla="*/ 5 h 62"/>
              <a:gd name="T28" fmla="*/ 10 w 60"/>
              <a:gd name="T29" fmla="*/ 10 h 62"/>
              <a:gd name="T30" fmla="*/ 19 w 60"/>
              <a:gd name="T31" fmla="*/ 18 h 62"/>
              <a:gd name="T32" fmla="*/ 19 w 60"/>
              <a:gd name="T33" fmla="*/ 21 h 62"/>
              <a:gd name="T34" fmla="*/ 19 w 60"/>
              <a:gd name="T35" fmla="*/ 21 h 62"/>
              <a:gd name="T36" fmla="*/ 16 w 60"/>
              <a:gd name="T37" fmla="*/ 21 h 62"/>
              <a:gd name="T38" fmla="*/ 8 w 60"/>
              <a:gd name="T39" fmla="*/ 13 h 62"/>
              <a:gd name="T40" fmla="*/ 8 w 60"/>
              <a:gd name="T41" fmla="*/ 10 h 62"/>
              <a:gd name="T42" fmla="*/ 8 w 60"/>
              <a:gd name="T43" fmla="*/ 10 h 62"/>
              <a:gd name="T44" fmla="*/ 10 w 60"/>
              <a:gd name="T45" fmla="*/ 10 h 62"/>
              <a:gd name="T46" fmla="*/ 25 w 60"/>
              <a:gd name="T47" fmla="*/ 25 h 62"/>
              <a:gd name="T48" fmla="*/ 34 w 60"/>
              <a:gd name="T49" fmla="*/ 33 h 62"/>
              <a:gd name="T50" fmla="*/ 34 w 60"/>
              <a:gd name="T51" fmla="*/ 35 h 62"/>
              <a:gd name="T52" fmla="*/ 34 w 60"/>
              <a:gd name="T53" fmla="*/ 35 h 62"/>
              <a:gd name="T54" fmla="*/ 32 w 60"/>
              <a:gd name="T55" fmla="*/ 35 h 62"/>
              <a:gd name="T56" fmla="*/ 23 w 60"/>
              <a:gd name="T57" fmla="*/ 27 h 62"/>
              <a:gd name="T58" fmla="*/ 23 w 60"/>
              <a:gd name="T59" fmla="*/ 25 h 62"/>
              <a:gd name="T60" fmla="*/ 23 w 60"/>
              <a:gd name="T61" fmla="*/ 25 h 62"/>
              <a:gd name="T62" fmla="*/ 25 w 60"/>
              <a:gd name="T63" fmla="*/ 25 h 62"/>
              <a:gd name="T64" fmla="*/ 41 w 60"/>
              <a:gd name="T65" fmla="*/ 39 h 62"/>
              <a:gd name="T66" fmla="*/ 49 w 60"/>
              <a:gd name="T67" fmla="*/ 47 h 62"/>
              <a:gd name="T68" fmla="*/ 49 w 60"/>
              <a:gd name="T69" fmla="*/ 50 h 62"/>
              <a:gd name="T70" fmla="*/ 49 w 60"/>
              <a:gd name="T71" fmla="*/ 50 h 62"/>
              <a:gd name="T72" fmla="*/ 47 w 60"/>
              <a:gd name="T73" fmla="*/ 50 h 62"/>
              <a:gd name="T74" fmla="*/ 38 w 60"/>
              <a:gd name="T75" fmla="*/ 42 h 62"/>
              <a:gd name="T76" fmla="*/ 38 w 60"/>
              <a:gd name="T77" fmla="*/ 39 h 62"/>
              <a:gd name="T78" fmla="*/ 38 w 60"/>
              <a:gd name="T79" fmla="*/ 39 h 62"/>
              <a:gd name="T80" fmla="*/ 41 w 60"/>
              <a:gd name="T81" fmla="*/ 3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62">
                <a:moveTo>
                  <a:pt x="60" y="57"/>
                </a:moveTo>
                <a:cubicBezTo>
                  <a:pt x="60" y="62"/>
                  <a:pt x="60" y="62"/>
                  <a:pt x="60" y="62"/>
                </a:cubicBezTo>
                <a:cubicBezTo>
                  <a:pt x="58" y="60"/>
                  <a:pt x="56" y="58"/>
                  <a:pt x="53" y="56"/>
                </a:cubicBezTo>
                <a:cubicBezTo>
                  <a:pt x="53" y="56"/>
                  <a:pt x="53" y="55"/>
                  <a:pt x="53" y="54"/>
                </a:cubicBezTo>
                <a:cubicBezTo>
                  <a:pt x="53" y="54"/>
                  <a:pt x="53" y="54"/>
                  <a:pt x="53" y="54"/>
                </a:cubicBezTo>
                <a:cubicBezTo>
                  <a:pt x="54" y="53"/>
                  <a:pt x="55" y="53"/>
                  <a:pt x="56" y="54"/>
                </a:cubicBezTo>
                <a:cubicBezTo>
                  <a:pt x="57" y="55"/>
                  <a:pt x="58" y="56"/>
                  <a:pt x="60" y="57"/>
                </a:cubicBezTo>
                <a:close/>
                <a:moveTo>
                  <a:pt x="0" y="5"/>
                </a:moveTo>
                <a:cubicBezTo>
                  <a:pt x="0" y="0"/>
                  <a:pt x="0" y="0"/>
                  <a:pt x="0" y="0"/>
                </a:cubicBezTo>
                <a:cubicBezTo>
                  <a:pt x="1" y="2"/>
                  <a:pt x="2" y="3"/>
                  <a:pt x="3" y="4"/>
                </a:cubicBezTo>
                <a:cubicBezTo>
                  <a:pt x="4" y="5"/>
                  <a:pt x="4" y="6"/>
                  <a:pt x="4" y="6"/>
                </a:cubicBezTo>
                <a:cubicBezTo>
                  <a:pt x="4" y="6"/>
                  <a:pt x="4" y="6"/>
                  <a:pt x="4" y="6"/>
                </a:cubicBezTo>
                <a:cubicBezTo>
                  <a:pt x="3" y="7"/>
                  <a:pt x="2" y="7"/>
                  <a:pt x="1" y="6"/>
                </a:cubicBezTo>
                <a:cubicBezTo>
                  <a:pt x="1" y="6"/>
                  <a:pt x="0" y="5"/>
                  <a:pt x="0" y="5"/>
                </a:cubicBezTo>
                <a:close/>
                <a:moveTo>
                  <a:pt x="10" y="10"/>
                </a:moveTo>
                <a:cubicBezTo>
                  <a:pt x="13" y="13"/>
                  <a:pt x="16" y="16"/>
                  <a:pt x="19" y="18"/>
                </a:cubicBezTo>
                <a:cubicBezTo>
                  <a:pt x="19" y="19"/>
                  <a:pt x="19" y="20"/>
                  <a:pt x="19" y="21"/>
                </a:cubicBezTo>
                <a:cubicBezTo>
                  <a:pt x="19" y="21"/>
                  <a:pt x="19" y="21"/>
                  <a:pt x="19" y="21"/>
                </a:cubicBezTo>
                <a:cubicBezTo>
                  <a:pt x="18" y="21"/>
                  <a:pt x="17" y="22"/>
                  <a:pt x="16" y="21"/>
                </a:cubicBezTo>
                <a:cubicBezTo>
                  <a:pt x="14" y="18"/>
                  <a:pt x="11" y="15"/>
                  <a:pt x="8" y="13"/>
                </a:cubicBezTo>
                <a:cubicBezTo>
                  <a:pt x="7" y="12"/>
                  <a:pt x="7" y="11"/>
                  <a:pt x="8" y="10"/>
                </a:cubicBezTo>
                <a:cubicBezTo>
                  <a:pt x="8" y="10"/>
                  <a:pt x="8" y="10"/>
                  <a:pt x="8" y="10"/>
                </a:cubicBezTo>
                <a:cubicBezTo>
                  <a:pt x="8" y="10"/>
                  <a:pt x="9" y="10"/>
                  <a:pt x="10" y="10"/>
                </a:cubicBezTo>
                <a:close/>
                <a:moveTo>
                  <a:pt x="25" y="25"/>
                </a:moveTo>
                <a:cubicBezTo>
                  <a:pt x="28" y="28"/>
                  <a:pt x="31" y="30"/>
                  <a:pt x="34" y="33"/>
                </a:cubicBezTo>
                <a:cubicBezTo>
                  <a:pt x="35" y="34"/>
                  <a:pt x="35" y="35"/>
                  <a:pt x="34" y="35"/>
                </a:cubicBezTo>
                <a:cubicBezTo>
                  <a:pt x="34" y="35"/>
                  <a:pt x="34" y="35"/>
                  <a:pt x="34" y="35"/>
                </a:cubicBezTo>
                <a:cubicBezTo>
                  <a:pt x="33" y="36"/>
                  <a:pt x="32" y="36"/>
                  <a:pt x="32" y="35"/>
                </a:cubicBezTo>
                <a:cubicBezTo>
                  <a:pt x="29" y="33"/>
                  <a:pt x="26" y="30"/>
                  <a:pt x="23" y="27"/>
                </a:cubicBezTo>
                <a:cubicBezTo>
                  <a:pt x="22" y="27"/>
                  <a:pt x="22" y="26"/>
                  <a:pt x="23" y="25"/>
                </a:cubicBezTo>
                <a:cubicBezTo>
                  <a:pt x="23" y="25"/>
                  <a:pt x="23" y="25"/>
                  <a:pt x="23" y="25"/>
                </a:cubicBezTo>
                <a:cubicBezTo>
                  <a:pt x="24" y="24"/>
                  <a:pt x="25" y="24"/>
                  <a:pt x="25" y="25"/>
                </a:cubicBezTo>
                <a:close/>
                <a:moveTo>
                  <a:pt x="41" y="39"/>
                </a:moveTo>
                <a:cubicBezTo>
                  <a:pt x="43" y="42"/>
                  <a:pt x="46" y="45"/>
                  <a:pt x="49" y="47"/>
                </a:cubicBezTo>
                <a:cubicBezTo>
                  <a:pt x="50" y="48"/>
                  <a:pt x="50" y="49"/>
                  <a:pt x="49" y="50"/>
                </a:cubicBezTo>
                <a:cubicBezTo>
                  <a:pt x="49" y="50"/>
                  <a:pt x="49" y="50"/>
                  <a:pt x="49" y="50"/>
                </a:cubicBezTo>
                <a:cubicBezTo>
                  <a:pt x="48" y="50"/>
                  <a:pt x="47" y="50"/>
                  <a:pt x="47" y="50"/>
                </a:cubicBezTo>
                <a:cubicBezTo>
                  <a:pt x="44" y="47"/>
                  <a:pt x="41" y="44"/>
                  <a:pt x="38" y="42"/>
                </a:cubicBezTo>
                <a:cubicBezTo>
                  <a:pt x="38" y="41"/>
                  <a:pt x="38" y="40"/>
                  <a:pt x="38" y="39"/>
                </a:cubicBezTo>
                <a:cubicBezTo>
                  <a:pt x="38" y="39"/>
                  <a:pt x="38" y="39"/>
                  <a:pt x="38" y="39"/>
                </a:cubicBezTo>
                <a:cubicBezTo>
                  <a:pt x="39" y="39"/>
                  <a:pt x="40" y="39"/>
                  <a:pt x="41" y="39"/>
                </a:cubicBezTo>
                <a:close/>
              </a:path>
            </a:pathLst>
          </a:custGeom>
          <a:solidFill>
            <a:srgbClr val="E84A1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58" name="Freeform 25"/>
          <p:cNvSpPr/>
          <p:nvPr/>
        </p:nvSpPr>
        <p:spPr bwMode="auto">
          <a:xfrm>
            <a:off x="5184775" y="890588"/>
            <a:ext cx="3959225" cy="5143500"/>
          </a:xfrm>
          <a:custGeom>
            <a:avLst/>
            <a:gdLst>
              <a:gd name="T0" fmla="*/ 0 w 4052"/>
              <a:gd name="T1" fmla="*/ 0 h 4320"/>
              <a:gd name="T2" fmla="*/ 4052 w 4052"/>
              <a:gd name="T3" fmla="*/ 0 h 4320"/>
              <a:gd name="T4" fmla="*/ 4052 w 4052"/>
              <a:gd name="T5" fmla="*/ 4320 h 4320"/>
              <a:gd name="T6" fmla="*/ 0 w 4052"/>
              <a:gd name="T7" fmla="*/ 4320 h 4320"/>
              <a:gd name="T8" fmla="*/ 0 w 4052"/>
              <a:gd name="T9" fmla="*/ 0 h 4320"/>
              <a:gd name="T10" fmla="*/ 0 w 4052"/>
              <a:gd name="T11" fmla="*/ 0 h 4320"/>
            </a:gdLst>
            <a:ahLst/>
            <a:cxnLst>
              <a:cxn ang="0">
                <a:pos x="T0" y="T1"/>
              </a:cxn>
              <a:cxn ang="0">
                <a:pos x="T2" y="T3"/>
              </a:cxn>
              <a:cxn ang="0">
                <a:pos x="T4" y="T5"/>
              </a:cxn>
              <a:cxn ang="0">
                <a:pos x="T6" y="T7"/>
              </a:cxn>
              <a:cxn ang="0">
                <a:pos x="T8" y="T9"/>
              </a:cxn>
              <a:cxn ang="0">
                <a:pos x="T10" y="T11"/>
              </a:cxn>
            </a:cxnLst>
            <a:rect l="0" t="0" r="r" b="b"/>
            <a:pathLst>
              <a:path w="4052" h="4320">
                <a:moveTo>
                  <a:pt x="0" y="0"/>
                </a:moveTo>
                <a:lnTo>
                  <a:pt x="4052" y="0"/>
                </a:lnTo>
                <a:lnTo>
                  <a:pt x="4052" y="4320"/>
                </a:lnTo>
                <a:lnTo>
                  <a:pt x="0" y="4320"/>
                </a:lnTo>
                <a:lnTo>
                  <a:pt x="0" y="0"/>
                </a:lnTo>
                <a:lnTo>
                  <a:pt x="0" y="0"/>
                </a:lnTo>
                <a:close/>
              </a:path>
            </a:pathLst>
          </a:custGeom>
          <a:solidFill>
            <a:srgbClr val="DCDDDD"/>
          </a:solidFill>
          <a:ln w="9525">
            <a:noFill/>
            <a:round/>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black"/>
              </a:solidFill>
              <a:effectLst/>
              <a:uLnTx/>
              <a:uFillTx/>
              <a:latin typeface="+mn-lt"/>
              <a:ea typeface="+mn-ea"/>
              <a:cs typeface="+mn-cs"/>
            </a:endParaRPr>
          </a:p>
        </p:txBody>
      </p:sp>
      <p:sp>
        <p:nvSpPr>
          <p:cNvPr id="59" name="Freeform 27"/>
          <p:cNvSpPr/>
          <p:nvPr/>
        </p:nvSpPr>
        <p:spPr bwMode="auto">
          <a:xfrm>
            <a:off x="4959350" y="1181100"/>
            <a:ext cx="1465263" cy="717550"/>
          </a:xfrm>
          <a:custGeom>
            <a:avLst/>
            <a:gdLst>
              <a:gd name="T0" fmla="*/ 0 w 1231"/>
              <a:gd name="T1" fmla="*/ 0 h 602"/>
              <a:gd name="T2" fmla="*/ 1047 w 1231"/>
              <a:gd name="T3" fmla="*/ 0 h 602"/>
              <a:gd name="T4" fmla="*/ 1231 w 1231"/>
              <a:gd name="T5" fmla="*/ 299 h 602"/>
              <a:gd name="T6" fmla="*/ 1047 w 1231"/>
              <a:gd name="T7" fmla="*/ 602 h 602"/>
              <a:gd name="T8" fmla="*/ 0 w 1231"/>
              <a:gd name="T9" fmla="*/ 602 h 602"/>
              <a:gd name="T10" fmla="*/ 0 w 1231"/>
              <a:gd name="T11" fmla="*/ 0 h 602"/>
              <a:gd name="T12" fmla="*/ 0 w 123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231" h="602">
                <a:moveTo>
                  <a:pt x="0" y="0"/>
                </a:moveTo>
                <a:lnTo>
                  <a:pt x="1047" y="0"/>
                </a:lnTo>
                <a:lnTo>
                  <a:pt x="1231" y="299"/>
                </a:lnTo>
                <a:lnTo>
                  <a:pt x="1047" y="602"/>
                </a:lnTo>
                <a:lnTo>
                  <a:pt x="0" y="602"/>
                </a:lnTo>
                <a:lnTo>
                  <a:pt x="0" y="0"/>
                </a:lnTo>
                <a:lnTo>
                  <a:pt x="0" y="0"/>
                </a:lnTo>
                <a:close/>
              </a:path>
            </a:pathLst>
          </a:custGeom>
          <a:solidFill>
            <a:srgbClr val="FF004F"/>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60" name="Freeform 28"/>
          <p:cNvSpPr>
            <a:spLocks noEditPoints="1"/>
          </p:cNvSpPr>
          <p:nvPr/>
        </p:nvSpPr>
        <p:spPr bwMode="auto">
          <a:xfrm>
            <a:off x="4959350" y="1574800"/>
            <a:ext cx="1377950" cy="273050"/>
          </a:xfrm>
          <a:custGeom>
            <a:avLst/>
            <a:gdLst>
              <a:gd name="T0" fmla="*/ 30 w 221"/>
              <a:gd name="T1" fmla="*/ 44 h 44"/>
              <a:gd name="T2" fmla="*/ 32 w 221"/>
              <a:gd name="T3" fmla="*/ 43 h 44"/>
              <a:gd name="T4" fmla="*/ 19 w 221"/>
              <a:gd name="T5" fmla="*/ 41 h 44"/>
              <a:gd name="T6" fmla="*/ 17 w 221"/>
              <a:gd name="T7" fmla="*/ 43 h 44"/>
              <a:gd name="T8" fmla="*/ 196 w 221"/>
              <a:gd name="T9" fmla="*/ 43 h 44"/>
              <a:gd name="T10" fmla="*/ 198 w 221"/>
              <a:gd name="T11" fmla="*/ 37 h 44"/>
              <a:gd name="T12" fmla="*/ 195 w 221"/>
              <a:gd name="T13" fmla="*/ 37 h 44"/>
              <a:gd name="T14" fmla="*/ 186 w 221"/>
              <a:gd name="T15" fmla="*/ 41 h 44"/>
              <a:gd name="T16" fmla="*/ 185 w 221"/>
              <a:gd name="T17" fmla="*/ 43 h 44"/>
              <a:gd name="T18" fmla="*/ 194 w 221"/>
              <a:gd name="T19" fmla="*/ 44 h 44"/>
              <a:gd name="T20" fmla="*/ 217 w 221"/>
              <a:gd name="T21" fmla="*/ 1 h 44"/>
              <a:gd name="T22" fmla="*/ 212 w 221"/>
              <a:gd name="T23" fmla="*/ 14 h 44"/>
              <a:gd name="T24" fmla="*/ 214 w 221"/>
              <a:gd name="T25" fmla="*/ 13 h 44"/>
              <a:gd name="T26" fmla="*/ 219 w 221"/>
              <a:gd name="T27" fmla="*/ 1 h 44"/>
              <a:gd name="T28" fmla="*/ 217 w 221"/>
              <a:gd name="T29" fmla="*/ 1 h 44"/>
              <a:gd name="T30" fmla="*/ 200 w 221"/>
              <a:gd name="T31" fmla="*/ 29 h 44"/>
              <a:gd name="T32" fmla="*/ 201 w 221"/>
              <a:gd name="T33" fmla="*/ 32 h 44"/>
              <a:gd name="T34" fmla="*/ 209 w 221"/>
              <a:gd name="T35" fmla="*/ 21 h 44"/>
              <a:gd name="T36" fmla="*/ 209 w 221"/>
              <a:gd name="T37" fmla="*/ 19 h 44"/>
              <a:gd name="T38" fmla="*/ 0 w 221"/>
              <a:gd name="T39" fmla="*/ 41 h 44"/>
              <a:gd name="T40" fmla="*/ 8 w 221"/>
              <a:gd name="T41" fmla="*/ 44 h 44"/>
              <a:gd name="T42" fmla="*/ 10 w 221"/>
              <a:gd name="T43" fmla="*/ 43 h 44"/>
              <a:gd name="T44" fmla="*/ 0 w 221"/>
              <a:gd name="T45" fmla="*/ 41 h 44"/>
              <a:gd name="T46" fmla="*/ 51 w 221"/>
              <a:gd name="T47" fmla="*/ 44 h 44"/>
              <a:gd name="T48" fmla="*/ 53 w 221"/>
              <a:gd name="T49" fmla="*/ 43 h 44"/>
              <a:gd name="T50" fmla="*/ 40 w 221"/>
              <a:gd name="T51" fmla="*/ 41 h 44"/>
              <a:gd name="T52" fmla="*/ 38 w 221"/>
              <a:gd name="T53" fmla="*/ 43 h 44"/>
              <a:gd name="T54" fmla="*/ 60 w 221"/>
              <a:gd name="T55" fmla="*/ 44 h 44"/>
              <a:gd name="T56" fmla="*/ 74 w 221"/>
              <a:gd name="T57" fmla="*/ 43 h 44"/>
              <a:gd name="T58" fmla="*/ 72 w 221"/>
              <a:gd name="T59" fmla="*/ 41 h 44"/>
              <a:gd name="T60" fmla="*/ 59 w 221"/>
              <a:gd name="T61" fmla="*/ 43 h 44"/>
              <a:gd name="T62" fmla="*/ 60 w 221"/>
              <a:gd name="T63" fmla="*/ 44 h 44"/>
              <a:gd name="T64" fmla="*/ 93 w 221"/>
              <a:gd name="T65" fmla="*/ 44 h 44"/>
              <a:gd name="T66" fmla="*/ 95 w 221"/>
              <a:gd name="T67" fmla="*/ 43 h 44"/>
              <a:gd name="T68" fmla="*/ 81 w 221"/>
              <a:gd name="T69" fmla="*/ 41 h 44"/>
              <a:gd name="T70" fmla="*/ 80 w 221"/>
              <a:gd name="T71" fmla="*/ 43 h 44"/>
              <a:gd name="T72" fmla="*/ 102 w 221"/>
              <a:gd name="T73" fmla="*/ 44 h 44"/>
              <a:gd name="T74" fmla="*/ 116 w 221"/>
              <a:gd name="T75" fmla="*/ 43 h 44"/>
              <a:gd name="T76" fmla="*/ 114 w 221"/>
              <a:gd name="T77" fmla="*/ 41 h 44"/>
              <a:gd name="T78" fmla="*/ 101 w 221"/>
              <a:gd name="T79" fmla="*/ 43 h 44"/>
              <a:gd name="T80" fmla="*/ 102 w 221"/>
              <a:gd name="T81" fmla="*/ 44 h 44"/>
              <a:gd name="T82" fmla="*/ 135 w 221"/>
              <a:gd name="T83" fmla="*/ 44 h 44"/>
              <a:gd name="T84" fmla="*/ 137 w 221"/>
              <a:gd name="T85" fmla="*/ 43 h 44"/>
              <a:gd name="T86" fmla="*/ 123 w 221"/>
              <a:gd name="T87" fmla="*/ 41 h 44"/>
              <a:gd name="T88" fmla="*/ 122 w 221"/>
              <a:gd name="T89" fmla="*/ 43 h 44"/>
              <a:gd name="T90" fmla="*/ 144 w 221"/>
              <a:gd name="T91" fmla="*/ 44 h 44"/>
              <a:gd name="T92" fmla="*/ 158 w 221"/>
              <a:gd name="T93" fmla="*/ 43 h 44"/>
              <a:gd name="T94" fmla="*/ 156 w 221"/>
              <a:gd name="T95" fmla="*/ 41 h 44"/>
              <a:gd name="T96" fmla="*/ 143 w 221"/>
              <a:gd name="T97" fmla="*/ 43 h 44"/>
              <a:gd name="T98" fmla="*/ 144 w 221"/>
              <a:gd name="T99" fmla="*/ 44 h 44"/>
              <a:gd name="T100" fmla="*/ 177 w 221"/>
              <a:gd name="T101" fmla="*/ 44 h 44"/>
              <a:gd name="T102" fmla="*/ 179 w 221"/>
              <a:gd name="T103" fmla="*/ 43 h 44"/>
              <a:gd name="T104" fmla="*/ 165 w 221"/>
              <a:gd name="T105" fmla="*/ 41 h 44"/>
              <a:gd name="T106" fmla="*/ 164 w 221"/>
              <a:gd name="T107"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44">
                <a:moveTo>
                  <a:pt x="19" y="44"/>
                </a:moveTo>
                <a:cubicBezTo>
                  <a:pt x="22" y="44"/>
                  <a:pt x="26" y="44"/>
                  <a:pt x="30" y="44"/>
                </a:cubicBezTo>
                <a:cubicBezTo>
                  <a:pt x="31" y="44"/>
                  <a:pt x="32" y="44"/>
                  <a:pt x="32" y="43"/>
                </a:cubicBezTo>
                <a:cubicBezTo>
                  <a:pt x="32" y="43"/>
                  <a:pt x="32" y="43"/>
                  <a:pt x="32" y="43"/>
                </a:cubicBezTo>
                <a:cubicBezTo>
                  <a:pt x="32" y="42"/>
                  <a:pt x="31" y="41"/>
                  <a:pt x="30" y="41"/>
                </a:cubicBezTo>
                <a:cubicBezTo>
                  <a:pt x="26" y="41"/>
                  <a:pt x="22" y="41"/>
                  <a:pt x="19" y="41"/>
                </a:cubicBezTo>
                <a:cubicBezTo>
                  <a:pt x="18" y="41"/>
                  <a:pt x="17" y="42"/>
                  <a:pt x="17" y="43"/>
                </a:cubicBezTo>
                <a:cubicBezTo>
                  <a:pt x="17" y="43"/>
                  <a:pt x="17" y="43"/>
                  <a:pt x="17" y="43"/>
                </a:cubicBezTo>
                <a:cubicBezTo>
                  <a:pt x="17" y="44"/>
                  <a:pt x="18" y="44"/>
                  <a:pt x="19" y="44"/>
                </a:cubicBezTo>
                <a:close/>
                <a:moveTo>
                  <a:pt x="196" y="43"/>
                </a:moveTo>
                <a:cubicBezTo>
                  <a:pt x="196" y="42"/>
                  <a:pt x="197" y="40"/>
                  <a:pt x="198" y="39"/>
                </a:cubicBezTo>
                <a:cubicBezTo>
                  <a:pt x="199" y="38"/>
                  <a:pt x="198" y="37"/>
                  <a:pt x="198" y="37"/>
                </a:cubicBezTo>
                <a:cubicBezTo>
                  <a:pt x="198" y="37"/>
                  <a:pt x="198" y="37"/>
                  <a:pt x="198" y="37"/>
                </a:cubicBezTo>
                <a:cubicBezTo>
                  <a:pt x="197" y="36"/>
                  <a:pt x="196" y="37"/>
                  <a:pt x="195" y="37"/>
                </a:cubicBezTo>
                <a:cubicBezTo>
                  <a:pt x="195" y="39"/>
                  <a:pt x="194" y="40"/>
                  <a:pt x="193" y="41"/>
                </a:cubicBezTo>
                <a:cubicBezTo>
                  <a:pt x="190" y="41"/>
                  <a:pt x="190" y="41"/>
                  <a:pt x="186" y="41"/>
                </a:cubicBezTo>
                <a:cubicBezTo>
                  <a:pt x="186" y="41"/>
                  <a:pt x="185" y="42"/>
                  <a:pt x="185" y="43"/>
                </a:cubicBezTo>
                <a:cubicBezTo>
                  <a:pt x="185" y="43"/>
                  <a:pt x="185" y="43"/>
                  <a:pt x="185" y="43"/>
                </a:cubicBezTo>
                <a:cubicBezTo>
                  <a:pt x="185" y="44"/>
                  <a:pt x="186" y="44"/>
                  <a:pt x="186" y="44"/>
                </a:cubicBezTo>
                <a:cubicBezTo>
                  <a:pt x="194" y="44"/>
                  <a:pt x="194" y="44"/>
                  <a:pt x="194" y="44"/>
                </a:cubicBezTo>
                <a:cubicBezTo>
                  <a:pt x="195" y="44"/>
                  <a:pt x="195" y="44"/>
                  <a:pt x="196" y="43"/>
                </a:cubicBezTo>
                <a:close/>
                <a:moveTo>
                  <a:pt x="217" y="1"/>
                </a:moveTo>
                <a:cubicBezTo>
                  <a:pt x="215" y="5"/>
                  <a:pt x="213" y="8"/>
                  <a:pt x="211" y="12"/>
                </a:cubicBezTo>
                <a:cubicBezTo>
                  <a:pt x="211" y="12"/>
                  <a:pt x="211" y="13"/>
                  <a:pt x="212" y="14"/>
                </a:cubicBezTo>
                <a:cubicBezTo>
                  <a:pt x="212" y="14"/>
                  <a:pt x="212" y="14"/>
                  <a:pt x="212" y="14"/>
                </a:cubicBezTo>
                <a:cubicBezTo>
                  <a:pt x="212" y="14"/>
                  <a:pt x="213" y="14"/>
                  <a:pt x="214" y="13"/>
                </a:cubicBezTo>
                <a:cubicBezTo>
                  <a:pt x="216" y="10"/>
                  <a:pt x="218" y="7"/>
                  <a:pt x="220" y="3"/>
                </a:cubicBezTo>
                <a:cubicBezTo>
                  <a:pt x="221" y="2"/>
                  <a:pt x="220" y="1"/>
                  <a:pt x="219" y="1"/>
                </a:cubicBezTo>
                <a:cubicBezTo>
                  <a:pt x="219" y="1"/>
                  <a:pt x="219" y="1"/>
                  <a:pt x="219" y="1"/>
                </a:cubicBezTo>
                <a:cubicBezTo>
                  <a:pt x="219" y="0"/>
                  <a:pt x="218" y="1"/>
                  <a:pt x="217" y="1"/>
                </a:cubicBezTo>
                <a:close/>
                <a:moveTo>
                  <a:pt x="206" y="19"/>
                </a:moveTo>
                <a:cubicBezTo>
                  <a:pt x="204" y="23"/>
                  <a:pt x="202" y="26"/>
                  <a:pt x="200" y="29"/>
                </a:cubicBezTo>
                <a:cubicBezTo>
                  <a:pt x="200" y="30"/>
                  <a:pt x="200" y="31"/>
                  <a:pt x="201" y="32"/>
                </a:cubicBezTo>
                <a:cubicBezTo>
                  <a:pt x="201" y="32"/>
                  <a:pt x="201" y="32"/>
                  <a:pt x="201" y="32"/>
                </a:cubicBezTo>
                <a:cubicBezTo>
                  <a:pt x="201" y="32"/>
                  <a:pt x="203" y="32"/>
                  <a:pt x="203" y="31"/>
                </a:cubicBezTo>
                <a:cubicBezTo>
                  <a:pt x="205" y="28"/>
                  <a:pt x="207" y="24"/>
                  <a:pt x="209" y="21"/>
                </a:cubicBezTo>
                <a:cubicBezTo>
                  <a:pt x="210" y="20"/>
                  <a:pt x="209" y="19"/>
                  <a:pt x="209" y="19"/>
                </a:cubicBezTo>
                <a:cubicBezTo>
                  <a:pt x="209" y="19"/>
                  <a:pt x="209" y="19"/>
                  <a:pt x="209" y="19"/>
                </a:cubicBezTo>
                <a:cubicBezTo>
                  <a:pt x="208" y="18"/>
                  <a:pt x="207" y="19"/>
                  <a:pt x="206" y="19"/>
                </a:cubicBezTo>
                <a:close/>
                <a:moveTo>
                  <a:pt x="0" y="41"/>
                </a:moveTo>
                <a:cubicBezTo>
                  <a:pt x="0" y="44"/>
                  <a:pt x="0" y="44"/>
                  <a:pt x="0" y="44"/>
                </a:cubicBezTo>
                <a:cubicBezTo>
                  <a:pt x="8" y="44"/>
                  <a:pt x="8" y="44"/>
                  <a:pt x="8" y="44"/>
                </a:cubicBezTo>
                <a:cubicBezTo>
                  <a:pt x="9" y="44"/>
                  <a:pt x="10" y="44"/>
                  <a:pt x="10" y="43"/>
                </a:cubicBezTo>
                <a:cubicBezTo>
                  <a:pt x="10" y="43"/>
                  <a:pt x="10" y="43"/>
                  <a:pt x="10" y="43"/>
                </a:cubicBezTo>
                <a:cubicBezTo>
                  <a:pt x="10" y="42"/>
                  <a:pt x="9" y="41"/>
                  <a:pt x="8" y="41"/>
                </a:cubicBezTo>
                <a:cubicBezTo>
                  <a:pt x="0" y="41"/>
                  <a:pt x="0" y="41"/>
                  <a:pt x="0" y="41"/>
                </a:cubicBezTo>
                <a:close/>
                <a:moveTo>
                  <a:pt x="40" y="44"/>
                </a:moveTo>
                <a:cubicBezTo>
                  <a:pt x="43" y="44"/>
                  <a:pt x="47" y="44"/>
                  <a:pt x="51" y="44"/>
                </a:cubicBezTo>
                <a:cubicBezTo>
                  <a:pt x="52" y="44"/>
                  <a:pt x="53" y="44"/>
                  <a:pt x="53" y="43"/>
                </a:cubicBezTo>
                <a:cubicBezTo>
                  <a:pt x="53" y="43"/>
                  <a:pt x="53" y="43"/>
                  <a:pt x="53" y="43"/>
                </a:cubicBezTo>
                <a:cubicBezTo>
                  <a:pt x="53" y="42"/>
                  <a:pt x="52" y="41"/>
                  <a:pt x="51" y="41"/>
                </a:cubicBezTo>
                <a:cubicBezTo>
                  <a:pt x="47" y="41"/>
                  <a:pt x="43" y="41"/>
                  <a:pt x="40" y="41"/>
                </a:cubicBezTo>
                <a:cubicBezTo>
                  <a:pt x="39" y="41"/>
                  <a:pt x="38" y="42"/>
                  <a:pt x="38" y="43"/>
                </a:cubicBezTo>
                <a:cubicBezTo>
                  <a:pt x="38" y="43"/>
                  <a:pt x="38" y="43"/>
                  <a:pt x="38" y="43"/>
                </a:cubicBezTo>
                <a:cubicBezTo>
                  <a:pt x="38" y="44"/>
                  <a:pt x="39" y="44"/>
                  <a:pt x="40" y="44"/>
                </a:cubicBezTo>
                <a:close/>
                <a:moveTo>
                  <a:pt x="60" y="44"/>
                </a:moveTo>
                <a:cubicBezTo>
                  <a:pt x="64" y="44"/>
                  <a:pt x="68" y="44"/>
                  <a:pt x="72" y="44"/>
                </a:cubicBezTo>
                <a:cubicBezTo>
                  <a:pt x="73" y="44"/>
                  <a:pt x="74" y="44"/>
                  <a:pt x="74" y="43"/>
                </a:cubicBezTo>
                <a:cubicBezTo>
                  <a:pt x="74" y="43"/>
                  <a:pt x="74" y="43"/>
                  <a:pt x="74" y="43"/>
                </a:cubicBezTo>
                <a:cubicBezTo>
                  <a:pt x="74" y="42"/>
                  <a:pt x="73" y="41"/>
                  <a:pt x="72" y="41"/>
                </a:cubicBezTo>
                <a:cubicBezTo>
                  <a:pt x="68" y="41"/>
                  <a:pt x="64" y="41"/>
                  <a:pt x="60" y="41"/>
                </a:cubicBezTo>
                <a:cubicBezTo>
                  <a:pt x="60" y="41"/>
                  <a:pt x="59" y="42"/>
                  <a:pt x="59" y="43"/>
                </a:cubicBezTo>
                <a:cubicBezTo>
                  <a:pt x="59" y="43"/>
                  <a:pt x="59" y="43"/>
                  <a:pt x="59" y="43"/>
                </a:cubicBezTo>
                <a:cubicBezTo>
                  <a:pt x="59" y="44"/>
                  <a:pt x="60" y="44"/>
                  <a:pt x="60" y="44"/>
                </a:cubicBezTo>
                <a:close/>
                <a:moveTo>
                  <a:pt x="81" y="44"/>
                </a:moveTo>
                <a:cubicBezTo>
                  <a:pt x="85" y="44"/>
                  <a:pt x="89" y="44"/>
                  <a:pt x="93" y="44"/>
                </a:cubicBezTo>
                <a:cubicBezTo>
                  <a:pt x="94" y="44"/>
                  <a:pt x="95" y="44"/>
                  <a:pt x="95" y="43"/>
                </a:cubicBezTo>
                <a:cubicBezTo>
                  <a:pt x="95" y="43"/>
                  <a:pt x="95" y="43"/>
                  <a:pt x="95" y="43"/>
                </a:cubicBezTo>
                <a:cubicBezTo>
                  <a:pt x="95" y="42"/>
                  <a:pt x="94" y="41"/>
                  <a:pt x="93" y="41"/>
                </a:cubicBezTo>
                <a:cubicBezTo>
                  <a:pt x="89" y="41"/>
                  <a:pt x="85" y="41"/>
                  <a:pt x="81" y="41"/>
                </a:cubicBezTo>
                <a:cubicBezTo>
                  <a:pt x="81" y="41"/>
                  <a:pt x="80" y="42"/>
                  <a:pt x="80" y="43"/>
                </a:cubicBezTo>
                <a:cubicBezTo>
                  <a:pt x="80" y="43"/>
                  <a:pt x="80" y="43"/>
                  <a:pt x="80" y="43"/>
                </a:cubicBezTo>
                <a:cubicBezTo>
                  <a:pt x="80" y="44"/>
                  <a:pt x="81" y="44"/>
                  <a:pt x="81" y="44"/>
                </a:cubicBezTo>
                <a:close/>
                <a:moveTo>
                  <a:pt x="102" y="44"/>
                </a:moveTo>
                <a:cubicBezTo>
                  <a:pt x="106" y="44"/>
                  <a:pt x="110" y="44"/>
                  <a:pt x="114" y="44"/>
                </a:cubicBezTo>
                <a:cubicBezTo>
                  <a:pt x="115" y="44"/>
                  <a:pt x="116" y="44"/>
                  <a:pt x="116" y="43"/>
                </a:cubicBezTo>
                <a:cubicBezTo>
                  <a:pt x="116" y="43"/>
                  <a:pt x="116" y="43"/>
                  <a:pt x="116" y="43"/>
                </a:cubicBezTo>
                <a:cubicBezTo>
                  <a:pt x="116" y="42"/>
                  <a:pt x="115" y="41"/>
                  <a:pt x="114" y="41"/>
                </a:cubicBezTo>
                <a:cubicBezTo>
                  <a:pt x="110" y="41"/>
                  <a:pt x="106" y="41"/>
                  <a:pt x="102" y="41"/>
                </a:cubicBezTo>
                <a:cubicBezTo>
                  <a:pt x="102" y="41"/>
                  <a:pt x="101" y="42"/>
                  <a:pt x="101" y="43"/>
                </a:cubicBezTo>
                <a:cubicBezTo>
                  <a:pt x="101" y="43"/>
                  <a:pt x="101" y="43"/>
                  <a:pt x="101" y="43"/>
                </a:cubicBezTo>
                <a:cubicBezTo>
                  <a:pt x="101" y="44"/>
                  <a:pt x="102" y="44"/>
                  <a:pt x="102" y="44"/>
                </a:cubicBezTo>
                <a:close/>
                <a:moveTo>
                  <a:pt x="123" y="44"/>
                </a:moveTo>
                <a:cubicBezTo>
                  <a:pt x="127" y="44"/>
                  <a:pt x="131" y="44"/>
                  <a:pt x="135" y="44"/>
                </a:cubicBezTo>
                <a:cubicBezTo>
                  <a:pt x="136" y="44"/>
                  <a:pt x="137" y="44"/>
                  <a:pt x="137" y="43"/>
                </a:cubicBezTo>
                <a:cubicBezTo>
                  <a:pt x="137" y="43"/>
                  <a:pt x="137" y="43"/>
                  <a:pt x="137" y="43"/>
                </a:cubicBezTo>
                <a:cubicBezTo>
                  <a:pt x="137" y="42"/>
                  <a:pt x="136" y="41"/>
                  <a:pt x="135" y="41"/>
                </a:cubicBezTo>
                <a:cubicBezTo>
                  <a:pt x="131" y="41"/>
                  <a:pt x="127" y="41"/>
                  <a:pt x="123" y="41"/>
                </a:cubicBezTo>
                <a:cubicBezTo>
                  <a:pt x="123" y="41"/>
                  <a:pt x="122" y="42"/>
                  <a:pt x="122" y="43"/>
                </a:cubicBezTo>
                <a:cubicBezTo>
                  <a:pt x="122" y="43"/>
                  <a:pt x="122" y="43"/>
                  <a:pt x="122" y="43"/>
                </a:cubicBezTo>
                <a:cubicBezTo>
                  <a:pt x="122" y="44"/>
                  <a:pt x="123" y="44"/>
                  <a:pt x="123" y="44"/>
                </a:cubicBezTo>
                <a:close/>
                <a:moveTo>
                  <a:pt x="144" y="44"/>
                </a:moveTo>
                <a:cubicBezTo>
                  <a:pt x="148" y="44"/>
                  <a:pt x="152" y="44"/>
                  <a:pt x="156" y="44"/>
                </a:cubicBezTo>
                <a:cubicBezTo>
                  <a:pt x="157" y="44"/>
                  <a:pt x="158" y="44"/>
                  <a:pt x="158" y="43"/>
                </a:cubicBezTo>
                <a:cubicBezTo>
                  <a:pt x="158" y="43"/>
                  <a:pt x="158" y="43"/>
                  <a:pt x="158" y="43"/>
                </a:cubicBezTo>
                <a:cubicBezTo>
                  <a:pt x="158" y="42"/>
                  <a:pt x="157" y="41"/>
                  <a:pt x="156" y="41"/>
                </a:cubicBezTo>
                <a:cubicBezTo>
                  <a:pt x="152" y="41"/>
                  <a:pt x="148" y="41"/>
                  <a:pt x="144" y="41"/>
                </a:cubicBezTo>
                <a:cubicBezTo>
                  <a:pt x="144" y="41"/>
                  <a:pt x="143" y="42"/>
                  <a:pt x="143" y="43"/>
                </a:cubicBezTo>
                <a:cubicBezTo>
                  <a:pt x="143" y="43"/>
                  <a:pt x="143" y="43"/>
                  <a:pt x="143" y="43"/>
                </a:cubicBezTo>
                <a:cubicBezTo>
                  <a:pt x="143" y="44"/>
                  <a:pt x="144" y="44"/>
                  <a:pt x="144" y="44"/>
                </a:cubicBezTo>
                <a:close/>
                <a:moveTo>
                  <a:pt x="165" y="44"/>
                </a:moveTo>
                <a:cubicBezTo>
                  <a:pt x="169" y="44"/>
                  <a:pt x="173" y="44"/>
                  <a:pt x="177" y="44"/>
                </a:cubicBezTo>
                <a:cubicBezTo>
                  <a:pt x="178" y="44"/>
                  <a:pt x="179" y="44"/>
                  <a:pt x="179" y="43"/>
                </a:cubicBezTo>
                <a:cubicBezTo>
                  <a:pt x="179" y="43"/>
                  <a:pt x="179" y="43"/>
                  <a:pt x="179" y="43"/>
                </a:cubicBezTo>
                <a:cubicBezTo>
                  <a:pt x="179" y="42"/>
                  <a:pt x="178" y="41"/>
                  <a:pt x="177" y="41"/>
                </a:cubicBezTo>
                <a:cubicBezTo>
                  <a:pt x="173" y="41"/>
                  <a:pt x="169" y="41"/>
                  <a:pt x="165" y="41"/>
                </a:cubicBezTo>
                <a:cubicBezTo>
                  <a:pt x="165" y="41"/>
                  <a:pt x="164" y="42"/>
                  <a:pt x="164" y="43"/>
                </a:cubicBezTo>
                <a:cubicBezTo>
                  <a:pt x="164" y="43"/>
                  <a:pt x="164" y="43"/>
                  <a:pt x="164" y="43"/>
                </a:cubicBezTo>
                <a:cubicBezTo>
                  <a:pt x="164" y="44"/>
                  <a:pt x="165" y="44"/>
                  <a:pt x="165" y="44"/>
                </a:cubicBezTo>
                <a:close/>
              </a:path>
            </a:pathLst>
          </a:custGeom>
          <a:solidFill>
            <a:srgbClr val="F7BF9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61" name="Freeform 29"/>
          <p:cNvSpPr>
            <a:spLocks noEditPoints="1"/>
          </p:cNvSpPr>
          <p:nvPr/>
        </p:nvSpPr>
        <p:spPr bwMode="auto">
          <a:xfrm>
            <a:off x="4959350" y="1225550"/>
            <a:ext cx="1401763" cy="323850"/>
          </a:xfrm>
          <a:custGeom>
            <a:avLst/>
            <a:gdLst>
              <a:gd name="T0" fmla="*/ 30 w 225"/>
              <a:gd name="T1" fmla="*/ 0 h 52"/>
              <a:gd name="T2" fmla="*/ 32 w 225"/>
              <a:gd name="T3" fmla="*/ 2 h 52"/>
              <a:gd name="T4" fmla="*/ 19 w 225"/>
              <a:gd name="T5" fmla="*/ 3 h 52"/>
              <a:gd name="T6" fmla="*/ 17 w 225"/>
              <a:gd name="T7" fmla="*/ 2 h 52"/>
              <a:gd name="T8" fmla="*/ 224 w 225"/>
              <a:gd name="T9" fmla="*/ 48 h 52"/>
              <a:gd name="T10" fmla="*/ 225 w 225"/>
              <a:gd name="T11" fmla="*/ 50 h 52"/>
              <a:gd name="T12" fmla="*/ 224 w 225"/>
              <a:gd name="T13" fmla="*/ 52 h 52"/>
              <a:gd name="T14" fmla="*/ 222 w 225"/>
              <a:gd name="T15" fmla="*/ 50 h 52"/>
              <a:gd name="T16" fmla="*/ 224 w 225"/>
              <a:gd name="T17" fmla="*/ 48 h 52"/>
              <a:gd name="T18" fmla="*/ 198 w 225"/>
              <a:gd name="T19" fmla="*/ 5 h 52"/>
              <a:gd name="T20" fmla="*/ 198 w 225"/>
              <a:gd name="T21" fmla="*/ 8 h 52"/>
              <a:gd name="T22" fmla="*/ 193 w 225"/>
              <a:gd name="T23" fmla="*/ 3 h 52"/>
              <a:gd name="T24" fmla="*/ 185 w 225"/>
              <a:gd name="T25" fmla="*/ 2 h 52"/>
              <a:gd name="T26" fmla="*/ 186 w 225"/>
              <a:gd name="T27" fmla="*/ 0 h 52"/>
              <a:gd name="T28" fmla="*/ 196 w 225"/>
              <a:gd name="T29" fmla="*/ 1 h 52"/>
              <a:gd name="T30" fmla="*/ 211 w 225"/>
              <a:gd name="T31" fmla="*/ 33 h 52"/>
              <a:gd name="T32" fmla="*/ 212 w 225"/>
              <a:gd name="T33" fmla="*/ 31 h 52"/>
              <a:gd name="T34" fmla="*/ 220 w 225"/>
              <a:gd name="T35" fmla="*/ 41 h 52"/>
              <a:gd name="T36" fmla="*/ 219 w 225"/>
              <a:gd name="T37" fmla="*/ 43 h 52"/>
              <a:gd name="T38" fmla="*/ 206 w 225"/>
              <a:gd name="T39" fmla="*/ 25 h 52"/>
              <a:gd name="T40" fmla="*/ 201 w 225"/>
              <a:gd name="T41" fmla="*/ 13 h 52"/>
              <a:gd name="T42" fmla="*/ 203 w 225"/>
              <a:gd name="T43" fmla="*/ 13 h 52"/>
              <a:gd name="T44" fmla="*/ 209 w 225"/>
              <a:gd name="T45" fmla="*/ 26 h 52"/>
              <a:gd name="T46" fmla="*/ 206 w 225"/>
              <a:gd name="T47" fmla="*/ 25 h 52"/>
              <a:gd name="T48" fmla="*/ 0 w 225"/>
              <a:gd name="T49" fmla="*/ 0 h 52"/>
              <a:gd name="T50" fmla="*/ 10 w 225"/>
              <a:gd name="T51" fmla="*/ 2 h 52"/>
              <a:gd name="T52" fmla="*/ 8 w 225"/>
              <a:gd name="T53" fmla="*/ 3 h 52"/>
              <a:gd name="T54" fmla="*/ 40 w 225"/>
              <a:gd name="T55" fmla="*/ 0 h 52"/>
              <a:gd name="T56" fmla="*/ 53 w 225"/>
              <a:gd name="T57" fmla="*/ 2 h 52"/>
              <a:gd name="T58" fmla="*/ 51 w 225"/>
              <a:gd name="T59" fmla="*/ 3 h 52"/>
              <a:gd name="T60" fmla="*/ 38 w 225"/>
              <a:gd name="T61" fmla="*/ 2 h 52"/>
              <a:gd name="T62" fmla="*/ 40 w 225"/>
              <a:gd name="T63" fmla="*/ 0 h 52"/>
              <a:gd name="T64" fmla="*/ 72 w 225"/>
              <a:gd name="T65" fmla="*/ 0 h 52"/>
              <a:gd name="T66" fmla="*/ 74 w 225"/>
              <a:gd name="T67" fmla="*/ 2 h 52"/>
              <a:gd name="T68" fmla="*/ 60 w 225"/>
              <a:gd name="T69" fmla="*/ 3 h 52"/>
              <a:gd name="T70" fmla="*/ 59 w 225"/>
              <a:gd name="T71" fmla="*/ 2 h 52"/>
              <a:gd name="T72" fmla="*/ 81 w 225"/>
              <a:gd name="T73" fmla="*/ 0 h 52"/>
              <a:gd name="T74" fmla="*/ 95 w 225"/>
              <a:gd name="T75" fmla="*/ 2 h 52"/>
              <a:gd name="T76" fmla="*/ 93 w 225"/>
              <a:gd name="T77" fmla="*/ 3 h 52"/>
              <a:gd name="T78" fmla="*/ 80 w 225"/>
              <a:gd name="T79" fmla="*/ 2 h 52"/>
              <a:gd name="T80" fmla="*/ 81 w 225"/>
              <a:gd name="T81" fmla="*/ 0 h 52"/>
              <a:gd name="T82" fmla="*/ 114 w 225"/>
              <a:gd name="T83" fmla="*/ 0 h 52"/>
              <a:gd name="T84" fmla="*/ 116 w 225"/>
              <a:gd name="T85" fmla="*/ 2 h 52"/>
              <a:gd name="T86" fmla="*/ 102 w 225"/>
              <a:gd name="T87" fmla="*/ 3 h 52"/>
              <a:gd name="T88" fmla="*/ 101 w 225"/>
              <a:gd name="T89" fmla="*/ 2 h 52"/>
              <a:gd name="T90" fmla="*/ 123 w 225"/>
              <a:gd name="T91" fmla="*/ 0 h 52"/>
              <a:gd name="T92" fmla="*/ 137 w 225"/>
              <a:gd name="T93" fmla="*/ 2 h 52"/>
              <a:gd name="T94" fmla="*/ 135 w 225"/>
              <a:gd name="T95" fmla="*/ 3 h 52"/>
              <a:gd name="T96" fmla="*/ 122 w 225"/>
              <a:gd name="T97" fmla="*/ 2 h 52"/>
              <a:gd name="T98" fmla="*/ 123 w 225"/>
              <a:gd name="T99" fmla="*/ 0 h 52"/>
              <a:gd name="T100" fmla="*/ 156 w 225"/>
              <a:gd name="T101" fmla="*/ 0 h 52"/>
              <a:gd name="T102" fmla="*/ 158 w 225"/>
              <a:gd name="T103" fmla="*/ 2 h 52"/>
              <a:gd name="T104" fmla="*/ 144 w 225"/>
              <a:gd name="T105" fmla="*/ 3 h 52"/>
              <a:gd name="T106" fmla="*/ 143 w 225"/>
              <a:gd name="T107" fmla="*/ 2 h 52"/>
              <a:gd name="T108" fmla="*/ 165 w 225"/>
              <a:gd name="T109" fmla="*/ 0 h 52"/>
              <a:gd name="T110" fmla="*/ 179 w 225"/>
              <a:gd name="T111" fmla="*/ 2 h 52"/>
              <a:gd name="T112" fmla="*/ 177 w 225"/>
              <a:gd name="T113" fmla="*/ 3 h 52"/>
              <a:gd name="T114" fmla="*/ 164 w 225"/>
              <a:gd name="T115" fmla="*/ 2 h 52"/>
              <a:gd name="T116" fmla="*/ 165 w 225"/>
              <a:gd name="T1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52">
                <a:moveTo>
                  <a:pt x="19" y="0"/>
                </a:moveTo>
                <a:cubicBezTo>
                  <a:pt x="22" y="0"/>
                  <a:pt x="26" y="0"/>
                  <a:pt x="30" y="0"/>
                </a:cubicBezTo>
                <a:cubicBezTo>
                  <a:pt x="31" y="0"/>
                  <a:pt x="32" y="1"/>
                  <a:pt x="32" y="2"/>
                </a:cubicBezTo>
                <a:cubicBezTo>
                  <a:pt x="32" y="2"/>
                  <a:pt x="32" y="2"/>
                  <a:pt x="32" y="2"/>
                </a:cubicBezTo>
                <a:cubicBezTo>
                  <a:pt x="32" y="3"/>
                  <a:pt x="31" y="3"/>
                  <a:pt x="30" y="3"/>
                </a:cubicBezTo>
                <a:cubicBezTo>
                  <a:pt x="26" y="3"/>
                  <a:pt x="22" y="3"/>
                  <a:pt x="19" y="3"/>
                </a:cubicBezTo>
                <a:cubicBezTo>
                  <a:pt x="18" y="3"/>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3"/>
                  <a:pt x="197" y="4"/>
                  <a:pt x="198" y="5"/>
                </a:cubicBezTo>
                <a:cubicBezTo>
                  <a:pt x="199" y="6"/>
                  <a:pt x="198" y="7"/>
                  <a:pt x="198" y="8"/>
                </a:cubicBezTo>
                <a:cubicBezTo>
                  <a:pt x="198" y="8"/>
                  <a:pt x="198" y="8"/>
                  <a:pt x="198" y="8"/>
                </a:cubicBezTo>
                <a:cubicBezTo>
                  <a:pt x="197" y="8"/>
                  <a:pt x="196" y="8"/>
                  <a:pt x="195" y="7"/>
                </a:cubicBezTo>
                <a:cubicBezTo>
                  <a:pt x="195" y="6"/>
                  <a:pt x="194" y="5"/>
                  <a:pt x="193" y="3"/>
                </a:cubicBezTo>
                <a:cubicBezTo>
                  <a:pt x="190" y="3"/>
                  <a:pt x="190" y="3"/>
                  <a:pt x="186" y="3"/>
                </a:cubicBezTo>
                <a:cubicBezTo>
                  <a:pt x="186" y="3"/>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0"/>
                  <a:pt x="214" y="31"/>
                </a:cubicBezTo>
                <a:cubicBezTo>
                  <a:pt x="216" y="34"/>
                  <a:pt x="218" y="38"/>
                  <a:pt x="220" y="41"/>
                </a:cubicBezTo>
                <a:cubicBezTo>
                  <a:pt x="221" y="42"/>
                  <a:pt x="220" y="43"/>
                  <a:pt x="219" y="43"/>
                </a:cubicBezTo>
                <a:cubicBezTo>
                  <a:pt x="219" y="43"/>
                  <a:pt x="219" y="43"/>
                  <a:pt x="219" y="43"/>
                </a:cubicBezTo>
                <a:cubicBezTo>
                  <a:pt x="219" y="44"/>
                  <a:pt x="218" y="44"/>
                  <a:pt x="217" y="43"/>
                </a:cubicBezTo>
                <a:close/>
                <a:moveTo>
                  <a:pt x="206" y="25"/>
                </a:moveTo>
                <a:cubicBezTo>
                  <a:pt x="204" y="22"/>
                  <a:pt x="202" y="18"/>
                  <a:pt x="200" y="15"/>
                </a:cubicBezTo>
                <a:cubicBezTo>
                  <a:pt x="200" y="14"/>
                  <a:pt x="200" y="13"/>
                  <a:pt x="201" y="13"/>
                </a:cubicBezTo>
                <a:cubicBezTo>
                  <a:pt x="201" y="13"/>
                  <a:pt x="201" y="13"/>
                  <a:pt x="201" y="13"/>
                </a:cubicBezTo>
                <a:cubicBezTo>
                  <a:pt x="201" y="12"/>
                  <a:pt x="203" y="12"/>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3"/>
                </a:moveTo>
                <a:cubicBezTo>
                  <a:pt x="0" y="0"/>
                  <a:pt x="0" y="0"/>
                  <a:pt x="0" y="0"/>
                </a:cubicBezTo>
                <a:cubicBezTo>
                  <a:pt x="8" y="0"/>
                  <a:pt x="8" y="0"/>
                  <a:pt x="8" y="0"/>
                </a:cubicBezTo>
                <a:cubicBezTo>
                  <a:pt x="9" y="0"/>
                  <a:pt x="10" y="1"/>
                  <a:pt x="10" y="2"/>
                </a:cubicBezTo>
                <a:cubicBezTo>
                  <a:pt x="10" y="2"/>
                  <a:pt x="10" y="2"/>
                  <a:pt x="10" y="2"/>
                </a:cubicBezTo>
                <a:cubicBezTo>
                  <a:pt x="10" y="3"/>
                  <a:pt x="9" y="3"/>
                  <a:pt x="8" y="3"/>
                </a:cubicBezTo>
                <a:cubicBezTo>
                  <a:pt x="0" y="3"/>
                  <a:pt x="0" y="3"/>
                  <a:pt x="0" y="3"/>
                </a:cubicBezTo>
                <a:close/>
                <a:moveTo>
                  <a:pt x="40" y="0"/>
                </a:moveTo>
                <a:cubicBezTo>
                  <a:pt x="43" y="0"/>
                  <a:pt x="47" y="0"/>
                  <a:pt x="51" y="0"/>
                </a:cubicBezTo>
                <a:cubicBezTo>
                  <a:pt x="52" y="0"/>
                  <a:pt x="53" y="1"/>
                  <a:pt x="53" y="2"/>
                </a:cubicBezTo>
                <a:cubicBezTo>
                  <a:pt x="53" y="2"/>
                  <a:pt x="53" y="2"/>
                  <a:pt x="53" y="2"/>
                </a:cubicBezTo>
                <a:cubicBezTo>
                  <a:pt x="53" y="3"/>
                  <a:pt x="52" y="3"/>
                  <a:pt x="51" y="3"/>
                </a:cubicBezTo>
                <a:cubicBezTo>
                  <a:pt x="47" y="3"/>
                  <a:pt x="43" y="3"/>
                  <a:pt x="40" y="3"/>
                </a:cubicBezTo>
                <a:cubicBezTo>
                  <a:pt x="39" y="3"/>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3"/>
                  <a:pt x="72" y="3"/>
                </a:cubicBezTo>
                <a:cubicBezTo>
                  <a:pt x="68" y="3"/>
                  <a:pt x="64" y="3"/>
                  <a:pt x="60" y="3"/>
                </a:cubicBezTo>
                <a:cubicBezTo>
                  <a:pt x="60" y="3"/>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3"/>
                  <a:pt x="93" y="3"/>
                </a:cubicBezTo>
                <a:cubicBezTo>
                  <a:pt x="89" y="3"/>
                  <a:pt x="85" y="3"/>
                  <a:pt x="81" y="3"/>
                </a:cubicBezTo>
                <a:cubicBezTo>
                  <a:pt x="81" y="3"/>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3"/>
                  <a:pt x="114" y="3"/>
                </a:cubicBezTo>
                <a:cubicBezTo>
                  <a:pt x="110" y="3"/>
                  <a:pt x="106" y="3"/>
                  <a:pt x="102" y="3"/>
                </a:cubicBezTo>
                <a:cubicBezTo>
                  <a:pt x="102" y="3"/>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3"/>
                  <a:pt x="135" y="3"/>
                </a:cubicBezTo>
                <a:cubicBezTo>
                  <a:pt x="131" y="3"/>
                  <a:pt x="127" y="3"/>
                  <a:pt x="123" y="3"/>
                </a:cubicBezTo>
                <a:cubicBezTo>
                  <a:pt x="123" y="3"/>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3"/>
                  <a:pt x="156" y="3"/>
                </a:cubicBezTo>
                <a:cubicBezTo>
                  <a:pt x="152" y="3"/>
                  <a:pt x="148" y="3"/>
                  <a:pt x="144" y="3"/>
                </a:cubicBezTo>
                <a:cubicBezTo>
                  <a:pt x="144" y="3"/>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3"/>
                  <a:pt x="177" y="3"/>
                </a:cubicBezTo>
                <a:cubicBezTo>
                  <a:pt x="173" y="3"/>
                  <a:pt x="169" y="3"/>
                  <a:pt x="165" y="3"/>
                </a:cubicBezTo>
                <a:cubicBezTo>
                  <a:pt x="165" y="3"/>
                  <a:pt x="164" y="3"/>
                  <a:pt x="164" y="2"/>
                </a:cubicBezTo>
                <a:cubicBezTo>
                  <a:pt x="164" y="2"/>
                  <a:pt x="164" y="2"/>
                  <a:pt x="164" y="2"/>
                </a:cubicBezTo>
                <a:cubicBezTo>
                  <a:pt x="164" y="1"/>
                  <a:pt x="165" y="0"/>
                  <a:pt x="165" y="0"/>
                </a:cubicBezTo>
                <a:close/>
              </a:path>
            </a:pathLst>
          </a:custGeom>
          <a:solidFill>
            <a:srgbClr val="F7BF9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62" name="Freeform 31"/>
          <p:cNvSpPr/>
          <p:nvPr/>
        </p:nvSpPr>
        <p:spPr bwMode="auto">
          <a:xfrm>
            <a:off x="4959350" y="2397125"/>
            <a:ext cx="1465263" cy="717550"/>
          </a:xfrm>
          <a:custGeom>
            <a:avLst/>
            <a:gdLst>
              <a:gd name="T0" fmla="*/ 0 w 1231"/>
              <a:gd name="T1" fmla="*/ 0 h 602"/>
              <a:gd name="T2" fmla="*/ 1047 w 1231"/>
              <a:gd name="T3" fmla="*/ 0 h 602"/>
              <a:gd name="T4" fmla="*/ 1231 w 1231"/>
              <a:gd name="T5" fmla="*/ 299 h 602"/>
              <a:gd name="T6" fmla="*/ 1047 w 1231"/>
              <a:gd name="T7" fmla="*/ 602 h 602"/>
              <a:gd name="T8" fmla="*/ 0 w 1231"/>
              <a:gd name="T9" fmla="*/ 602 h 602"/>
              <a:gd name="T10" fmla="*/ 0 w 1231"/>
              <a:gd name="T11" fmla="*/ 0 h 602"/>
              <a:gd name="T12" fmla="*/ 0 w 123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231" h="602">
                <a:moveTo>
                  <a:pt x="0" y="0"/>
                </a:moveTo>
                <a:lnTo>
                  <a:pt x="1047" y="0"/>
                </a:lnTo>
                <a:lnTo>
                  <a:pt x="1231" y="299"/>
                </a:lnTo>
                <a:lnTo>
                  <a:pt x="1047" y="602"/>
                </a:lnTo>
                <a:lnTo>
                  <a:pt x="0" y="602"/>
                </a:lnTo>
                <a:lnTo>
                  <a:pt x="0" y="0"/>
                </a:lnTo>
                <a:lnTo>
                  <a:pt x="0" y="0"/>
                </a:lnTo>
                <a:close/>
              </a:path>
            </a:pathLst>
          </a:custGeom>
          <a:solidFill>
            <a:srgbClr val="FFC733"/>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63" name="Freeform 32"/>
          <p:cNvSpPr>
            <a:spLocks noEditPoints="1"/>
          </p:cNvSpPr>
          <p:nvPr/>
        </p:nvSpPr>
        <p:spPr bwMode="auto">
          <a:xfrm>
            <a:off x="4959350" y="2795588"/>
            <a:ext cx="1377950" cy="276225"/>
          </a:xfrm>
          <a:custGeom>
            <a:avLst/>
            <a:gdLst>
              <a:gd name="T0" fmla="*/ 30 w 221"/>
              <a:gd name="T1" fmla="*/ 44 h 44"/>
              <a:gd name="T2" fmla="*/ 32 w 221"/>
              <a:gd name="T3" fmla="*/ 42 h 44"/>
              <a:gd name="T4" fmla="*/ 19 w 221"/>
              <a:gd name="T5" fmla="*/ 40 h 44"/>
              <a:gd name="T6" fmla="*/ 17 w 221"/>
              <a:gd name="T7" fmla="*/ 42 h 44"/>
              <a:gd name="T8" fmla="*/ 196 w 221"/>
              <a:gd name="T9" fmla="*/ 42 h 44"/>
              <a:gd name="T10" fmla="*/ 198 w 221"/>
              <a:gd name="T11" fmla="*/ 36 h 44"/>
              <a:gd name="T12" fmla="*/ 195 w 221"/>
              <a:gd name="T13" fmla="*/ 37 h 44"/>
              <a:gd name="T14" fmla="*/ 186 w 221"/>
              <a:gd name="T15" fmla="*/ 40 h 44"/>
              <a:gd name="T16" fmla="*/ 185 w 221"/>
              <a:gd name="T17" fmla="*/ 42 h 44"/>
              <a:gd name="T18" fmla="*/ 194 w 221"/>
              <a:gd name="T19" fmla="*/ 44 h 44"/>
              <a:gd name="T20" fmla="*/ 217 w 221"/>
              <a:gd name="T21" fmla="*/ 1 h 44"/>
              <a:gd name="T22" fmla="*/ 212 w 221"/>
              <a:gd name="T23" fmla="*/ 13 h 44"/>
              <a:gd name="T24" fmla="*/ 214 w 221"/>
              <a:gd name="T25" fmla="*/ 12 h 44"/>
              <a:gd name="T26" fmla="*/ 219 w 221"/>
              <a:gd name="T27" fmla="*/ 0 h 44"/>
              <a:gd name="T28" fmla="*/ 217 w 221"/>
              <a:gd name="T29" fmla="*/ 1 h 44"/>
              <a:gd name="T30" fmla="*/ 200 w 221"/>
              <a:gd name="T31" fmla="*/ 29 h 44"/>
              <a:gd name="T32" fmla="*/ 201 w 221"/>
              <a:gd name="T33" fmla="*/ 31 h 44"/>
              <a:gd name="T34" fmla="*/ 209 w 221"/>
              <a:gd name="T35" fmla="*/ 20 h 44"/>
              <a:gd name="T36" fmla="*/ 209 w 221"/>
              <a:gd name="T37" fmla="*/ 18 h 44"/>
              <a:gd name="T38" fmla="*/ 0 w 221"/>
              <a:gd name="T39" fmla="*/ 40 h 44"/>
              <a:gd name="T40" fmla="*/ 8 w 221"/>
              <a:gd name="T41" fmla="*/ 44 h 44"/>
              <a:gd name="T42" fmla="*/ 10 w 221"/>
              <a:gd name="T43" fmla="*/ 42 h 44"/>
              <a:gd name="T44" fmla="*/ 0 w 221"/>
              <a:gd name="T45" fmla="*/ 40 h 44"/>
              <a:gd name="T46" fmla="*/ 51 w 221"/>
              <a:gd name="T47" fmla="*/ 44 h 44"/>
              <a:gd name="T48" fmla="*/ 53 w 221"/>
              <a:gd name="T49" fmla="*/ 42 h 44"/>
              <a:gd name="T50" fmla="*/ 40 w 221"/>
              <a:gd name="T51" fmla="*/ 40 h 44"/>
              <a:gd name="T52" fmla="*/ 38 w 221"/>
              <a:gd name="T53" fmla="*/ 42 h 44"/>
              <a:gd name="T54" fmla="*/ 60 w 221"/>
              <a:gd name="T55" fmla="*/ 44 h 44"/>
              <a:gd name="T56" fmla="*/ 74 w 221"/>
              <a:gd name="T57" fmla="*/ 42 h 44"/>
              <a:gd name="T58" fmla="*/ 72 w 221"/>
              <a:gd name="T59" fmla="*/ 40 h 44"/>
              <a:gd name="T60" fmla="*/ 59 w 221"/>
              <a:gd name="T61" fmla="*/ 42 h 44"/>
              <a:gd name="T62" fmla="*/ 60 w 221"/>
              <a:gd name="T63" fmla="*/ 44 h 44"/>
              <a:gd name="T64" fmla="*/ 93 w 221"/>
              <a:gd name="T65" fmla="*/ 44 h 44"/>
              <a:gd name="T66" fmla="*/ 95 w 221"/>
              <a:gd name="T67" fmla="*/ 42 h 44"/>
              <a:gd name="T68" fmla="*/ 81 w 221"/>
              <a:gd name="T69" fmla="*/ 40 h 44"/>
              <a:gd name="T70" fmla="*/ 80 w 221"/>
              <a:gd name="T71" fmla="*/ 42 h 44"/>
              <a:gd name="T72" fmla="*/ 102 w 221"/>
              <a:gd name="T73" fmla="*/ 44 h 44"/>
              <a:gd name="T74" fmla="*/ 116 w 221"/>
              <a:gd name="T75" fmla="*/ 42 h 44"/>
              <a:gd name="T76" fmla="*/ 114 w 221"/>
              <a:gd name="T77" fmla="*/ 40 h 44"/>
              <a:gd name="T78" fmla="*/ 101 w 221"/>
              <a:gd name="T79" fmla="*/ 42 h 44"/>
              <a:gd name="T80" fmla="*/ 102 w 221"/>
              <a:gd name="T81" fmla="*/ 44 h 44"/>
              <a:gd name="T82" fmla="*/ 135 w 221"/>
              <a:gd name="T83" fmla="*/ 44 h 44"/>
              <a:gd name="T84" fmla="*/ 137 w 221"/>
              <a:gd name="T85" fmla="*/ 42 h 44"/>
              <a:gd name="T86" fmla="*/ 123 w 221"/>
              <a:gd name="T87" fmla="*/ 40 h 44"/>
              <a:gd name="T88" fmla="*/ 122 w 221"/>
              <a:gd name="T89" fmla="*/ 42 h 44"/>
              <a:gd name="T90" fmla="*/ 144 w 221"/>
              <a:gd name="T91" fmla="*/ 44 h 44"/>
              <a:gd name="T92" fmla="*/ 158 w 221"/>
              <a:gd name="T93" fmla="*/ 42 h 44"/>
              <a:gd name="T94" fmla="*/ 156 w 221"/>
              <a:gd name="T95" fmla="*/ 40 h 44"/>
              <a:gd name="T96" fmla="*/ 143 w 221"/>
              <a:gd name="T97" fmla="*/ 42 h 44"/>
              <a:gd name="T98" fmla="*/ 144 w 221"/>
              <a:gd name="T99" fmla="*/ 44 h 44"/>
              <a:gd name="T100" fmla="*/ 177 w 221"/>
              <a:gd name="T101" fmla="*/ 44 h 44"/>
              <a:gd name="T102" fmla="*/ 179 w 221"/>
              <a:gd name="T103" fmla="*/ 42 h 44"/>
              <a:gd name="T104" fmla="*/ 165 w 221"/>
              <a:gd name="T105" fmla="*/ 40 h 44"/>
              <a:gd name="T106" fmla="*/ 164 w 221"/>
              <a:gd name="T107" fmla="*/ 4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44">
                <a:moveTo>
                  <a:pt x="19" y="44"/>
                </a:moveTo>
                <a:cubicBezTo>
                  <a:pt x="22" y="44"/>
                  <a:pt x="26" y="44"/>
                  <a:pt x="30" y="44"/>
                </a:cubicBezTo>
                <a:cubicBezTo>
                  <a:pt x="31" y="44"/>
                  <a:pt x="32" y="43"/>
                  <a:pt x="32" y="42"/>
                </a:cubicBezTo>
                <a:cubicBezTo>
                  <a:pt x="32" y="42"/>
                  <a:pt x="32" y="42"/>
                  <a:pt x="32" y="42"/>
                </a:cubicBezTo>
                <a:cubicBezTo>
                  <a:pt x="32" y="41"/>
                  <a:pt x="31" y="40"/>
                  <a:pt x="30" y="40"/>
                </a:cubicBezTo>
                <a:cubicBezTo>
                  <a:pt x="26" y="40"/>
                  <a:pt x="22" y="40"/>
                  <a:pt x="19" y="40"/>
                </a:cubicBezTo>
                <a:cubicBezTo>
                  <a:pt x="18" y="40"/>
                  <a:pt x="17" y="41"/>
                  <a:pt x="17" y="42"/>
                </a:cubicBezTo>
                <a:cubicBezTo>
                  <a:pt x="17" y="42"/>
                  <a:pt x="17" y="42"/>
                  <a:pt x="17" y="42"/>
                </a:cubicBezTo>
                <a:cubicBezTo>
                  <a:pt x="17" y="43"/>
                  <a:pt x="18" y="44"/>
                  <a:pt x="19" y="44"/>
                </a:cubicBezTo>
                <a:close/>
                <a:moveTo>
                  <a:pt x="196" y="42"/>
                </a:moveTo>
                <a:cubicBezTo>
                  <a:pt x="196" y="41"/>
                  <a:pt x="197" y="40"/>
                  <a:pt x="198" y="38"/>
                </a:cubicBezTo>
                <a:cubicBezTo>
                  <a:pt x="199" y="38"/>
                  <a:pt x="198" y="36"/>
                  <a:pt x="198" y="36"/>
                </a:cubicBezTo>
                <a:cubicBezTo>
                  <a:pt x="198" y="36"/>
                  <a:pt x="198" y="36"/>
                  <a:pt x="198" y="36"/>
                </a:cubicBezTo>
                <a:cubicBezTo>
                  <a:pt x="197" y="36"/>
                  <a:pt x="196" y="36"/>
                  <a:pt x="195" y="37"/>
                </a:cubicBezTo>
                <a:cubicBezTo>
                  <a:pt x="195" y="38"/>
                  <a:pt x="194" y="39"/>
                  <a:pt x="193" y="40"/>
                </a:cubicBezTo>
                <a:cubicBezTo>
                  <a:pt x="190" y="40"/>
                  <a:pt x="190" y="40"/>
                  <a:pt x="186" y="40"/>
                </a:cubicBezTo>
                <a:cubicBezTo>
                  <a:pt x="186" y="40"/>
                  <a:pt x="185" y="41"/>
                  <a:pt x="185" y="42"/>
                </a:cubicBezTo>
                <a:cubicBezTo>
                  <a:pt x="185" y="42"/>
                  <a:pt x="185" y="42"/>
                  <a:pt x="185" y="42"/>
                </a:cubicBezTo>
                <a:cubicBezTo>
                  <a:pt x="185" y="43"/>
                  <a:pt x="186" y="44"/>
                  <a:pt x="186" y="44"/>
                </a:cubicBezTo>
                <a:cubicBezTo>
                  <a:pt x="194" y="44"/>
                  <a:pt x="194" y="44"/>
                  <a:pt x="194" y="44"/>
                </a:cubicBezTo>
                <a:cubicBezTo>
                  <a:pt x="195" y="44"/>
                  <a:pt x="195" y="43"/>
                  <a:pt x="196" y="42"/>
                </a:cubicBezTo>
                <a:close/>
                <a:moveTo>
                  <a:pt x="217" y="1"/>
                </a:moveTo>
                <a:cubicBezTo>
                  <a:pt x="215" y="4"/>
                  <a:pt x="213" y="7"/>
                  <a:pt x="211" y="11"/>
                </a:cubicBezTo>
                <a:cubicBezTo>
                  <a:pt x="211" y="12"/>
                  <a:pt x="211" y="13"/>
                  <a:pt x="212" y="13"/>
                </a:cubicBezTo>
                <a:cubicBezTo>
                  <a:pt x="212" y="13"/>
                  <a:pt x="212" y="13"/>
                  <a:pt x="212" y="13"/>
                </a:cubicBezTo>
                <a:cubicBezTo>
                  <a:pt x="212" y="14"/>
                  <a:pt x="213" y="13"/>
                  <a:pt x="214" y="12"/>
                </a:cubicBezTo>
                <a:cubicBezTo>
                  <a:pt x="216" y="9"/>
                  <a:pt x="218" y="6"/>
                  <a:pt x="220" y="2"/>
                </a:cubicBezTo>
                <a:cubicBezTo>
                  <a:pt x="221" y="2"/>
                  <a:pt x="220" y="1"/>
                  <a:pt x="219" y="0"/>
                </a:cubicBezTo>
                <a:cubicBezTo>
                  <a:pt x="219" y="0"/>
                  <a:pt x="219" y="0"/>
                  <a:pt x="219" y="0"/>
                </a:cubicBezTo>
                <a:cubicBezTo>
                  <a:pt x="219" y="0"/>
                  <a:pt x="218" y="0"/>
                  <a:pt x="217" y="1"/>
                </a:cubicBezTo>
                <a:close/>
                <a:moveTo>
                  <a:pt x="206" y="19"/>
                </a:moveTo>
                <a:cubicBezTo>
                  <a:pt x="204" y="22"/>
                  <a:pt x="202" y="25"/>
                  <a:pt x="200" y="29"/>
                </a:cubicBezTo>
                <a:cubicBezTo>
                  <a:pt x="200" y="29"/>
                  <a:pt x="200" y="30"/>
                  <a:pt x="201" y="31"/>
                </a:cubicBezTo>
                <a:cubicBezTo>
                  <a:pt x="201" y="31"/>
                  <a:pt x="201" y="31"/>
                  <a:pt x="201" y="31"/>
                </a:cubicBezTo>
                <a:cubicBezTo>
                  <a:pt x="201" y="31"/>
                  <a:pt x="203" y="31"/>
                  <a:pt x="203" y="30"/>
                </a:cubicBezTo>
                <a:cubicBezTo>
                  <a:pt x="205" y="27"/>
                  <a:pt x="207" y="24"/>
                  <a:pt x="209" y="20"/>
                </a:cubicBezTo>
                <a:cubicBezTo>
                  <a:pt x="210" y="20"/>
                  <a:pt x="209" y="19"/>
                  <a:pt x="209" y="18"/>
                </a:cubicBezTo>
                <a:cubicBezTo>
                  <a:pt x="209" y="18"/>
                  <a:pt x="209" y="18"/>
                  <a:pt x="209" y="18"/>
                </a:cubicBezTo>
                <a:cubicBezTo>
                  <a:pt x="208" y="18"/>
                  <a:pt x="207" y="18"/>
                  <a:pt x="206" y="19"/>
                </a:cubicBezTo>
                <a:close/>
                <a:moveTo>
                  <a:pt x="0" y="40"/>
                </a:moveTo>
                <a:cubicBezTo>
                  <a:pt x="0" y="44"/>
                  <a:pt x="0" y="44"/>
                  <a:pt x="0" y="44"/>
                </a:cubicBezTo>
                <a:cubicBezTo>
                  <a:pt x="8" y="44"/>
                  <a:pt x="8" y="44"/>
                  <a:pt x="8" y="44"/>
                </a:cubicBezTo>
                <a:cubicBezTo>
                  <a:pt x="9" y="44"/>
                  <a:pt x="10" y="43"/>
                  <a:pt x="10" y="42"/>
                </a:cubicBezTo>
                <a:cubicBezTo>
                  <a:pt x="10" y="42"/>
                  <a:pt x="10" y="42"/>
                  <a:pt x="10" y="42"/>
                </a:cubicBezTo>
                <a:cubicBezTo>
                  <a:pt x="10" y="41"/>
                  <a:pt x="9" y="40"/>
                  <a:pt x="8" y="40"/>
                </a:cubicBezTo>
                <a:cubicBezTo>
                  <a:pt x="0" y="40"/>
                  <a:pt x="0" y="40"/>
                  <a:pt x="0" y="40"/>
                </a:cubicBezTo>
                <a:close/>
                <a:moveTo>
                  <a:pt x="40" y="44"/>
                </a:moveTo>
                <a:cubicBezTo>
                  <a:pt x="43" y="44"/>
                  <a:pt x="47" y="44"/>
                  <a:pt x="51" y="44"/>
                </a:cubicBezTo>
                <a:cubicBezTo>
                  <a:pt x="52" y="44"/>
                  <a:pt x="53" y="43"/>
                  <a:pt x="53" y="42"/>
                </a:cubicBezTo>
                <a:cubicBezTo>
                  <a:pt x="53" y="42"/>
                  <a:pt x="53" y="42"/>
                  <a:pt x="53" y="42"/>
                </a:cubicBezTo>
                <a:cubicBezTo>
                  <a:pt x="53" y="41"/>
                  <a:pt x="52" y="40"/>
                  <a:pt x="51" y="40"/>
                </a:cubicBezTo>
                <a:cubicBezTo>
                  <a:pt x="47" y="40"/>
                  <a:pt x="43" y="40"/>
                  <a:pt x="40" y="40"/>
                </a:cubicBezTo>
                <a:cubicBezTo>
                  <a:pt x="39" y="40"/>
                  <a:pt x="38" y="41"/>
                  <a:pt x="38" y="42"/>
                </a:cubicBezTo>
                <a:cubicBezTo>
                  <a:pt x="38" y="42"/>
                  <a:pt x="38" y="42"/>
                  <a:pt x="38" y="42"/>
                </a:cubicBezTo>
                <a:cubicBezTo>
                  <a:pt x="38" y="43"/>
                  <a:pt x="39" y="44"/>
                  <a:pt x="40" y="44"/>
                </a:cubicBezTo>
                <a:close/>
                <a:moveTo>
                  <a:pt x="60" y="44"/>
                </a:moveTo>
                <a:cubicBezTo>
                  <a:pt x="64" y="44"/>
                  <a:pt x="68" y="44"/>
                  <a:pt x="72" y="44"/>
                </a:cubicBezTo>
                <a:cubicBezTo>
                  <a:pt x="73" y="44"/>
                  <a:pt x="74" y="43"/>
                  <a:pt x="74" y="42"/>
                </a:cubicBezTo>
                <a:cubicBezTo>
                  <a:pt x="74" y="42"/>
                  <a:pt x="74" y="42"/>
                  <a:pt x="74" y="42"/>
                </a:cubicBezTo>
                <a:cubicBezTo>
                  <a:pt x="74" y="41"/>
                  <a:pt x="73" y="40"/>
                  <a:pt x="72" y="40"/>
                </a:cubicBezTo>
                <a:cubicBezTo>
                  <a:pt x="68" y="40"/>
                  <a:pt x="64" y="40"/>
                  <a:pt x="60" y="40"/>
                </a:cubicBezTo>
                <a:cubicBezTo>
                  <a:pt x="60" y="40"/>
                  <a:pt x="59" y="41"/>
                  <a:pt x="59" y="42"/>
                </a:cubicBezTo>
                <a:cubicBezTo>
                  <a:pt x="59" y="42"/>
                  <a:pt x="59" y="42"/>
                  <a:pt x="59" y="42"/>
                </a:cubicBezTo>
                <a:cubicBezTo>
                  <a:pt x="59" y="43"/>
                  <a:pt x="60" y="44"/>
                  <a:pt x="60" y="44"/>
                </a:cubicBezTo>
                <a:close/>
                <a:moveTo>
                  <a:pt x="81" y="44"/>
                </a:moveTo>
                <a:cubicBezTo>
                  <a:pt x="85" y="44"/>
                  <a:pt x="89" y="44"/>
                  <a:pt x="93" y="44"/>
                </a:cubicBezTo>
                <a:cubicBezTo>
                  <a:pt x="94" y="44"/>
                  <a:pt x="95" y="43"/>
                  <a:pt x="95" y="42"/>
                </a:cubicBezTo>
                <a:cubicBezTo>
                  <a:pt x="95" y="42"/>
                  <a:pt x="95" y="42"/>
                  <a:pt x="95" y="42"/>
                </a:cubicBezTo>
                <a:cubicBezTo>
                  <a:pt x="95" y="41"/>
                  <a:pt x="94" y="40"/>
                  <a:pt x="93" y="40"/>
                </a:cubicBezTo>
                <a:cubicBezTo>
                  <a:pt x="89" y="40"/>
                  <a:pt x="85" y="40"/>
                  <a:pt x="81" y="40"/>
                </a:cubicBezTo>
                <a:cubicBezTo>
                  <a:pt x="81" y="40"/>
                  <a:pt x="80" y="41"/>
                  <a:pt x="80" y="42"/>
                </a:cubicBezTo>
                <a:cubicBezTo>
                  <a:pt x="80" y="42"/>
                  <a:pt x="80" y="42"/>
                  <a:pt x="80" y="42"/>
                </a:cubicBezTo>
                <a:cubicBezTo>
                  <a:pt x="80" y="43"/>
                  <a:pt x="81" y="44"/>
                  <a:pt x="81" y="44"/>
                </a:cubicBezTo>
                <a:close/>
                <a:moveTo>
                  <a:pt x="102" y="44"/>
                </a:moveTo>
                <a:cubicBezTo>
                  <a:pt x="106" y="44"/>
                  <a:pt x="110" y="44"/>
                  <a:pt x="114" y="44"/>
                </a:cubicBezTo>
                <a:cubicBezTo>
                  <a:pt x="115" y="44"/>
                  <a:pt x="116" y="43"/>
                  <a:pt x="116" y="42"/>
                </a:cubicBezTo>
                <a:cubicBezTo>
                  <a:pt x="116" y="42"/>
                  <a:pt x="116" y="42"/>
                  <a:pt x="116" y="42"/>
                </a:cubicBezTo>
                <a:cubicBezTo>
                  <a:pt x="116" y="41"/>
                  <a:pt x="115" y="40"/>
                  <a:pt x="114" y="40"/>
                </a:cubicBezTo>
                <a:cubicBezTo>
                  <a:pt x="110" y="40"/>
                  <a:pt x="106" y="40"/>
                  <a:pt x="102" y="40"/>
                </a:cubicBezTo>
                <a:cubicBezTo>
                  <a:pt x="102" y="40"/>
                  <a:pt x="101" y="41"/>
                  <a:pt x="101" y="42"/>
                </a:cubicBezTo>
                <a:cubicBezTo>
                  <a:pt x="101" y="42"/>
                  <a:pt x="101" y="42"/>
                  <a:pt x="101" y="42"/>
                </a:cubicBezTo>
                <a:cubicBezTo>
                  <a:pt x="101" y="43"/>
                  <a:pt x="102" y="44"/>
                  <a:pt x="102" y="44"/>
                </a:cubicBezTo>
                <a:close/>
                <a:moveTo>
                  <a:pt x="123" y="44"/>
                </a:moveTo>
                <a:cubicBezTo>
                  <a:pt x="127" y="44"/>
                  <a:pt x="131" y="44"/>
                  <a:pt x="135" y="44"/>
                </a:cubicBezTo>
                <a:cubicBezTo>
                  <a:pt x="136" y="44"/>
                  <a:pt x="137" y="43"/>
                  <a:pt x="137" y="42"/>
                </a:cubicBezTo>
                <a:cubicBezTo>
                  <a:pt x="137" y="42"/>
                  <a:pt x="137" y="42"/>
                  <a:pt x="137" y="42"/>
                </a:cubicBezTo>
                <a:cubicBezTo>
                  <a:pt x="137" y="41"/>
                  <a:pt x="136" y="40"/>
                  <a:pt x="135" y="40"/>
                </a:cubicBezTo>
                <a:cubicBezTo>
                  <a:pt x="131" y="40"/>
                  <a:pt x="127" y="40"/>
                  <a:pt x="123" y="40"/>
                </a:cubicBezTo>
                <a:cubicBezTo>
                  <a:pt x="123" y="40"/>
                  <a:pt x="122" y="41"/>
                  <a:pt x="122" y="42"/>
                </a:cubicBezTo>
                <a:cubicBezTo>
                  <a:pt x="122" y="42"/>
                  <a:pt x="122" y="42"/>
                  <a:pt x="122" y="42"/>
                </a:cubicBezTo>
                <a:cubicBezTo>
                  <a:pt x="122" y="43"/>
                  <a:pt x="123" y="44"/>
                  <a:pt x="123" y="44"/>
                </a:cubicBezTo>
                <a:close/>
                <a:moveTo>
                  <a:pt x="144" y="44"/>
                </a:moveTo>
                <a:cubicBezTo>
                  <a:pt x="148" y="44"/>
                  <a:pt x="152" y="44"/>
                  <a:pt x="156" y="44"/>
                </a:cubicBezTo>
                <a:cubicBezTo>
                  <a:pt x="157" y="44"/>
                  <a:pt x="158" y="43"/>
                  <a:pt x="158" y="42"/>
                </a:cubicBezTo>
                <a:cubicBezTo>
                  <a:pt x="158" y="42"/>
                  <a:pt x="158" y="42"/>
                  <a:pt x="158" y="42"/>
                </a:cubicBezTo>
                <a:cubicBezTo>
                  <a:pt x="158" y="41"/>
                  <a:pt x="157" y="40"/>
                  <a:pt x="156" y="40"/>
                </a:cubicBezTo>
                <a:cubicBezTo>
                  <a:pt x="152" y="40"/>
                  <a:pt x="148" y="40"/>
                  <a:pt x="144" y="40"/>
                </a:cubicBezTo>
                <a:cubicBezTo>
                  <a:pt x="144" y="40"/>
                  <a:pt x="143" y="41"/>
                  <a:pt x="143" y="42"/>
                </a:cubicBezTo>
                <a:cubicBezTo>
                  <a:pt x="143" y="42"/>
                  <a:pt x="143" y="42"/>
                  <a:pt x="143" y="42"/>
                </a:cubicBezTo>
                <a:cubicBezTo>
                  <a:pt x="143" y="43"/>
                  <a:pt x="144" y="44"/>
                  <a:pt x="144" y="44"/>
                </a:cubicBezTo>
                <a:close/>
                <a:moveTo>
                  <a:pt x="165" y="44"/>
                </a:moveTo>
                <a:cubicBezTo>
                  <a:pt x="169" y="44"/>
                  <a:pt x="173" y="44"/>
                  <a:pt x="177" y="44"/>
                </a:cubicBezTo>
                <a:cubicBezTo>
                  <a:pt x="178" y="44"/>
                  <a:pt x="179" y="43"/>
                  <a:pt x="179" y="42"/>
                </a:cubicBezTo>
                <a:cubicBezTo>
                  <a:pt x="179" y="42"/>
                  <a:pt x="179" y="42"/>
                  <a:pt x="179" y="42"/>
                </a:cubicBezTo>
                <a:cubicBezTo>
                  <a:pt x="179" y="41"/>
                  <a:pt x="178" y="40"/>
                  <a:pt x="177" y="40"/>
                </a:cubicBezTo>
                <a:cubicBezTo>
                  <a:pt x="173" y="40"/>
                  <a:pt x="169" y="40"/>
                  <a:pt x="165" y="40"/>
                </a:cubicBezTo>
                <a:cubicBezTo>
                  <a:pt x="165" y="40"/>
                  <a:pt x="164" y="41"/>
                  <a:pt x="164" y="42"/>
                </a:cubicBezTo>
                <a:cubicBezTo>
                  <a:pt x="164" y="42"/>
                  <a:pt x="164" y="42"/>
                  <a:pt x="164" y="42"/>
                </a:cubicBezTo>
                <a:cubicBezTo>
                  <a:pt x="164" y="43"/>
                  <a:pt x="165" y="44"/>
                  <a:pt x="165" y="44"/>
                </a:cubicBezTo>
                <a:close/>
              </a:path>
            </a:pathLst>
          </a:custGeom>
          <a:solidFill>
            <a:srgbClr val="75797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64" name="Freeform 33"/>
          <p:cNvSpPr>
            <a:spLocks noEditPoints="1"/>
          </p:cNvSpPr>
          <p:nvPr/>
        </p:nvSpPr>
        <p:spPr bwMode="auto">
          <a:xfrm>
            <a:off x="4959350" y="2441575"/>
            <a:ext cx="1401763" cy="323850"/>
          </a:xfrm>
          <a:custGeom>
            <a:avLst/>
            <a:gdLst>
              <a:gd name="T0" fmla="*/ 30 w 225"/>
              <a:gd name="T1" fmla="*/ 0 h 52"/>
              <a:gd name="T2" fmla="*/ 32 w 225"/>
              <a:gd name="T3" fmla="*/ 2 h 52"/>
              <a:gd name="T4" fmla="*/ 19 w 225"/>
              <a:gd name="T5" fmla="*/ 4 h 52"/>
              <a:gd name="T6" fmla="*/ 17 w 225"/>
              <a:gd name="T7" fmla="*/ 2 h 52"/>
              <a:gd name="T8" fmla="*/ 224 w 225"/>
              <a:gd name="T9" fmla="*/ 48 h 52"/>
              <a:gd name="T10" fmla="*/ 225 w 225"/>
              <a:gd name="T11" fmla="*/ 50 h 52"/>
              <a:gd name="T12" fmla="*/ 224 w 225"/>
              <a:gd name="T13" fmla="*/ 52 h 52"/>
              <a:gd name="T14" fmla="*/ 222 w 225"/>
              <a:gd name="T15" fmla="*/ 51 h 52"/>
              <a:gd name="T16" fmla="*/ 224 w 225"/>
              <a:gd name="T17" fmla="*/ 48 h 52"/>
              <a:gd name="T18" fmla="*/ 198 w 225"/>
              <a:gd name="T19" fmla="*/ 6 h 52"/>
              <a:gd name="T20" fmla="*/ 198 w 225"/>
              <a:gd name="T21" fmla="*/ 8 h 52"/>
              <a:gd name="T22" fmla="*/ 193 w 225"/>
              <a:gd name="T23" fmla="*/ 4 h 52"/>
              <a:gd name="T24" fmla="*/ 185 w 225"/>
              <a:gd name="T25" fmla="*/ 2 h 52"/>
              <a:gd name="T26" fmla="*/ 186 w 225"/>
              <a:gd name="T27" fmla="*/ 0 h 52"/>
              <a:gd name="T28" fmla="*/ 196 w 225"/>
              <a:gd name="T29" fmla="*/ 1 h 52"/>
              <a:gd name="T30" fmla="*/ 211 w 225"/>
              <a:gd name="T31" fmla="*/ 33 h 52"/>
              <a:gd name="T32" fmla="*/ 212 w 225"/>
              <a:gd name="T33" fmla="*/ 31 h 52"/>
              <a:gd name="T34" fmla="*/ 220 w 225"/>
              <a:gd name="T35" fmla="*/ 41 h 52"/>
              <a:gd name="T36" fmla="*/ 219 w 225"/>
              <a:gd name="T37" fmla="*/ 44 h 52"/>
              <a:gd name="T38" fmla="*/ 206 w 225"/>
              <a:gd name="T39" fmla="*/ 25 h 52"/>
              <a:gd name="T40" fmla="*/ 201 w 225"/>
              <a:gd name="T41" fmla="*/ 13 h 52"/>
              <a:gd name="T42" fmla="*/ 203 w 225"/>
              <a:gd name="T43" fmla="*/ 13 h 52"/>
              <a:gd name="T44" fmla="*/ 209 w 225"/>
              <a:gd name="T45" fmla="*/ 26 h 52"/>
              <a:gd name="T46" fmla="*/ 206 w 225"/>
              <a:gd name="T47" fmla="*/ 25 h 52"/>
              <a:gd name="T48" fmla="*/ 0 w 225"/>
              <a:gd name="T49" fmla="*/ 0 h 52"/>
              <a:gd name="T50" fmla="*/ 10 w 225"/>
              <a:gd name="T51" fmla="*/ 2 h 52"/>
              <a:gd name="T52" fmla="*/ 8 w 225"/>
              <a:gd name="T53" fmla="*/ 4 h 52"/>
              <a:gd name="T54" fmla="*/ 40 w 225"/>
              <a:gd name="T55" fmla="*/ 0 h 52"/>
              <a:gd name="T56" fmla="*/ 53 w 225"/>
              <a:gd name="T57" fmla="*/ 2 h 52"/>
              <a:gd name="T58" fmla="*/ 51 w 225"/>
              <a:gd name="T59" fmla="*/ 4 h 52"/>
              <a:gd name="T60" fmla="*/ 38 w 225"/>
              <a:gd name="T61" fmla="*/ 2 h 52"/>
              <a:gd name="T62" fmla="*/ 40 w 225"/>
              <a:gd name="T63" fmla="*/ 0 h 52"/>
              <a:gd name="T64" fmla="*/ 72 w 225"/>
              <a:gd name="T65" fmla="*/ 0 h 52"/>
              <a:gd name="T66" fmla="*/ 74 w 225"/>
              <a:gd name="T67" fmla="*/ 2 h 52"/>
              <a:gd name="T68" fmla="*/ 60 w 225"/>
              <a:gd name="T69" fmla="*/ 4 h 52"/>
              <a:gd name="T70" fmla="*/ 59 w 225"/>
              <a:gd name="T71" fmla="*/ 2 h 52"/>
              <a:gd name="T72" fmla="*/ 81 w 225"/>
              <a:gd name="T73" fmla="*/ 0 h 52"/>
              <a:gd name="T74" fmla="*/ 95 w 225"/>
              <a:gd name="T75" fmla="*/ 2 h 52"/>
              <a:gd name="T76" fmla="*/ 93 w 225"/>
              <a:gd name="T77" fmla="*/ 4 h 52"/>
              <a:gd name="T78" fmla="*/ 80 w 225"/>
              <a:gd name="T79" fmla="*/ 2 h 52"/>
              <a:gd name="T80" fmla="*/ 81 w 225"/>
              <a:gd name="T81" fmla="*/ 0 h 52"/>
              <a:gd name="T82" fmla="*/ 114 w 225"/>
              <a:gd name="T83" fmla="*/ 0 h 52"/>
              <a:gd name="T84" fmla="*/ 116 w 225"/>
              <a:gd name="T85" fmla="*/ 2 h 52"/>
              <a:gd name="T86" fmla="*/ 102 w 225"/>
              <a:gd name="T87" fmla="*/ 4 h 52"/>
              <a:gd name="T88" fmla="*/ 101 w 225"/>
              <a:gd name="T89" fmla="*/ 2 h 52"/>
              <a:gd name="T90" fmla="*/ 123 w 225"/>
              <a:gd name="T91" fmla="*/ 0 h 52"/>
              <a:gd name="T92" fmla="*/ 137 w 225"/>
              <a:gd name="T93" fmla="*/ 2 h 52"/>
              <a:gd name="T94" fmla="*/ 135 w 225"/>
              <a:gd name="T95" fmla="*/ 4 h 52"/>
              <a:gd name="T96" fmla="*/ 122 w 225"/>
              <a:gd name="T97" fmla="*/ 2 h 52"/>
              <a:gd name="T98" fmla="*/ 123 w 225"/>
              <a:gd name="T99" fmla="*/ 0 h 52"/>
              <a:gd name="T100" fmla="*/ 156 w 225"/>
              <a:gd name="T101" fmla="*/ 0 h 52"/>
              <a:gd name="T102" fmla="*/ 158 w 225"/>
              <a:gd name="T103" fmla="*/ 2 h 52"/>
              <a:gd name="T104" fmla="*/ 144 w 225"/>
              <a:gd name="T105" fmla="*/ 4 h 52"/>
              <a:gd name="T106" fmla="*/ 143 w 225"/>
              <a:gd name="T107" fmla="*/ 2 h 52"/>
              <a:gd name="T108" fmla="*/ 165 w 225"/>
              <a:gd name="T109" fmla="*/ 0 h 52"/>
              <a:gd name="T110" fmla="*/ 179 w 225"/>
              <a:gd name="T111" fmla="*/ 2 h 52"/>
              <a:gd name="T112" fmla="*/ 177 w 225"/>
              <a:gd name="T113" fmla="*/ 4 h 52"/>
              <a:gd name="T114" fmla="*/ 164 w 225"/>
              <a:gd name="T115" fmla="*/ 2 h 52"/>
              <a:gd name="T116" fmla="*/ 165 w 225"/>
              <a:gd name="T1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52">
                <a:moveTo>
                  <a:pt x="19" y="0"/>
                </a:moveTo>
                <a:cubicBezTo>
                  <a:pt x="22" y="0"/>
                  <a:pt x="26" y="0"/>
                  <a:pt x="30" y="0"/>
                </a:cubicBezTo>
                <a:cubicBezTo>
                  <a:pt x="31" y="0"/>
                  <a:pt x="32" y="1"/>
                  <a:pt x="32" y="2"/>
                </a:cubicBezTo>
                <a:cubicBezTo>
                  <a:pt x="32" y="2"/>
                  <a:pt x="32" y="2"/>
                  <a:pt x="32" y="2"/>
                </a:cubicBezTo>
                <a:cubicBezTo>
                  <a:pt x="32" y="3"/>
                  <a:pt x="31" y="4"/>
                  <a:pt x="30" y="4"/>
                </a:cubicBezTo>
                <a:cubicBezTo>
                  <a:pt x="26" y="4"/>
                  <a:pt x="22" y="4"/>
                  <a:pt x="19" y="4"/>
                </a:cubicBezTo>
                <a:cubicBezTo>
                  <a:pt x="18" y="4"/>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1"/>
                  <a:pt x="225" y="51"/>
                  <a:pt x="225" y="51"/>
                </a:cubicBezTo>
                <a:cubicBezTo>
                  <a:pt x="225" y="52"/>
                  <a:pt x="225" y="52"/>
                  <a:pt x="224" y="52"/>
                </a:cubicBezTo>
                <a:cubicBezTo>
                  <a:pt x="224" y="52"/>
                  <a:pt x="224" y="52"/>
                  <a:pt x="224" y="52"/>
                </a:cubicBezTo>
                <a:cubicBezTo>
                  <a:pt x="223" y="52"/>
                  <a:pt x="222" y="52"/>
                  <a:pt x="222" y="51"/>
                </a:cubicBezTo>
                <a:cubicBezTo>
                  <a:pt x="222" y="50"/>
                  <a:pt x="222" y="50"/>
                  <a:pt x="222" y="50"/>
                </a:cubicBezTo>
                <a:cubicBezTo>
                  <a:pt x="222" y="49"/>
                  <a:pt x="223" y="48"/>
                  <a:pt x="224" y="48"/>
                </a:cubicBezTo>
                <a:close/>
                <a:moveTo>
                  <a:pt x="196" y="1"/>
                </a:moveTo>
                <a:cubicBezTo>
                  <a:pt x="196" y="3"/>
                  <a:pt x="197" y="4"/>
                  <a:pt x="198" y="6"/>
                </a:cubicBezTo>
                <a:cubicBezTo>
                  <a:pt x="199" y="6"/>
                  <a:pt x="198" y="7"/>
                  <a:pt x="198" y="8"/>
                </a:cubicBezTo>
                <a:cubicBezTo>
                  <a:pt x="198" y="8"/>
                  <a:pt x="198" y="8"/>
                  <a:pt x="198" y="8"/>
                </a:cubicBezTo>
                <a:cubicBezTo>
                  <a:pt x="197" y="8"/>
                  <a:pt x="196" y="8"/>
                  <a:pt x="195" y="7"/>
                </a:cubicBezTo>
                <a:cubicBezTo>
                  <a:pt x="195" y="6"/>
                  <a:pt x="194" y="5"/>
                  <a:pt x="193" y="4"/>
                </a:cubicBezTo>
                <a:cubicBezTo>
                  <a:pt x="190" y="4"/>
                  <a:pt x="190" y="4"/>
                  <a:pt x="186" y="4"/>
                </a:cubicBezTo>
                <a:cubicBezTo>
                  <a:pt x="186" y="4"/>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1"/>
                  <a:pt x="214" y="31"/>
                </a:cubicBezTo>
                <a:cubicBezTo>
                  <a:pt x="216" y="35"/>
                  <a:pt x="218" y="38"/>
                  <a:pt x="220" y="41"/>
                </a:cubicBezTo>
                <a:cubicBezTo>
                  <a:pt x="221" y="42"/>
                  <a:pt x="220" y="43"/>
                  <a:pt x="219" y="44"/>
                </a:cubicBezTo>
                <a:cubicBezTo>
                  <a:pt x="219" y="44"/>
                  <a:pt x="219" y="44"/>
                  <a:pt x="219" y="44"/>
                </a:cubicBezTo>
                <a:cubicBezTo>
                  <a:pt x="219" y="44"/>
                  <a:pt x="218" y="44"/>
                  <a:pt x="217" y="43"/>
                </a:cubicBezTo>
                <a:close/>
                <a:moveTo>
                  <a:pt x="206" y="25"/>
                </a:moveTo>
                <a:cubicBezTo>
                  <a:pt x="204" y="22"/>
                  <a:pt x="202" y="19"/>
                  <a:pt x="200" y="15"/>
                </a:cubicBezTo>
                <a:cubicBezTo>
                  <a:pt x="200" y="14"/>
                  <a:pt x="200" y="13"/>
                  <a:pt x="201" y="13"/>
                </a:cubicBezTo>
                <a:cubicBezTo>
                  <a:pt x="201" y="13"/>
                  <a:pt x="201" y="13"/>
                  <a:pt x="201" y="13"/>
                </a:cubicBezTo>
                <a:cubicBezTo>
                  <a:pt x="201" y="12"/>
                  <a:pt x="203" y="13"/>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4"/>
                </a:moveTo>
                <a:cubicBezTo>
                  <a:pt x="0" y="0"/>
                  <a:pt x="0" y="0"/>
                  <a:pt x="0" y="0"/>
                </a:cubicBezTo>
                <a:cubicBezTo>
                  <a:pt x="8" y="0"/>
                  <a:pt x="8" y="0"/>
                  <a:pt x="8" y="0"/>
                </a:cubicBezTo>
                <a:cubicBezTo>
                  <a:pt x="9" y="0"/>
                  <a:pt x="10" y="1"/>
                  <a:pt x="10" y="2"/>
                </a:cubicBezTo>
                <a:cubicBezTo>
                  <a:pt x="10" y="2"/>
                  <a:pt x="10" y="2"/>
                  <a:pt x="10" y="2"/>
                </a:cubicBezTo>
                <a:cubicBezTo>
                  <a:pt x="10" y="3"/>
                  <a:pt x="9" y="4"/>
                  <a:pt x="8" y="4"/>
                </a:cubicBezTo>
                <a:cubicBezTo>
                  <a:pt x="0" y="4"/>
                  <a:pt x="0" y="4"/>
                  <a:pt x="0" y="4"/>
                </a:cubicBezTo>
                <a:close/>
                <a:moveTo>
                  <a:pt x="40" y="0"/>
                </a:moveTo>
                <a:cubicBezTo>
                  <a:pt x="43" y="0"/>
                  <a:pt x="47" y="0"/>
                  <a:pt x="51" y="0"/>
                </a:cubicBezTo>
                <a:cubicBezTo>
                  <a:pt x="52" y="0"/>
                  <a:pt x="53" y="1"/>
                  <a:pt x="53" y="2"/>
                </a:cubicBezTo>
                <a:cubicBezTo>
                  <a:pt x="53" y="2"/>
                  <a:pt x="53" y="2"/>
                  <a:pt x="53" y="2"/>
                </a:cubicBezTo>
                <a:cubicBezTo>
                  <a:pt x="53" y="3"/>
                  <a:pt x="52" y="4"/>
                  <a:pt x="51" y="4"/>
                </a:cubicBezTo>
                <a:cubicBezTo>
                  <a:pt x="47" y="4"/>
                  <a:pt x="43" y="4"/>
                  <a:pt x="40" y="4"/>
                </a:cubicBezTo>
                <a:cubicBezTo>
                  <a:pt x="39" y="4"/>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4"/>
                  <a:pt x="72" y="4"/>
                </a:cubicBezTo>
                <a:cubicBezTo>
                  <a:pt x="68" y="4"/>
                  <a:pt x="64" y="4"/>
                  <a:pt x="60" y="4"/>
                </a:cubicBezTo>
                <a:cubicBezTo>
                  <a:pt x="60" y="4"/>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4"/>
                  <a:pt x="93" y="4"/>
                </a:cubicBezTo>
                <a:cubicBezTo>
                  <a:pt x="89" y="4"/>
                  <a:pt x="85" y="4"/>
                  <a:pt x="81" y="4"/>
                </a:cubicBezTo>
                <a:cubicBezTo>
                  <a:pt x="81" y="4"/>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4"/>
                  <a:pt x="114" y="4"/>
                </a:cubicBezTo>
                <a:cubicBezTo>
                  <a:pt x="110" y="4"/>
                  <a:pt x="106" y="4"/>
                  <a:pt x="102" y="4"/>
                </a:cubicBezTo>
                <a:cubicBezTo>
                  <a:pt x="102" y="4"/>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4"/>
                  <a:pt x="135" y="4"/>
                </a:cubicBezTo>
                <a:cubicBezTo>
                  <a:pt x="131" y="4"/>
                  <a:pt x="127" y="4"/>
                  <a:pt x="123" y="4"/>
                </a:cubicBezTo>
                <a:cubicBezTo>
                  <a:pt x="123" y="4"/>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4"/>
                  <a:pt x="156" y="4"/>
                </a:cubicBezTo>
                <a:cubicBezTo>
                  <a:pt x="152" y="4"/>
                  <a:pt x="148" y="4"/>
                  <a:pt x="144" y="4"/>
                </a:cubicBezTo>
                <a:cubicBezTo>
                  <a:pt x="144" y="4"/>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4"/>
                  <a:pt x="177" y="4"/>
                </a:cubicBezTo>
                <a:cubicBezTo>
                  <a:pt x="173" y="4"/>
                  <a:pt x="169" y="4"/>
                  <a:pt x="165" y="4"/>
                </a:cubicBezTo>
                <a:cubicBezTo>
                  <a:pt x="165" y="4"/>
                  <a:pt x="164" y="3"/>
                  <a:pt x="164" y="2"/>
                </a:cubicBezTo>
                <a:cubicBezTo>
                  <a:pt x="164" y="2"/>
                  <a:pt x="164" y="2"/>
                  <a:pt x="164" y="2"/>
                </a:cubicBezTo>
                <a:cubicBezTo>
                  <a:pt x="164" y="1"/>
                  <a:pt x="165" y="0"/>
                  <a:pt x="165" y="0"/>
                </a:cubicBezTo>
                <a:close/>
              </a:path>
            </a:pathLst>
          </a:custGeom>
          <a:solidFill>
            <a:srgbClr val="75797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65" name="Freeform 36"/>
          <p:cNvSpPr/>
          <p:nvPr/>
        </p:nvSpPr>
        <p:spPr bwMode="auto">
          <a:xfrm>
            <a:off x="4959350" y="3619500"/>
            <a:ext cx="1465263" cy="717550"/>
          </a:xfrm>
          <a:custGeom>
            <a:avLst/>
            <a:gdLst>
              <a:gd name="T0" fmla="*/ 0 w 1231"/>
              <a:gd name="T1" fmla="*/ 0 h 603"/>
              <a:gd name="T2" fmla="*/ 1047 w 1231"/>
              <a:gd name="T3" fmla="*/ 0 h 603"/>
              <a:gd name="T4" fmla="*/ 1231 w 1231"/>
              <a:gd name="T5" fmla="*/ 299 h 603"/>
              <a:gd name="T6" fmla="*/ 1047 w 1231"/>
              <a:gd name="T7" fmla="*/ 603 h 603"/>
              <a:gd name="T8" fmla="*/ 0 w 1231"/>
              <a:gd name="T9" fmla="*/ 603 h 603"/>
              <a:gd name="T10" fmla="*/ 0 w 1231"/>
              <a:gd name="T11" fmla="*/ 0 h 603"/>
              <a:gd name="T12" fmla="*/ 0 w 1231"/>
              <a:gd name="T13" fmla="*/ 0 h 603"/>
            </a:gdLst>
            <a:ahLst/>
            <a:cxnLst>
              <a:cxn ang="0">
                <a:pos x="T0" y="T1"/>
              </a:cxn>
              <a:cxn ang="0">
                <a:pos x="T2" y="T3"/>
              </a:cxn>
              <a:cxn ang="0">
                <a:pos x="T4" y="T5"/>
              </a:cxn>
              <a:cxn ang="0">
                <a:pos x="T6" y="T7"/>
              </a:cxn>
              <a:cxn ang="0">
                <a:pos x="T8" y="T9"/>
              </a:cxn>
              <a:cxn ang="0">
                <a:pos x="T10" y="T11"/>
              </a:cxn>
              <a:cxn ang="0">
                <a:pos x="T12" y="T13"/>
              </a:cxn>
            </a:cxnLst>
            <a:rect l="0" t="0" r="r" b="b"/>
            <a:pathLst>
              <a:path w="1231" h="603">
                <a:moveTo>
                  <a:pt x="0" y="0"/>
                </a:moveTo>
                <a:lnTo>
                  <a:pt x="1047" y="0"/>
                </a:lnTo>
                <a:lnTo>
                  <a:pt x="1231" y="299"/>
                </a:lnTo>
                <a:lnTo>
                  <a:pt x="1047" y="603"/>
                </a:lnTo>
                <a:lnTo>
                  <a:pt x="0" y="603"/>
                </a:lnTo>
                <a:lnTo>
                  <a:pt x="0" y="0"/>
                </a:lnTo>
                <a:lnTo>
                  <a:pt x="0" y="0"/>
                </a:lnTo>
                <a:close/>
              </a:path>
            </a:pathLst>
          </a:custGeom>
          <a:solidFill>
            <a:srgbClr val="29C3CD"/>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66" name="Freeform 37"/>
          <p:cNvSpPr/>
          <p:nvPr/>
        </p:nvSpPr>
        <p:spPr bwMode="auto">
          <a:xfrm>
            <a:off x="4959350" y="4835525"/>
            <a:ext cx="1465263" cy="717550"/>
          </a:xfrm>
          <a:custGeom>
            <a:avLst/>
            <a:gdLst>
              <a:gd name="T0" fmla="*/ 0 w 1231"/>
              <a:gd name="T1" fmla="*/ 0 h 602"/>
              <a:gd name="T2" fmla="*/ 1047 w 1231"/>
              <a:gd name="T3" fmla="*/ 0 h 602"/>
              <a:gd name="T4" fmla="*/ 1231 w 1231"/>
              <a:gd name="T5" fmla="*/ 303 h 602"/>
              <a:gd name="T6" fmla="*/ 1047 w 1231"/>
              <a:gd name="T7" fmla="*/ 602 h 602"/>
              <a:gd name="T8" fmla="*/ 0 w 1231"/>
              <a:gd name="T9" fmla="*/ 602 h 602"/>
              <a:gd name="T10" fmla="*/ 0 w 1231"/>
              <a:gd name="T11" fmla="*/ 0 h 602"/>
              <a:gd name="T12" fmla="*/ 0 w 123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231" h="602">
                <a:moveTo>
                  <a:pt x="0" y="0"/>
                </a:moveTo>
                <a:lnTo>
                  <a:pt x="1047" y="0"/>
                </a:lnTo>
                <a:lnTo>
                  <a:pt x="1231" y="303"/>
                </a:lnTo>
                <a:lnTo>
                  <a:pt x="1047" y="602"/>
                </a:lnTo>
                <a:lnTo>
                  <a:pt x="0" y="602"/>
                </a:lnTo>
                <a:lnTo>
                  <a:pt x="0" y="0"/>
                </a:lnTo>
                <a:lnTo>
                  <a:pt x="0" y="0"/>
                </a:lnTo>
                <a:close/>
              </a:path>
            </a:pathLst>
          </a:custGeom>
          <a:solidFill>
            <a:srgbClr val="98C10D"/>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67" name="Freeform 38"/>
          <p:cNvSpPr>
            <a:spLocks noEditPoints="1"/>
          </p:cNvSpPr>
          <p:nvPr/>
        </p:nvSpPr>
        <p:spPr bwMode="auto">
          <a:xfrm>
            <a:off x="4959350" y="4019550"/>
            <a:ext cx="1377950" cy="273050"/>
          </a:xfrm>
          <a:custGeom>
            <a:avLst/>
            <a:gdLst>
              <a:gd name="T0" fmla="*/ 30 w 221"/>
              <a:gd name="T1" fmla="*/ 44 h 44"/>
              <a:gd name="T2" fmla="*/ 32 w 221"/>
              <a:gd name="T3" fmla="*/ 42 h 44"/>
              <a:gd name="T4" fmla="*/ 19 w 221"/>
              <a:gd name="T5" fmla="*/ 40 h 44"/>
              <a:gd name="T6" fmla="*/ 17 w 221"/>
              <a:gd name="T7" fmla="*/ 42 h 44"/>
              <a:gd name="T8" fmla="*/ 196 w 221"/>
              <a:gd name="T9" fmla="*/ 43 h 44"/>
              <a:gd name="T10" fmla="*/ 198 w 221"/>
              <a:gd name="T11" fmla="*/ 36 h 44"/>
              <a:gd name="T12" fmla="*/ 195 w 221"/>
              <a:gd name="T13" fmla="*/ 37 h 44"/>
              <a:gd name="T14" fmla="*/ 186 w 221"/>
              <a:gd name="T15" fmla="*/ 40 h 44"/>
              <a:gd name="T16" fmla="*/ 185 w 221"/>
              <a:gd name="T17" fmla="*/ 42 h 44"/>
              <a:gd name="T18" fmla="*/ 194 w 221"/>
              <a:gd name="T19" fmla="*/ 44 h 44"/>
              <a:gd name="T20" fmla="*/ 217 w 221"/>
              <a:gd name="T21" fmla="*/ 1 h 44"/>
              <a:gd name="T22" fmla="*/ 212 w 221"/>
              <a:gd name="T23" fmla="*/ 13 h 44"/>
              <a:gd name="T24" fmla="*/ 214 w 221"/>
              <a:gd name="T25" fmla="*/ 13 h 44"/>
              <a:gd name="T26" fmla="*/ 219 w 221"/>
              <a:gd name="T27" fmla="*/ 0 h 44"/>
              <a:gd name="T28" fmla="*/ 217 w 221"/>
              <a:gd name="T29" fmla="*/ 1 h 44"/>
              <a:gd name="T30" fmla="*/ 200 w 221"/>
              <a:gd name="T31" fmla="*/ 29 h 44"/>
              <a:gd name="T32" fmla="*/ 201 w 221"/>
              <a:gd name="T33" fmla="*/ 31 h 44"/>
              <a:gd name="T34" fmla="*/ 209 w 221"/>
              <a:gd name="T35" fmla="*/ 20 h 44"/>
              <a:gd name="T36" fmla="*/ 209 w 221"/>
              <a:gd name="T37" fmla="*/ 18 h 44"/>
              <a:gd name="T38" fmla="*/ 0 w 221"/>
              <a:gd name="T39" fmla="*/ 40 h 44"/>
              <a:gd name="T40" fmla="*/ 8 w 221"/>
              <a:gd name="T41" fmla="*/ 44 h 44"/>
              <a:gd name="T42" fmla="*/ 10 w 221"/>
              <a:gd name="T43" fmla="*/ 42 h 44"/>
              <a:gd name="T44" fmla="*/ 0 w 221"/>
              <a:gd name="T45" fmla="*/ 40 h 44"/>
              <a:gd name="T46" fmla="*/ 51 w 221"/>
              <a:gd name="T47" fmla="*/ 44 h 44"/>
              <a:gd name="T48" fmla="*/ 53 w 221"/>
              <a:gd name="T49" fmla="*/ 42 h 44"/>
              <a:gd name="T50" fmla="*/ 40 w 221"/>
              <a:gd name="T51" fmla="*/ 40 h 44"/>
              <a:gd name="T52" fmla="*/ 38 w 221"/>
              <a:gd name="T53" fmla="*/ 42 h 44"/>
              <a:gd name="T54" fmla="*/ 60 w 221"/>
              <a:gd name="T55" fmla="*/ 44 h 44"/>
              <a:gd name="T56" fmla="*/ 74 w 221"/>
              <a:gd name="T57" fmla="*/ 42 h 44"/>
              <a:gd name="T58" fmla="*/ 72 w 221"/>
              <a:gd name="T59" fmla="*/ 40 h 44"/>
              <a:gd name="T60" fmla="*/ 59 w 221"/>
              <a:gd name="T61" fmla="*/ 42 h 44"/>
              <a:gd name="T62" fmla="*/ 60 w 221"/>
              <a:gd name="T63" fmla="*/ 44 h 44"/>
              <a:gd name="T64" fmla="*/ 93 w 221"/>
              <a:gd name="T65" fmla="*/ 44 h 44"/>
              <a:gd name="T66" fmla="*/ 95 w 221"/>
              <a:gd name="T67" fmla="*/ 42 h 44"/>
              <a:gd name="T68" fmla="*/ 81 w 221"/>
              <a:gd name="T69" fmla="*/ 40 h 44"/>
              <a:gd name="T70" fmla="*/ 80 w 221"/>
              <a:gd name="T71" fmla="*/ 42 h 44"/>
              <a:gd name="T72" fmla="*/ 102 w 221"/>
              <a:gd name="T73" fmla="*/ 44 h 44"/>
              <a:gd name="T74" fmla="*/ 116 w 221"/>
              <a:gd name="T75" fmla="*/ 42 h 44"/>
              <a:gd name="T76" fmla="*/ 114 w 221"/>
              <a:gd name="T77" fmla="*/ 40 h 44"/>
              <a:gd name="T78" fmla="*/ 101 w 221"/>
              <a:gd name="T79" fmla="*/ 42 h 44"/>
              <a:gd name="T80" fmla="*/ 102 w 221"/>
              <a:gd name="T81" fmla="*/ 44 h 44"/>
              <a:gd name="T82" fmla="*/ 135 w 221"/>
              <a:gd name="T83" fmla="*/ 44 h 44"/>
              <a:gd name="T84" fmla="*/ 137 w 221"/>
              <a:gd name="T85" fmla="*/ 42 h 44"/>
              <a:gd name="T86" fmla="*/ 123 w 221"/>
              <a:gd name="T87" fmla="*/ 40 h 44"/>
              <a:gd name="T88" fmla="*/ 122 w 221"/>
              <a:gd name="T89" fmla="*/ 42 h 44"/>
              <a:gd name="T90" fmla="*/ 144 w 221"/>
              <a:gd name="T91" fmla="*/ 44 h 44"/>
              <a:gd name="T92" fmla="*/ 158 w 221"/>
              <a:gd name="T93" fmla="*/ 42 h 44"/>
              <a:gd name="T94" fmla="*/ 156 w 221"/>
              <a:gd name="T95" fmla="*/ 40 h 44"/>
              <a:gd name="T96" fmla="*/ 143 w 221"/>
              <a:gd name="T97" fmla="*/ 42 h 44"/>
              <a:gd name="T98" fmla="*/ 144 w 221"/>
              <a:gd name="T99" fmla="*/ 44 h 44"/>
              <a:gd name="T100" fmla="*/ 177 w 221"/>
              <a:gd name="T101" fmla="*/ 44 h 44"/>
              <a:gd name="T102" fmla="*/ 179 w 221"/>
              <a:gd name="T103" fmla="*/ 42 h 44"/>
              <a:gd name="T104" fmla="*/ 165 w 221"/>
              <a:gd name="T105" fmla="*/ 40 h 44"/>
              <a:gd name="T106" fmla="*/ 164 w 221"/>
              <a:gd name="T107" fmla="*/ 4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44">
                <a:moveTo>
                  <a:pt x="19" y="44"/>
                </a:moveTo>
                <a:cubicBezTo>
                  <a:pt x="22" y="44"/>
                  <a:pt x="26" y="44"/>
                  <a:pt x="30" y="44"/>
                </a:cubicBezTo>
                <a:cubicBezTo>
                  <a:pt x="31" y="44"/>
                  <a:pt x="32" y="43"/>
                  <a:pt x="32" y="42"/>
                </a:cubicBezTo>
                <a:cubicBezTo>
                  <a:pt x="32" y="42"/>
                  <a:pt x="32" y="42"/>
                  <a:pt x="32" y="42"/>
                </a:cubicBezTo>
                <a:cubicBezTo>
                  <a:pt x="32" y="41"/>
                  <a:pt x="31" y="40"/>
                  <a:pt x="30" y="40"/>
                </a:cubicBezTo>
                <a:cubicBezTo>
                  <a:pt x="26" y="40"/>
                  <a:pt x="22" y="40"/>
                  <a:pt x="19" y="40"/>
                </a:cubicBezTo>
                <a:cubicBezTo>
                  <a:pt x="18" y="40"/>
                  <a:pt x="17" y="41"/>
                  <a:pt x="17" y="42"/>
                </a:cubicBezTo>
                <a:cubicBezTo>
                  <a:pt x="17" y="42"/>
                  <a:pt x="17" y="42"/>
                  <a:pt x="17" y="42"/>
                </a:cubicBezTo>
                <a:cubicBezTo>
                  <a:pt x="17" y="43"/>
                  <a:pt x="18" y="44"/>
                  <a:pt x="19" y="44"/>
                </a:cubicBezTo>
                <a:close/>
                <a:moveTo>
                  <a:pt x="196" y="43"/>
                </a:moveTo>
                <a:cubicBezTo>
                  <a:pt x="196" y="41"/>
                  <a:pt x="197" y="40"/>
                  <a:pt x="198" y="38"/>
                </a:cubicBezTo>
                <a:cubicBezTo>
                  <a:pt x="199" y="38"/>
                  <a:pt x="198" y="37"/>
                  <a:pt x="198" y="36"/>
                </a:cubicBezTo>
                <a:cubicBezTo>
                  <a:pt x="198" y="36"/>
                  <a:pt x="198" y="36"/>
                  <a:pt x="198" y="36"/>
                </a:cubicBezTo>
                <a:cubicBezTo>
                  <a:pt x="197" y="36"/>
                  <a:pt x="196" y="36"/>
                  <a:pt x="195" y="37"/>
                </a:cubicBezTo>
                <a:cubicBezTo>
                  <a:pt x="195" y="38"/>
                  <a:pt x="194" y="39"/>
                  <a:pt x="193" y="40"/>
                </a:cubicBezTo>
                <a:cubicBezTo>
                  <a:pt x="190" y="40"/>
                  <a:pt x="190" y="40"/>
                  <a:pt x="186" y="40"/>
                </a:cubicBezTo>
                <a:cubicBezTo>
                  <a:pt x="186" y="40"/>
                  <a:pt x="185" y="41"/>
                  <a:pt x="185" y="42"/>
                </a:cubicBezTo>
                <a:cubicBezTo>
                  <a:pt x="185" y="42"/>
                  <a:pt x="185" y="42"/>
                  <a:pt x="185" y="42"/>
                </a:cubicBezTo>
                <a:cubicBezTo>
                  <a:pt x="185" y="43"/>
                  <a:pt x="186" y="44"/>
                  <a:pt x="186" y="44"/>
                </a:cubicBezTo>
                <a:cubicBezTo>
                  <a:pt x="194" y="44"/>
                  <a:pt x="194" y="44"/>
                  <a:pt x="194" y="44"/>
                </a:cubicBezTo>
                <a:cubicBezTo>
                  <a:pt x="195" y="44"/>
                  <a:pt x="195" y="43"/>
                  <a:pt x="196" y="43"/>
                </a:cubicBezTo>
                <a:close/>
                <a:moveTo>
                  <a:pt x="217" y="1"/>
                </a:moveTo>
                <a:cubicBezTo>
                  <a:pt x="215" y="4"/>
                  <a:pt x="213" y="7"/>
                  <a:pt x="211" y="11"/>
                </a:cubicBezTo>
                <a:cubicBezTo>
                  <a:pt x="211" y="12"/>
                  <a:pt x="211" y="13"/>
                  <a:pt x="212" y="13"/>
                </a:cubicBezTo>
                <a:cubicBezTo>
                  <a:pt x="212" y="13"/>
                  <a:pt x="212" y="13"/>
                  <a:pt x="212" y="13"/>
                </a:cubicBezTo>
                <a:cubicBezTo>
                  <a:pt x="212" y="14"/>
                  <a:pt x="213" y="13"/>
                  <a:pt x="214" y="13"/>
                </a:cubicBezTo>
                <a:cubicBezTo>
                  <a:pt x="216" y="9"/>
                  <a:pt x="218" y="6"/>
                  <a:pt x="220" y="3"/>
                </a:cubicBezTo>
                <a:cubicBezTo>
                  <a:pt x="221" y="2"/>
                  <a:pt x="220" y="1"/>
                  <a:pt x="219" y="0"/>
                </a:cubicBezTo>
                <a:cubicBezTo>
                  <a:pt x="219" y="0"/>
                  <a:pt x="219" y="0"/>
                  <a:pt x="219" y="0"/>
                </a:cubicBezTo>
                <a:cubicBezTo>
                  <a:pt x="219" y="0"/>
                  <a:pt x="218" y="0"/>
                  <a:pt x="217" y="1"/>
                </a:cubicBezTo>
                <a:close/>
                <a:moveTo>
                  <a:pt x="206" y="19"/>
                </a:moveTo>
                <a:cubicBezTo>
                  <a:pt x="204" y="22"/>
                  <a:pt x="202" y="25"/>
                  <a:pt x="200" y="29"/>
                </a:cubicBezTo>
                <a:cubicBezTo>
                  <a:pt x="200" y="29"/>
                  <a:pt x="200" y="31"/>
                  <a:pt x="201" y="31"/>
                </a:cubicBezTo>
                <a:cubicBezTo>
                  <a:pt x="201" y="31"/>
                  <a:pt x="201" y="31"/>
                  <a:pt x="201" y="31"/>
                </a:cubicBezTo>
                <a:cubicBezTo>
                  <a:pt x="201" y="31"/>
                  <a:pt x="203" y="31"/>
                  <a:pt x="203" y="30"/>
                </a:cubicBezTo>
                <a:cubicBezTo>
                  <a:pt x="205" y="27"/>
                  <a:pt x="207" y="24"/>
                  <a:pt x="209" y="20"/>
                </a:cubicBezTo>
                <a:cubicBezTo>
                  <a:pt x="210" y="20"/>
                  <a:pt x="209" y="19"/>
                  <a:pt x="209" y="18"/>
                </a:cubicBezTo>
                <a:cubicBezTo>
                  <a:pt x="209" y="18"/>
                  <a:pt x="209" y="18"/>
                  <a:pt x="209" y="18"/>
                </a:cubicBezTo>
                <a:cubicBezTo>
                  <a:pt x="208" y="18"/>
                  <a:pt x="207" y="18"/>
                  <a:pt x="206" y="19"/>
                </a:cubicBezTo>
                <a:close/>
                <a:moveTo>
                  <a:pt x="0" y="40"/>
                </a:moveTo>
                <a:cubicBezTo>
                  <a:pt x="0" y="44"/>
                  <a:pt x="0" y="44"/>
                  <a:pt x="0" y="44"/>
                </a:cubicBezTo>
                <a:cubicBezTo>
                  <a:pt x="8" y="44"/>
                  <a:pt x="8" y="44"/>
                  <a:pt x="8" y="44"/>
                </a:cubicBezTo>
                <a:cubicBezTo>
                  <a:pt x="9" y="44"/>
                  <a:pt x="10" y="43"/>
                  <a:pt x="10" y="42"/>
                </a:cubicBezTo>
                <a:cubicBezTo>
                  <a:pt x="10" y="42"/>
                  <a:pt x="10" y="42"/>
                  <a:pt x="10" y="42"/>
                </a:cubicBezTo>
                <a:cubicBezTo>
                  <a:pt x="10" y="41"/>
                  <a:pt x="9" y="40"/>
                  <a:pt x="8" y="40"/>
                </a:cubicBezTo>
                <a:cubicBezTo>
                  <a:pt x="0" y="40"/>
                  <a:pt x="0" y="40"/>
                  <a:pt x="0" y="40"/>
                </a:cubicBezTo>
                <a:close/>
                <a:moveTo>
                  <a:pt x="40" y="44"/>
                </a:moveTo>
                <a:cubicBezTo>
                  <a:pt x="43" y="44"/>
                  <a:pt x="47" y="44"/>
                  <a:pt x="51" y="44"/>
                </a:cubicBezTo>
                <a:cubicBezTo>
                  <a:pt x="52" y="44"/>
                  <a:pt x="53" y="43"/>
                  <a:pt x="53" y="42"/>
                </a:cubicBezTo>
                <a:cubicBezTo>
                  <a:pt x="53" y="42"/>
                  <a:pt x="53" y="42"/>
                  <a:pt x="53" y="42"/>
                </a:cubicBezTo>
                <a:cubicBezTo>
                  <a:pt x="53" y="41"/>
                  <a:pt x="52" y="40"/>
                  <a:pt x="51" y="40"/>
                </a:cubicBezTo>
                <a:cubicBezTo>
                  <a:pt x="47" y="40"/>
                  <a:pt x="43" y="40"/>
                  <a:pt x="40" y="40"/>
                </a:cubicBezTo>
                <a:cubicBezTo>
                  <a:pt x="39" y="40"/>
                  <a:pt x="38" y="41"/>
                  <a:pt x="38" y="42"/>
                </a:cubicBezTo>
                <a:cubicBezTo>
                  <a:pt x="38" y="42"/>
                  <a:pt x="38" y="42"/>
                  <a:pt x="38" y="42"/>
                </a:cubicBezTo>
                <a:cubicBezTo>
                  <a:pt x="38" y="43"/>
                  <a:pt x="39" y="44"/>
                  <a:pt x="40" y="44"/>
                </a:cubicBezTo>
                <a:close/>
                <a:moveTo>
                  <a:pt x="60" y="44"/>
                </a:moveTo>
                <a:cubicBezTo>
                  <a:pt x="64" y="44"/>
                  <a:pt x="68" y="44"/>
                  <a:pt x="72" y="44"/>
                </a:cubicBezTo>
                <a:cubicBezTo>
                  <a:pt x="73" y="44"/>
                  <a:pt x="74" y="43"/>
                  <a:pt x="74" y="42"/>
                </a:cubicBezTo>
                <a:cubicBezTo>
                  <a:pt x="74" y="42"/>
                  <a:pt x="74" y="42"/>
                  <a:pt x="74" y="42"/>
                </a:cubicBezTo>
                <a:cubicBezTo>
                  <a:pt x="74" y="41"/>
                  <a:pt x="73" y="40"/>
                  <a:pt x="72" y="40"/>
                </a:cubicBezTo>
                <a:cubicBezTo>
                  <a:pt x="68" y="40"/>
                  <a:pt x="64" y="40"/>
                  <a:pt x="60" y="40"/>
                </a:cubicBezTo>
                <a:cubicBezTo>
                  <a:pt x="60" y="40"/>
                  <a:pt x="59" y="41"/>
                  <a:pt x="59" y="42"/>
                </a:cubicBezTo>
                <a:cubicBezTo>
                  <a:pt x="59" y="42"/>
                  <a:pt x="59" y="42"/>
                  <a:pt x="59" y="42"/>
                </a:cubicBezTo>
                <a:cubicBezTo>
                  <a:pt x="59" y="43"/>
                  <a:pt x="60" y="44"/>
                  <a:pt x="60" y="44"/>
                </a:cubicBezTo>
                <a:close/>
                <a:moveTo>
                  <a:pt x="81" y="44"/>
                </a:moveTo>
                <a:cubicBezTo>
                  <a:pt x="85" y="44"/>
                  <a:pt x="89" y="44"/>
                  <a:pt x="93" y="44"/>
                </a:cubicBezTo>
                <a:cubicBezTo>
                  <a:pt x="94" y="44"/>
                  <a:pt x="95" y="43"/>
                  <a:pt x="95" y="42"/>
                </a:cubicBezTo>
                <a:cubicBezTo>
                  <a:pt x="95" y="42"/>
                  <a:pt x="95" y="42"/>
                  <a:pt x="95" y="42"/>
                </a:cubicBezTo>
                <a:cubicBezTo>
                  <a:pt x="95" y="41"/>
                  <a:pt x="94" y="40"/>
                  <a:pt x="93" y="40"/>
                </a:cubicBezTo>
                <a:cubicBezTo>
                  <a:pt x="89" y="40"/>
                  <a:pt x="85" y="40"/>
                  <a:pt x="81" y="40"/>
                </a:cubicBezTo>
                <a:cubicBezTo>
                  <a:pt x="81" y="40"/>
                  <a:pt x="80" y="41"/>
                  <a:pt x="80" y="42"/>
                </a:cubicBezTo>
                <a:cubicBezTo>
                  <a:pt x="80" y="42"/>
                  <a:pt x="80" y="42"/>
                  <a:pt x="80" y="42"/>
                </a:cubicBezTo>
                <a:cubicBezTo>
                  <a:pt x="80" y="43"/>
                  <a:pt x="81" y="44"/>
                  <a:pt x="81" y="44"/>
                </a:cubicBezTo>
                <a:close/>
                <a:moveTo>
                  <a:pt x="102" y="44"/>
                </a:moveTo>
                <a:cubicBezTo>
                  <a:pt x="106" y="44"/>
                  <a:pt x="110" y="44"/>
                  <a:pt x="114" y="44"/>
                </a:cubicBezTo>
                <a:cubicBezTo>
                  <a:pt x="115" y="44"/>
                  <a:pt x="116" y="43"/>
                  <a:pt x="116" y="42"/>
                </a:cubicBezTo>
                <a:cubicBezTo>
                  <a:pt x="116" y="42"/>
                  <a:pt x="116" y="42"/>
                  <a:pt x="116" y="42"/>
                </a:cubicBezTo>
                <a:cubicBezTo>
                  <a:pt x="116" y="41"/>
                  <a:pt x="115" y="40"/>
                  <a:pt x="114" y="40"/>
                </a:cubicBezTo>
                <a:cubicBezTo>
                  <a:pt x="110" y="40"/>
                  <a:pt x="106" y="40"/>
                  <a:pt x="102" y="40"/>
                </a:cubicBezTo>
                <a:cubicBezTo>
                  <a:pt x="102" y="40"/>
                  <a:pt x="101" y="41"/>
                  <a:pt x="101" y="42"/>
                </a:cubicBezTo>
                <a:cubicBezTo>
                  <a:pt x="101" y="42"/>
                  <a:pt x="101" y="42"/>
                  <a:pt x="101" y="42"/>
                </a:cubicBezTo>
                <a:cubicBezTo>
                  <a:pt x="101" y="43"/>
                  <a:pt x="102" y="44"/>
                  <a:pt x="102" y="44"/>
                </a:cubicBezTo>
                <a:close/>
                <a:moveTo>
                  <a:pt x="123" y="44"/>
                </a:moveTo>
                <a:cubicBezTo>
                  <a:pt x="127" y="44"/>
                  <a:pt x="131" y="44"/>
                  <a:pt x="135" y="44"/>
                </a:cubicBezTo>
                <a:cubicBezTo>
                  <a:pt x="136" y="44"/>
                  <a:pt x="137" y="43"/>
                  <a:pt x="137" y="42"/>
                </a:cubicBezTo>
                <a:cubicBezTo>
                  <a:pt x="137" y="42"/>
                  <a:pt x="137" y="42"/>
                  <a:pt x="137" y="42"/>
                </a:cubicBezTo>
                <a:cubicBezTo>
                  <a:pt x="137" y="41"/>
                  <a:pt x="136" y="40"/>
                  <a:pt x="135" y="40"/>
                </a:cubicBezTo>
                <a:cubicBezTo>
                  <a:pt x="131" y="40"/>
                  <a:pt x="127" y="40"/>
                  <a:pt x="123" y="40"/>
                </a:cubicBezTo>
                <a:cubicBezTo>
                  <a:pt x="123" y="40"/>
                  <a:pt x="122" y="41"/>
                  <a:pt x="122" y="42"/>
                </a:cubicBezTo>
                <a:cubicBezTo>
                  <a:pt x="122" y="42"/>
                  <a:pt x="122" y="42"/>
                  <a:pt x="122" y="42"/>
                </a:cubicBezTo>
                <a:cubicBezTo>
                  <a:pt x="122" y="43"/>
                  <a:pt x="123" y="44"/>
                  <a:pt x="123" y="44"/>
                </a:cubicBezTo>
                <a:close/>
                <a:moveTo>
                  <a:pt x="144" y="44"/>
                </a:moveTo>
                <a:cubicBezTo>
                  <a:pt x="148" y="44"/>
                  <a:pt x="152" y="44"/>
                  <a:pt x="156" y="44"/>
                </a:cubicBezTo>
                <a:cubicBezTo>
                  <a:pt x="157" y="44"/>
                  <a:pt x="158" y="43"/>
                  <a:pt x="158" y="42"/>
                </a:cubicBezTo>
                <a:cubicBezTo>
                  <a:pt x="158" y="42"/>
                  <a:pt x="158" y="42"/>
                  <a:pt x="158" y="42"/>
                </a:cubicBezTo>
                <a:cubicBezTo>
                  <a:pt x="158" y="41"/>
                  <a:pt x="157" y="40"/>
                  <a:pt x="156" y="40"/>
                </a:cubicBezTo>
                <a:cubicBezTo>
                  <a:pt x="152" y="40"/>
                  <a:pt x="148" y="40"/>
                  <a:pt x="144" y="40"/>
                </a:cubicBezTo>
                <a:cubicBezTo>
                  <a:pt x="144" y="40"/>
                  <a:pt x="143" y="41"/>
                  <a:pt x="143" y="42"/>
                </a:cubicBezTo>
                <a:cubicBezTo>
                  <a:pt x="143" y="42"/>
                  <a:pt x="143" y="42"/>
                  <a:pt x="143" y="42"/>
                </a:cubicBezTo>
                <a:cubicBezTo>
                  <a:pt x="143" y="43"/>
                  <a:pt x="144" y="44"/>
                  <a:pt x="144" y="44"/>
                </a:cubicBezTo>
                <a:close/>
                <a:moveTo>
                  <a:pt x="165" y="44"/>
                </a:moveTo>
                <a:cubicBezTo>
                  <a:pt x="169" y="44"/>
                  <a:pt x="173" y="44"/>
                  <a:pt x="177" y="44"/>
                </a:cubicBezTo>
                <a:cubicBezTo>
                  <a:pt x="178" y="44"/>
                  <a:pt x="179" y="43"/>
                  <a:pt x="179" y="42"/>
                </a:cubicBezTo>
                <a:cubicBezTo>
                  <a:pt x="179" y="42"/>
                  <a:pt x="179" y="42"/>
                  <a:pt x="179" y="42"/>
                </a:cubicBezTo>
                <a:cubicBezTo>
                  <a:pt x="179" y="41"/>
                  <a:pt x="178" y="40"/>
                  <a:pt x="177" y="40"/>
                </a:cubicBezTo>
                <a:cubicBezTo>
                  <a:pt x="173" y="40"/>
                  <a:pt x="169" y="40"/>
                  <a:pt x="165" y="40"/>
                </a:cubicBezTo>
                <a:cubicBezTo>
                  <a:pt x="165" y="40"/>
                  <a:pt x="164" y="41"/>
                  <a:pt x="164" y="42"/>
                </a:cubicBezTo>
                <a:cubicBezTo>
                  <a:pt x="164" y="42"/>
                  <a:pt x="164" y="42"/>
                  <a:pt x="164" y="42"/>
                </a:cubicBezTo>
                <a:cubicBezTo>
                  <a:pt x="164" y="43"/>
                  <a:pt x="165" y="44"/>
                  <a:pt x="165" y="44"/>
                </a:cubicBezTo>
                <a:close/>
              </a:path>
            </a:pathLst>
          </a:custGeom>
          <a:solidFill>
            <a:srgbClr val="FDD82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68" name="Freeform 39"/>
          <p:cNvSpPr>
            <a:spLocks noEditPoints="1"/>
          </p:cNvSpPr>
          <p:nvPr/>
        </p:nvSpPr>
        <p:spPr bwMode="auto">
          <a:xfrm>
            <a:off x="4959350" y="5233988"/>
            <a:ext cx="1377950" cy="274638"/>
          </a:xfrm>
          <a:custGeom>
            <a:avLst/>
            <a:gdLst>
              <a:gd name="T0" fmla="*/ 30 w 221"/>
              <a:gd name="T1" fmla="*/ 44 h 44"/>
              <a:gd name="T2" fmla="*/ 32 w 221"/>
              <a:gd name="T3" fmla="*/ 42 h 44"/>
              <a:gd name="T4" fmla="*/ 19 w 221"/>
              <a:gd name="T5" fmla="*/ 40 h 44"/>
              <a:gd name="T6" fmla="*/ 17 w 221"/>
              <a:gd name="T7" fmla="*/ 42 h 44"/>
              <a:gd name="T8" fmla="*/ 196 w 221"/>
              <a:gd name="T9" fmla="*/ 43 h 44"/>
              <a:gd name="T10" fmla="*/ 198 w 221"/>
              <a:gd name="T11" fmla="*/ 36 h 44"/>
              <a:gd name="T12" fmla="*/ 195 w 221"/>
              <a:gd name="T13" fmla="*/ 37 h 44"/>
              <a:gd name="T14" fmla="*/ 186 w 221"/>
              <a:gd name="T15" fmla="*/ 40 h 44"/>
              <a:gd name="T16" fmla="*/ 185 w 221"/>
              <a:gd name="T17" fmla="*/ 42 h 44"/>
              <a:gd name="T18" fmla="*/ 194 w 221"/>
              <a:gd name="T19" fmla="*/ 44 h 44"/>
              <a:gd name="T20" fmla="*/ 217 w 221"/>
              <a:gd name="T21" fmla="*/ 1 h 44"/>
              <a:gd name="T22" fmla="*/ 212 w 221"/>
              <a:gd name="T23" fmla="*/ 13 h 44"/>
              <a:gd name="T24" fmla="*/ 214 w 221"/>
              <a:gd name="T25" fmla="*/ 13 h 44"/>
              <a:gd name="T26" fmla="*/ 219 w 221"/>
              <a:gd name="T27" fmla="*/ 0 h 44"/>
              <a:gd name="T28" fmla="*/ 217 w 221"/>
              <a:gd name="T29" fmla="*/ 1 h 44"/>
              <a:gd name="T30" fmla="*/ 200 w 221"/>
              <a:gd name="T31" fmla="*/ 29 h 44"/>
              <a:gd name="T32" fmla="*/ 201 w 221"/>
              <a:gd name="T33" fmla="*/ 31 h 44"/>
              <a:gd name="T34" fmla="*/ 209 w 221"/>
              <a:gd name="T35" fmla="*/ 21 h 44"/>
              <a:gd name="T36" fmla="*/ 209 w 221"/>
              <a:gd name="T37" fmla="*/ 18 h 44"/>
              <a:gd name="T38" fmla="*/ 0 w 221"/>
              <a:gd name="T39" fmla="*/ 40 h 44"/>
              <a:gd name="T40" fmla="*/ 8 w 221"/>
              <a:gd name="T41" fmla="*/ 44 h 44"/>
              <a:gd name="T42" fmla="*/ 10 w 221"/>
              <a:gd name="T43" fmla="*/ 42 h 44"/>
              <a:gd name="T44" fmla="*/ 0 w 221"/>
              <a:gd name="T45" fmla="*/ 40 h 44"/>
              <a:gd name="T46" fmla="*/ 51 w 221"/>
              <a:gd name="T47" fmla="*/ 44 h 44"/>
              <a:gd name="T48" fmla="*/ 53 w 221"/>
              <a:gd name="T49" fmla="*/ 42 h 44"/>
              <a:gd name="T50" fmla="*/ 40 w 221"/>
              <a:gd name="T51" fmla="*/ 40 h 44"/>
              <a:gd name="T52" fmla="*/ 38 w 221"/>
              <a:gd name="T53" fmla="*/ 42 h 44"/>
              <a:gd name="T54" fmla="*/ 60 w 221"/>
              <a:gd name="T55" fmla="*/ 44 h 44"/>
              <a:gd name="T56" fmla="*/ 74 w 221"/>
              <a:gd name="T57" fmla="*/ 42 h 44"/>
              <a:gd name="T58" fmla="*/ 72 w 221"/>
              <a:gd name="T59" fmla="*/ 40 h 44"/>
              <a:gd name="T60" fmla="*/ 59 w 221"/>
              <a:gd name="T61" fmla="*/ 42 h 44"/>
              <a:gd name="T62" fmla="*/ 60 w 221"/>
              <a:gd name="T63" fmla="*/ 44 h 44"/>
              <a:gd name="T64" fmla="*/ 93 w 221"/>
              <a:gd name="T65" fmla="*/ 44 h 44"/>
              <a:gd name="T66" fmla="*/ 95 w 221"/>
              <a:gd name="T67" fmla="*/ 42 h 44"/>
              <a:gd name="T68" fmla="*/ 81 w 221"/>
              <a:gd name="T69" fmla="*/ 40 h 44"/>
              <a:gd name="T70" fmla="*/ 80 w 221"/>
              <a:gd name="T71" fmla="*/ 42 h 44"/>
              <a:gd name="T72" fmla="*/ 102 w 221"/>
              <a:gd name="T73" fmla="*/ 44 h 44"/>
              <a:gd name="T74" fmla="*/ 116 w 221"/>
              <a:gd name="T75" fmla="*/ 42 h 44"/>
              <a:gd name="T76" fmla="*/ 114 w 221"/>
              <a:gd name="T77" fmla="*/ 40 h 44"/>
              <a:gd name="T78" fmla="*/ 101 w 221"/>
              <a:gd name="T79" fmla="*/ 42 h 44"/>
              <a:gd name="T80" fmla="*/ 102 w 221"/>
              <a:gd name="T81" fmla="*/ 44 h 44"/>
              <a:gd name="T82" fmla="*/ 135 w 221"/>
              <a:gd name="T83" fmla="*/ 44 h 44"/>
              <a:gd name="T84" fmla="*/ 137 w 221"/>
              <a:gd name="T85" fmla="*/ 42 h 44"/>
              <a:gd name="T86" fmla="*/ 123 w 221"/>
              <a:gd name="T87" fmla="*/ 40 h 44"/>
              <a:gd name="T88" fmla="*/ 122 w 221"/>
              <a:gd name="T89" fmla="*/ 42 h 44"/>
              <a:gd name="T90" fmla="*/ 144 w 221"/>
              <a:gd name="T91" fmla="*/ 44 h 44"/>
              <a:gd name="T92" fmla="*/ 158 w 221"/>
              <a:gd name="T93" fmla="*/ 42 h 44"/>
              <a:gd name="T94" fmla="*/ 156 w 221"/>
              <a:gd name="T95" fmla="*/ 40 h 44"/>
              <a:gd name="T96" fmla="*/ 143 w 221"/>
              <a:gd name="T97" fmla="*/ 42 h 44"/>
              <a:gd name="T98" fmla="*/ 144 w 221"/>
              <a:gd name="T99" fmla="*/ 44 h 44"/>
              <a:gd name="T100" fmla="*/ 177 w 221"/>
              <a:gd name="T101" fmla="*/ 44 h 44"/>
              <a:gd name="T102" fmla="*/ 179 w 221"/>
              <a:gd name="T103" fmla="*/ 42 h 44"/>
              <a:gd name="T104" fmla="*/ 165 w 221"/>
              <a:gd name="T105" fmla="*/ 40 h 44"/>
              <a:gd name="T106" fmla="*/ 164 w 221"/>
              <a:gd name="T107" fmla="*/ 4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44">
                <a:moveTo>
                  <a:pt x="19" y="44"/>
                </a:moveTo>
                <a:cubicBezTo>
                  <a:pt x="22" y="44"/>
                  <a:pt x="26" y="44"/>
                  <a:pt x="30" y="44"/>
                </a:cubicBezTo>
                <a:cubicBezTo>
                  <a:pt x="31" y="44"/>
                  <a:pt x="32" y="43"/>
                  <a:pt x="32" y="42"/>
                </a:cubicBezTo>
                <a:cubicBezTo>
                  <a:pt x="32" y="42"/>
                  <a:pt x="32" y="42"/>
                  <a:pt x="32" y="42"/>
                </a:cubicBezTo>
                <a:cubicBezTo>
                  <a:pt x="32" y="41"/>
                  <a:pt x="31" y="40"/>
                  <a:pt x="30" y="40"/>
                </a:cubicBezTo>
                <a:cubicBezTo>
                  <a:pt x="26" y="40"/>
                  <a:pt x="22" y="40"/>
                  <a:pt x="19" y="40"/>
                </a:cubicBezTo>
                <a:cubicBezTo>
                  <a:pt x="18" y="40"/>
                  <a:pt x="17" y="41"/>
                  <a:pt x="17" y="42"/>
                </a:cubicBezTo>
                <a:cubicBezTo>
                  <a:pt x="17" y="42"/>
                  <a:pt x="17" y="42"/>
                  <a:pt x="17" y="42"/>
                </a:cubicBezTo>
                <a:cubicBezTo>
                  <a:pt x="17" y="43"/>
                  <a:pt x="18" y="44"/>
                  <a:pt x="19" y="44"/>
                </a:cubicBezTo>
                <a:close/>
                <a:moveTo>
                  <a:pt x="196" y="43"/>
                </a:moveTo>
                <a:cubicBezTo>
                  <a:pt x="196" y="41"/>
                  <a:pt x="197" y="40"/>
                  <a:pt x="198" y="39"/>
                </a:cubicBezTo>
                <a:cubicBezTo>
                  <a:pt x="199" y="38"/>
                  <a:pt x="198" y="37"/>
                  <a:pt x="198" y="36"/>
                </a:cubicBezTo>
                <a:cubicBezTo>
                  <a:pt x="198" y="36"/>
                  <a:pt x="198" y="36"/>
                  <a:pt x="198" y="36"/>
                </a:cubicBezTo>
                <a:cubicBezTo>
                  <a:pt x="197" y="36"/>
                  <a:pt x="196" y="36"/>
                  <a:pt x="195" y="37"/>
                </a:cubicBezTo>
                <a:cubicBezTo>
                  <a:pt x="195" y="38"/>
                  <a:pt x="194" y="39"/>
                  <a:pt x="193" y="40"/>
                </a:cubicBezTo>
                <a:cubicBezTo>
                  <a:pt x="190" y="40"/>
                  <a:pt x="190" y="40"/>
                  <a:pt x="186" y="40"/>
                </a:cubicBezTo>
                <a:cubicBezTo>
                  <a:pt x="186" y="40"/>
                  <a:pt x="185" y="41"/>
                  <a:pt x="185" y="42"/>
                </a:cubicBezTo>
                <a:cubicBezTo>
                  <a:pt x="185" y="42"/>
                  <a:pt x="185" y="42"/>
                  <a:pt x="185" y="42"/>
                </a:cubicBezTo>
                <a:cubicBezTo>
                  <a:pt x="185" y="43"/>
                  <a:pt x="186" y="44"/>
                  <a:pt x="186" y="44"/>
                </a:cubicBezTo>
                <a:cubicBezTo>
                  <a:pt x="194" y="44"/>
                  <a:pt x="194" y="44"/>
                  <a:pt x="194" y="44"/>
                </a:cubicBezTo>
                <a:cubicBezTo>
                  <a:pt x="195" y="44"/>
                  <a:pt x="195" y="43"/>
                  <a:pt x="196" y="43"/>
                </a:cubicBezTo>
                <a:close/>
                <a:moveTo>
                  <a:pt x="217" y="1"/>
                </a:moveTo>
                <a:cubicBezTo>
                  <a:pt x="215" y="4"/>
                  <a:pt x="213" y="8"/>
                  <a:pt x="211" y="11"/>
                </a:cubicBezTo>
                <a:cubicBezTo>
                  <a:pt x="211" y="12"/>
                  <a:pt x="211" y="13"/>
                  <a:pt x="212" y="13"/>
                </a:cubicBezTo>
                <a:cubicBezTo>
                  <a:pt x="212" y="13"/>
                  <a:pt x="212" y="13"/>
                  <a:pt x="212" y="13"/>
                </a:cubicBezTo>
                <a:cubicBezTo>
                  <a:pt x="212" y="14"/>
                  <a:pt x="213" y="14"/>
                  <a:pt x="214" y="13"/>
                </a:cubicBezTo>
                <a:cubicBezTo>
                  <a:pt x="216" y="9"/>
                  <a:pt x="218" y="6"/>
                  <a:pt x="220" y="3"/>
                </a:cubicBezTo>
                <a:cubicBezTo>
                  <a:pt x="221" y="2"/>
                  <a:pt x="220" y="1"/>
                  <a:pt x="219" y="0"/>
                </a:cubicBezTo>
                <a:cubicBezTo>
                  <a:pt x="219" y="0"/>
                  <a:pt x="219" y="0"/>
                  <a:pt x="219" y="0"/>
                </a:cubicBezTo>
                <a:cubicBezTo>
                  <a:pt x="219" y="0"/>
                  <a:pt x="218" y="0"/>
                  <a:pt x="217" y="1"/>
                </a:cubicBezTo>
                <a:close/>
                <a:moveTo>
                  <a:pt x="206" y="19"/>
                </a:moveTo>
                <a:cubicBezTo>
                  <a:pt x="204" y="22"/>
                  <a:pt x="202" y="26"/>
                  <a:pt x="200" y="29"/>
                </a:cubicBezTo>
                <a:cubicBezTo>
                  <a:pt x="200" y="30"/>
                  <a:pt x="200" y="31"/>
                  <a:pt x="201" y="31"/>
                </a:cubicBezTo>
                <a:cubicBezTo>
                  <a:pt x="201" y="31"/>
                  <a:pt x="201" y="31"/>
                  <a:pt x="201" y="31"/>
                </a:cubicBezTo>
                <a:cubicBezTo>
                  <a:pt x="201" y="32"/>
                  <a:pt x="203" y="31"/>
                  <a:pt x="203" y="31"/>
                </a:cubicBezTo>
                <a:cubicBezTo>
                  <a:pt x="205" y="27"/>
                  <a:pt x="207" y="24"/>
                  <a:pt x="209" y="21"/>
                </a:cubicBezTo>
                <a:cubicBezTo>
                  <a:pt x="210" y="20"/>
                  <a:pt x="209" y="19"/>
                  <a:pt x="209" y="18"/>
                </a:cubicBezTo>
                <a:cubicBezTo>
                  <a:pt x="209" y="18"/>
                  <a:pt x="209" y="18"/>
                  <a:pt x="209" y="18"/>
                </a:cubicBezTo>
                <a:cubicBezTo>
                  <a:pt x="208" y="18"/>
                  <a:pt x="207" y="18"/>
                  <a:pt x="206" y="19"/>
                </a:cubicBezTo>
                <a:close/>
                <a:moveTo>
                  <a:pt x="0" y="40"/>
                </a:moveTo>
                <a:cubicBezTo>
                  <a:pt x="0" y="44"/>
                  <a:pt x="0" y="44"/>
                  <a:pt x="0" y="44"/>
                </a:cubicBezTo>
                <a:cubicBezTo>
                  <a:pt x="8" y="44"/>
                  <a:pt x="8" y="44"/>
                  <a:pt x="8" y="44"/>
                </a:cubicBezTo>
                <a:cubicBezTo>
                  <a:pt x="9" y="44"/>
                  <a:pt x="10" y="43"/>
                  <a:pt x="10" y="42"/>
                </a:cubicBezTo>
                <a:cubicBezTo>
                  <a:pt x="10" y="42"/>
                  <a:pt x="10" y="42"/>
                  <a:pt x="10" y="42"/>
                </a:cubicBezTo>
                <a:cubicBezTo>
                  <a:pt x="10" y="41"/>
                  <a:pt x="9" y="40"/>
                  <a:pt x="8" y="40"/>
                </a:cubicBezTo>
                <a:cubicBezTo>
                  <a:pt x="0" y="40"/>
                  <a:pt x="0" y="40"/>
                  <a:pt x="0" y="40"/>
                </a:cubicBezTo>
                <a:close/>
                <a:moveTo>
                  <a:pt x="40" y="44"/>
                </a:moveTo>
                <a:cubicBezTo>
                  <a:pt x="43" y="44"/>
                  <a:pt x="47" y="44"/>
                  <a:pt x="51" y="44"/>
                </a:cubicBezTo>
                <a:cubicBezTo>
                  <a:pt x="52" y="44"/>
                  <a:pt x="53" y="43"/>
                  <a:pt x="53" y="42"/>
                </a:cubicBezTo>
                <a:cubicBezTo>
                  <a:pt x="53" y="42"/>
                  <a:pt x="53" y="42"/>
                  <a:pt x="53" y="42"/>
                </a:cubicBezTo>
                <a:cubicBezTo>
                  <a:pt x="53" y="41"/>
                  <a:pt x="52" y="40"/>
                  <a:pt x="51" y="40"/>
                </a:cubicBezTo>
                <a:cubicBezTo>
                  <a:pt x="47" y="40"/>
                  <a:pt x="43" y="40"/>
                  <a:pt x="40" y="40"/>
                </a:cubicBezTo>
                <a:cubicBezTo>
                  <a:pt x="39" y="40"/>
                  <a:pt x="38" y="41"/>
                  <a:pt x="38" y="42"/>
                </a:cubicBezTo>
                <a:cubicBezTo>
                  <a:pt x="38" y="42"/>
                  <a:pt x="38" y="42"/>
                  <a:pt x="38" y="42"/>
                </a:cubicBezTo>
                <a:cubicBezTo>
                  <a:pt x="38" y="43"/>
                  <a:pt x="39" y="44"/>
                  <a:pt x="40" y="44"/>
                </a:cubicBezTo>
                <a:close/>
                <a:moveTo>
                  <a:pt x="60" y="44"/>
                </a:moveTo>
                <a:cubicBezTo>
                  <a:pt x="64" y="44"/>
                  <a:pt x="68" y="44"/>
                  <a:pt x="72" y="44"/>
                </a:cubicBezTo>
                <a:cubicBezTo>
                  <a:pt x="73" y="44"/>
                  <a:pt x="74" y="43"/>
                  <a:pt x="74" y="42"/>
                </a:cubicBezTo>
                <a:cubicBezTo>
                  <a:pt x="74" y="42"/>
                  <a:pt x="74" y="42"/>
                  <a:pt x="74" y="42"/>
                </a:cubicBezTo>
                <a:cubicBezTo>
                  <a:pt x="74" y="41"/>
                  <a:pt x="73" y="40"/>
                  <a:pt x="72" y="40"/>
                </a:cubicBezTo>
                <a:cubicBezTo>
                  <a:pt x="68" y="40"/>
                  <a:pt x="64" y="40"/>
                  <a:pt x="60" y="40"/>
                </a:cubicBezTo>
                <a:cubicBezTo>
                  <a:pt x="60" y="40"/>
                  <a:pt x="59" y="41"/>
                  <a:pt x="59" y="42"/>
                </a:cubicBezTo>
                <a:cubicBezTo>
                  <a:pt x="59" y="42"/>
                  <a:pt x="59" y="42"/>
                  <a:pt x="59" y="42"/>
                </a:cubicBezTo>
                <a:cubicBezTo>
                  <a:pt x="59" y="43"/>
                  <a:pt x="60" y="44"/>
                  <a:pt x="60" y="44"/>
                </a:cubicBezTo>
                <a:close/>
                <a:moveTo>
                  <a:pt x="81" y="44"/>
                </a:moveTo>
                <a:cubicBezTo>
                  <a:pt x="85" y="44"/>
                  <a:pt x="89" y="44"/>
                  <a:pt x="93" y="44"/>
                </a:cubicBezTo>
                <a:cubicBezTo>
                  <a:pt x="94" y="44"/>
                  <a:pt x="95" y="43"/>
                  <a:pt x="95" y="42"/>
                </a:cubicBezTo>
                <a:cubicBezTo>
                  <a:pt x="95" y="42"/>
                  <a:pt x="95" y="42"/>
                  <a:pt x="95" y="42"/>
                </a:cubicBezTo>
                <a:cubicBezTo>
                  <a:pt x="95" y="41"/>
                  <a:pt x="94" y="40"/>
                  <a:pt x="93" y="40"/>
                </a:cubicBezTo>
                <a:cubicBezTo>
                  <a:pt x="89" y="40"/>
                  <a:pt x="85" y="40"/>
                  <a:pt x="81" y="40"/>
                </a:cubicBezTo>
                <a:cubicBezTo>
                  <a:pt x="81" y="40"/>
                  <a:pt x="80" y="41"/>
                  <a:pt x="80" y="42"/>
                </a:cubicBezTo>
                <a:cubicBezTo>
                  <a:pt x="80" y="42"/>
                  <a:pt x="80" y="42"/>
                  <a:pt x="80" y="42"/>
                </a:cubicBezTo>
                <a:cubicBezTo>
                  <a:pt x="80" y="43"/>
                  <a:pt x="81" y="44"/>
                  <a:pt x="81" y="44"/>
                </a:cubicBezTo>
                <a:close/>
                <a:moveTo>
                  <a:pt x="102" y="44"/>
                </a:moveTo>
                <a:cubicBezTo>
                  <a:pt x="106" y="44"/>
                  <a:pt x="110" y="44"/>
                  <a:pt x="114" y="44"/>
                </a:cubicBezTo>
                <a:cubicBezTo>
                  <a:pt x="115" y="44"/>
                  <a:pt x="116" y="43"/>
                  <a:pt x="116" y="42"/>
                </a:cubicBezTo>
                <a:cubicBezTo>
                  <a:pt x="116" y="42"/>
                  <a:pt x="116" y="42"/>
                  <a:pt x="116" y="42"/>
                </a:cubicBezTo>
                <a:cubicBezTo>
                  <a:pt x="116" y="41"/>
                  <a:pt x="115" y="40"/>
                  <a:pt x="114" y="40"/>
                </a:cubicBezTo>
                <a:cubicBezTo>
                  <a:pt x="110" y="40"/>
                  <a:pt x="106" y="40"/>
                  <a:pt x="102" y="40"/>
                </a:cubicBezTo>
                <a:cubicBezTo>
                  <a:pt x="102" y="40"/>
                  <a:pt x="101" y="41"/>
                  <a:pt x="101" y="42"/>
                </a:cubicBezTo>
                <a:cubicBezTo>
                  <a:pt x="101" y="42"/>
                  <a:pt x="101" y="42"/>
                  <a:pt x="101" y="42"/>
                </a:cubicBezTo>
                <a:cubicBezTo>
                  <a:pt x="101" y="43"/>
                  <a:pt x="102" y="44"/>
                  <a:pt x="102" y="44"/>
                </a:cubicBezTo>
                <a:close/>
                <a:moveTo>
                  <a:pt x="123" y="44"/>
                </a:moveTo>
                <a:cubicBezTo>
                  <a:pt x="127" y="44"/>
                  <a:pt x="131" y="44"/>
                  <a:pt x="135" y="44"/>
                </a:cubicBezTo>
                <a:cubicBezTo>
                  <a:pt x="136" y="44"/>
                  <a:pt x="137" y="43"/>
                  <a:pt x="137" y="42"/>
                </a:cubicBezTo>
                <a:cubicBezTo>
                  <a:pt x="137" y="42"/>
                  <a:pt x="137" y="42"/>
                  <a:pt x="137" y="42"/>
                </a:cubicBezTo>
                <a:cubicBezTo>
                  <a:pt x="137" y="41"/>
                  <a:pt x="136" y="40"/>
                  <a:pt x="135" y="40"/>
                </a:cubicBezTo>
                <a:cubicBezTo>
                  <a:pt x="131" y="40"/>
                  <a:pt x="127" y="40"/>
                  <a:pt x="123" y="40"/>
                </a:cubicBezTo>
                <a:cubicBezTo>
                  <a:pt x="123" y="40"/>
                  <a:pt x="122" y="41"/>
                  <a:pt x="122" y="42"/>
                </a:cubicBezTo>
                <a:cubicBezTo>
                  <a:pt x="122" y="42"/>
                  <a:pt x="122" y="42"/>
                  <a:pt x="122" y="42"/>
                </a:cubicBezTo>
                <a:cubicBezTo>
                  <a:pt x="122" y="43"/>
                  <a:pt x="123" y="44"/>
                  <a:pt x="123" y="44"/>
                </a:cubicBezTo>
                <a:close/>
                <a:moveTo>
                  <a:pt x="144" y="44"/>
                </a:moveTo>
                <a:cubicBezTo>
                  <a:pt x="148" y="44"/>
                  <a:pt x="152" y="44"/>
                  <a:pt x="156" y="44"/>
                </a:cubicBezTo>
                <a:cubicBezTo>
                  <a:pt x="157" y="44"/>
                  <a:pt x="158" y="43"/>
                  <a:pt x="158" y="42"/>
                </a:cubicBezTo>
                <a:cubicBezTo>
                  <a:pt x="158" y="42"/>
                  <a:pt x="158" y="42"/>
                  <a:pt x="158" y="42"/>
                </a:cubicBezTo>
                <a:cubicBezTo>
                  <a:pt x="158" y="41"/>
                  <a:pt x="157" y="40"/>
                  <a:pt x="156" y="40"/>
                </a:cubicBezTo>
                <a:cubicBezTo>
                  <a:pt x="152" y="40"/>
                  <a:pt x="148" y="40"/>
                  <a:pt x="144" y="40"/>
                </a:cubicBezTo>
                <a:cubicBezTo>
                  <a:pt x="144" y="40"/>
                  <a:pt x="143" y="41"/>
                  <a:pt x="143" y="42"/>
                </a:cubicBezTo>
                <a:cubicBezTo>
                  <a:pt x="143" y="42"/>
                  <a:pt x="143" y="42"/>
                  <a:pt x="143" y="42"/>
                </a:cubicBezTo>
                <a:cubicBezTo>
                  <a:pt x="143" y="43"/>
                  <a:pt x="144" y="44"/>
                  <a:pt x="144" y="44"/>
                </a:cubicBezTo>
                <a:close/>
                <a:moveTo>
                  <a:pt x="165" y="44"/>
                </a:moveTo>
                <a:cubicBezTo>
                  <a:pt x="169" y="44"/>
                  <a:pt x="173" y="44"/>
                  <a:pt x="177" y="44"/>
                </a:cubicBezTo>
                <a:cubicBezTo>
                  <a:pt x="178" y="44"/>
                  <a:pt x="179" y="43"/>
                  <a:pt x="179" y="42"/>
                </a:cubicBezTo>
                <a:cubicBezTo>
                  <a:pt x="179" y="42"/>
                  <a:pt x="179" y="42"/>
                  <a:pt x="179" y="42"/>
                </a:cubicBezTo>
                <a:cubicBezTo>
                  <a:pt x="179" y="41"/>
                  <a:pt x="178" y="40"/>
                  <a:pt x="177" y="40"/>
                </a:cubicBezTo>
                <a:cubicBezTo>
                  <a:pt x="173" y="40"/>
                  <a:pt x="169" y="40"/>
                  <a:pt x="165" y="40"/>
                </a:cubicBezTo>
                <a:cubicBezTo>
                  <a:pt x="165" y="40"/>
                  <a:pt x="164" y="41"/>
                  <a:pt x="164" y="42"/>
                </a:cubicBezTo>
                <a:cubicBezTo>
                  <a:pt x="164" y="42"/>
                  <a:pt x="164" y="42"/>
                  <a:pt x="164" y="42"/>
                </a:cubicBezTo>
                <a:cubicBezTo>
                  <a:pt x="164" y="43"/>
                  <a:pt x="165" y="44"/>
                  <a:pt x="165" y="44"/>
                </a:cubicBezTo>
                <a:close/>
              </a:path>
            </a:pathLst>
          </a:custGeom>
          <a:solidFill>
            <a:srgbClr val="82C3D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69" name="Freeform 40"/>
          <p:cNvSpPr>
            <a:spLocks noEditPoints="1"/>
          </p:cNvSpPr>
          <p:nvPr/>
        </p:nvSpPr>
        <p:spPr bwMode="auto">
          <a:xfrm>
            <a:off x="4959350" y="3662363"/>
            <a:ext cx="1401763" cy="323850"/>
          </a:xfrm>
          <a:custGeom>
            <a:avLst/>
            <a:gdLst>
              <a:gd name="T0" fmla="*/ 30 w 225"/>
              <a:gd name="T1" fmla="*/ 0 h 52"/>
              <a:gd name="T2" fmla="*/ 32 w 225"/>
              <a:gd name="T3" fmla="*/ 2 h 52"/>
              <a:gd name="T4" fmla="*/ 19 w 225"/>
              <a:gd name="T5" fmla="*/ 4 h 52"/>
              <a:gd name="T6" fmla="*/ 17 w 225"/>
              <a:gd name="T7" fmla="*/ 2 h 52"/>
              <a:gd name="T8" fmla="*/ 224 w 225"/>
              <a:gd name="T9" fmla="*/ 49 h 52"/>
              <a:gd name="T10" fmla="*/ 225 w 225"/>
              <a:gd name="T11" fmla="*/ 50 h 52"/>
              <a:gd name="T12" fmla="*/ 224 w 225"/>
              <a:gd name="T13" fmla="*/ 52 h 52"/>
              <a:gd name="T14" fmla="*/ 222 w 225"/>
              <a:gd name="T15" fmla="*/ 51 h 52"/>
              <a:gd name="T16" fmla="*/ 224 w 225"/>
              <a:gd name="T17" fmla="*/ 49 h 52"/>
              <a:gd name="T18" fmla="*/ 198 w 225"/>
              <a:gd name="T19" fmla="*/ 6 h 52"/>
              <a:gd name="T20" fmla="*/ 198 w 225"/>
              <a:gd name="T21" fmla="*/ 8 h 52"/>
              <a:gd name="T22" fmla="*/ 193 w 225"/>
              <a:gd name="T23" fmla="*/ 4 h 52"/>
              <a:gd name="T24" fmla="*/ 185 w 225"/>
              <a:gd name="T25" fmla="*/ 2 h 52"/>
              <a:gd name="T26" fmla="*/ 186 w 225"/>
              <a:gd name="T27" fmla="*/ 0 h 52"/>
              <a:gd name="T28" fmla="*/ 196 w 225"/>
              <a:gd name="T29" fmla="*/ 1 h 52"/>
              <a:gd name="T30" fmla="*/ 211 w 225"/>
              <a:gd name="T31" fmla="*/ 33 h 52"/>
              <a:gd name="T32" fmla="*/ 212 w 225"/>
              <a:gd name="T33" fmla="*/ 31 h 52"/>
              <a:gd name="T34" fmla="*/ 220 w 225"/>
              <a:gd name="T35" fmla="*/ 41 h 52"/>
              <a:gd name="T36" fmla="*/ 219 w 225"/>
              <a:gd name="T37" fmla="*/ 44 h 52"/>
              <a:gd name="T38" fmla="*/ 206 w 225"/>
              <a:gd name="T39" fmla="*/ 25 h 52"/>
              <a:gd name="T40" fmla="*/ 201 w 225"/>
              <a:gd name="T41" fmla="*/ 13 h 52"/>
              <a:gd name="T42" fmla="*/ 203 w 225"/>
              <a:gd name="T43" fmla="*/ 14 h 52"/>
              <a:gd name="T44" fmla="*/ 209 w 225"/>
              <a:gd name="T45" fmla="*/ 26 h 52"/>
              <a:gd name="T46" fmla="*/ 206 w 225"/>
              <a:gd name="T47" fmla="*/ 25 h 52"/>
              <a:gd name="T48" fmla="*/ 0 w 225"/>
              <a:gd name="T49" fmla="*/ 0 h 52"/>
              <a:gd name="T50" fmla="*/ 10 w 225"/>
              <a:gd name="T51" fmla="*/ 2 h 52"/>
              <a:gd name="T52" fmla="*/ 8 w 225"/>
              <a:gd name="T53" fmla="*/ 4 h 52"/>
              <a:gd name="T54" fmla="*/ 40 w 225"/>
              <a:gd name="T55" fmla="*/ 0 h 52"/>
              <a:gd name="T56" fmla="*/ 53 w 225"/>
              <a:gd name="T57" fmla="*/ 2 h 52"/>
              <a:gd name="T58" fmla="*/ 51 w 225"/>
              <a:gd name="T59" fmla="*/ 4 h 52"/>
              <a:gd name="T60" fmla="*/ 38 w 225"/>
              <a:gd name="T61" fmla="*/ 2 h 52"/>
              <a:gd name="T62" fmla="*/ 40 w 225"/>
              <a:gd name="T63" fmla="*/ 0 h 52"/>
              <a:gd name="T64" fmla="*/ 72 w 225"/>
              <a:gd name="T65" fmla="*/ 0 h 52"/>
              <a:gd name="T66" fmla="*/ 74 w 225"/>
              <a:gd name="T67" fmla="*/ 2 h 52"/>
              <a:gd name="T68" fmla="*/ 60 w 225"/>
              <a:gd name="T69" fmla="*/ 4 h 52"/>
              <a:gd name="T70" fmla="*/ 59 w 225"/>
              <a:gd name="T71" fmla="*/ 2 h 52"/>
              <a:gd name="T72" fmla="*/ 81 w 225"/>
              <a:gd name="T73" fmla="*/ 0 h 52"/>
              <a:gd name="T74" fmla="*/ 95 w 225"/>
              <a:gd name="T75" fmla="*/ 2 h 52"/>
              <a:gd name="T76" fmla="*/ 93 w 225"/>
              <a:gd name="T77" fmla="*/ 4 h 52"/>
              <a:gd name="T78" fmla="*/ 80 w 225"/>
              <a:gd name="T79" fmla="*/ 2 h 52"/>
              <a:gd name="T80" fmla="*/ 81 w 225"/>
              <a:gd name="T81" fmla="*/ 0 h 52"/>
              <a:gd name="T82" fmla="*/ 114 w 225"/>
              <a:gd name="T83" fmla="*/ 0 h 52"/>
              <a:gd name="T84" fmla="*/ 116 w 225"/>
              <a:gd name="T85" fmla="*/ 2 h 52"/>
              <a:gd name="T86" fmla="*/ 102 w 225"/>
              <a:gd name="T87" fmla="*/ 4 h 52"/>
              <a:gd name="T88" fmla="*/ 101 w 225"/>
              <a:gd name="T89" fmla="*/ 2 h 52"/>
              <a:gd name="T90" fmla="*/ 123 w 225"/>
              <a:gd name="T91" fmla="*/ 0 h 52"/>
              <a:gd name="T92" fmla="*/ 137 w 225"/>
              <a:gd name="T93" fmla="*/ 2 h 52"/>
              <a:gd name="T94" fmla="*/ 135 w 225"/>
              <a:gd name="T95" fmla="*/ 4 h 52"/>
              <a:gd name="T96" fmla="*/ 122 w 225"/>
              <a:gd name="T97" fmla="*/ 2 h 52"/>
              <a:gd name="T98" fmla="*/ 123 w 225"/>
              <a:gd name="T99" fmla="*/ 0 h 52"/>
              <a:gd name="T100" fmla="*/ 156 w 225"/>
              <a:gd name="T101" fmla="*/ 0 h 52"/>
              <a:gd name="T102" fmla="*/ 158 w 225"/>
              <a:gd name="T103" fmla="*/ 2 h 52"/>
              <a:gd name="T104" fmla="*/ 144 w 225"/>
              <a:gd name="T105" fmla="*/ 4 h 52"/>
              <a:gd name="T106" fmla="*/ 143 w 225"/>
              <a:gd name="T107" fmla="*/ 2 h 52"/>
              <a:gd name="T108" fmla="*/ 165 w 225"/>
              <a:gd name="T109" fmla="*/ 0 h 52"/>
              <a:gd name="T110" fmla="*/ 179 w 225"/>
              <a:gd name="T111" fmla="*/ 2 h 52"/>
              <a:gd name="T112" fmla="*/ 177 w 225"/>
              <a:gd name="T113" fmla="*/ 4 h 52"/>
              <a:gd name="T114" fmla="*/ 164 w 225"/>
              <a:gd name="T115" fmla="*/ 2 h 52"/>
              <a:gd name="T116" fmla="*/ 165 w 225"/>
              <a:gd name="T1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52">
                <a:moveTo>
                  <a:pt x="19" y="0"/>
                </a:moveTo>
                <a:cubicBezTo>
                  <a:pt x="22" y="0"/>
                  <a:pt x="26" y="0"/>
                  <a:pt x="30" y="0"/>
                </a:cubicBezTo>
                <a:cubicBezTo>
                  <a:pt x="31" y="0"/>
                  <a:pt x="32" y="1"/>
                  <a:pt x="32" y="2"/>
                </a:cubicBezTo>
                <a:cubicBezTo>
                  <a:pt x="32" y="2"/>
                  <a:pt x="32" y="2"/>
                  <a:pt x="32" y="2"/>
                </a:cubicBezTo>
                <a:cubicBezTo>
                  <a:pt x="32" y="3"/>
                  <a:pt x="31" y="4"/>
                  <a:pt x="30" y="4"/>
                </a:cubicBezTo>
                <a:cubicBezTo>
                  <a:pt x="26" y="4"/>
                  <a:pt x="22" y="4"/>
                  <a:pt x="19" y="4"/>
                </a:cubicBezTo>
                <a:cubicBezTo>
                  <a:pt x="18" y="4"/>
                  <a:pt x="17" y="3"/>
                  <a:pt x="17" y="2"/>
                </a:cubicBezTo>
                <a:cubicBezTo>
                  <a:pt x="17" y="2"/>
                  <a:pt x="17" y="2"/>
                  <a:pt x="17" y="2"/>
                </a:cubicBezTo>
                <a:cubicBezTo>
                  <a:pt x="17" y="1"/>
                  <a:pt x="18" y="0"/>
                  <a:pt x="19" y="0"/>
                </a:cubicBezTo>
                <a:close/>
                <a:moveTo>
                  <a:pt x="224" y="49"/>
                </a:moveTo>
                <a:cubicBezTo>
                  <a:pt x="224" y="49"/>
                  <a:pt x="224" y="49"/>
                  <a:pt x="224" y="49"/>
                </a:cubicBezTo>
                <a:cubicBezTo>
                  <a:pt x="225" y="49"/>
                  <a:pt x="225" y="49"/>
                  <a:pt x="225" y="50"/>
                </a:cubicBezTo>
                <a:cubicBezTo>
                  <a:pt x="225" y="51"/>
                  <a:pt x="225" y="51"/>
                  <a:pt x="225" y="51"/>
                </a:cubicBezTo>
                <a:cubicBezTo>
                  <a:pt x="225" y="52"/>
                  <a:pt x="225" y="52"/>
                  <a:pt x="224" y="52"/>
                </a:cubicBezTo>
                <a:cubicBezTo>
                  <a:pt x="224" y="52"/>
                  <a:pt x="224" y="52"/>
                  <a:pt x="224" y="52"/>
                </a:cubicBezTo>
                <a:cubicBezTo>
                  <a:pt x="223" y="52"/>
                  <a:pt x="222" y="52"/>
                  <a:pt x="222" y="51"/>
                </a:cubicBezTo>
                <a:cubicBezTo>
                  <a:pt x="222" y="50"/>
                  <a:pt x="222" y="50"/>
                  <a:pt x="222" y="50"/>
                </a:cubicBezTo>
                <a:cubicBezTo>
                  <a:pt x="222" y="49"/>
                  <a:pt x="223" y="49"/>
                  <a:pt x="224" y="49"/>
                </a:cubicBezTo>
                <a:close/>
                <a:moveTo>
                  <a:pt x="196" y="1"/>
                </a:moveTo>
                <a:cubicBezTo>
                  <a:pt x="196" y="3"/>
                  <a:pt x="197" y="4"/>
                  <a:pt x="198" y="6"/>
                </a:cubicBezTo>
                <a:cubicBezTo>
                  <a:pt x="199" y="6"/>
                  <a:pt x="198" y="7"/>
                  <a:pt x="198" y="8"/>
                </a:cubicBezTo>
                <a:cubicBezTo>
                  <a:pt x="198" y="8"/>
                  <a:pt x="198" y="8"/>
                  <a:pt x="198" y="8"/>
                </a:cubicBezTo>
                <a:cubicBezTo>
                  <a:pt x="197" y="8"/>
                  <a:pt x="196" y="8"/>
                  <a:pt x="195" y="7"/>
                </a:cubicBezTo>
                <a:cubicBezTo>
                  <a:pt x="195" y="6"/>
                  <a:pt x="194" y="5"/>
                  <a:pt x="193" y="4"/>
                </a:cubicBezTo>
                <a:cubicBezTo>
                  <a:pt x="190" y="4"/>
                  <a:pt x="190" y="4"/>
                  <a:pt x="186" y="4"/>
                </a:cubicBezTo>
                <a:cubicBezTo>
                  <a:pt x="186" y="4"/>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7"/>
                  <a:pt x="211" y="33"/>
                </a:cubicBezTo>
                <a:cubicBezTo>
                  <a:pt x="211" y="32"/>
                  <a:pt x="211" y="31"/>
                  <a:pt x="212" y="31"/>
                </a:cubicBezTo>
                <a:cubicBezTo>
                  <a:pt x="212" y="31"/>
                  <a:pt x="212" y="31"/>
                  <a:pt x="212" y="31"/>
                </a:cubicBezTo>
                <a:cubicBezTo>
                  <a:pt x="212" y="30"/>
                  <a:pt x="213" y="31"/>
                  <a:pt x="214" y="31"/>
                </a:cubicBezTo>
                <a:cubicBezTo>
                  <a:pt x="216" y="35"/>
                  <a:pt x="218" y="38"/>
                  <a:pt x="220" y="41"/>
                </a:cubicBezTo>
                <a:cubicBezTo>
                  <a:pt x="221" y="42"/>
                  <a:pt x="220" y="43"/>
                  <a:pt x="219" y="44"/>
                </a:cubicBezTo>
                <a:cubicBezTo>
                  <a:pt x="219" y="44"/>
                  <a:pt x="219" y="44"/>
                  <a:pt x="219" y="44"/>
                </a:cubicBezTo>
                <a:cubicBezTo>
                  <a:pt x="219" y="44"/>
                  <a:pt x="218" y="44"/>
                  <a:pt x="217" y="43"/>
                </a:cubicBezTo>
                <a:close/>
                <a:moveTo>
                  <a:pt x="206" y="25"/>
                </a:moveTo>
                <a:cubicBezTo>
                  <a:pt x="204" y="22"/>
                  <a:pt x="202" y="19"/>
                  <a:pt x="200" y="15"/>
                </a:cubicBezTo>
                <a:cubicBezTo>
                  <a:pt x="200" y="14"/>
                  <a:pt x="200" y="13"/>
                  <a:pt x="201" y="13"/>
                </a:cubicBezTo>
                <a:cubicBezTo>
                  <a:pt x="201" y="13"/>
                  <a:pt x="201" y="13"/>
                  <a:pt x="201" y="13"/>
                </a:cubicBezTo>
                <a:cubicBezTo>
                  <a:pt x="201" y="12"/>
                  <a:pt x="203" y="13"/>
                  <a:pt x="203" y="14"/>
                </a:cubicBezTo>
                <a:cubicBezTo>
                  <a:pt x="205" y="17"/>
                  <a:pt x="207" y="20"/>
                  <a:pt x="209" y="24"/>
                </a:cubicBezTo>
                <a:cubicBezTo>
                  <a:pt x="210" y="24"/>
                  <a:pt x="209" y="25"/>
                  <a:pt x="209" y="26"/>
                </a:cubicBezTo>
                <a:cubicBezTo>
                  <a:pt x="209" y="26"/>
                  <a:pt x="209" y="26"/>
                  <a:pt x="209" y="26"/>
                </a:cubicBezTo>
                <a:cubicBezTo>
                  <a:pt x="208" y="26"/>
                  <a:pt x="207" y="26"/>
                  <a:pt x="206" y="25"/>
                </a:cubicBezTo>
                <a:close/>
                <a:moveTo>
                  <a:pt x="0" y="4"/>
                </a:moveTo>
                <a:cubicBezTo>
                  <a:pt x="0" y="0"/>
                  <a:pt x="0" y="0"/>
                  <a:pt x="0" y="0"/>
                </a:cubicBezTo>
                <a:cubicBezTo>
                  <a:pt x="8" y="0"/>
                  <a:pt x="8" y="0"/>
                  <a:pt x="8" y="0"/>
                </a:cubicBezTo>
                <a:cubicBezTo>
                  <a:pt x="9" y="0"/>
                  <a:pt x="10" y="1"/>
                  <a:pt x="10" y="2"/>
                </a:cubicBezTo>
                <a:cubicBezTo>
                  <a:pt x="10" y="2"/>
                  <a:pt x="10" y="2"/>
                  <a:pt x="10" y="2"/>
                </a:cubicBezTo>
                <a:cubicBezTo>
                  <a:pt x="10" y="3"/>
                  <a:pt x="9" y="4"/>
                  <a:pt x="8" y="4"/>
                </a:cubicBezTo>
                <a:cubicBezTo>
                  <a:pt x="0" y="4"/>
                  <a:pt x="0" y="4"/>
                  <a:pt x="0" y="4"/>
                </a:cubicBezTo>
                <a:close/>
                <a:moveTo>
                  <a:pt x="40" y="0"/>
                </a:moveTo>
                <a:cubicBezTo>
                  <a:pt x="43" y="0"/>
                  <a:pt x="47" y="0"/>
                  <a:pt x="51" y="0"/>
                </a:cubicBezTo>
                <a:cubicBezTo>
                  <a:pt x="52" y="0"/>
                  <a:pt x="53" y="1"/>
                  <a:pt x="53" y="2"/>
                </a:cubicBezTo>
                <a:cubicBezTo>
                  <a:pt x="53" y="2"/>
                  <a:pt x="53" y="2"/>
                  <a:pt x="53" y="2"/>
                </a:cubicBezTo>
                <a:cubicBezTo>
                  <a:pt x="53" y="3"/>
                  <a:pt x="52" y="4"/>
                  <a:pt x="51" y="4"/>
                </a:cubicBezTo>
                <a:cubicBezTo>
                  <a:pt x="47" y="4"/>
                  <a:pt x="43" y="4"/>
                  <a:pt x="40" y="4"/>
                </a:cubicBezTo>
                <a:cubicBezTo>
                  <a:pt x="39" y="4"/>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4"/>
                  <a:pt x="72" y="4"/>
                </a:cubicBezTo>
                <a:cubicBezTo>
                  <a:pt x="68" y="4"/>
                  <a:pt x="64" y="4"/>
                  <a:pt x="60" y="4"/>
                </a:cubicBezTo>
                <a:cubicBezTo>
                  <a:pt x="60" y="4"/>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4"/>
                  <a:pt x="93" y="4"/>
                </a:cubicBezTo>
                <a:cubicBezTo>
                  <a:pt x="89" y="4"/>
                  <a:pt x="85" y="4"/>
                  <a:pt x="81" y="4"/>
                </a:cubicBezTo>
                <a:cubicBezTo>
                  <a:pt x="81" y="4"/>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4"/>
                  <a:pt x="114" y="4"/>
                </a:cubicBezTo>
                <a:cubicBezTo>
                  <a:pt x="110" y="4"/>
                  <a:pt x="106" y="4"/>
                  <a:pt x="102" y="4"/>
                </a:cubicBezTo>
                <a:cubicBezTo>
                  <a:pt x="102" y="4"/>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4"/>
                  <a:pt x="135" y="4"/>
                </a:cubicBezTo>
                <a:cubicBezTo>
                  <a:pt x="131" y="4"/>
                  <a:pt x="127" y="4"/>
                  <a:pt x="123" y="4"/>
                </a:cubicBezTo>
                <a:cubicBezTo>
                  <a:pt x="123" y="4"/>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4"/>
                  <a:pt x="156" y="4"/>
                </a:cubicBezTo>
                <a:cubicBezTo>
                  <a:pt x="152" y="4"/>
                  <a:pt x="148" y="4"/>
                  <a:pt x="144" y="4"/>
                </a:cubicBezTo>
                <a:cubicBezTo>
                  <a:pt x="144" y="4"/>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4"/>
                  <a:pt x="177" y="4"/>
                </a:cubicBezTo>
                <a:cubicBezTo>
                  <a:pt x="173" y="4"/>
                  <a:pt x="169" y="4"/>
                  <a:pt x="165" y="4"/>
                </a:cubicBezTo>
                <a:cubicBezTo>
                  <a:pt x="165" y="4"/>
                  <a:pt x="164" y="3"/>
                  <a:pt x="164" y="2"/>
                </a:cubicBezTo>
                <a:cubicBezTo>
                  <a:pt x="164" y="2"/>
                  <a:pt x="164" y="2"/>
                  <a:pt x="164" y="2"/>
                </a:cubicBezTo>
                <a:cubicBezTo>
                  <a:pt x="164" y="1"/>
                  <a:pt x="165" y="0"/>
                  <a:pt x="165" y="0"/>
                </a:cubicBezTo>
                <a:close/>
              </a:path>
            </a:pathLst>
          </a:custGeom>
          <a:solidFill>
            <a:srgbClr val="FDD82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70" name="Freeform 41"/>
          <p:cNvSpPr>
            <a:spLocks noEditPoints="1"/>
          </p:cNvSpPr>
          <p:nvPr/>
        </p:nvSpPr>
        <p:spPr bwMode="auto">
          <a:xfrm>
            <a:off x="4959350" y="4884738"/>
            <a:ext cx="1401763" cy="325438"/>
          </a:xfrm>
          <a:custGeom>
            <a:avLst/>
            <a:gdLst>
              <a:gd name="T0" fmla="*/ 30 w 225"/>
              <a:gd name="T1" fmla="*/ 0 h 52"/>
              <a:gd name="T2" fmla="*/ 32 w 225"/>
              <a:gd name="T3" fmla="*/ 1 h 52"/>
              <a:gd name="T4" fmla="*/ 19 w 225"/>
              <a:gd name="T5" fmla="*/ 3 h 52"/>
              <a:gd name="T6" fmla="*/ 17 w 225"/>
              <a:gd name="T7" fmla="*/ 1 h 52"/>
              <a:gd name="T8" fmla="*/ 224 w 225"/>
              <a:gd name="T9" fmla="*/ 48 h 52"/>
              <a:gd name="T10" fmla="*/ 225 w 225"/>
              <a:gd name="T11" fmla="*/ 50 h 52"/>
              <a:gd name="T12" fmla="*/ 224 w 225"/>
              <a:gd name="T13" fmla="*/ 52 h 52"/>
              <a:gd name="T14" fmla="*/ 222 w 225"/>
              <a:gd name="T15" fmla="*/ 50 h 52"/>
              <a:gd name="T16" fmla="*/ 224 w 225"/>
              <a:gd name="T17" fmla="*/ 48 h 52"/>
              <a:gd name="T18" fmla="*/ 198 w 225"/>
              <a:gd name="T19" fmla="*/ 5 h 52"/>
              <a:gd name="T20" fmla="*/ 198 w 225"/>
              <a:gd name="T21" fmla="*/ 7 h 52"/>
              <a:gd name="T22" fmla="*/ 193 w 225"/>
              <a:gd name="T23" fmla="*/ 3 h 52"/>
              <a:gd name="T24" fmla="*/ 185 w 225"/>
              <a:gd name="T25" fmla="*/ 1 h 52"/>
              <a:gd name="T26" fmla="*/ 186 w 225"/>
              <a:gd name="T27" fmla="*/ 0 h 52"/>
              <a:gd name="T28" fmla="*/ 196 w 225"/>
              <a:gd name="T29" fmla="*/ 1 h 52"/>
              <a:gd name="T30" fmla="*/ 211 w 225"/>
              <a:gd name="T31" fmla="*/ 32 h 52"/>
              <a:gd name="T32" fmla="*/ 212 w 225"/>
              <a:gd name="T33" fmla="*/ 30 h 52"/>
              <a:gd name="T34" fmla="*/ 220 w 225"/>
              <a:gd name="T35" fmla="*/ 41 h 52"/>
              <a:gd name="T36" fmla="*/ 219 w 225"/>
              <a:gd name="T37" fmla="*/ 43 h 52"/>
              <a:gd name="T38" fmla="*/ 206 w 225"/>
              <a:gd name="T39" fmla="*/ 24 h 52"/>
              <a:gd name="T40" fmla="*/ 201 w 225"/>
              <a:gd name="T41" fmla="*/ 12 h 52"/>
              <a:gd name="T42" fmla="*/ 203 w 225"/>
              <a:gd name="T43" fmla="*/ 13 h 52"/>
              <a:gd name="T44" fmla="*/ 209 w 225"/>
              <a:gd name="T45" fmla="*/ 25 h 52"/>
              <a:gd name="T46" fmla="*/ 206 w 225"/>
              <a:gd name="T47" fmla="*/ 24 h 52"/>
              <a:gd name="T48" fmla="*/ 0 w 225"/>
              <a:gd name="T49" fmla="*/ 0 h 52"/>
              <a:gd name="T50" fmla="*/ 10 w 225"/>
              <a:gd name="T51" fmla="*/ 1 h 52"/>
              <a:gd name="T52" fmla="*/ 8 w 225"/>
              <a:gd name="T53" fmla="*/ 3 h 52"/>
              <a:gd name="T54" fmla="*/ 40 w 225"/>
              <a:gd name="T55" fmla="*/ 0 h 52"/>
              <a:gd name="T56" fmla="*/ 53 w 225"/>
              <a:gd name="T57" fmla="*/ 1 h 52"/>
              <a:gd name="T58" fmla="*/ 51 w 225"/>
              <a:gd name="T59" fmla="*/ 3 h 52"/>
              <a:gd name="T60" fmla="*/ 38 w 225"/>
              <a:gd name="T61" fmla="*/ 1 h 52"/>
              <a:gd name="T62" fmla="*/ 40 w 225"/>
              <a:gd name="T63" fmla="*/ 0 h 52"/>
              <a:gd name="T64" fmla="*/ 72 w 225"/>
              <a:gd name="T65" fmla="*/ 0 h 52"/>
              <a:gd name="T66" fmla="*/ 74 w 225"/>
              <a:gd name="T67" fmla="*/ 1 h 52"/>
              <a:gd name="T68" fmla="*/ 60 w 225"/>
              <a:gd name="T69" fmla="*/ 3 h 52"/>
              <a:gd name="T70" fmla="*/ 59 w 225"/>
              <a:gd name="T71" fmla="*/ 1 h 52"/>
              <a:gd name="T72" fmla="*/ 81 w 225"/>
              <a:gd name="T73" fmla="*/ 0 h 52"/>
              <a:gd name="T74" fmla="*/ 95 w 225"/>
              <a:gd name="T75" fmla="*/ 1 h 52"/>
              <a:gd name="T76" fmla="*/ 93 w 225"/>
              <a:gd name="T77" fmla="*/ 3 h 52"/>
              <a:gd name="T78" fmla="*/ 80 w 225"/>
              <a:gd name="T79" fmla="*/ 1 h 52"/>
              <a:gd name="T80" fmla="*/ 81 w 225"/>
              <a:gd name="T81" fmla="*/ 0 h 52"/>
              <a:gd name="T82" fmla="*/ 114 w 225"/>
              <a:gd name="T83" fmla="*/ 0 h 52"/>
              <a:gd name="T84" fmla="*/ 116 w 225"/>
              <a:gd name="T85" fmla="*/ 1 h 52"/>
              <a:gd name="T86" fmla="*/ 102 w 225"/>
              <a:gd name="T87" fmla="*/ 3 h 52"/>
              <a:gd name="T88" fmla="*/ 101 w 225"/>
              <a:gd name="T89" fmla="*/ 1 h 52"/>
              <a:gd name="T90" fmla="*/ 123 w 225"/>
              <a:gd name="T91" fmla="*/ 0 h 52"/>
              <a:gd name="T92" fmla="*/ 137 w 225"/>
              <a:gd name="T93" fmla="*/ 1 h 52"/>
              <a:gd name="T94" fmla="*/ 135 w 225"/>
              <a:gd name="T95" fmla="*/ 3 h 52"/>
              <a:gd name="T96" fmla="*/ 122 w 225"/>
              <a:gd name="T97" fmla="*/ 1 h 52"/>
              <a:gd name="T98" fmla="*/ 123 w 225"/>
              <a:gd name="T99" fmla="*/ 0 h 52"/>
              <a:gd name="T100" fmla="*/ 156 w 225"/>
              <a:gd name="T101" fmla="*/ 0 h 52"/>
              <a:gd name="T102" fmla="*/ 158 w 225"/>
              <a:gd name="T103" fmla="*/ 1 h 52"/>
              <a:gd name="T104" fmla="*/ 144 w 225"/>
              <a:gd name="T105" fmla="*/ 3 h 52"/>
              <a:gd name="T106" fmla="*/ 143 w 225"/>
              <a:gd name="T107" fmla="*/ 1 h 52"/>
              <a:gd name="T108" fmla="*/ 165 w 225"/>
              <a:gd name="T109" fmla="*/ 0 h 52"/>
              <a:gd name="T110" fmla="*/ 179 w 225"/>
              <a:gd name="T111" fmla="*/ 1 h 52"/>
              <a:gd name="T112" fmla="*/ 177 w 225"/>
              <a:gd name="T113" fmla="*/ 3 h 52"/>
              <a:gd name="T114" fmla="*/ 164 w 225"/>
              <a:gd name="T115" fmla="*/ 1 h 52"/>
              <a:gd name="T116" fmla="*/ 165 w 225"/>
              <a:gd name="T1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52">
                <a:moveTo>
                  <a:pt x="19" y="0"/>
                </a:moveTo>
                <a:cubicBezTo>
                  <a:pt x="22" y="0"/>
                  <a:pt x="26" y="0"/>
                  <a:pt x="30" y="0"/>
                </a:cubicBezTo>
                <a:cubicBezTo>
                  <a:pt x="31" y="0"/>
                  <a:pt x="32" y="0"/>
                  <a:pt x="32" y="1"/>
                </a:cubicBezTo>
                <a:cubicBezTo>
                  <a:pt x="32" y="1"/>
                  <a:pt x="32" y="1"/>
                  <a:pt x="32" y="1"/>
                </a:cubicBezTo>
                <a:cubicBezTo>
                  <a:pt x="32" y="2"/>
                  <a:pt x="31" y="3"/>
                  <a:pt x="30" y="3"/>
                </a:cubicBezTo>
                <a:cubicBezTo>
                  <a:pt x="26" y="3"/>
                  <a:pt x="22" y="3"/>
                  <a:pt x="19" y="3"/>
                </a:cubicBezTo>
                <a:cubicBezTo>
                  <a:pt x="18" y="3"/>
                  <a:pt x="17" y="2"/>
                  <a:pt x="17" y="1"/>
                </a:cubicBezTo>
                <a:cubicBezTo>
                  <a:pt x="17" y="1"/>
                  <a:pt x="17" y="1"/>
                  <a:pt x="17" y="1"/>
                </a:cubicBezTo>
                <a:cubicBezTo>
                  <a:pt x="17" y="0"/>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2"/>
                  <a:pt x="197" y="3"/>
                  <a:pt x="198" y="5"/>
                </a:cubicBezTo>
                <a:cubicBezTo>
                  <a:pt x="199" y="6"/>
                  <a:pt x="198" y="7"/>
                  <a:pt x="198" y="7"/>
                </a:cubicBezTo>
                <a:cubicBezTo>
                  <a:pt x="198" y="7"/>
                  <a:pt x="198" y="7"/>
                  <a:pt x="198" y="7"/>
                </a:cubicBezTo>
                <a:cubicBezTo>
                  <a:pt x="197" y="8"/>
                  <a:pt x="196" y="7"/>
                  <a:pt x="195" y="7"/>
                </a:cubicBezTo>
                <a:cubicBezTo>
                  <a:pt x="195" y="5"/>
                  <a:pt x="194" y="4"/>
                  <a:pt x="193" y="3"/>
                </a:cubicBezTo>
                <a:cubicBezTo>
                  <a:pt x="190" y="3"/>
                  <a:pt x="190" y="3"/>
                  <a:pt x="186" y="3"/>
                </a:cubicBezTo>
                <a:cubicBezTo>
                  <a:pt x="186" y="3"/>
                  <a:pt x="185" y="2"/>
                  <a:pt x="185" y="1"/>
                </a:cubicBezTo>
                <a:cubicBezTo>
                  <a:pt x="185" y="1"/>
                  <a:pt x="185" y="1"/>
                  <a:pt x="185" y="1"/>
                </a:cubicBezTo>
                <a:cubicBezTo>
                  <a:pt x="185" y="0"/>
                  <a:pt x="186" y="0"/>
                  <a:pt x="186" y="0"/>
                </a:cubicBezTo>
                <a:cubicBezTo>
                  <a:pt x="194" y="0"/>
                  <a:pt x="194" y="0"/>
                  <a:pt x="194" y="0"/>
                </a:cubicBezTo>
                <a:cubicBezTo>
                  <a:pt x="195" y="0"/>
                  <a:pt x="195" y="0"/>
                  <a:pt x="196" y="1"/>
                </a:cubicBezTo>
                <a:close/>
                <a:moveTo>
                  <a:pt x="217" y="42"/>
                </a:moveTo>
                <a:cubicBezTo>
                  <a:pt x="215" y="39"/>
                  <a:pt x="213" y="36"/>
                  <a:pt x="211" y="32"/>
                </a:cubicBezTo>
                <a:cubicBezTo>
                  <a:pt x="211" y="32"/>
                  <a:pt x="211" y="31"/>
                  <a:pt x="212" y="30"/>
                </a:cubicBezTo>
                <a:cubicBezTo>
                  <a:pt x="212" y="30"/>
                  <a:pt x="212" y="30"/>
                  <a:pt x="212" y="30"/>
                </a:cubicBezTo>
                <a:cubicBezTo>
                  <a:pt x="212" y="30"/>
                  <a:pt x="213" y="30"/>
                  <a:pt x="214" y="31"/>
                </a:cubicBezTo>
                <a:cubicBezTo>
                  <a:pt x="216" y="34"/>
                  <a:pt x="218" y="37"/>
                  <a:pt x="220" y="41"/>
                </a:cubicBezTo>
                <a:cubicBezTo>
                  <a:pt x="221" y="41"/>
                  <a:pt x="220" y="42"/>
                  <a:pt x="219" y="43"/>
                </a:cubicBezTo>
                <a:cubicBezTo>
                  <a:pt x="219" y="43"/>
                  <a:pt x="219" y="43"/>
                  <a:pt x="219" y="43"/>
                </a:cubicBezTo>
                <a:cubicBezTo>
                  <a:pt x="219" y="43"/>
                  <a:pt x="218" y="43"/>
                  <a:pt x="217" y="42"/>
                </a:cubicBezTo>
                <a:close/>
                <a:moveTo>
                  <a:pt x="206" y="24"/>
                </a:moveTo>
                <a:cubicBezTo>
                  <a:pt x="204" y="21"/>
                  <a:pt x="202" y="18"/>
                  <a:pt x="200" y="14"/>
                </a:cubicBezTo>
                <a:cubicBezTo>
                  <a:pt x="200" y="14"/>
                  <a:pt x="200" y="13"/>
                  <a:pt x="201" y="12"/>
                </a:cubicBezTo>
                <a:cubicBezTo>
                  <a:pt x="201" y="12"/>
                  <a:pt x="201" y="12"/>
                  <a:pt x="201" y="12"/>
                </a:cubicBezTo>
                <a:cubicBezTo>
                  <a:pt x="201" y="12"/>
                  <a:pt x="203" y="12"/>
                  <a:pt x="203" y="13"/>
                </a:cubicBezTo>
                <a:cubicBezTo>
                  <a:pt x="205" y="16"/>
                  <a:pt x="207" y="19"/>
                  <a:pt x="209" y="23"/>
                </a:cubicBezTo>
                <a:cubicBezTo>
                  <a:pt x="210" y="24"/>
                  <a:pt x="209" y="25"/>
                  <a:pt x="209" y="25"/>
                </a:cubicBezTo>
                <a:cubicBezTo>
                  <a:pt x="209" y="25"/>
                  <a:pt x="209" y="25"/>
                  <a:pt x="209" y="25"/>
                </a:cubicBezTo>
                <a:cubicBezTo>
                  <a:pt x="208" y="26"/>
                  <a:pt x="207" y="25"/>
                  <a:pt x="206" y="24"/>
                </a:cubicBezTo>
                <a:close/>
                <a:moveTo>
                  <a:pt x="0" y="3"/>
                </a:moveTo>
                <a:cubicBezTo>
                  <a:pt x="0" y="0"/>
                  <a:pt x="0" y="0"/>
                  <a:pt x="0" y="0"/>
                </a:cubicBezTo>
                <a:cubicBezTo>
                  <a:pt x="8" y="0"/>
                  <a:pt x="8" y="0"/>
                  <a:pt x="8" y="0"/>
                </a:cubicBezTo>
                <a:cubicBezTo>
                  <a:pt x="9" y="0"/>
                  <a:pt x="10" y="0"/>
                  <a:pt x="10" y="1"/>
                </a:cubicBezTo>
                <a:cubicBezTo>
                  <a:pt x="10" y="1"/>
                  <a:pt x="10" y="1"/>
                  <a:pt x="10" y="1"/>
                </a:cubicBezTo>
                <a:cubicBezTo>
                  <a:pt x="10" y="2"/>
                  <a:pt x="9" y="3"/>
                  <a:pt x="8" y="3"/>
                </a:cubicBezTo>
                <a:cubicBezTo>
                  <a:pt x="0" y="3"/>
                  <a:pt x="0" y="3"/>
                  <a:pt x="0" y="3"/>
                </a:cubicBezTo>
                <a:close/>
                <a:moveTo>
                  <a:pt x="40" y="0"/>
                </a:moveTo>
                <a:cubicBezTo>
                  <a:pt x="43" y="0"/>
                  <a:pt x="47" y="0"/>
                  <a:pt x="51" y="0"/>
                </a:cubicBezTo>
                <a:cubicBezTo>
                  <a:pt x="52" y="0"/>
                  <a:pt x="53" y="0"/>
                  <a:pt x="53" y="1"/>
                </a:cubicBezTo>
                <a:cubicBezTo>
                  <a:pt x="53" y="1"/>
                  <a:pt x="53" y="1"/>
                  <a:pt x="53" y="1"/>
                </a:cubicBezTo>
                <a:cubicBezTo>
                  <a:pt x="53" y="2"/>
                  <a:pt x="52" y="3"/>
                  <a:pt x="51" y="3"/>
                </a:cubicBezTo>
                <a:cubicBezTo>
                  <a:pt x="47" y="3"/>
                  <a:pt x="43" y="3"/>
                  <a:pt x="40" y="3"/>
                </a:cubicBezTo>
                <a:cubicBezTo>
                  <a:pt x="39" y="3"/>
                  <a:pt x="38" y="2"/>
                  <a:pt x="38" y="1"/>
                </a:cubicBezTo>
                <a:cubicBezTo>
                  <a:pt x="38" y="1"/>
                  <a:pt x="38" y="1"/>
                  <a:pt x="38" y="1"/>
                </a:cubicBezTo>
                <a:cubicBezTo>
                  <a:pt x="38" y="0"/>
                  <a:pt x="39" y="0"/>
                  <a:pt x="40" y="0"/>
                </a:cubicBezTo>
                <a:close/>
                <a:moveTo>
                  <a:pt x="60" y="0"/>
                </a:moveTo>
                <a:cubicBezTo>
                  <a:pt x="64" y="0"/>
                  <a:pt x="68" y="0"/>
                  <a:pt x="72" y="0"/>
                </a:cubicBezTo>
                <a:cubicBezTo>
                  <a:pt x="73" y="0"/>
                  <a:pt x="74" y="0"/>
                  <a:pt x="74" y="1"/>
                </a:cubicBezTo>
                <a:cubicBezTo>
                  <a:pt x="74" y="1"/>
                  <a:pt x="74" y="1"/>
                  <a:pt x="74" y="1"/>
                </a:cubicBezTo>
                <a:cubicBezTo>
                  <a:pt x="74" y="2"/>
                  <a:pt x="73" y="3"/>
                  <a:pt x="72" y="3"/>
                </a:cubicBezTo>
                <a:cubicBezTo>
                  <a:pt x="68" y="3"/>
                  <a:pt x="64" y="3"/>
                  <a:pt x="60" y="3"/>
                </a:cubicBezTo>
                <a:cubicBezTo>
                  <a:pt x="60" y="3"/>
                  <a:pt x="59" y="2"/>
                  <a:pt x="59" y="1"/>
                </a:cubicBezTo>
                <a:cubicBezTo>
                  <a:pt x="59" y="1"/>
                  <a:pt x="59" y="1"/>
                  <a:pt x="59" y="1"/>
                </a:cubicBezTo>
                <a:cubicBezTo>
                  <a:pt x="59" y="0"/>
                  <a:pt x="60" y="0"/>
                  <a:pt x="60" y="0"/>
                </a:cubicBezTo>
                <a:close/>
                <a:moveTo>
                  <a:pt x="81" y="0"/>
                </a:moveTo>
                <a:cubicBezTo>
                  <a:pt x="85" y="0"/>
                  <a:pt x="89" y="0"/>
                  <a:pt x="93" y="0"/>
                </a:cubicBezTo>
                <a:cubicBezTo>
                  <a:pt x="94" y="0"/>
                  <a:pt x="95" y="0"/>
                  <a:pt x="95" y="1"/>
                </a:cubicBezTo>
                <a:cubicBezTo>
                  <a:pt x="95" y="1"/>
                  <a:pt x="95" y="1"/>
                  <a:pt x="95" y="1"/>
                </a:cubicBezTo>
                <a:cubicBezTo>
                  <a:pt x="95" y="2"/>
                  <a:pt x="94" y="3"/>
                  <a:pt x="93" y="3"/>
                </a:cubicBezTo>
                <a:cubicBezTo>
                  <a:pt x="89" y="3"/>
                  <a:pt x="85" y="3"/>
                  <a:pt x="81" y="3"/>
                </a:cubicBezTo>
                <a:cubicBezTo>
                  <a:pt x="81" y="3"/>
                  <a:pt x="80" y="2"/>
                  <a:pt x="80" y="1"/>
                </a:cubicBezTo>
                <a:cubicBezTo>
                  <a:pt x="80" y="1"/>
                  <a:pt x="80" y="1"/>
                  <a:pt x="80" y="1"/>
                </a:cubicBezTo>
                <a:cubicBezTo>
                  <a:pt x="80" y="0"/>
                  <a:pt x="81" y="0"/>
                  <a:pt x="81" y="0"/>
                </a:cubicBezTo>
                <a:close/>
                <a:moveTo>
                  <a:pt x="102" y="0"/>
                </a:moveTo>
                <a:cubicBezTo>
                  <a:pt x="106" y="0"/>
                  <a:pt x="110" y="0"/>
                  <a:pt x="114" y="0"/>
                </a:cubicBezTo>
                <a:cubicBezTo>
                  <a:pt x="115" y="0"/>
                  <a:pt x="116" y="0"/>
                  <a:pt x="116" y="1"/>
                </a:cubicBezTo>
                <a:cubicBezTo>
                  <a:pt x="116" y="1"/>
                  <a:pt x="116" y="1"/>
                  <a:pt x="116" y="1"/>
                </a:cubicBezTo>
                <a:cubicBezTo>
                  <a:pt x="116" y="2"/>
                  <a:pt x="115" y="3"/>
                  <a:pt x="114" y="3"/>
                </a:cubicBezTo>
                <a:cubicBezTo>
                  <a:pt x="110" y="3"/>
                  <a:pt x="106" y="3"/>
                  <a:pt x="102" y="3"/>
                </a:cubicBezTo>
                <a:cubicBezTo>
                  <a:pt x="102" y="3"/>
                  <a:pt x="101" y="2"/>
                  <a:pt x="101" y="1"/>
                </a:cubicBezTo>
                <a:cubicBezTo>
                  <a:pt x="101" y="1"/>
                  <a:pt x="101" y="1"/>
                  <a:pt x="101" y="1"/>
                </a:cubicBezTo>
                <a:cubicBezTo>
                  <a:pt x="101" y="0"/>
                  <a:pt x="102" y="0"/>
                  <a:pt x="102" y="0"/>
                </a:cubicBezTo>
                <a:close/>
                <a:moveTo>
                  <a:pt x="123" y="0"/>
                </a:moveTo>
                <a:cubicBezTo>
                  <a:pt x="127" y="0"/>
                  <a:pt x="131" y="0"/>
                  <a:pt x="135" y="0"/>
                </a:cubicBezTo>
                <a:cubicBezTo>
                  <a:pt x="136" y="0"/>
                  <a:pt x="137" y="0"/>
                  <a:pt x="137" y="1"/>
                </a:cubicBezTo>
                <a:cubicBezTo>
                  <a:pt x="137" y="1"/>
                  <a:pt x="137" y="1"/>
                  <a:pt x="137" y="1"/>
                </a:cubicBezTo>
                <a:cubicBezTo>
                  <a:pt x="137" y="2"/>
                  <a:pt x="136" y="3"/>
                  <a:pt x="135" y="3"/>
                </a:cubicBezTo>
                <a:cubicBezTo>
                  <a:pt x="131" y="3"/>
                  <a:pt x="127" y="3"/>
                  <a:pt x="123" y="3"/>
                </a:cubicBezTo>
                <a:cubicBezTo>
                  <a:pt x="123" y="3"/>
                  <a:pt x="122" y="2"/>
                  <a:pt x="122" y="1"/>
                </a:cubicBezTo>
                <a:cubicBezTo>
                  <a:pt x="122" y="1"/>
                  <a:pt x="122" y="1"/>
                  <a:pt x="122" y="1"/>
                </a:cubicBezTo>
                <a:cubicBezTo>
                  <a:pt x="122" y="0"/>
                  <a:pt x="123" y="0"/>
                  <a:pt x="123" y="0"/>
                </a:cubicBezTo>
                <a:close/>
                <a:moveTo>
                  <a:pt x="144" y="0"/>
                </a:moveTo>
                <a:cubicBezTo>
                  <a:pt x="148" y="0"/>
                  <a:pt x="152" y="0"/>
                  <a:pt x="156" y="0"/>
                </a:cubicBezTo>
                <a:cubicBezTo>
                  <a:pt x="157" y="0"/>
                  <a:pt x="158" y="0"/>
                  <a:pt x="158" y="1"/>
                </a:cubicBezTo>
                <a:cubicBezTo>
                  <a:pt x="158" y="1"/>
                  <a:pt x="158" y="1"/>
                  <a:pt x="158" y="1"/>
                </a:cubicBezTo>
                <a:cubicBezTo>
                  <a:pt x="158" y="2"/>
                  <a:pt x="157" y="3"/>
                  <a:pt x="156" y="3"/>
                </a:cubicBezTo>
                <a:cubicBezTo>
                  <a:pt x="152" y="3"/>
                  <a:pt x="148" y="3"/>
                  <a:pt x="144" y="3"/>
                </a:cubicBezTo>
                <a:cubicBezTo>
                  <a:pt x="144" y="3"/>
                  <a:pt x="143" y="2"/>
                  <a:pt x="143" y="1"/>
                </a:cubicBezTo>
                <a:cubicBezTo>
                  <a:pt x="143" y="1"/>
                  <a:pt x="143" y="1"/>
                  <a:pt x="143" y="1"/>
                </a:cubicBezTo>
                <a:cubicBezTo>
                  <a:pt x="143" y="0"/>
                  <a:pt x="144" y="0"/>
                  <a:pt x="144" y="0"/>
                </a:cubicBezTo>
                <a:close/>
                <a:moveTo>
                  <a:pt x="165" y="0"/>
                </a:moveTo>
                <a:cubicBezTo>
                  <a:pt x="169" y="0"/>
                  <a:pt x="173" y="0"/>
                  <a:pt x="177" y="0"/>
                </a:cubicBezTo>
                <a:cubicBezTo>
                  <a:pt x="178" y="0"/>
                  <a:pt x="179" y="0"/>
                  <a:pt x="179" y="1"/>
                </a:cubicBezTo>
                <a:cubicBezTo>
                  <a:pt x="179" y="1"/>
                  <a:pt x="179" y="1"/>
                  <a:pt x="179" y="1"/>
                </a:cubicBezTo>
                <a:cubicBezTo>
                  <a:pt x="179" y="2"/>
                  <a:pt x="178" y="3"/>
                  <a:pt x="177" y="3"/>
                </a:cubicBezTo>
                <a:cubicBezTo>
                  <a:pt x="173" y="3"/>
                  <a:pt x="169" y="3"/>
                  <a:pt x="165" y="3"/>
                </a:cubicBezTo>
                <a:cubicBezTo>
                  <a:pt x="165" y="3"/>
                  <a:pt x="164" y="2"/>
                  <a:pt x="164" y="1"/>
                </a:cubicBezTo>
                <a:cubicBezTo>
                  <a:pt x="164" y="1"/>
                  <a:pt x="164" y="1"/>
                  <a:pt x="164" y="1"/>
                </a:cubicBezTo>
                <a:cubicBezTo>
                  <a:pt x="164" y="0"/>
                  <a:pt x="165" y="0"/>
                  <a:pt x="165" y="0"/>
                </a:cubicBezTo>
                <a:close/>
              </a:path>
            </a:pathLst>
          </a:custGeom>
          <a:solidFill>
            <a:srgbClr val="82C3D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71" name="Freeform 45"/>
          <p:cNvSpPr>
            <a:spLocks noChangeAspect="1" noEditPoints="1"/>
          </p:cNvSpPr>
          <p:nvPr/>
        </p:nvSpPr>
        <p:spPr bwMode="auto">
          <a:xfrm>
            <a:off x="5187950" y="3795713"/>
            <a:ext cx="207963" cy="347663"/>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rgbClr val="FFFFFF"/>
          </a:solidFill>
          <a:ln>
            <a:noFill/>
          </a:ln>
        </p:spPr>
        <p:txBody>
          <a:bodyPr vert="horz" wrap="square" lIns="69942" tIns="34970" rIns="69942" bIns="3497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dirty="0">
              <a:ln>
                <a:noFill/>
              </a:ln>
              <a:solidFill>
                <a:srgbClr val="FFFFFF"/>
              </a:solidFill>
              <a:effectLst/>
              <a:uLnTx/>
              <a:uFillTx/>
              <a:latin typeface="+mn-lt"/>
              <a:ea typeface="+mn-ea"/>
              <a:cs typeface="+mn-cs"/>
            </a:endParaRPr>
          </a:p>
        </p:txBody>
      </p:sp>
      <p:sp>
        <p:nvSpPr>
          <p:cNvPr id="72" name="Freeform 10"/>
          <p:cNvSpPr>
            <a:spLocks noEditPoints="1"/>
          </p:cNvSpPr>
          <p:nvPr/>
        </p:nvSpPr>
        <p:spPr bwMode="auto">
          <a:xfrm>
            <a:off x="5053013" y="2587625"/>
            <a:ext cx="533400" cy="336550"/>
          </a:xfrm>
          <a:custGeom>
            <a:avLst/>
            <a:gdLst>
              <a:gd name="T0" fmla="*/ 87 w 782"/>
              <a:gd name="T1" fmla="*/ 232 h 493"/>
              <a:gd name="T2" fmla="*/ 195 w 782"/>
              <a:gd name="T3" fmla="*/ 0 h 493"/>
              <a:gd name="T4" fmla="*/ 724 w 782"/>
              <a:gd name="T5" fmla="*/ 467 h 493"/>
              <a:gd name="T6" fmla="*/ 612 w 782"/>
              <a:gd name="T7" fmla="*/ 369 h 493"/>
              <a:gd name="T8" fmla="*/ 565 w 782"/>
              <a:gd name="T9" fmla="*/ 349 h 493"/>
              <a:gd name="T10" fmla="*/ 605 w 782"/>
              <a:gd name="T11" fmla="*/ 354 h 493"/>
              <a:gd name="T12" fmla="*/ 366 w 782"/>
              <a:gd name="T13" fmla="*/ 366 h 493"/>
              <a:gd name="T14" fmla="*/ 372 w 782"/>
              <a:gd name="T15" fmla="*/ 348 h 493"/>
              <a:gd name="T16" fmla="*/ 410 w 782"/>
              <a:gd name="T17" fmla="*/ 351 h 493"/>
              <a:gd name="T18" fmla="*/ 409 w 782"/>
              <a:gd name="T19" fmla="*/ 406 h 493"/>
              <a:gd name="T20" fmla="*/ 362 w 782"/>
              <a:gd name="T21" fmla="*/ 405 h 493"/>
              <a:gd name="T22" fmla="*/ 288 w 782"/>
              <a:gd name="T23" fmla="*/ 400 h 493"/>
              <a:gd name="T24" fmla="*/ 339 w 782"/>
              <a:gd name="T25" fmla="*/ 389 h 493"/>
              <a:gd name="T26" fmla="*/ 322 w 782"/>
              <a:gd name="T27" fmla="*/ 409 h 493"/>
              <a:gd name="T28" fmla="*/ 302 w 782"/>
              <a:gd name="T29" fmla="*/ 353 h 493"/>
              <a:gd name="T30" fmla="*/ 345 w 782"/>
              <a:gd name="T31" fmla="*/ 351 h 493"/>
              <a:gd name="T32" fmla="*/ 213 w 782"/>
              <a:gd name="T33" fmla="*/ 402 h 493"/>
              <a:gd name="T34" fmla="*/ 267 w 782"/>
              <a:gd name="T35" fmla="*/ 387 h 493"/>
              <a:gd name="T36" fmla="*/ 213 w 782"/>
              <a:gd name="T37" fmla="*/ 406 h 493"/>
              <a:gd name="T38" fmla="*/ 199 w 782"/>
              <a:gd name="T39" fmla="*/ 369 h 493"/>
              <a:gd name="T40" fmla="*/ 214 w 782"/>
              <a:gd name="T41" fmla="*/ 348 h 493"/>
              <a:gd name="T42" fmla="*/ 233 w 782"/>
              <a:gd name="T43" fmla="*/ 361 h 493"/>
              <a:gd name="T44" fmla="*/ 280 w 782"/>
              <a:gd name="T45" fmla="*/ 350 h 493"/>
              <a:gd name="T46" fmla="*/ 273 w 782"/>
              <a:gd name="T47" fmla="*/ 367 h 493"/>
              <a:gd name="T48" fmla="*/ 159 w 782"/>
              <a:gd name="T49" fmla="*/ 452 h 493"/>
              <a:gd name="T50" fmla="*/ 107 w 782"/>
              <a:gd name="T51" fmla="*/ 448 h 493"/>
              <a:gd name="T52" fmla="*/ 137 w 782"/>
              <a:gd name="T53" fmla="*/ 424 h 493"/>
              <a:gd name="T54" fmla="*/ 188 w 782"/>
              <a:gd name="T55" fmla="*/ 402 h 493"/>
              <a:gd name="T56" fmla="*/ 142 w 782"/>
              <a:gd name="T57" fmla="*/ 409 h 493"/>
              <a:gd name="T58" fmla="*/ 153 w 782"/>
              <a:gd name="T59" fmla="*/ 385 h 493"/>
              <a:gd name="T60" fmla="*/ 196 w 782"/>
              <a:gd name="T61" fmla="*/ 389 h 493"/>
              <a:gd name="T62" fmla="*/ 407 w 782"/>
              <a:gd name="T63" fmla="*/ 455 h 493"/>
              <a:gd name="T64" fmla="*/ 200 w 782"/>
              <a:gd name="T65" fmla="*/ 458 h 493"/>
              <a:gd name="T66" fmla="*/ 203 w 782"/>
              <a:gd name="T67" fmla="*/ 427 h 493"/>
              <a:gd name="T68" fmla="*/ 402 w 782"/>
              <a:gd name="T69" fmla="*/ 423 h 493"/>
              <a:gd name="T70" fmla="*/ 411 w 782"/>
              <a:gd name="T71" fmla="*/ 448 h 493"/>
              <a:gd name="T72" fmla="*/ 438 w 782"/>
              <a:gd name="T73" fmla="*/ 347 h 493"/>
              <a:gd name="T74" fmla="*/ 471 w 782"/>
              <a:gd name="T75" fmla="*/ 369 h 493"/>
              <a:gd name="T76" fmla="*/ 434 w 782"/>
              <a:gd name="T77" fmla="*/ 366 h 493"/>
              <a:gd name="T78" fmla="*/ 484 w 782"/>
              <a:gd name="T79" fmla="*/ 395 h 493"/>
              <a:gd name="T80" fmla="*/ 473 w 782"/>
              <a:gd name="T81" fmla="*/ 409 h 493"/>
              <a:gd name="T82" fmla="*/ 437 w 782"/>
              <a:gd name="T83" fmla="*/ 404 h 493"/>
              <a:gd name="T84" fmla="*/ 440 w 782"/>
              <a:gd name="T85" fmla="*/ 451 h 493"/>
              <a:gd name="T86" fmla="*/ 438 w 782"/>
              <a:gd name="T87" fmla="*/ 428 h 493"/>
              <a:gd name="T88" fmla="*/ 447 w 782"/>
              <a:gd name="T89" fmla="*/ 423 h 493"/>
              <a:gd name="T90" fmla="*/ 483 w 782"/>
              <a:gd name="T91" fmla="*/ 424 h 493"/>
              <a:gd name="T92" fmla="*/ 502 w 782"/>
              <a:gd name="T93" fmla="*/ 363 h 493"/>
              <a:gd name="T94" fmla="*/ 536 w 782"/>
              <a:gd name="T95" fmla="*/ 350 h 493"/>
              <a:gd name="T96" fmla="*/ 547 w 782"/>
              <a:gd name="T97" fmla="*/ 366 h 493"/>
              <a:gd name="T98" fmla="*/ 519 w 782"/>
              <a:gd name="T99" fmla="*/ 405 h 493"/>
              <a:gd name="T100" fmla="*/ 559 w 782"/>
              <a:gd name="T101" fmla="*/ 389 h 493"/>
              <a:gd name="T102" fmla="*/ 564 w 782"/>
              <a:gd name="T103" fmla="*/ 408 h 493"/>
              <a:gd name="T104" fmla="*/ 588 w 782"/>
              <a:gd name="T105" fmla="*/ 453 h 493"/>
              <a:gd name="T106" fmla="*/ 548 w 782"/>
              <a:gd name="T107" fmla="*/ 457 h 493"/>
              <a:gd name="T108" fmla="*/ 536 w 782"/>
              <a:gd name="T109" fmla="*/ 423 h 493"/>
              <a:gd name="T110" fmla="*/ 588 w 782"/>
              <a:gd name="T111" fmla="*/ 448 h 493"/>
              <a:gd name="T112" fmla="*/ 591 w 782"/>
              <a:gd name="T113" fmla="*/ 382 h 493"/>
              <a:gd name="T114" fmla="*/ 635 w 782"/>
              <a:gd name="T115" fmla="*/ 409 h 493"/>
              <a:gd name="T116" fmla="*/ 616 w 782"/>
              <a:gd name="T117" fmla="*/ 449 h 493"/>
              <a:gd name="T118" fmla="*/ 639 w 782"/>
              <a:gd name="T119" fmla="*/ 423 h 493"/>
              <a:gd name="T120" fmla="*/ 670 w 782"/>
              <a:gd name="T121" fmla="*/ 449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2" h="493">
                <a:moveTo>
                  <a:pt x="111" y="206"/>
                </a:moveTo>
                <a:cubicBezTo>
                  <a:pt x="91" y="187"/>
                  <a:pt x="91" y="152"/>
                  <a:pt x="111" y="134"/>
                </a:cubicBezTo>
                <a:cubicBezTo>
                  <a:pt x="97" y="136"/>
                  <a:pt x="84" y="151"/>
                  <a:pt x="84" y="170"/>
                </a:cubicBezTo>
                <a:cubicBezTo>
                  <a:pt x="84" y="188"/>
                  <a:pt x="97" y="203"/>
                  <a:pt x="111" y="206"/>
                </a:cubicBezTo>
                <a:close/>
                <a:moveTo>
                  <a:pt x="698" y="170"/>
                </a:moveTo>
                <a:cubicBezTo>
                  <a:pt x="698" y="151"/>
                  <a:pt x="685" y="136"/>
                  <a:pt x="671" y="134"/>
                </a:cubicBezTo>
                <a:cubicBezTo>
                  <a:pt x="691" y="152"/>
                  <a:pt x="691" y="187"/>
                  <a:pt x="671" y="206"/>
                </a:cubicBezTo>
                <a:cubicBezTo>
                  <a:pt x="685" y="203"/>
                  <a:pt x="698" y="188"/>
                  <a:pt x="698" y="170"/>
                </a:cubicBezTo>
                <a:close/>
                <a:moveTo>
                  <a:pt x="696" y="232"/>
                </a:moveTo>
                <a:cubicBezTo>
                  <a:pt x="716" y="224"/>
                  <a:pt x="737" y="200"/>
                  <a:pt x="737" y="170"/>
                </a:cubicBezTo>
                <a:cubicBezTo>
                  <a:pt x="737" y="139"/>
                  <a:pt x="716" y="115"/>
                  <a:pt x="696" y="108"/>
                </a:cubicBezTo>
                <a:cubicBezTo>
                  <a:pt x="712" y="124"/>
                  <a:pt x="723" y="147"/>
                  <a:pt x="723" y="170"/>
                </a:cubicBezTo>
                <a:cubicBezTo>
                  <a:pt x="723" y="193"/>
                  <a:pt x="712" y="215"/>
                  <a:pt x="696" y="232"/>
                </a:cubicBezTo>
                <a:close/>
                <a:moveTo>
                  <a:pt x="87" y="232"/>
                </a:moveTo>
                <a:cubicBezTo>
                  <a:pt x="70" y="215"/>
                  <a:pt x="59" y="193"/>
                  <a:pt x="59" y="170"/>
                </a:cubicBezTo>
                <a:cubicBezTo>
                  <a:pt x="59" y="147"/>
                  <a:pt x="70" y="124"/>
                  <a:pt x="87" y="108"/>
                </a:cubicBezTo>
                <a:cubicBezTo>
                  <a:pt x="66" y="115"/>
                  <a:pt x="45" y="139"/>
                  <a:pt x="46" y="170"/>
                </a:cubicBezTo>
                <a:cubicBezTo>
                  <a:pt x="45" y="200"/>
                  <a:pt x="66" y="224"/>
                  <a:pt x="87" y="232"/>
                </a:cubicBezTo>
                <a:close/>
                <a:moveTo>
                  <a:pt x="714" y="448"/>
                </a:moveTo>
                <a:cubicBezTo>
                  <a:pt x="706" y="438"/>
                  <a:pt x="697" y="428"/>
                  <a:pt x="689" y="419"/>
                </a:cubicBezTo>
                <a:cubicBezTo>
                  <a:pt x="671" y="397"/>
                  <a:pt x="653" y="376"/>
                  <a:pt x="635" y="355"/>
                </a:cubicBezTo>
                <a:cubicBezTo>
                  <a:pt x="634" y="354"/>
                  <a:pt x="633" y="353"/>
                  <a:pt x="632" y="352"/>
                </a:cubicBezTo>
                <a:cubicBezTo>
                  <a:pt x="629" y="347"/>
                  <a:pt x="623" y="345"/>
                  <a:pt x="617" y="343"/>
                </a:cubicBezTo>
                <a:cubicBezTo>
                  <a:pt x="612" y="341"/>
                  <a:pt x="606" y="339"/>
                  <a:pt x="599" y="339"/>
                </a:cubicBezTo>
                <a:cubicBezTo>
                  <a:pt x="621" y="333"/>
                  <a:pt x="637" y="314"/>
                  <a:pt x="637" y="291"/>
                </a:cubicBezTo>
                <a:cubicBezTo>
                  <a:pt x="637" y="50"/>
                  <a:pt x="637" y="50"/>
                  <a:pt x="637" y="50"/>
                </a:cubicBezTo>
                <a:cubicBezTo>
                  <a:pt x="637" y="22"/>
                  <a:pt x="614" y="0"/>
                  <a:pt x="587" y="0"/>
                </a:cubicBezTo>
                <a:cubicBezTo>
                  <a:pt x="195" y="0"/>
                  <a:pt x="195" y="0"/>
                  <a:pt x="195" y="0"/>
                </a:cubicBezTo>
                <a:cubicBezTo>
                  <a:pt x="168" y="0"/>
                  <a:pt x="145" y="22"/>
                  <a:pt x="145" y="50"/>
                </a:cubicBezTo>
                <a:cubicBezTo>
                  <a:pt x="145" y="291"/>
                  <a:pt x="145" y="291"/>
                  <a:pt x="145" y="291"/>
                </a:cubicBezTo>
                <a:cubicBezTo>
                  <a:pt x="145" y="314"/>
                  <a:pt x="161" y="334"/>
                  <a:pt x="183" y="339"/>
                </a:cubicBezTo>
                <a:cubicBezTo>
                  <a:pt x="171" y="340"/>
                  <a:pt x="157" y="344"/>
                  <a:pt x="149" y="354"/>
                </a:cubicBezTo>
                <a:cubicBezTo>
                  <a:pt x="143" y="361"/>
                  <a:pt x="136" y="369"/>
                  <a:pt x="130" y="377"/>
                </a:cubicBezTo>
                <a:cubicBezTo>
                  <a:pt x="111" y="399"/>
                  <a:pt x="91" y="422"/>
                  <a:pt x="72" y="446"/>
                </a:cubicBezTo>
                <a:cubicBezTo>
                  <a:pt x="67" y="451"/>
                  <a:pt x="58" y="459"/>
                  <a:pt x="58" y="467"/>
                </a:cubicBezTo>
                <a:cubicBezTo>
                  <a:pt x="58" y="489"/>
                  <a:pt x="58" y="478"/>
                  <a:pt x="58" y="478"/>
                </a:cubicBezTo>
                <a:cubicBezTo>
                  <a:pt x="58" y="481"/>
                  <a:pt x="59" y="483"/>
                  <a:pt x="60" y="485"/>
                </a:cubicBezTo>
                <a:cubicBezTo>
                  <a:pt x="65" y="492"/>
                  <a:pt x="75" y="493"/>
                  <a:pt x="83" y="493"/>
                </a:cubicBezTo>
                <a:cubicBezTo>
                  <a:pt x="94" y="493"/>
                  <a:pt x="667" y="493"/>
                  <a:pt x="684" y="493"/>
                </a:cubicBezTo>
                <a:cubicBezTo>
                  <a:pt x="693" y="493"/>
                  <a:pt x="702" y="492"/>
                  <a:pt x="711" y="490"/>
                </a:cubicBezTo>
                <a:cubicBezTo>
                  <a:pt x="716" y="489"/>
                  <a:pt x="723" y="486"/>
                  <a:pt x="724" y="479"/>
                </a:cubicBezTo>
                <a:cubicBezTo>
                  <a:pt x="724" y="456"/>
                  <a:pt x="724" y="467"/>
                  <a:pt x="724" y="467"/>
                </a:cubicBezTo>
                <a:cubicBezTo>
                  <a:pt x="725" y="462"/>
                  <a:pt x="722" y="457"/>
                  <a:pt x="718" y="453"/>
                </a:cubicBezTo>
                <a:cubicBezTo>
                  <a:pt x="717" y="451"/>
                  <a:pt x="715" y="449"/>
                  <a:pt x="714" y="448"/>
                </a:cubicBezTo>
                <a:close/>
                <a:moveTo>
                  <a:pt x="164" y="299"/>
                </a:moveTo>
                <a:cubicBezTo>
                  <a:pt x="164" y="64"/>
                  <a:pt x="164" y="53"/>
                  <a:pt x="164" y="53"/>
                </a:cubicBezTo>
                <a:cubicBezTo>
                  <a:pt x="164" y="39"/>
                  <a:pt x="175" y="16"/>
                  <a:pt x="189" y="16"/>
                </a:cubicBezTo>
                <a:cubicBezTo>
                  <a:pt x="570" y="16"/>
                  <a:pt x="593" y="16"/>
                  <a:pt x="593" y="16"/>
                </a:cubicBezTo>
                <a:cubicBezTo>
                  <a:pt x="607" y="16"/>
                  <a:pt x="618" y="39"/>
                  <a:pt x="618" y="53"/>
                </a:cubicBezTo>
                <a:cubicBezTo>
                  <a:pt x="618" y="268"/>
                  <a:pt x="618" y="299"/>
                  <a:pt x="618" y="299"/>
                </a:cubicBezTo>
                <a:cubicBezTo>
                  <a:pt x="618" y="313"/>
                  <a:pt x="607" y="325"/>
                  <a:pt x="593" y="325"/>
                </a:cubicBezTo>
                <a:cubicBezTo>
                  <a:pt x="212" y="325"/>
                  <a:pt x="189" y="325"/>
                  <a:pt x="189" y="325"/>
                </a:cubicBezTo>
                <a:cubicBezTo>
                  <a:pt x="175" y="325"/>
                  <a:pt x="164" y="302"/>
                  <a:pt x="164" y="287"/>
                </a:cubicBezTo>
                <a:lnTo>
                  <a:pt x="164" y="299"/>
                </a:lnTo>
                <a:close/>
                <a:moveTo>
                  <a:pt x="613" y="367"/>
                </a:moveTo>
                <a:cubicBezTo>
                  <a:pt x="613" y="367"/>
                  <a:pt x="613" y="368"/>
                  <a:pt x="612" y="369"/>
                </a:cubicBezTo>
                <a:cubicBezTo>
                  <a:pt x="612" y="369"/>
                  <a:pt x="612" y="369"/>
                  <a:pt x="612" y="369"/>
                </a:cubicBezTo>
                <a:cubicBezTo>
                  <a:pt x="612" y="369"/>
                  <a:pt x="612" y="369"/>
                  <a:pt x="612" y="369"/>
                </a:cubicBezTo>
                <a:cubicBezTo>
                  <a:pt x="612" y="369"/>
                  <a:pt x="612" y="369"/>
                  <a:pt x="612" y="369"/>
                </a:cubicBezTo>
                <a:cubicBezTo>
                  <a:pt x="612" y="369"/>
                  <a:pt x="612" y="369"/>
                  <a:pt x="611" y="369"/>
                </a:cubicBezTo>
                <a:cubicBezTo>
                  <a:pt x="611" y="369"/>
                  <a:pt x="611" y="369"/>
                  <a:pt x="611" y="369"/>
                </a:cubicBezTo>
                <a:cubicBezTo>
                  <a:pt x="611" y="369"/>
                  <a:pt x="611" y="369"/>
                  <a:pt x="610" y="369"/>
                </a:cubicBezTo>
                <a:cubicBezTo>
                  <a:pt x="608" y="371"/>
                  <a:pt x="604" y="371"/>
                  <a:pt x="600" y="371"/>
                </a:cubicBezTo>
                <a:cubicBezTo>
                  <a:pt x="584" y="371"/>
                  <a:pt x="584" y="371"/>
                  <a:pt x="584" y="371"/>
                </a:cubicBezTo>
                <a:cubicBezTo>
                  <a:pt x="580" y="371"/>
                  <a:pt x="577" y="370"/>
                  <a:pt x="574" y="369"/>
                </a:cubicBezTo>
                <a:cubicBezTo>
                  <a:pt x="573" y="368"/>
                  <a:pt x="572" y="367"/>
                  <a:pt x="571" y="367"/>
                </a:cubicBezTo>
                <a:cubicBezTo>
                  <a:pt x="570" y="366"/>
                  <a:pt x="569" y="365"/>
                  <a:pt x="569" y="365"/>
                </a:cubicBezTo>
                <a:cubicBezTo>
                  <a:pt x="568" y="363"/>
                  <a:pt x="568" y="363"/>
                  <a:pt x="568" y="363"/>
                </a:cubicBezTo>
                <a:cubicBezTo>
                  <a:pt x="566" y="360"/>
                  <a:pt x="564" y="357"/>
                  <a:pt x="563" y="354"/>
                </a:cubicBezTo>
                <a:cubicBezTo>
                  <a:pt x="561" y="351"/>
                  <a:pt x="563" y="350"/>
                  <a:pt x="565" y="349"/>
                </a:cubicBezTo>
                <a:cubicBezTo>
                  <a:pt x="565" y="349"/>
                  <a:pt x="566" y="349"/>
                  <a:pt x="566" y="349"/>
                </a:cubicBezTo>
                <a:cubicBezTo>
                  <a:pt x="567" y="348"/>
                  <a:pt x="569" y="348"/>
                  <a:pt x="570" y="348"/>
                </a:cubicBezTo>
                <a:cubicBezTo>
                  <a:pt x="573" y="348"/>
                  <a:pt x="573" y="348"/>
                  <a:pt x="573" y="348"/>
                </a:cubicBezTo>
                <a:cubicBezTo>
                  <a:pt x="573" y="348"/>
                  <a:pt x="573" y="348"/>
                  <a:pt x="573" y="348"/>
                </a:cubicBezTo>
                <a:cubicBezTo>
                  <a:pt x="577" y="348"/>
                  <a:pt x="581" y="348"/>
                  <a:pt x="586" y="348"/>
                </a:cubicBezTo>
                <a:cubicBezTo>
                  <a:pt x="586" y="348"/>
                  <a:pt x="586" y="348"/>
                  <a:pt x="586" y="348"/>
                </a:cubicBezTo>
                <a:cubicBezTo>
                  <a:pt x="590" y="348"/>
                  <a:pt x="590" y="348"/>
                  <a:pt x="590" y="348"/>
                </a:cubicBezTo>
                <a:cubicBezTo>
                  <a:pt x="592" y="348"/>
                  <a:pt x="594" y="348"/>
                  <a:pt x="595" y="348"/>
                </a:cubicBezTo>
                <a:cubicBezTo>
                  <a:pt x="596" y="349"/>
                  <a:pt x="597" y="349"/>
                  <a:pt x="598" y="349"/>
                </a:cubicBezTo>
                <a:cubicBezTo>
                  <a:pt x="598" y="349"/>
                  <a:pt x="598" y="349"/>
                  <a:pt x="598" y="349"/>
                </a:cubicBezTo>
                <a:cubicBezTo>
                  <a:pt x="598" y="350"/>
                  <a:pt x="598" y="350"/>
                  <a:pt x="599" y="350"/>
                </a:cubicBezTo>
                <a:cubicBezTo>
                  <a:pt x="599" y="350"/>
                  <a:pt x="599" y="350"/>
                  <a:pt x="599" y="350"/>
                </a:cubicBezTo>
                <a:cubicBezTo>
                  <a:pt x="600" y="350"/>
                  <a:pt x="602" y="351"/>
                  <a:pt x="603" y="351"/>
                </a:cubicBezTo>
                <a:cubicBezTo>
                  <a:pt x="604" y="352"/>
                  <a:pt x="604" y="353"/>
                  <a:pt x="605" y="354"/>
                </a:cubicBezTo>
                <a:cubicBezTo>
                  <a:pt x="608" y="359"/>
                  <a:pt x="608" y="359"/>
                  <a:pt x="608" y="359"/>
                </a:cubicBezTo>
                <a:cubicBezTo>
                  <a:pt x="609" y="360"/>
                  <a:pt x="611" y="362"/>
                  <a:pt x="612" y="364"/>
                </a:cubicBezTo>
                <a:cubicBezTo>
                  <a:pt x="612" y="364"/>
                  <a:pt x="612" y="364"/>
                  <a:pt x="612" y="364"/>
                </a:cubicBezTo>
                <a:cubicBezTo>
                  <a:pt x="613" y="365"/>
                  <a:pt x="613" y="366"/>
                  <a:pt x="613" y="367"/>
                </a:cubicBezTo>
                <a:close/>
                <a:moveTo>
                  <a:pt x="410" y="363"/>
                </a:moveTo>
                <a:cubicBezTo>
                  <a:pt x="410" y="364"/>
                  <a:pt x="410" y="364"/>
                  <a:pt x="410" y="365"/>
                </a:cubicBezTo>
                <a:cubicBezTo>
                  <a:pt x="406" y="371"/>
                  <a:pt x="392" y="369"/>
                  <a:pt x="386" y="369"/>
                </a:cubicBezTo>
                <a:cubicBezTo>
                  <a:pt x="383" y="369"/>
                  <a:pt x="380" y="369"/>
                  <a:pt x="377" y="369"/>
                </a:cubicBezTo>
                <a:cubicBezTo>
                  <a:pt x="374" y="369"/>
                  <a:pt x="370" y="369"/>
                  <a:pt x="367" y="367"/>
                </a:cubicBezTo>
                <a:cubicBezTo>
                  <a:pt x="367" y="367"/>
                  <a:pt x="367" y="367"/>
                  <a:pt x="367" y="367"/>
                </a:cubicBezTo>
                <a:cubicBezTo>
                  <a:pt x="367" y="366"/>
                  <a:pt x="367" y="366"/>
                  <a:pt x="367" y="366"/>
                </a:cubicBezTo>
                <a:cubicBezTo>
                  <a:pt x="366" y="366"/>
                  <a:pt x="366" y="366"/>
                  <a:pt x="366" y="366"/>
                </a:cubicBezTo>
                <a:cubicBezTo>
                  <a:pt x="366" y="366"/>
                  <a:pt x="366" y="366"/>
                  <a:pt x="366" y="366"/>
                </a:cubicBezTo>
                <a:cubicBezTo>
                  <a:pt x="366" y="366"/>
                  <a:pt x="366" y="366"/>
                  <a:pt x="366" y="366"/>
                </a:cubicBezTo>
                <a:cubicBezTo>
                  <a:pt x="366" y="365"/>
                  <a:pt x="366" y="365"/>
                  <a:pt x="366" y="365"/>
                </a:cubicBezTo>
                <a:cubicBezTo>
                  <a:pt x="366" y="364"/>
                  <a:pt x="366" y="364"/>
                  <a:pt x="366" y="363"/>
                </a:cubicBezTo>
                <a:cubicBezTo>
                  <a:pt x="366" y="363"/>
                  <a:pt x="366" y="363"/>
                  <a:pt x="366" y="363"/>
                </a:cubicBezTo>
                <a:cubicBezTo>
                  <a:pt x="366" y="362"/>
                  <a:pt x="366" y="361"/>
                  <a:pt x="366" y="361"/>
                </a:cubicBezTo>
                <a:cubicBezTo>
                  <a:pt x="366" y="360"/>
                  <a:pt x="366" y="360"/>
                  <a:pt x="366" y="360"/>
                </a:cubicBezTo>
                <a:cubicBezTo>
                  <a:pt x="366" y="358"/>
                  <a:pt x="366" y="355"/>
                  <a:pt x="367" y="353"/>
                </a:cubicBezTo>
                <a:cubicBezTo>
                  <a:pt x="367" y="352"/>
                  <a:pt x="367" y="352"/>
                  <a:pt x="367" y="352"/>
                </a:cubicBezTo>
                <a:cubicBezTo>
                  <a:pt x="367" y="352"/>
                  <a:pt x="367" y="351"/>
                  <a:pt x="368" y="350"/>
                </a:cubicBezTo>
                <a:cubicBezTo>
                  <a:pt x="369" y="350"/>
                  <a:pt x="369" y="349"/>
                  <a:pt x="370" y="349"/>
                </a:cubicBezTo>
                <a:cubicBezTo>
                  <a:pt x="370" y="349"/>
                  <a:pt x="370" y="349"/>
                  <a:pt x="370" y="349"/>
                </a:cubicBezTo>
                <a:cubicBezTo>
                  <a:pt x="370" y="349"/>
                  <a:pt x="370" y="348"/>
                  <a:pt x="370" y="348"/>
                </a:cubicBezTo>
                <a:cubicBezTo>
                  <a:pt x="370" y="348"/>
                  <a:pt x="371" y="348"/>
                  <a:pt x="371" y="348"/>
                </a:cubicBezTo>
                <a:cubicBezTo>
                  <a:pt x="371" y="348"/>
                  <a:pt x="371" y="348"/>
                  <a:pt x="371" y="348"/>
                </a:cubicBezTo>
                <a:cubicBezTo>
                  <a:pt x="371" y="348"/>
                  <a:pt x="372" y="348"/>
                  <a:pt x="372" y="348"/>
                </a:cubicBezTo>
                <a:cubicBezTo>
                  <a:pt x="372" y="348"/>
                  <a:pt x="372" y="348"/>
                  <a:pt x="373" y="348"/>
                </a:cubicBezTo>
                <a:cubicBezTo>
                  <a:pt x="373" y="347"/>
                  <a:pt x="373" y="347"/>
                  <a:pt x="374" y="347"/>
                </a:cubicBezTo>
                <a:cubicBezTo>
                  <a:pt x="374" y="347"/>
                  <a:pt x="374" y="347"/>
                  <a:pt x="374" y="347"/>
                </a:cubicBezTo>
                <a:cubicBezTo>
                  <a:pt x="374" y="347"/>
                  <a:pt x="374" y="347"/>
                  <a:pt x="374" y="347"/>
                </a:cubicBezTo>
                <a:cubicBezTo>
                  <a:pt x="375" y="347"/>
                  <a:pt x="375" y="347"/>
                  <a:pt x="375" y="347"/>
                </a:cubicBezTo>
                <a:cubicBezTo>
                  <a:pt x="376" y="347"/>
                  <a:pt x="377" y="347"/>
                  <a:pt x="378" y="347"/>
                </a:cubicBezTo>
                <a:cubicBezTo>
                  <a:pt x="379" y="347"/>
                  <a:pt x="379" y="347"/>
                  <a:pt x="379" y="347"/>
                </a:cubicBezTo>
                <a:cubicBezTo>
                  <a:pt x="380" y="347"/>
                  <a:pt x="382" y="347"/>
                  <a:pt x="383" y="347"/>
                </a:cubicBezTo>
                <a:cubicBezTo>
                  <a:pt x="399" y="347"/>
                  <a:pt x="399" y="347"/>
                  <a:pt x="399" y="347"/>
                </a:cubicBezTo>
                <a:cubicBezTo>
                  <a:pt x="399" y="347"/>
                  <a:pt x="399" y="347"/>
                  <a:pt x="400" y="347"/>
                </a:cubicBezTo>
                <a:cubicBezTo>
                  <a:pt x="400" y="347"/>
                  <a:pt x="400" y="347"/>
                  <a:pt x="400" y="347"/>
                </a:cubicBezTo>
                <a:cubicBezTo>
                  <a:pt x="401" y="347"/>
                  <a:pt x="401" y="347"/>
                  <a:pt x="402" y="347"/>
                </a:cubicBezTo>
                <a:cubicBezTo>
                  <a:pt x="405" y="347"/>
                  <a:pt x="408" y="348"/>
                  <a:pt x="409" y="351"/>
                </a:cubicBezTo>
                <a:cubicBezTo>
                  <a:pt x="410" y="351"/>
                  <a:pt x="410" y="351"/>
                  <a:pt x="410" y="351"/>
                </a:cubicBezTo>
                <a:cubicBezTo>
                  <a:pt x="410" y="351"/>
                  <a:pt x="410" y="351"/>
                  <a:pt x="410" y="351"/>
                </a:cubicBezTo>
                <a:cubicBezTo>
                  <a:pt x="411" y="355"/>
                  <a:pt x="410" y="359"/>
                  <a:pt x="410" y="362"/>
                </a:cubicBezTo>
                <a:cubicBezTo>
                  <a:pt x="410" y="363"/>
                  <a:pt x="410" y="363"/>
                  <a:pt x="410" y="363"/>
                </a:cubicBezTo>
                <a:cubicBezTo>
                  <a:pt x="410" y="363"/>
                  <a:pt x="410" y="363"/>
                  <a:pt x="410" y="363"/>
                </a:cubicBezTo>
                <a:close/>
                <a:moveTo>
                  <a:pt x="387" y="381"/>
                </a:moveTo>
                <a:cubicBezTo>
                  <a:pt x="393" y="381"/>
                  <a:pt x="407" y="380"/>
                  <a:pt x="410" y="386"/>
                </a:cubicBezTo>
                <a:cubicBezTo>
                  <a:pt x="410" y="387"/>
                  <a:pt x="411" y="387"/>
                  <a:pt x="411" y="388"/>
                </a:cubicBezTo>
                <a:cubicBezTo>
                  <a:pt x="411" y="395"/>
                  <a:pt x="411" y="395"/>
                  <a:pt x="411" y="395"/>
                </a:cubicBezTo>
                <a:cubicBezTo>
                  <a:pt x="411" y="397"/>
                  <a:pt x="411" y="399"/>
                  <a:pt x="411" y="401"/>
                </a:cubicBezTo>
                <a:cubicBezTo>
                  <a:pt x="411" y="401"/>
                  <a:pt x="411" y="401"/>
                  <a:pt x="411" y="401"/>
                </a:cubicBezTo>
                <a:cubicBezTo>
                  <a:pt x="411" y="402"/>
                  <a:pt x="411" y="402"/>
                  <a:pt x="411" y="402"/>
                </a:cubicBezTo>
                <a:cubicBezTo>
                  <a:pt x="411" y="402"/>
                  <a:pt x="410" y="404"/>
                  <a:pt x="410" y="404"/>
                </a:cubicBezTo>
                <a:cubicBezTo>
                  <a:pt x="409" y="405"/>
                  <a:pt x="409" y="405"/>
                  <a:pt x="409" y="405"/>
                </a:cubicBezTo>
                <a:cubicBezTo>
                  <a:pt x="409" y="405"/>
                  <a:pt x="409" y="405"/>
                  <a:pt x="409" y="406"/>
                </a:cubicBezTo>
                <a:cubicBezTo>
                  <a:pt x="409" y="406"/>
                  <a:pt x="409" y="406"/>
                  <a:pt x="409" y="406"/>
                </a:cubicBezTo>
                <a:cubicBezTo>
                  <a:pt x="407" y="407"/>
                  <a:pt x="405" y="408"/>
                  <a:pt x="403" y="409"/>
                </a:cubicBezTo>
                <a:cubicBezTo>
                  <a:pt x="403" y="409"/>
                  <a:pt x="403" y="409"/>
                  <a:pt x="403" y="409"/>
                </a:cubicBezTo>
                <a:cubicBezTo>
                  <a:pt x="403" y="409"/>
                  <a:pt x="403" y="409"/>
                  <a:pt x="403" y="409"/>
                </a:cubicBezTo>
                <a:cubicBezTo>
                  <a:pt x="402" y="409"/>
                  <a:pt x="401" y="409"/>
                  <a:pt x="401" y="409"/>
                </a:cubicBezTo>
                <a:cubicBezTo>
                  <a:pt x="400" y="409"/>
                  <a:pt x="400" y="409"/>
                  <a:pt x="400" y="409"/>
                </a:cubicBezTo>
                <a:cubicBezTo>
                  <a:pt x="399" y="409"/>
                  <a:pt x="398" y="409"/>
                  <a:pt x="398" y="409"/>
                </a:cubicBezTo>
                <a:cubicBezTo>
                  <a:pt x="398" y="409"/>
                  <a:pt x="398" y="409"/>
                  <a:pt x="398" y="409"/>
                </a:cubicBezTo>
                <a:cubicBezTo>
                  <a:pt x="373" y="409"/>
                  <a:pt x="373" y="409"/>
                  <a:pt x="373" y="409"/>
                </a:cubicBezTo>
                <a:cubicBezTo>
                  <a:pt x="371" y="409"/>
                  <a:pt x="367" y="409"/>
                  <a:pt x="364" y="407"/>
                </a:cubicBezTo>
                <a:cubicBezTo>
                  <a:pt x="364" y="407"/>
                  <a:pt x="364" y="407"/>
                  <a:pt x="364" y="407"/>
                </a:cubicBezTo>
                <a:cubicBezTo>
                  <a:pt x="364" y="407"/>
                  <a:pt x="364" y="407"/>
                  <a:pt x="364" y="407"/>
                </a:cubicBezTo>
                <a:cubicBezTo>
                  <a:pt x="364" y="407"/>
                  <a:pt x="364" y="406"/>
                  <a:pt x="363" y="406"/>
                </a:cubicBezTo>
                <a:cubicBezTo>
                  <a:pt x="363" y="406"/>
                  <a:pt x="362" y="405"/>
                  <a:pt x="362" y="405"/>
                </a:cubicBezTo>
                <a:cubicBezTo>
                  <a:pt x="362" y="405"/>
                  <a:pt x="362" y="405"/>
                  <a:pt x="362" y="404"/>
                </a:cubicBezTo>
                <a:cubicBezTo>
                  <a:pt x="362" y="404"/>
                  <a:pt x="361" y="403"/>
                  <a:pt x="361" y="402"/>
                </a:cubicBezTo>
                <a:cubicBezTo>
                  <a:pt x="362" y="400"/>
                  <a:pt x="362" y="400"/>
                  <a:pt x="362" y="400"/>
                </a:cubicBezTo>
                <a:cubicBezTo>
                  <a:pt x="362" y="400"/>
                  <a:pt x="362" y="400"/>
                  <a:pt x="362" y="400"/>
                </a:cubicBezTo>
                <a:cubicBezTo>
                  <a:pt x="362" y="396"/>
                  <a:pt x="362" y="392"/>
                  <a:pt x="363" y="388"/>
                </a:cubicBezTo>
                <a:cubicBezTo>
                  <a:pt x="363" y="388"/>
                  <a:pt x="363" y="388"/>
                  <a:pt x="363" y="388"/>
                </a:cubicBezTo>
                <a:cubicBezTo>
                  <a:pt x="363" y="388"/>
                  <a:pt x="363" y="388"/>
                  <a:pt x="363" y="388"/>
                </a:cubicBezTo>
                <a:cubicBezTo>
                  <a:pt x="364" y="379"/>
                  <a:pt x="381" y="381"/>
                  <a:pt x="387" y="381"/>
                </a:cubicBezTo>
                <a:close/>
                <a:moveTo>
                  <a:pt x="289" y="407"/>
                </a:moveTo>
                <a:cubicBezTo>
                  <a:pt x="289" y="407"/>
                  <a:pt x="289" y="407"/>
                  <a:pt x="288" y="406"/>
                </a:cubicBezTo>
                <a:cubicBezTo>
                  <a:pt x="288" y="406"/>
                  <a:pt x="288" y="405"/>
                  <a:pt x="287" y="405"/>
                </a:cubicBezTo>
                <a:cubicBezTo>
                  <a:pt x="287" y="405"/>
                  <a:pt x="287" y="405"/>
                  <a:pt x="287" y="405"/>
                </a:cubicBezTo>
                <a:cubicBezTo>
                  <a:pt x="287" y="404"/>
                  <a:pt x="287" y="403"/>
                  <a:pt x="287" y="402"/>
                </a:cubicBezTo>
                <a:cubicBezTo>
                  <a:pt x="288" y="400"/>
                  <a:pt x="288" y="400"/>
                  <a:pt x="288" y="400"/>
                </a:cubicBezTo>
                <a:cubicBezTo>
                  <a:pt x="288" y="400"/>
                  <a:pt x="288" y="400"/>
                  <a:pt x="288" y="400"/>
                </a:cubicBezTo>
                <a:cubicBezTo>
                  <a:pt x="288" y="400"/>
                  <a:pt x="288" y="399"/>
                  <a:pt x="288" y="399"/>
                </a:cubicBezTo>
                <a:cubicBezTo>
                  <a:pt x="291" y="388"/>
                  <a:pt x="291" y="388"/>
                  <a:pt x="291" y="388"/>
                </a:cubicBezTo>
                <a:cubicBezTo>
                  <a:pt x="291" y="388"/>
                  <a:pt x="291" y="388"/>
                  <a:pt x="292" y="388"/>
                </a:cubicBezTo>
                <a:cubicBezTo>
                  <a:pt x="295" y="380"/>
                  <a:pt x="310" y="381"/>
                  <a:pt x="317" y="381"/>
                </a:cubicBezTo>
                <a:cubicBezTo>
                  <a:pt x="320" y="381"/>
                  <a:pt x="325" y="381"/>
                  <a:pt x="330" y="381"/>
                </a:cubicBezTo>
                <a:cubicBezTo>
                  <a:pt x="331" y="382"/>
                  <a:pt x="332" y="382"/>
                  <a:pt x="333" y="382"/>
                </a:cubicBezTo>
                <a:cubicBezTo>
                  <a:pt x="333" y="382"/>
                  <a:pt x="333" y="382"/>
                  <a:pt x="333" y="382"/>
                </a:cubicBezTo>
                <a:cubicBezTo>
                  <a:pt x="335" y="383"/>
                  <a:pt x="337" y="384"/>
                  <a:pt x="338" y="385"/>
                </a:cubicBezTo>
                <a:cubicBezTo>
                  <a:pt x="338" y="385"/>
                  <a:pt x="338" y="385"/>
                  <a:pt x="338" y="385"/>
                </a:cubicBezTo>
                <a:cubicBezTo>
                  <a:pt x="338" y="386"/>
                  <a:pt x="338" y="386"/>
                  <a:pt x="338" y="386"/>
                </a:cubicBezTo>
                <a:cubicBezTo>
                  <a:pt x="338" y="386"/>
                  <a:pt x="338" y="386"/>
                  <a:pt x="338" y="386"/>
                </a:cubicBezTo>
                <a:cubicBezTo>
                  <a:pt x="339" y="387"/>
                  <a:pt x="339" y="388"/>
                  <a:pt x="339" y="388"/>
                </a:cubicBezTo>
                <a:cubicBezTo>
                  <a:pt x="339" y="389"/>
                  <a:pt x="339" y="389"/>
                  <a:pt x="339" y="389"/>
                </a:cubicBezTo>
                <a:cubicBezTo>
                  <a:pt x="339" y="389"/>
                  <a:pt x="339" y="389"/>
                  <a:pt x="339" y="389"/>
                </a:cubicBezTo>
                <a:cubicBezTo>
                  <a:pt x="338" y="391"/>
                  <a:pt x="338" y="393"/>
                  <a:pt x="338" y="395"/>
                </a:cubicBezTo>
                <a:cubicBezTo>
                  <a:pt x="336" y="402"/>
                  <a:pt x="336" y="402"/>
                  <a:pt x="336" y="402"/>
                </a:cubicBezTo>
                <a:cubicBezTo>
                  <a:pt x="336" y="403"/>
                  <a:pt x="336" y="404"/>
                  <a:pt x="335" y="404"/>
                </a:cubicBezTo>
                <a:cubicBezTo>
                  <a:pt x="335" y="405"/>
                  <a:pt x="335" y="405"/>
                  <a:pt x="335" y="405"/>
                </a:cubicBezTo>
                <a:cubicBezTo>
                  <a:pt x="335" y="405"/>
                  <a:pt x="334" y="405"/>
                  <a:pt x="334" y="405"/>
                </a:cubicBezTo>
                <a:cubicBezTo>
                  <a:pt x="334" y="405"/>
                  <a:pt x="334" y="406"/>
                  <a:pt x="334" y="406"/>
                </a:cubicBezTo>
                <a:cubicBezTo>
                  <a:pt x="332" y="407"/>
                  <a:pt x="329" y="408"/>
                  <a:pt x="327" y="409"/>
                </a:cubicBezTo>
                <a:cubicBezTo>
                  <a:pt x="327" y="409"/>
                  <a:pt x="327" y="409"/>
                  <a:pt x="327" y="409"/>
                </a:cubicBezTo>
                <a:cubicBezTo>
                  <a:pt x="327" y="409"/>
                  <a:pt x="327" y="409"/>
                  <a:pt x="327" y="409"/>
                </a:cubicBezTo>
                <a:cubicBezTo>
                  <a:pt x="327" y="409"/>
                  <a:pt x="326" y="409"/>
                  <a:pt x="325" y="409"/>
                </a:cubicBezTo>
                <a:cubicBezTo>
                  <a:pt x="325" y="409"/>
                  <a:pt x="325" y="409"/>
                  <a:pt x="324" y="409"/>
                </a:cubicBezTo>
                <a:cubicBezTo>
                  <a:pt x="324" y="409"/>
                  <a:pt x="323" y="409"/>
                  <a:pt x="322" y="409"/>
                </a:cubicBezTo>
                <a:cubicBezTo>
                  <a:pt x="322" y="409"/>
                  <a:pt x="322" y="409"/>
                  <a:pt x="322" y="409"/>
                </a:cubicBezTo>
                <a:cubicBezTo>
                  <a:pt x="298" y="409"/>
                  <a:pt x="298" y="409"/>
                  <a:pt x="298" y="409"/>
                </a:cubicBezTo>
                <a:cubicBezTo>
                  <a:pt x="295" y="409"/>
                  <a:pt x="292" y="409"/>
                  <a:pt x="289" y="407"/>
                </a:cubicBezTo>
                <a:cubicBezTo>
                  <a:pt x="289" y="407"/>
                  <a:pt x="289" y="407"/>
                  <a:pt x="289" y="407"/>
                </a:cubicBezTo>
                <a:close/>
                <a:moveTo>
                  <a:pt x="320" y="369"/>
                </a:moveTo>
                <a:cubicBezTo>
                  <a:pt x="316" y="369"/>
                  <a:pt x="312" y="369"/>
                  <a:pt x="309" y="369"/>
                </a:cubicBezTo>
                <a:cubicBezTo>
                  <a:pt x="306" y="369"/>
                  <a:pt x="301" y="369"/>
                  <a:pt x="299" y="366"/>
                </a:cubicBezTo>
                <a:cubicBezTo>
                  <a:pt x="299" y="365"/>
                  <a:pt x="299" y="365"/>
                  <a:pt x="299" y="365"/>
                </a:cubicBezTo>
                <a:cubicBezTo>
                  <a:pt x="299" y="365"/>
                  <a:pt x="299" y="364"/>
                  <a:pt x="299" y="364"/>
                </a:cubicBezTo>
                <a:cubicBezTo>
                  <a:pt x="299" y="364"/>
                  <a:pt x="299" y="364"/>
                  <a:pt x="299" y="363"/>
                </a:cubicBezTo>
                <a:cubicBezTo>
                  <a:pt x="299" y="363"/>
                  <a:pt x="299" y="363"/>
                  <a:pt x="299" y="363"/>
                </a:cubicBezTo>
                <a:cubicBezTo>
                  <a:pt x="299" y="363"/>
                  <a:pt x="299" y="363"/>
                  <a:pt x="299" y="363"/>
                </a:cubicBezTo>
                <a:cubicBezTo>
                  <a:pt x="299" y="362"/>
                  <a:pt x="299" y="361"/>
                  <a:pt x="300" y="361"/>
                </a:cubicBezTo>
                <a:cubicBezTo>
                  <a:pt x="300" y="358"/>
                  <a:pt x="301" y="355"/>
                  <a:pt x="302" y="353"/>
                </a:cubicBezTo>
                <a:cubicBezTo>
                  <a:pt x="302" y="353"/>
                  <a:pt x="302" y="353"/>
                  <a:pt x="302" y="353"/>
                </a:cubicBezTo>
                <a:cubicBezTo>
                  <a:pt x="302" y="352"/>
                  <a:pt x="303" y="351"/>
                  <a:pt x="303" y="350"/>
                </a:cubicBezTo>
                <a:cubicBezTo>
                  <a:pt x="304" y="350"/>
                  <a:pt x="304" y="350"/>
                  <a:pt x="305" y="349"/>
                </a:cubicBezTo>
                <a:cubicBezTo>
                  <a:pt x="306" y="348"/>
                  <a:pt x="308" y="348"/>
                  <a:pt x="310" y="347"/>
                </a:cubicBezTo>
                <a:cubicBezTo>
                  <a:pt x="310" y="347"/>
                  <a:pt x="310" y="347"/>
                  <a:pt x="310" y="347"/>
                </a:cubicBezTo>
                <a:cubicBezTo>
                  <a:pt x="312" y="347"/>
                  <a:pt x="313" y="347"/>
                  <a:pt x="315" y="347"/>
                </a:cubicBezTo>
                <a:cubicBezTo>
                  <a:pt x="317" y="347"/>
                  <a:pt x="317" y="347"/>
                  <a:pt x="317" y="347"/>
                </a:cubicBezTo>
                <a:cubicBezTo>
                  <a:pt x="317" y="347"/>
                  <a:pt x="318" y="347"/>
                  <a:pt x="319" y="347"/>
                </a:cubicBezTo>
                <a:cubicBezTo>
                  <a:pt x="323" y="347"/>
                  <a:pt x="328" y="347"/>
                  <a:pt x="332" y="347"/>
                </a:cubicBezTo>
                <a:cubicBezTo>
                  <a:pt x="333" y="347"/>
                  <a:pt x="334" y="347"/>
                  <a:pt x="334" y="347"/>
                </a:cubicBezTo>
                <a:cubicBezTo>
                  <a:pt x="335" y="347"/>
                  <a:pt x="335" y="347"/>
                  <a:pt x="335" y="347"/>
                </a:cubicBezTo>
                <a:cubicBezTo>
                  <a:pt x="335" y="347"/>
                  <a:pt x="335" y="347"/>
                  <a:pt x="336" y="347"/>
                </a:cubicBezTo>
                <a:cubicBezTo>
                  <a:pt x="336" y="347"/>
                  <a:pt x="337" y="347"/>
                  <a:pt x="337" y="347"/>
                </a:cubicBezTo>
                <a:cubicBezTo>
                  <a:pt x="337" y="347"/>
                  <a:pt x="337" y="347"/>
                  <a:pt x="337" y="347"/>
                </a:cubicBezTo>
                <a:cubicBezTo>
                  <a:pt x="341" y="347"/>
                  <a:pt x="345" y="348"/>
                  <a:pt x="345" y="351"/>
                </a:cubicBezTo>
                <a:cubicBezTo>
                  <a:pt x="345" y="351"/>
                  <a:pt x="345" y="351"/>
                  <a:pt x="345" y="351"/>
                </a:cubicBezTo>
                <a:cubicBezTo>
                  <a:pt x="345" y="351"/>
                  <a:pt x="345" y="351"/>
                  <a:pt x="345" y="352"/>
                </a:cubicBezTo>
                <a:cubicBezTo>
                  <a:pt x="345" y="355"/>
                  <a:pt x="344" y="359"/>
                  <a:pt x="343" y="362"/>
                </a:cubicBezTo>
                <a:cubicBezTo>
                  <a:pt x="343" y="362"/>
                  <a:pt x="343" y="362"/>
                  <a:pt x="343" y="362"/>
                </a:cubicBezTo>
                <a:cubicBezTo>
                  <a:pt x="343" y="363"/>
                  <a:pt x="343" y="363"/>
                  <a:pt x="343" y="363"/>
                </a:cubicBezTo>
                <a:cubicBezTo>
                  <a:pt x="343" y="364"/>
                  <a:pt x="343" y="364"/>
                  <a:pt x="342" y="365"/>
                </a:cubicBezTo>
                <a:cubicBezTo>
                  <a:pt x="342" y="365"/>
                  <a:pt x="342" y="365"/>
                  <a:pt x="342" y="366"/>
                </a:cubicBezTo>
                <a:cubicBezTo>
                  <a:pt x="342" y="366"/>
                  <a:pt x="342" y="366"/>
                  <a:pt x="342" y="366"/>
                </a:cubicBezTo>
                <a:cubicBezTo>
                  <a:pt x="342" y="366"/>
                  <a:pt x="342" y="366"/>
                  <a:pt x="342" y="366"/>
                </a:cubicBezTo>
                <a:cubicBezTo>
                  <a:pt x="337" y="371"/>
                  <a:pt x="325" y="369"/>
                  <a:pt x="320" y="369"/>
                </a:cubicBezTo>
                <a:close/>
                <a:moveTo>
                  <a:pt x="212" y="404"/>
                </a:moveTo>
                <a:cubicBezTo>
                  <a:pt x="212" y="404"/>
                  <a:pt x="212" y="403"/>
                  <a:pt x="212" y="403"/>
                </a:cubicBezTo>
                <a:cubicBezTo>
                  <a:pt x="213" y="403"/>
                  <a:pt x="213" y="402"/>
                  <a:pt x="213" y="402"/>
                </a:cubicBezTo>
                <a:cubicBezTo>
                  <a:pt x="213" y="402"/>
                  <a:pt x="213" y="402"/>
                  <a:pt x="213" y="402"/>
                </a:cubicBezTo>
                <a:cubicBezTo>
                  <a:pt x="213" y="402"/>
                  <a:pt x="213" y="402"/>
                  <a:pt x="213" y="402"/>
                </a:cubicBezTo>
                <a:cubicBezTo>
                  <a:pt x="213" y="401"/>
                  <a:pt x="214" y="401"/>
                  <a:pt x="214" y="400"/>
                </a:cubicBezTo>
                <a:cubicBezTo>
                  <a:pt x="216" y="396"/>
                  <a:pt x="217" y="393"/>
                  <a:pt x="219" y="389"/>
                </a:cubicBezTo>
                <a:cubicBezTo>
                  <a:pt x="219" y="389"/>
                  <a:pt x="219" y="389"/>
                  <a:pt x="219" y="389"/>
                </a:cubicBezTo>
                <a:cubicBezTo>
                  <a:pt x="219" y="389"/>
                  <a:pt x="219" y="389"/>
                  <a:pt x="219" y="389"/>
                </a:cubicBezTo>
                <a:cubicBezTo>
                  <a:pt x="220" y="388"/>
                  <a:pt x="220" y="388"/>
                  <a:pt x="220" y="388"/>
                </a:cubicBezTo>
                <a:cubicBezTo>
                  <a:pt x="220" y="388"/>
                  <a:pt x="220" y="388"/>
                  <a:pt x="220" y="387"/>
                </a:cubicBezTo>
                <a:cubicBezTo>
                  <a:pt x="220" y="387"/>
                  <a:pt x="220" y="387"/>
                  <a:pt x="221" y="387"/>
                </a:cubicBezTo>
                <a:cubicBezTo>
                  <a:pt x="226" y="380"/>
                  <a:pt x="238" y="382"/>
                  <a:pt x="245" y="382"/>
                </a:cubicBezTo>
                <a:cubicBezTo>
                  <a:pt x="245" y="382"/>
                  <a:pt x="245" y="382"/>
                  <a:pt x="245" y="382"/>
                </a:cubicBezTo>
                <a:cubicBezTo>
                  <a:pt x="247" y="382"/>
                  <a:pt x="253" y="381"/>
                  <a:pt x="258" y="382"/>
                </a:cubicBezTo>
                <a:cubicBezTo>
                  <a:pt x="259" y="382"/>
                  <a:pt x="261" y="382"/>
                  <a:pt x="262" y="382"/>
                </a:cubicBezTo>
                <a:cubicBezTo>
                  <a:pt x="263" y="382"/>
                  <a:pt x="264" y="383"/>
                  <a:pt x="264" y="383"/>
                </a:cubicBezTo>
                <a:cubicBezTo>
                  <a:pt x="266" y="384"/>
                  <a:pt x="267" y="385"/>
                  <a:pt x="267" y="387"/>
                </a:cubicBezTo>
                <a:cubicBezTo>
                  <a:pt x="267" y="387"/>
                  <a:pt x="267" y="387"/>
                  <a:pt x="267" y="387"/>
                </a:cubicBezTo>
                <a:cubicBezTo>
                  <a:pt x="267" y="387"/>
                  <a:pt x="267" y="387"/>
                  <a:pt x="267" y="388"/>
                </a:cubicBezTo>
                <a:cubicBezTo>
                  <a:pt x="267" y="388"/>
                  <a:pt x="267" y="388"/>
                  <a:pt x="267" y="388"/>
                </a:cubicBezTo>
                <a:cubicBezTo>
                  <a:pt x="262" y="402"/>
                  <a:pt x="262" y="402"/>
                  <a:pt x="262" y="402"/>
                </a:cubicBezTo>
                <a:cubicBezTo>
                  <a:pt x="262" y="403"/>
                  <a:pt x="261" y="404"/>
                  <a:pt x="260" y="405"/>
                </a:cubicBezTo>
                <a:cubicBezTo>
                  <a:pt x="259" y="406"/>
                  <a:pt x="258" y="407"/>
                  <a:pt x="256" y="407"/>
                </a:cubicBezTo>
                <a:cubicBezTo>
                  <a:pt x="256" y="407"/>
                  <a:pt x="256" y="407"/>
                  <a:pt x="256" y="407"/>
                </a:cubicBezTo>
                <a:cubicBezTo>
                  <a:pt x="254" y="408"/>
                  <a:pt x="252" y="409"/>
                  <a:pt x="250" y="409"/>
                </a:cubicBezTo>
                <a:cubicBezTo>
                  <a:pt x="249" y="409"/>
                  <a:pt x="249" y="409"/>
                  <a:pt x="249" y="409"/>
                </a:cubicBezTo>
                <a:cubicBezTo>
                  <a:pt x="249" y="409"/>
                  <a:pt x="249" y="409"/>
                  <a:pt x="248" y="409"/>
                </a:cubicBezTo>
                <a:cubicBezTo>
                  <a:pt x="244" y="410"/>
                  <a:pt x="240" y="409"/>
                  <a:pt x="235" y="409"/>
                </a:cubicBezTo>
                <a:cubicBezTo>
                  <a:pt x="231" y="409"/>
                  <a:pt x="227" y="410"/>
                  <a:pt x="222" y="410"/>
                </a:cubicBezTo>
                <a:cubicBezTo>
                  <a:pt x="219" y="410"/>
                  <a:pt x="215" y="409"/>
                  <a:pt x="213" y="406"/>
                </a:cubicBezTo>
                <a:cubicBezTo>
                  <a:pt x="213" y="406"/>
                  <a:pt x="213" y="406"/>
                  <a:pt x="213" y="406"/>
                </a:cubicBezTo>
                <a:cubicBezTo>
                  <a:pt x="213" y="406"/>
                  <a:pt x="213" y="406"/>
                  <a:pt x="213" y="406"/>
                </a:cubicBezTo>
                <a:cubicBezTo>
                  <a:pt x="213" y="405"/>
                  <a:pt x="213" y="405"/>
                  <a:pt x="212" y="405"/>
                </a:cubicBezTo>
                <a:cubicBezTo>
                  <a:pt x="212" y="405"/>
                  <a:pt x="212" y="405"/>
                  <a:pt x="212" y="405"/>
                </a:cubicBezTo>
                <a:cubicBezTo>
                  <a:pt x="212" y="405"/>
                  <a:pt x="212" y="405"/>
                  <a:pt x="212" y="405"/>
                </a:cubicBezTo>
                <a:cubicBezTo>
                  <a:pt x="212" y="404"/>
                  <a:pt x="212" y="404"/>
                  <a:pt x="212" y="404"/>
                </a:cubicBezTo>
                <a:close/>
                <a:moveTo>
                  <a:pt x="212" y="359"/>
                </a:moveTo>
                <a:cubicBezTo>
                  <a:pt x="212" y="359"/>
                  <a:pt x="212" y="359"/>
                  <a:pt x="212" y="359"/>
                </a:cubicBezTo>
                <a:cubicBezTo>
                  <a:pt x="209" y="364"/>
                  <a:pt x="209" y="364"/>
                  <a:pt x="209" y="364"/>
                </a:cubicBezTo>
                <a:cubicBezTo>
                  <a:pt x="209" y="364"/>
                  <a:pt x="208" y="365"/>
                  <a:pt x="207" y="366"/>
                </a:cubicBezTo>
                <a:cubicBezTo>
                  <a:pt x="206" y="367"/>
                  <a:pt x="205" y="367"/>
                  <a:pt x="203" y="368"/>
                </a:cubicBezTo>
                <a:cubicBezTo>
                  <a:pt x="203" y="368"/>
                  <a:pt x="203" y="368"/>
                  <a:pt x="202" y="368"/>
                </a:cubicBezTo>
                <a:cubicBezTo>
                  <a:pt x="202" y="369"/>
                  <a:pt x="202" y="369"/>
                  <a:pt x="202" y="369"/>
                </a:cubicBezTo>
                <a:cubicBezTo>
                  <a:pt x="202" y="369"/>
                  <a:pt x="202" y="369"/>
                  <a:pt x="202" y="369"/>
                </a:cubicBezTo>
                <a:cubicBezTo>
                  <a:pt x="201" y="369"/>
                  <a:pt x="200" y="369"/>
                  <a:pt x="199" y="369"/>
                </a:cubicBezTo>
                <a:cubicBezTo>
                  <a:pt x="197" y="370"/>
                  <a:pt x="196" y="370"/>
                  <a:pt x="194" y="370"/>
                </a:cubicBezTo>
                <a:cubicBezTo>
                  <a:pt x="189" y="370"/>
                  <a:pt x="189" y="370"/>
                  <a:pt x="189" y="370"/>
                </a:cubicBezTo>
                <a:cubicBezTo>
                  <a:pt x="189" y="370"/>
                  <a:pt x="189" y="370"/>
                  <a:pt x="189" y="370"/>
                </a:cubicBezTo>
                <a:cubicBezTo>
                  <a:pt x="184" y="370"/>
                  <a:pt x="178" y="370"/>
                  <a:pt x="172" y="370"/>
                </a:cubicBezTo>
                <a:cubicBezTo>
                  <a:pt x="170" y="370"/>
                  <a:pt x="165" y="369"/>
                  <a:pt x="164" y="366"/>
                </a:cubicBezTo>
                <a:cubicBezTo>
                  <a:pt x="164" y="366"/>
                  <a:pt x="164" y="365"/>
                  <a:pt x="164" y="365"/>
                </a:cubicBezTo>
                <a:cubicBezTo>
                  <a:pt x="165" y="364"/>
                  <a:pt x="166" y="362"/>
                  <a:pt x="166" y="362"/>
                </a:cubicBezTo>
                <a:cubicBezTo>
                  <a:pt x="168" y="358"/>
                  <a:pt x="170" y="355"/>
                  <a:pt x="173" y="352"/>
                </a:cubicBezTo>
                <a:cubicBezTo>
                  <a:pt x="173" y="352"/>
                  <a:pt x="173" y="352"/>
                  <a:pt x="173" y="352"/>
                </a:cubicBezTo>
                <a:cubicBezTo>
                  <a:pt x="173" y="352"/>
                  <a:pt x="173" y="352"/>
                  <a:pt x="173" y="352"/>
                </a:cubicBezTo>
                <a:cubicBezTo>
                  <a:pt x="180" y="345"/>
                  <a:pt x="193" y="347"/>
                  <a:pt x="201" y="347"/>
                </a:cubicBezTo>
                <a:cubicBezTo>
                  <a:pt x="205" y="347"/>
                  <a:pt x="210" y="346"/>
                  <a:pt x="213" y="348"/>
                </a:cubicBezTo>
                <a:cubicBezTo>
                  <a:pt x="213" y="348"/>
                  <a:pt x="213" y="348"/>
                  <a:pt x="213" y="348"/>
                </a:cubicBezTo>
                <a:cubicBezTo>
                  <a:pt x="214" y="348"/>
                  <a:pt x="214" y="348"/>
                  <a:pt x="214" y="348"/>
                </a:cubicBezTo>
                <a:cubicBezTo>
                  <a:pt x="214" y="348"/>
                  <a:pt x="214" y="349"/>
                  <a:pt x="214" y="349"/>
                </a:cubicBezTo>
                <a:cubicBezTo>
                  <a:pt x="215" y="349"/>
                  <a:pt x="216" y="350"/>
                  <a:pt x="216" y="350"/>
                </a:cubicBezTo>
                <a:cubicBezTo>
                  <a:pt x="216" y="351"/>
                  <a:pt x="216" y="352"/>
                  <a:pt x="215" y="353"/>
                </a:cubicBezTo>
                <a:cubicBezTo>
                  <a:pt x="215" y="353"/>
                  <a:pt x="215" y="353"/>
                  <a:pt x="215" y="353"/>
                </a:cubicBezTo>
                <a:cubicBezTo>
                  <a:pt x="214" y="355"/>
                  <a:pt x="213" y="357"/>
                  <a:pt x="212" y="359"/>
                </a:cubicBezTo>
                <a:close/>
                <a:moveTo>
                  <a:pt x="266" y="369"/>
                </a:moveTo>
                <a:cubicBezTo>
                  <a:pt x="266" y="369"/>
                  <a:pt x="265" y="369"/>
                  <a:pt x="264" y="369"/>
                </a:cubicBezTo>
                <a:cubicBezTo>
                  <a:pt x="264" y="369"/>
                  <a:pt x="264" y="370"/>
                  <a:pt x="264" y="370"/>
                </a:cubicBezTo>
                <a:cubicBezTo>
                  <a:pt x="261" y="370"/>
                  <a:pt x="258" y="370"/>
                  <a:pt x="254" y="370"/>
                </a:cubicBezTo>
                <a:cubicBezTo>
                  <a:pt x="240" y="370"/>
                  <a:pt x="240" y="370"/>
                  <a:pt x="240" y="370"/>
                </a:cubicBezTo>
                <a:cubicBezTo>
                  <a:pt x="238" y="370"/>
                  <a:pt x="233" y="369"/>
                  <a:pt x="231" y="366"/>
                </a:cubicBezTo>
                <a:cubicBezTo>
                  <a:pt x="231" y="366"/>
                  <a:pt x="231" y="365"/>
                  <a:pt x="231" y="365"/>
                </a:cubicBezTo>
                <a:cubicBezTo>
                  <a:pt x="231" y="365"/>
                  <a:pt x="231" y="365"/>
                  <a:pt x="231" y="364"/>
                </a:cubicBezTo>
                <a:cubicBezTo>
                  <a:pt x="232" y="363"/>
                  <a:pt x="233" y="362"/>
                  <a:pt x="233" y="361"/>
                </a:cubicBezTo>
                <a:cubicBezTo>
                  <a:pt x="234" y="358"/>
                  <a:pt x="235" y="354"/>
                  <a:pt x="238" y="352"/>
                </a:cubicBezTo>
                <a:cubicBezTo>
                  <a:pt x="238" y="351"/>
                  <a:pt x="238" y="351"/>
                  <a:pt x="238" y="351"/>
                </a:cubicBezTo>
                <a:cubicBezTo>
                  <a:pt x="238" y="351"/>
                  <a:pt x="238" y="351"/>
                  <a:pt x="238" y="351"/>
                </a:cubicBezTo>
                <a:cubicBezTo>
                  <a:pt x="239" y="351"/>
                  <a:pt x="239" y="351"/>
                  <a:pt x="239" y="351"/>
                </a:cubicBezTo>
                <a:cubicBezTo>
                  <a:pt x="239" y="350"/>
                  <a:pt x="239" y="350"/>
                  <a:pt x="239" y="350"/>
                </a:cubicBezTo>
                <a:cubicBezTo>
                  <a:pt x="239" y="350"/>
                  <a:pt x="239" y="350"/>
                  <a:pt x="239" y="350"/>
                </a:cubicBezTo>
                <a:cubicBezTo>
                  <a:pt x="241" y="349"/>
                  <a:pt x="244" y="348"/>
                  <a:pt x="246" y="348"/>
                </a:cubicBezTo>
                <a:cubicBezTo>
                  <a:pt x="246" y="348"/>
                  <a:pt x="246" y="347"/>
                  <a:pt x="247" y="347"/>
                </a:cubicBezTo>
                <a:cubicBezTo>
                  <a:pt x="248" y="347"/>
                  <a:pt x="249" y="347"/>
                  <a:pt x="251" y="347"/>
                </a:cubicBezTo>
                <a:cubicBezTo>
                  <a:pt x="259" y="347"/>
                  <a:pt x="259" y="347"/>
                  <a:pt x="259" y="347"/>
                </a:cubicBezTo>
                <a:cubicBezTo>
                  <a:pt x="262" y="347"/>
                  <a:pt x="265" y="347"/>
                  <a:pt x="267" y="347"/>
                </a:cubicBezTo>
                <a:cubicBezTo>
                  <a:pt x="271" y="347"/>
                  <a:pt x="276" y="346"/>
                  <a:pt x="279" y="349"/>
                </a:cubicBezTo>
                <a:cubicBezTo>
                  <a:pt x="279" y="349"/>
                  <a:pt x="280" y="349"/>
                  <a:pt x="280" y="350"/>
                </a:cubicBezTo>
                <a:cubicBezTo>
                  <a:pt x="280" y="350"/>
                  <a:pt x="280" y="350"/>
                  <a:pt x="280" y="350"/>
                </a:cubicBezTo>
                <a:cubicBezTo>
                  <a:pt x="280" y="350"/>
                  <a:pt x="280" y="350"/>
                  <a:pt x="280" y="350"/>
                </a:cubicBezTo>
                <a:cubicBezTo>
                  <a:pt x="280" y="350"/>
                  <a:pt x="280" y="350"/>
                  <a:pt x="280" y="350"/>
                </a:cubicBezTo>
                <a:cubicBezTo>
                  <a:pt x="280" y="351"/>
                  <a:pt x="280" y="351"/>
                  <a:pt x="280" y="352"/>
                </a:cubicBezTo>
                <a:cubicBezTo>
                  <a:pt x="280" y="355"/>
                  <a:pt x="278" y="359"/>
                  <a:pt x="277" y="361"/>
                </a:cubicBezTo>
                <a:cubicBezTo>
                  <a:pt x="277" y="361"/>
                  <a:pt x="277" y="361"/>
                  <a:pt x="277" y="361"/>
                </a:cubicBezTo>
                <a:cubicBezTo>
                  <a:pt x="277" y="362"/>
                  <a:pt x="277" y="362"/>
                  <a:pt x="276" y="363"/>
                </a:cubicBezTo>
                <a:cubicBezTo>
                  <a:pt x="276" y="363"/>
                  <a:pt x="276" y="363"/>
                  <a:pt x="276" y="363"/>
                </a:cubicBezTo>
                <a:cubicBezTo>
                  <a:pt x="276" y="364"/>
                  <a:pt x="276" y="364"/>
                  <a:pt x="276" y="364"/>
                </a:cubicBezTo>
                <a:cubicBezTo>
                  <a:pt x="276" y="364"/>
                  <a:pt x="276" y="364"/>
                  <a:pt x="276" y="364"/>
                </a:cubicBezTo>
                <a:cubicBezTo>
                  <a:pt x="276" y="364"/>
                  <a:pt x="275" y="365"/>
                  <a:pt x="275" y="365"/>
                </a:cubicBezTo>
                <a:cubicBezTo>
                  <a:pt x="275" y="365"/>
                  <a:pt x="275" y="365"/>
                  <a:pt x="275" y="365"/>
                </a:cubicBezTo>
                <a:cubicBezTo>
                  <a:pt x="275" y="365"/>
                  <a:pt x="275" y="365"/>
                  <a:pt x="275" y="365"/>
                </a:cubicBezTo>
                <a:cubicBezTo>
                  <a:pt x="275" y="366"/>
                  <a:pt x="275" y="366"/>
                  <a:pt x="275" y="366"/>
                </a:cubicBezTo>
                <a:cubicBezTo>
                  <a:pt x="274" y="366"/>
                  <a:pt x="274" y="367"/>
                  <a:pt x="273" y="367"/>
                </a:cubicBezTo>
                <a:cubicBezTo>
                  <a:pt x="273" y="367"/>
                  <a:pt x="272" y="367"/>
                  <a:pt x="272" y="368"/>
                </a:cubicBezTo>
                <a:cubicBezTo>
                  <a:pt x="271" y="368"/>
                  <a:pt x="271" y="368"/>
                  <a:pt x="271" y="368"/>
                </a:cubicBezTo>
                <a:cubicBezTo>
                  <a:pt x="271" y="368"/>
                  <a:pt x="271" y="368"/>
                  <a:pt x="271" y="368"/>
                </a:cubicBezTo>
                <a:cubicBezTo>
                  <a:pt x="269" y="369"/>
                  <a:pt x="268" y="369"/>
                  <a:pt x="266" y="369"/>
                </a:cubicBezTo>
                <a:close/>
                <a:moveTo>
                  <a:pt x="172" y="430"/>
                </a:moveTo>
                <a:cubicBezTo>
                  <a:pt x="172" y="430"/>
                  <a:pt x="172" y="430"/>
                  <a:pt x="172" y="430"/>
                </a:cubicBezTo>
                <a:cubicBezTo>
                  <a:pt x="172" y="433"/>
                  <a:pt x="169" y="437"/>
                  <a:pt x="167" y="439"/>
                </a:cubicBezTo>
                <a:cubicBezTo>
                  <a:pt x="167" y="439"/>
                  <a:pt x="167" y="439"/>
                  <a:pt x="167" y="439"/>
                </a:cubicBezTo>
                <a:cubicBezTo>
                  <a:pt x="165" y="443"/>
                  <a:pt x="164" y="447"/>
                  <a:pt x="161" y="450"/>
                </a:cubicBezTo>
                <a:cubicBezTo>
                  <a:pt x="161" y="450"/>
                  <a:pt x="161" y="450"/>
                  <a:pt x="161" y="451"/>
                </a:cubicBezTo>
                <a:cubicBezTo>
                  <a:pt x="160" y="451"/>
                  <a:pt x="160" y="451"/>
                  <a:pt x="160" y="451"/>
                </a:cubicBezTo>
                <a:cubicBezTo>
                  <a:pt x="160" y="451"/>
                  <a:pt x="160" y="451"/>
                  <a:pt x="160" y="452"/>
                </a:cubicBezTo>
                <a:cubicBezTo>
                  <a:pt x="159" y="452"/>
                  <a:pt x="159" y="452"/>
                  <a:pt x="159" y="452"/>
                </a:cubicBezTo>
                <a:cubicBezTo>
                  <a:pt x="159" y="452"/>
                  <a:pt x="159" y="452"/>
                  <a:pt x="159" y="452"/>
                </a:cubicBezTo>
                <a:cubicBezTo>
                  <a:pt x="156" y="455"/>
                  <a:pt x="153" y="456"/>
                  <a:pt x="150" y="457"/>
                </a:cubicBezTo>
                <a:cubicBezTo>
                  <a:pt x="149" y="457"/>
                  <a:pt x="149" y="457"/>
                  <a:pt x="149" y="458"/>
                </a:cubicBezTo>
                <a:cubicBezTo>
                  <a:pt x="146" y="458"/>
                  <a:pt x="144" y="458"/>
                  <a:pt x="142" y="458"/>
                </a:cubicBezTo>
                <a:cubicBezTo>
                  <a:pt x="141" y="458"/>
                  <a:pt x="141" y="458"/>
                  <a:pt x="141" y="458"/>
                </a:cubicBezTo>
                <a:cubicBezTo>
                  <a:pt x="141" y="458"/>
                  <a:pt x="141" y="458"/>
                  <a:pt x="141" y="458"/>
                </a:cubicBezTo>
                <a:cubicBezTo>
                  <a:pt x="132" y="458"/>
                  <a:pt x="124" y="458"/>
                  <a:pt x="115" y="458"/>
                </a:cubicBezTo>
                <a:cubicBezTo>
                  <a:pt x="114" y="458"/>
                  <a:pt x="114" y="458"/>
                  <a:pt x="113" y="458"/>
                </a:cubicBezTo>
                <a:cubicBezTo>
                  <a:pt x="112" y="458"/>
                  <a:pt x="111" y="458"/>
                  <a:pt x="110" y="458"/>
                </a:cubicBezTo>
                <a:cubicBezTo>
                  <a:pt x="109" y="457"/>
                  <a:pt x="107" y="456"/>
                  <a:pt x="107" y="456"/>
                </a:cubicBezTo>
                <a:cubicBezTo>
                  <a:pt x="106" y="455"/>
                  <a:pt x="106" y="453"/>
                  <a:pt x="106" y="452"/>
                </a:cubicBezTo>
                <a:cubicBezTo>
                  <a:pt x="106" y="451"/>
                  <a:pt x="106" y="451"/>
                  <a:pt x="107" y="450"/>
                </a:cubicBezTo>
                <a:cubicBezTo>
                  <a:pt x="107" y="449"/>
                  <a:pt x="107" y="449"/>
                  <a:pt x="107" y="449"/>
                </a:cubicBezTo>
                <a:cubicBezTo>
                  <a:pt x="107" y="449"/>
                  <a:pt x="107" y="449"/>
                  <a:pt x="107" y="449"/>
                </a:cubicBezTo>
                <a:cubicBezTo>
                  <a:pt x="107" y="448"/>
                  <a:pt x="107" y="448"/>
                  <a:pt x="107" y="448"/>
                </a:cubicBezTo>
                <a:cubicBezTo>
                  <a:pt x="107" y="448"/>
                  <a:pt x="107" y="448"/>
                  <a:pt x="107" y="448"/>
                </a:cubicBezTo>
                <a:cubicBezTo>
                  <a:pt x="109" y="445"/>
                  <a:pt x="112" y="442"/>
                  <a:pt x="114" y="439"/>
                </a:cubicBezTo>
                <a:cubicBezTo>
                  <a:pt x="116" y="436"/>
                  <a:pt x="117" y="433"/>
                  <a:pt x="119" y="431"/>
                </a:cubicBezTo>
                <a:cubicBezTo>
                  <a:pt x="120" y="431"/>
                  <a:pt x="120" y="430"/>
                  <a:pt x="120" y="430"/>
                </a:cubicBezTo>
                <a:cubicBezTo>
                  <a:pt x="120" y="430"/>
                  <a:pt x="120" y="430"/>
                  <a:pt x="120" y="430"/>
                </a:cubicBezTo>
                <a:cubicBezTo>
                  <a:pt x="121" y="430"/>
                  <a:pt x="121" y="429"/>
                  <a:pt x="122" y="429"/>
                </a:cubicBezTo>
                <a:cubicBezTo>
                  <a:pt x="122" y="429"/>
                  <a:pt x="122" y="429"/>
                  <a:pt x="122" y="429"/>
                </a:cubicBezTo>
                <a:cubicBezTo>
                  <a:pt x="122" y="429"/>
                  <a:pt x="122" y="429"/>
                  <a:pt x="122" y="429"/>
                </a:cubicBezTo>
                <a:cubicBezTo>
                  <a:pt x="125" y="426"/>
                  <a:pt x="128" y="425"/>
                  <a:pt x="132" y="424"/>
                </a:cubicBezTo>
                <a:cubicBezTo>
                  <a:pt x="132" y="424"/>
                  <a:pt x="132" y="424"/>
                  <a:pt x="132" y="424"/>
                </a:cubicBezTo>
                <a:cubicBezTo>
                  <a:pt x="132" y="424"/>
                  <a:pt x="132" y="424"/>
                  <a:pt x="132" y="424"/>
                </a:cubicBezTo>
                <a:cubicBezTo>
                  <a:pt x="133" y="424"/>
                  <a:pt x="133" y="424"/>
                  <a:pt x="134" y="424"/>
                </a:cubicBezTo>
                <a:cubicBezTo>
                  <a:pt x="135" y="424"/>
                  <a:pt x="135" y="424"/>
                  <a:pt x="135" y="424"/>
                </a:cubicBezTo>
                <a:cubicBezTo>
                  <a:pt x="136" y="424"/>
                  <a:pt x="136" y="424"/>
                  <a:pt x="137" y="424"/>
                </a:cubicBezTo>
                <a:cubicBezTo>
                  <a:pt x="137" y="423"/>
                  <a:pt x="137" y="423"/>
                  <a:pt x="138" y="423"/>
                </a:cubicBezTo>
                <a:cubicBezTo>
                  <a:pt x="138" y="423"/>
                  <a:pt x="138" y="423"/>
                  <a:pt x="138" y="423"/>
                </a:cubicBezTo>
                <a:cubicBezTo>
                  <a:pt x="138" y="423"/>
                  <a:pt x="138" y="423"/>
                  <a:pt x="138" y="423"/>
                </a:cubicBezTo>
                <a:cubicBezTo>
                  <a:pt x="146" y="423"/>
                  <a:pt x="153" y="423"/>
                  <a:pt x="161" y="423"/>
                </a:cubicBezTo>
                <a:cubicBezTo>
                  <a:pt x="161" y="423"/>
                  <a:pt x="161" y="423"/>
                  <a:pt x="161" y="423"/>
                </a:cubicBezTo>
                <a:cubicBezTo>
                  <a:pt x="163" y="423"/>
                  <a:pt x="163" y="423"/>
                  <a:pt x="163" y="423"/>
                </a:cubicBezTo>
                <a:cubicBezTo>
                  <a:pt x="165" y="423"/>
                  <a:pt x="166" y="424"/>
                  <a:pt x="167" y="424"/>
                </a:cubicBezTo>
                <a:cubicBezTo>
                  <a:pt x="168" y="424"/>
                  <a:pt x="168" y="424"/>
                  <a:pt x="169" y="425"/>
                </a:cubicBezTo>
                <a:cubicBezTo>
                  <a:pt x="169" y="425"/>
                  <a:pt x="169" y="425"/>
                  <a:pt x="169" y="425"/>
                </a:cubicBezTo>
                <a:cubicBezTo>
                  <a:pt x="169" y="425"/>
                  <a:pt x="169" y="425"/>
                  <a:pt x="170" y="425"/>
                </a:cubicBezTo>
                <a:cubicBezTo>
                  <a:pt x="172" y="426"/>
                  <a:pt x="173" y="428"/>
                  <a:pt x="172" y="430"/>
                </a:cubicBezTo>
                <a:close/>
                <a:moveTo>
                  <a:pt x="188" y="402"/>
                </a:moveTo>
                <a:cubicBezTo>
                  <a:pt x="188" y="402"/>
                  <a:pt x="188" y="402"/>
                  <a:pt x="188" y="402"/>
                </a:cubicBezTo>
                <a:cubicBezTo>
                  <a:pt x="188" y="402"/>
                  <a:pt x="188" y="402"/>
                  <a:pt x="188" y="402"/>
                </a:cubicBezTo>
                <a:cubicBezTo>
                  <a:pt x="188" y="403"/>
                  <a:pt x="187" y="403"/>
                  <a:pt x="187" y="404"/>
                </a:cubicBezTo>
                <a:cubicBezTo>
                  <a:pt x="187" y="404"/>
                  <a:pt x="187" y="404"/>
                  <a:pt x="187" y="404"/>
                </a:cubicBezTo>
                <a:cubicBezTo>
                  <a:pt x="185" y="406"/>
                  <a:pt x="182" y="407"/>
                  <a:pt x="179" y="408"/>
                </a:cubicBezTo>
                <a:cubicBezTo>
                  <a:pt x="179" y="408"/>
                  <a:pt x="179" y="408"/>
                  <a:pt x="179" y="408"/>
                </a:cubicBezTo>
                <a:cubicBezTo>
                  <a:pt x="179" y="409"/>
                  <a:pt x="178" y="409"/>
                  <a:pt x="178" y="409"/>
                </a:cubicBezTo>
                <a:cubicBezTo>
                  <a:pt x="177" y="409"/>
                  <a:pt x="177" y="409"/>
                  <a:pt x="177" y="409"/>
                </a:cubicBezTo>
                <a:cubicBezTo>
                  <a:pt x="177" y="409"/>
                  <a:pt x="177" y="409"/>
                  <a:pt x="176" y="409"/>
                </a:cubicBezTo>
                <a:cubicBezTo>
                  <a:pt x="174" y="409"/>
                  <a:pt x="172" y="410"/>
                  <a:pt x="171" y="410"/>
                </a:cubicBezTo>
                <a:cubicBezTo>
                  <a:pt x="170" y="410"/>
                  <a:pt x="170" y="410"/>
                  <a:pt x="170" y="410"/>
                </a:cubicBezTo>
                <a:cubicBezTo>
                  <a:pt x="167" y="410"/>
                  <a:pt x="164" y="410"/>
                  <a:pt x="161" y="410"/>
                </a:cubicBezTo>
                <a:cubicBezTo>
                  <a:pt x="156" y="410"/>
                  <a:pt x="151" y="410"/>
                  <a:pt x="146" y="410"/>
                </a:cubicBezTo>
                <a:cubicBezTo>
                  <a:pt x="146" y="410"/>
                  <a:pt x="145" y="410"/>
                  <a:pt x="144" y="410"/>
                </a:cubicBezTo>
                <a:cubicBezTo>
                  <a:pt x="144" y="410"/>
                  <a:pt x="144" y="410"/>
                  <a:pt x="144" y="410"/>
                </a:cubicBezTo>
                <a:cubicBezTo>
                  <a:pt x="143" y="409"/>
                  <a:pt x="143" y="409"/>
                  <a:pt x="142" y="409"/>
                </a:cubicBezTo>
                <a:cubicBezTo>
                  <a:pt x="142" y="409"/>
                  <a:pt x="142" y="409"/>
                  <a:pt x="142" y="409"/>
                </a:cubicBezTo>
                <a:cubicBezTo>
                  <a:pt x="142" y="409"/>
                  <a:pt x="142" y="409"/>
                  <a:pt x="142" y="409"/>
                </a:cubicBezTo>
                <a:cubicBezTo>
                  <a:pt x="140" y="409"/>
                  <a:pt x="138" y="407"/>
                  <a:pt x="138" y="405"/>
                </a:cubicBezTo>
                <a:cubicBezTo>
                  <a:pt x="138" y="405"/>
                  <a:pt x="138" y="404"/>
                  <a:pt x="138" y="404"/>
                </a:cubicBezTo>
                <a:cubicBezTo>
                  <a:pt x="138" y="404"/>
                  <a:pt x="138" y="404"/>
                  <a:pt x="138" y="403"/>
                </a:cubicBezTo>
                <a:cubicBezTo>
                  <a:pt x="138" y="403"/>
                  <a:pt x="138" y="403"/>
                  <a:pt x="139" y="402"/>
                </a:cubicBezTo>
                <a:cubicBezTo>
                  <a:pt x="139" y="402"/>
                  <a:pt x="139" y="402"/>
                  <a:pt x="139" y="402"/>
                </a:cubicBezTo>
                <a:cubicBezTo>
                  <a:pt x="139" y="402"/>
                  <a:pt x="139" y="402"/>
                  <a:pt x="139" y="402"/>
                </a:cubicBezTo>
                <a:cubicBezTo>
                  <a:pt x="139" y="402"/>
                  <a:pt x="139" y="401"/>
                  <a:pt x="140" y="401"/>
                </a:cubicBezTo>
                <a:cubicBezTo>
                  <a:pt x="142" y="397"/>
                  <a:pt x="144" y="394"/>
                  <a:pt x="147" y="390"/>
                </a:cubicBezTo>
                <a:cubicBezTo>
                  <a:pt x="147" y="390"/>
                  <a:pt x="147" y="390"/>
                  <a:pt x="147" y="390"/>
                </a:cubicBezTo>
                <a:cubicBezTo>
                  <a:pt x="148" y="389"/>
                  <a:pt x="148" y="389"/>
                  <a:pt x="148" y="389"/>
                </a:cubicBezTo>
                <a:cubicBezTo>
                  <a:pt x="149" y="388"/>
                  <a:pt x="149" y="387"/>
                  <a:pt x="151" y="386"/>
                </a:cubicBezTo>
                <a:cubicBezTo>
                  <a:pt x="151" y="385"/>
                  <a:pt x="152" y="385"/>
                  <a:pt x="153" y="385"/>
                </a:cubicBezTo>
                <a:cubicBezTo>
                  <a:pt x="153" y="384"/>
                  <a:pt x="154" y="384"/>
                  <a:pt x="154" y="384"/>
                </a:cubicBezTo>
                <a:cubicBezTo>
                  <a:pt x="154" y="384"/>
                  <a:pt x="154" y="384"/>
                  <a:pt x="155" y="384"/>
                </a:cubicBezTo>
                <a:cubicBezTo>
                  <a:pt x="155" y="384"/>
                  <a:pt x="155" y="384"/>
                  <a:pt x="155" y="384"/>
                </a:cubicBezTo>
                <a:cubicBezTo>
                  <a:pt x="155" y="384"/>
                  <a:pt x="155" y="384"/>
                  <a:pt x="156" y="383"/>
                </a:cubicBezTo>
                <a:cubicBezTo>
                  <a:pt x="157" y="383"/>
                  <a:pt x="158" y="383"/>
                  <a:pt x="160" y="382"/>
                </a:cubicBezTo>
                <a:cubicBezTo>
                  <a:pt x="161" y="382"/>
                  <a:pt x="163" y="382"/>
                  <a:pt x="165" y="382"/>
                </a:cubicBezTo>
                <a:cubicBezTo>
                  <a:pt x="169" y="382"/>
                  <a:pt x="169" y="382"/>
                  <a:pt x="169" y="382"/>
                </a:cubicBezTo>
                <a:cubicBezTo>
                  <a:pt x="170" y="382"/>
                  <a:pt x="171" y="382"/>
                  <a:pt x="172" y="382"/>
                </a:cubicBezTo>
                <a:cubicBezTo>
                  <a:pt x="177" y="382"/>
                  <a:pt x="181" y="382"/>
                  <a:pt x="185" y="382"/>
                </a:cubicBezTo>
                <a:cubicBezTo>
                  <a:pt x="185" y="382"/>
                  <a:pt x="185" y="382"/>
                  <a:pt x="185" y="382"/>
                </a:cubicBezTo>
                <a:cubicBezTo>
                  <a:pt x="187" y="382"/>
                  <a:pt x="187" y="382"/>
                  <a:pt x="187" y="382"/>
                </a:cubicBezTo>
                <a:cubicBezTo>
                  <a:pt x="189" y="382"/>
                  <a:pt x="190" y="382"/>
                  <a:pt x="191" y="382"/>
                </a:cubicBezTo>
                <a:cubicBezTo>
                  <a:pt x="193" y="383"/>
                  <a:pt x="193" y="383"/>
                  <a:pt x="194" y="383"/>
                </a:cubicBezTo>
                <a:cubicBezTo>
                  <a:pt x="196" y="384"/>
                  <a:pt x="197" y="386"/>
                  <a:pt x="196" y="389"/>
                </a:cubicBezTo>
                <a:cubicBezTo>
                  <a:pt x="194" y="392"/>
                  <a:pt x="192" y="395"/>
                  <a:pt x="190" y="398"/>
                </a:cubicBezTo>
                <a:cubicBezTo>
                  <a:pt x="188" y="402"/>
                  <a:pt x="188" y="402"/>
                  <a:pt x="188" y="402"/>
                </a:cubicBezTo>
                <a:cubicBezTo>
                  <a:pt x="188" y="402"/>
                  <a:pt x="188" y="402"/>
                  <a:pt x="188" y="402"/>
                </a:cubicBezTo>
                <a:close/>
                <a:moveTo>
                  <a:pt x="411" y="448"/>
                </a:moveTo>
                <a:cubicBezTo>
                  <a:pt x="411" y="449"/>
                  <a:pt x="411" y="449"/>
                  <a:pt x="411" y="450"/>
                </a:cubicBezTo>
                <a:cubicBezTo>
                  <a:pt x="411" y="450"/>
                  <a:pt x="411" y="450"/>
                  <a:pt x="411" y="450"/>
                </a:cubicBezTo>
                <a:cubicBezTo>
                  <a:pt x="411" y="451"/>
                  <a:pt x="411" y="451"/>
                  <a:pt x="410" y="451"/>
                </a:cubicBezTo>
                <a:cubicBezTo>
                  <a:pt x="410" y="451"/>
                  <a:pt x="410" y="451"/>
                  <a:pt x="410" y="452"/>
                </a:cubicBezTo>
                <a:cubicBezTo>
                  <a:pt x="410" y="452"/>
                  <a:pt x="410" y="452"/>
                  <a:pt x="410" y="452"/>
                </a:cubicBezTo>
                <a:cubicBezTo>
                  <a:pt x="410" y="452"/>
                  <a:pt x="409" y="453"/>
                  <a:pt x="409" y="453"/>
                </a:cubicBezTo>
                <a:cubicBezTo>
                  <a:pt x="409" y="453"/>
                  <a:pt x="409" y="453"/>
                  <a:pt x="409" y="453"/>
                </a:cubicBezTo>
                <a:cubicBezTo>
                  <a:pt x="408" y="454"/>
                  <a:pt x="408" y="454"/>
                  <a:pt x="407" y="455"/>
                </a:cubicBezTo>
                <a:cubicBezTo>
                  <a:pt x="407" y="455"/>
                  <a:pt x="407" y="455"/>
                  <a:pt x="407" y="455"/>
                </a:cubicBezTo>
                <a:cubicBezTo>
                  <a:pt x="407" y="455"/>
                  <a:pt x="407" y="455"/>
                  <a:pt x="407" y="455"/>
                </a:cubicBezTo>
                <a:cubicBezTo>
                  <a:pt x="406" y="455"/>
                  <a:pt x="406" y="456"/>
                  <a:pt x="405" y="456"/>
                </a:cubicBezTo>
                <a:cubicBezTo>
                  <a:pt x="405" y="456"/>
                  <a:pt x="405" y="456"/>
                  <a:pt x="405" y="456"/>
                </a:cubicBezTo>
                <a:cubicBezTo>
                  <a:pt x="404" y="456"/>
                  <a:pt x="404" y="456"/>
                  <a:pt x="404" y="456"/>
                </a:cubicBezTo>
                <a:cubicBezTo>
                  <a:pt x="403" y="456"/>
                  <a:pt x="403" y="457"/>
                  <a:pt x="403" y="457"/>
                </a:cubicBezTo>
                <a:cubicBezTo>
                  <a:pt x="403" y="457"/>
                  <a:pt x="403" y="457"/>
                  <a:pt x="402" y="457"/>
                </a:cubicBezTo>
                <a:cubicBezTo>
                  <a:pt x="402" y="457"/>
                  <a:pt x="402" y="457"/>
                  <a:pt x="402" y="457"/>
                </a:cubicBezTo>
                <a:cubicBezTo>
                  <a:pt x="402" y="457"/>
                  <a:pt x="401" y="457"/>
                  <a:pt x="400" y="457"/>
                </a:cubicBezTo>
                <a:cubicBezTo>
                  <a:pt x="400" y="457"/>
                  <a:pt x="399" y="457"/>
                  <a:pt x="399" y="457"/>
                </a:cubicBezTo>
                <a:cubicBezTo>
                  <a:pt x="398" y="458"/>
                  <a:pt x="398" y="458"/>
                  <a:pt x="397" y="458"/>
                </a:cubicBezTo>
                <a:cubicBezTo>
                  <a:pt x="397" y="458"/>
                  <a:pt x="397" y="458"/>
                  <a:pt x="397" y="458"/>
                </a:cubicBezTo>
                <a:cubicBezTo>
                  <a:pt x="396" y="458"/>
                  <a:pt x="396" y="458"/>
                  <a:pt x="396" y="458"/>
                </a:cubicBezTo>
                <a:cubicBezTo>
                  <a:pt x="396" y="458"/>
                  <a:pt x="396" y="458"/>
                  <a:pt x="396" y="458"/>
                </a:cubicBezTo>
                <a:cubicBezTo>
                  <a:pt x="393" y="458"/>
                  <a:pt x="390" y="458"/>
                  <a:pt x="387" y="458"/>
                </a:cubicBezTo>
                <a:cubicBezTo>
                  <a:pt x="373" y="458"/>
                  <a:pt x="212" y="458"/>
                  <a:pt x="200" y="458"/>
                </a:cubicBezTo>
                <a:cubicBezTo>
                  <a:pt x="199" y="458"/>
                  <a:pt x="198" y="458"/>
                  <a:pt x="198" y="458"/>
                </a:cubicBezTo>
                <a:cubicBezTo>
                  <a:pt x="197" y="458"/>
                  <a:pt x="196" y="458"/>
                  <a:pt x="195" y="457"/>
                </a:cubicBezTo>
                <a:cubicBezTo>
                  <a:pt x="193" y="457"/>
                  <a:pt x="192" y="456"/>
                  <a:pt x="191" y="455"/>
                </a:cubicBezTo>
                <a:cubicBezTo>
                  <a:pt x="190" y="454"/>
                  <a:pt x="190" y="453"/>
                  <a:pt x="189" y="452"/>
                </a:cubicBezTo>
                <a:cubicBezTo>
                  <a:pt x="189" y="451"/>
                  <a:pt x="189" y="450"/>
                  <a:pt x="190" y="449"/>
                </a:cubicBezTo>
                <a:cubicBezTo>
                  <a:pt x="191" y="448"/>
                  <a:pt x="191" y="448"/>
                  <a:pt x="191" y="448"/>
                </a:cubicBezTo>
                <a:cubicBezTo>
                  <a:pt x="191" y="448"/>
                  <a:pt x="191" y="448"/>
                  <a:pt x="191" y="448"/>
                </a:cubicBezTo>
                <a:cubicBezTo>
                  <a:pt x="192" y="444"/>
                  <a:pt x="194" y="440"/>
                  <a:pt x="196" y="437"/>
                </a:cubicBezTo>
                <a:cubicBezTo>
                  <a:pt x="196" y="436"/>
                  <a:pt x="197" y="435"/>
                  <a:pt x="197" y="435"/>
                </a:cubicBezTo>
                <a:cubicBezTo>
                  <a:pt x="198" y="432"/>
                  <a:pt x="198" y="432"/>
                  <a:pt x="198" y="432"/>
                </a:cubicBezTo>
                <a:cubicBezTo>
                  <a:pt x="199" y="431"/>
                  <a:pt x="200" y="430"/>
                  <a:pt x="201" y="428"/>
                </a:cubicBezTo>
                <a:cubicBezTo>
                  <a:pt x="201" y="428"/>
                  <a:pt x="202" y="428"/>
                  <a:pt x="202" y="428"/>
                </a:cubicBezTo>
                <a:cubicBezTo>
                  <a:pt x="202" y="428"/>
                  <a:pt x="202" y="428"/>
                  <a:pt x="203" y="428"/>
                </a:cubicBezTo>
                <a:cubicBezTo>
                  <a:pt x="203" y="427"/>
                  <a:pt x="203" y="427"/>
                  <a:pt x="203" y="427"/>
                </a:cubicBezTo>
                <a:cubicBezTo>
                  <a:pt x="203" y="427"/>
                  <a:pt x="203" y="427"/>
                  <a:pt x="203" y="427"/>
                </a:cubicBezTo>
                <a:cubicBezTo>
                  <a:pt x="204" y="427"/>
                  <a:pt x="204" y="427"/>
                  <a:pt x="204" y="427"/>
                </a:cubicBezTo>
                <a:cubicBezTo>
                  <a:pt x="204" y="426"/>
                  <a:pt x="205" y="426"/>
                  <a:pt x="205" y="426"/>
                </a:cubicBezTo>
                <a:cubicBezTo>
                  <a:pt x="205" y="426"/>
                  <a:pt x="206" y="426"/>
                  <a:pt x="206" y="425"/>
                </a:cubicBezTo>
                <a:cubicBezTo>
                  <a:pt x="206" y="425"/>
                  <a:pt x="207" y="425"/>
                  <a:pt x="207" y="425"/>
                </a:cubicBezTo>
                <a:cubicBezTo>
                  <a:pt x="208" y="425"/>
                  <a:pt x="208" y="425"/>
                  <a:pt x="209" y="424"/>
                </a:cubicBezTo>
                <a:cubicBezTo>
                  <a:pt x="209" y="424"/>
                  <a:pt x="210" y="424"/>
                  <a:pt x="210" y="424"/>
                </a:cubicBezTo>
                <a:cubicBezTo>
                  <a:pt x="210" y="424"/>
                  <a:pt x="210" y="424"/>
                  <a:pt x="210" y="424"/>
                </a:cubicBezTo>
                <a:cubicBezTo>
                  <a:pt x="212" y="423"/>
                  <a:pt x="214" y="423"/>
                  <a:pt x="216" y="423"/>
                </a:cubicBezTo>
                <a:cubicBezTo>
                  <a:pt x="216" y="423"/>
                  <a:pt x="385" y="423"/>
                  <a:pt x="392" y="423"/>
                </a:cubicBezTo>
                <a:cubicBezTo>
                  <a:pt x="393" y="423"/>
                  <a:pt x="395" y="423"/>
                  <a:pt x="397" y="423"/>
                </a:cubicBezTo>
                <a:cubicBezTo>
                  <a:pt x="398" y="423"/>
                  <a:pt x="399" y="423"/>
                  <a:pt x="400" y="423"/>
                </a:cubicBezTo>
                <a:cubicBezTo>
                  <a:pt x="400" y="423"/>
                  <a:pt x="400" y="423"/>
                  <a:pt x="400" y="423"/>
                </a:cubicBezTo>
                <a:cubicBezTo>
                  <a:pt x="401" y="423"/>
                  <a:pt x="402" y="423"/>
                  <a:pt x="402" y="423"/>
                </a:cubicBezTo>
                <a:cubicBezTo>
                  <a:pt x="403" y="423"/>
                  <a:pt x="403" y="423"/>
                  <a:pt x="403" y="423"/>
                </a:cubicBezTo>
                <a:cubicBezTo>
                  <a:pt x="403" y="423"/>
                  <a:pt x="403" y="423"/>
                  <a:pt x="403" y="423"/>
                </a:cubicBezTo>
                <a:cubicBezTo>
                  <a:pt x="404" y="424"/>
                  <a:pt x="404" y="424"/>
                  <a:pt x="405" y="424"/>
                </a:cubicBezTo>
                <a:cubicBezTo>
                  <a:pt x="405" y="424"/>
                  <a:pt x="405" y="424"/>
                  <a:pt x="405" y="424"/>
                </a:cubicBezTo>
                <a:cubicBezTo>
                  <a:pt x="406" y="425"/>
                  <a:pt x="406" y="425"/>
                  <a:pt x="407" y="425"/>
                </a:cubicBezTo>
                <a:cubicBezTo>
                  <a:pt x="407" y="425"/>
                  <a:pt x="407" y="425"/>
                  <a:pt x="407" y="425"/>
                </a:cubicBezTo>
                <a:cubicBezTo>
                  <a:pt x="407" y="425"/>
                  <a:pt x="407" y="425"/>
                  <a:pt x="407" y="425"/>
                </a:cubicBezTo>
                <a:cubicBezTo>
                  <a:pt x="408" y="426"/>
                  <a:pt x="408" y="426"/>
                  <a:pt x="408" y="426"/>
                </a:cubicBezTo>
                <a:cubicBezTo>
                  <a:pt x="409" y="427"/>
                  <a:pt x="409" y="427"/>
                  <a:pt x="410" y="428"/>
                </a:cubicBezTo>
                <a:cubicBezTo>
                  <a:pt x="411" y="429"/>
                  <a:pt x="411" y="430"/>
                  <a:pt x="411" y="431"/>
                </a:cubicBezTo>
                <a:cubicBezTo>
                  <a:pt x="411" y="432"/>
                  <a:pt x="411" y="432"/>
                  <a:pt x="411" y="432"/>
                </a:cubicBezTo>
                <a:cubicBezTo>
                  <a:pt x="411" y="432"/>
                  <a:pt x="411" y="432"/>
                  <a:pt x="411" y="432"/>
                </a:cubicBezTo>
                <a:cubicBezTo>
                  <a:pt x="411" y="436"/>
                  <a:pt x="411" y="441"/>
                  <a:pt x="411" y="445"/>
                </a:cubicBezTo>
                <a:cubicBezTo>
                  <a:pt x="411" y="446"/>
                  <a:pt x="411" y="447"/>
                  <a:pt x="411" y="448"/>
                </a:cubicBezTo>
                <a:close/>
                <a:moveTo>
                  <a:pt x="434" y="366"/>
                </a:moveTo>
                <a:cubicBezTo>
                  <a:pt x="434" y="366"/>
                  <a:pt x="434" y="366"/>
                  <a:pt x="434" y="366"/>
                </a:cubicBezTo>
                <a:cubicBezTo>
                  <a:pt x="434" y="366"/>
                  <a:pt x="434" y="366"/>
                  <a:pt x="434" y="365"/>
                </a:cubicBezTo>
                <a:cubicBezTo>
                  <a:pt x="433" y="365"/>
                  <a:pt x="433" y="364"/>
                  <a:pt x="432" y="363"/>
                </a:cubicBezTo>
                <a:cubicBezTo>
                  <a:pt x="432" y="362"/>
                  <a:pt x="432" y="362"/>
                  <a:pt x="432" y="362"/>
                </a:cubicBezTo>
                <a:cubicBezTo>
                  <a:pt x="432" y="362"/>
                  <a:pt x="432" y="361"/>
                  <a:pt x="432" y="360"/>
                </a:cubicBezTo>
                <a:cubicBezTo>
                  <a:pt x="432" y="360"/>
                  <a:pt x="432" y="360"/>
                  <a:pt x="432" y="360"/>
                </a:cubicBezTo>
                <a:cubicBezTo>
                  <a:pt x="432" y="358"/>
                  <a:pt x="432" y="355"/>
                  <a:pt x="432" y="353"/>
                </a:cubicBezTo>
                <a:cubicBezTo>
                  <a:pt x="432" y="352"/>
                  <a:pt x="432" y="352"/>
                  <a:pt x="432" y="352"/>
                </a:cubicBezTo>
                <a:cubicBezTo>
                  <a:pt x="432" y="351"/>
                  <a:pt x="432" y="350"/>
                  <a:pt x="432" y="350"/>
                </a:cubicBezTo>
                <a:cubicBezTo>
                  <a:pt x="433" y="349"/>
                  <a:pt x="434" y="349"/>
                  <a:pt x="435" y="348"/>
                </a:cubicBezTo>
                <a:cubicBezTo>
                  <a:pt x="436" y="348"/>
                  <a:pt x="437" y="347"/>
                  <a:pt x="438" y="347"/>
                </a:cubicBezTo>
                <a:cubicBezTo>
                  <a:pt x="438" y="347"/>
                  <a:pt x="438" y="347"/>
                  <a:pt x="438" y="347"/>
                </a:cubicBezTo>
                <a:cubicBezTo>
                  <a:pt x="438" y="347"/>
                  <a:pt x="438" y="347"/>
                  <a:pt x="438" y="347"/>
                </a:cubicBezTo>
                <a:cubicBezTo>
                  <a:pt x="439" y="347"/>
                  <a:pt x="439" y="347"/>
                  <a:pt x="440" y="347"/>
                </a:cubicBezTo>
                <a:cubicBezTo>
                  <a:pt x="440" y="347"/>
                  <a:pt x="440" y="347"/>
                  <a:pt x="441" y="347"/>
                </a:cubicBezTo>
                <a:cubicBezTo>
                  <a:pt x="443" y="346"/>
                  <a:pt x="445" y="346"/>
                  <a:pt x="447" y="346"/>
                </a:cubicBezTo>
                <a:cubicBezTo>
                  <a:pt x="463" y="346"/>
                  <a:pt x="463" y="346"/>
                  <a:pt x="463" y="346"/>
                </a:cubicBezTo>
                <a:cubicBezTo>
                  <a:pt x="464" y="346"/>
                  <a:pt x="465" y="346"/>
                  <a:pt x="465" y="347"/>
                </a:cubicBezTo>
                <a:cubicBezTo>
                  <a:pt x="469" y="347"/>
                  <a:pt x="474" y="348"/>
                  <a:pt x="475" y="352"/>
                </a:cubicBezTo>
                <a:cubicBezTo>
                  <a:pt x="476" y="355"/>
                  <a:pt x="476" y="359"/>
                  <a:pt x="477" y="362"/>
                </a:cubicBezTo>
                <a:cubicBezTo>
                  <a:pt x="477" y="363"/>
                  <a:pt x="477" y="363"/>
                  <a:pt x="477" y="363"/>
                </a:cubicBezTo>
                <a:cubicBezTo>
                  <a:pt x="477" y="364"/>
                  <a:pt x="477" y="364"/>
                  <a:pt x="477" y="365"/>
                </a:cubicBezTo>
                <a:cubicBezTo>
                  <a:pt x="477" y="365"/>
                  <a:pt x="477" y="365"/>
                  <a:pt x="477" y="365"/>
                </a:cubicBezTo>
                <a:cubicBezTo>
                  <a:pt x="477" y="365"/>
                  <a:pt x="477" y="365"/>
                  <a:pt x="477" y="365"/>
                </a:cubicBezTo>
                <a:cubicBezTo>
                  <a:pt x="477" y="365"/>
                  <a:pt x="477" y="365"/>
                  <a:pt x="477" y="365"/>
                </a:cubicBezTo>
                <a:cubicBezTo>
                  <a:pt x="476" y="367"/>
                  <a:pt x="474" y="368"/>
                  <a:pt x="472" y="369"/>
                </a:cubicBezTo>
                <a:cubicBezTo>
                  <a:pt x="471" y="369"/>
                  <a:pt x="471" y="369"/>
                  <a:pt x="471" y="369"/>
                </a:cubicBezTo>
                <a:cubicBezTo>
                  <a:pt x="471" y="369"/>
                  <a:pt x="471" y="369"/>
                  <a:pt x="470" y="369"/>
                </a:cubicBezTo>
                <a:cubicBezTo>
                  <a:pt x="470" y="369"/>
                  <a:pt x="470" y="369"/>
                  <a:pt x="470" y="369"/>
                </a:cubicBezTo>
                <a:cubicBezTo>
                  <a:pt x="469" y="369"/>
                  <a:pt x="469" y="369"/>
                  <a:pt x="469" y="369"/>
                </a:cubicBezTo>
                <a:cubicBezTo>
                  <a:pt x="463" y="370"/>
                  <a:pt x="457" y="369"/>
                  <a:pt x="455" y="369"/>
                </a:cubicBezTo>
                <a:cubicBezTo>
                  <a:pt x="445" y="369"/>
                  <a:pt x="445" y="369"/>
                  <a:pt x="445" y="369"/>
                </a:cubicBezTo>
                <a:cubicBezTo>
                  <a:pt x="444" y="369"/>
                  <a:pt x="443" y="369"/>
                  <a:pt x="442" y="369"/>
                </a:cubicBezTo>
                <a:cubicBezTo>
                  <a:pt x="442" y="369"/>
                  <a:pt x="441" y="369"/>
                  <a:pt x="441" y="369"/>
                </a:cubicBezTo>
                <a:cubicBezTo>
                  <a:pt x="440" y="369"/>
                  <a:pt x="440" y="369"/>
                  <a:pt x="440" y="369"/>
                </a:cubicBezTo>
                <a:cubicBezTo>
                  <a:pt x="440" y="369"/>
                  <a:pt x="440" y="369"/>
                  <a:pt x="440" y="369"/>
                </a:cubicBezTo>
                <a:cubicBezTo>
                  <a:pt x="439" y="369"/>
                  <a:pt x="439" y="369"/>
                  <a:pt x="438" y="368"/>
                </a:cubicBezTo>
                <a:cubicBezTo>
                  <a:pt x="438" y="368"/>
                  <a:pt x="438" y="368"/>
                  <a:pt x="438" y="368"/>
                </a:cubicBezTo>
                <a:cubicBezTo>
                  <a:pt x="437" y="368"/>
                  <a:pt x="437" y="368"/>
                  <a:pt x="436" y="367"/>
                </a:cubicBezTo>
                <a:cubicBezTo>
                  <a:pt x="436" y="367"/>
                  <a:pt x="435" y="367"/>
                  <a:pt x="434" y="366"/>
                </a:cubicBezTo>
                <a:cubicBezTo>
                  <a:pt x="434" y="366"/>
                  <a:pt x="434" y="366"/>
                  <a:pt x="434" y="366"/>
                </a:cubicBezTo>
                <a:close/>
                <a:moveTo>
                  <a:pt x="437" y="404"/>
                </a:moveTo>
                <a:cubicBezTo>
                  <a:pt x="436" y="403"/>
                  <a:pt x="436" y="402"/>
                  <a:pt x="435" y="402"/>
                </a:cubicBezTo>
                <a:cubicBezTo>
                  <a:pt x="435" y="400"/>
                  <a:pt x="435" y="400"/>
                  <a:pt x="435" y="400"/>
                </a:cubicBezTo>
                <a:cubicBezTo>
                  <a:pt x="435" y="400"/>
                  <a:pt x="435" y="400"/>
                  <a:pt x="435" y="400"/>
                </a:cubicBezTo>
                <a:cubicBezTo>
                  <a:pt x="435" y="396"/>
                  <a:pt x="435" y="392"/>
                  <a:pt x="434" y="388"/>
                </a:cubicBezTo>
                <a:cubicBezTo>
                  <a:pt x="434" y="388"/>
                  <a:pt x="434" y="388"/>
                  <a:pt x="434" y="388"/>
                </a:cubicBezTo>
                <a:cubicBezTo>
                  <a:pt x="434" y="388"/>
                  <a:pt x="434" y="388"/>
                  <a:pt x="434" y="388"/>
                </a:cubicBezTo>
                <a:cubicBezTo>
                  <a:pt x="434" y="388"/>
                  <a:pt x="434" y="388"/>
                  <a:pt x="434" y="387"/>
                </a:cubicBezTo>
                <a:cubicBezTo>
                  <a:pt x="435" y="379"/>
                  <a:pt x="453" y="381"/>
                  <a:pt x="458" y="381"/>
                </a:cubicBezTo>
                <a:cubicBezTo>
                  <a:pt x="465" y="381"/>
                  <a:pt x="477" y="380"/>
                  <a:pt x="481" y="386"/>
                </a:cubicBezTo>
                <a:cubicBezTo>
                  <a:pt x="481" y="387"/>
                  <a:pt x="482" y="387"/>
                  <a:pt x="482" y="388"/>
                </a:cubicBezTo>
                <a:cubicBezTo>
                  <a:pt x="482" y="389"/>
                  <a:pt x="482" y="389"/>
                  <a:pt x="482" y="389"/>
                </a:cubicBezTo>
                <a:cubicBezTo>
                  <a:pt x="482" y="389"/>
                  <a:pt x="482" y="389"/>
                  <a:pt x="482" y="389"/>
                </a:cubicBezTo>
                <a:cubicBezTo>
                  <a:pt x="483" y="391"/>
                  <a:pt x="483" y="392"/>
                  <a:pt x="484" y="395"/>
                </a:cubicBezTo>
                <a:cubicBezTo>
                  <a:pt x="485" y="401"/>
                  <a:pt x="485" y="401"/>
                  <a:pt x="485" y="401"/>
                </a:cubicBezTo>
                <a:cubicBezTo>
                  <a:pt x="485" y="402"/>
                  <a:pt x="485" y="403"/>
                  <a:pt x="484" y="404"/>
                </a:cubicBezTo>
                <a:cubicBezTo>
                  <a:pt x="484" y="405"/>
                  <a:pt x="484" y="405"/>
                  <a:pt x="483" y="406"/>
                </a:cubicBezTo>
                <a:cubicBezTo>
                  <a:pt x="483" y="406"/>
                  <a:pt x="483" y="406"/>
                  <a:pt x="482" y="407"/>
                </a:cubicBezTo>
                <a:cubicBezTo>
                  <a:pt x="482" y="407"/>
                  <a:pt x="482" y="407"/>
                  <a:pt x="482" y="407"/>
                </a:cubicBezTo>
                <a:cubicBezTo>
                  <a:pt x="482" y="407"/>
                  <a:pt x="482" y="407"/>
                  <a:pt x="482" y="407"/>
                </a:cubicBezTo>
                <a:cubicBezTo>
                  <a:pt x="481" y="407"/>
                  <a:pt x="481" y="407"/>
                  <a:pt x="481" y="407"/>
                </a:cubicBezTo>
                <a:cubicBezTo>
                  <a:pt x="480" y="408"/>
                  <a:pt x="480" y="408"/>
                  <a:pt x="480" y="408"/>
                </a:cubicBezTo>
                <a:cubicBezTo>
                  <a:pt x="479" y="408"/>
                  <a:pt x="479" y="408"/>
                  <a:pt x="479" y="408"/>
                </a:cubicBezTo>
                <a:cubicBezTo>
                  <a:pt x="479" y="408"/>
                  <a:pt x="479" y="408"/>
                  <a:pt x="478" y="408"/>
                </a:cubicBezTo>
                <a:cubicBezTo>
                  <a:pt x="478" y="408"/>
                  <a:pt x="478" y="409"/>
                  <a:pt x="477" y="409"/>
                </a:cubicBezTo>
                <a:cubicBezTo>
                  <a:pt x="477" y="409"/>
                  <a:pt x="477" y="409"/>
                  <a:pt x="477" y="409"/>
                </a:cubicBezTo>
                <a:cubicBezTo>
                  <a:pt x="477" y="409"/>
                  <a:pt x="476" y="409"/>
                  <a:pt x="475" y="409"/>
                </a:cubicBezTo>
                <a:cubicBezTo>
                  <a:pt x="474" y="409"/>
                  <a:pt x="474" y="409"/>
                  <a:pt x="473" y="409"/>
                </a:cubicBezTo>
                <a:cubicBezTo>
                  <a:pt x="473" y="409"/>
                  <a:pt x="473" y="409"/>
                  <a:pt x="473" y="409"/>
                </a:cubicBezTo>
                <a:cubicBezTo>
                  <a:pt x="473" y="409"/>
                  <a:pt x="473" y="409"/>
                  <a:pt x="473" y="409"/>
                </a:cubicBezTo>
                <a:cubicBezTo>
                  <a:pt x="473" y="409"/>
                  <a:pt x="473" y="409"/>
                  <a:pt x="473" y="409"/>
                </a:cubicBezTo>
                <a:cubicBezTo>
                  <a:pt x="465" y="409"/>
                  <a:pt x="457" y="409"/>
                  <a:pt x="449" y="409"/>
                </a:cubicBezTo>
                <a:cubicBezTo>
                  <a:pt x="448" y="409"/>
                  <a:pt x="447" y="409"/>
                  <a:pt x="447" y="409"/>
                </a:cubicBezTo>
                <a:cubicBezTo>
                  <a:pt x="446" y="409"/>
                  <a:pt x="446" y="409"/>
                  <a:pt x="446" y="409"/>
                </a:cubicBezTo>
                <a:cubicBezTo>
                  <a:pt x="445" y="409"/>
                  <a:pt x="445" y="409"/>
                  <a:pt x="444" y="409"/>
                </a:cubicBezTo>
                <a:cubicBezTo>
                  <a:pt x="444" y="409"/>
                  <a:pt x="444" y="409"/>
                  <a:pt x="444" y="409"/>
                </a:cubicBezTo>
                <a:cubicBezTo>
                  <a:pt x="444" y="408"/>
                  <a:pt x="444" y="408"/>
                  <a:pt x="444" y="408"/>
                </a:cubicBezTo>
                <a:cubicBezTo>
                  <a:pt x="443" y="408"/>
                  <a:pt x="442" y="408"/>
                  <a:pt x="442" y="408"/>
                </a:cubicBezTo>
                <a:cubicBezTo>
                  <a:pt x="441" y="408"/>
                  <a:pt x="441" y="407"/>
                  <a:pt x="441" y="407"/>
                </a:cubicBezTo>
                <a:cubicBezTo>
                  <a:pt x="441" y="407"/>
                  <a:pt x="440" y="407"/>
                  <a:pt x="440" y="407"/>
                </a:cubicBezTo>
                <a:cubicBezTo>
                  <a:pt x="440" y="407"/>
                  <a:pt x="440" y="407"/>
                  <a:pt x="440" y="407"/>
                </a:cubicBezTo>
                <a:cubicBezTo>
                  <a:pt x="439" y="406"/>
                  <a:pt x="437" y="405"/>
                  <a:pt x="437" y="404"/>
                </a:cubicBezTo>
                <a:close/>
                <a:moveTo>
                  <a:pt x="494" y="451"/>
                </a:moveTo>
                <a:cubicBezTo>
                  <a:pt x="493" y="453"/>
                  <a:pt x="492" y="453"/>
                  <a:pt x="491" y="454"/>
                </a:cubicBezTo>
                <a:cubicBezTo>
                  <a:pt x="490" y="455"/>
                  <a:pt x="489" y="456"/>
                  <a:pt x="487" y="456"/>
                </a:cubicBezTo>
                <a:cubicBezTo>
                  <a:pt x="485" y="457"/>
                  <a:pt x="484" y="457"/>
                  <a:pt x="481" y="457"/>
                </a:cubicBezTo>
                <a:cubicBezTo>
                  <a:pt x="476" y="457"/>
                  <a:pt x="476" y="457"/>
                  <a:pt x="476" y="457"/>
                </a:cubicBezTo>
                <a:cubicBezTo>
                  <a:pt x="476" y="457"/>
                  <a:pt x="476" y="457"/>
                  <a:pt x="476" y="457"/>
                </a:cubicBezTo>
                <a:cubicBezTo>
                  <a:pt x="469" y="457"/>
                  <a:pt x="462" y="457"/>
                  <a:pt x="454" y="457"/>
                </a:cubicBezTo>
                <a:cubicBezTo>
                  <a:pt x="453" y="457"/>
                  <a:pt x="453" y="457"/>
                  <a:pt x="452" y="457"/>
                </a:cubicBezTo>
                <a:cubicBezTo>
                  <a:pt x="451" y="457"/>
                  <a:pt x="451" y="457"/>
                  <a:pt x="451" y="457"/>
                </a:cubicBezTo>
                <a:cubicBezTo>
                  <a:pt x="450" y="457"/>
                  <a:pt x="450" y="457"/>
                  <a:pt x="449" y="457"/>
                </a:cubicBezTo>
                <a:cubicBezTo>
                  <a:pt x="449" y="457"/>
                  <a:pt x="449" y="457"/>
                  <a:pt x="448" y="457"/>
                </a:cubicBezTo>
                <a:cubicBezTo>
                  <a:pt x="448" y="457"/>
                  <a:pt x="448" y="457"/>
                  <a:pt x="448" y="457"/>
                </a:cubicBezTo>
                <a:cubicBezTo>
                  <a:pt x="445" y="456"/>
                  <a:pt x="442" y="454"/>
                  <a:pt x="440" y="451"/>
                </a:cubicBezTo>
                <a:cubicBezTo>
                  <a:pt x="440" y="451"/>
                  <a:pt x="440" y="451"/>
                  <a:pt x="440" y="451"/>
                </a:cubicBezTo>
                <a:cubicBezTo>
                  <a:pt x="440" y="451"/>
                  <a:pt x="440" y="451"/>
                  <a:pt x="440" y="451"/>
                </a:cubicBezTo>
                <a:cubicBezTo>
                  <a:pt x="440" y="451"/>
                  <a:pt x="440" y="451"/>
                  <a:pt x="440" y="450"/>
                </a:cubicBezTo>
                <a:cubicBezTo>
                  <a:pt x="439" y="450"/>
                  <a:pt x="439" y="449"/>
                  <a:pt x="439" y="449"/>
                </a:cubicBezTo>
                <a:cubicBezTo>
                  <a:pt x="439" y="449"/>
                  <a:pt x="439" y="449"/>
                  <a:pt x="439" y="448"/>
                </a:cubicBezTo>
                <a:cubicBezTo>
                  <a:pt x="439" y="448"/>
                  <a:pt x="439" y="448"/>
                  <a:pt x="439" y="448"/>
                </a:cubicBezTo>
                <a:cubicBezTo>
                  <a:pt x="439" y="447"/>
                  <a:pt x="439" y="447"/>
                  <a:pt x="439" y="447"/>
                </a:cubicBezTo>
                <a:cubicBezTo>
                  <a:pt x="439" y="447"/>
                  <a:pt x="439" y="447"/>
                  <a:pt x="439" y="447"/>
                </a:cubicBezTo>
                <a:cubicBezTo>
                  <a:pt x="439" y="444"/>
                  <a:pt x="438" y="439"/>
                  <a:pt x="438" y="435"/>
                </a:cubicBezTo>
                <a:cubicBezTo>
                  <a:pt x="438" y="435"/>
                  <a:pt x="438" y="434"/>
                  <a:pt x="438" y="433"/>
                </a:cubicBezTo>
                <a:cubicBezTo>
                  <a:pt x="438" y="431"/>
                  <a:pt x="438" y="431"/>
                  <a:pt x="438" y="431"/>
                </a:cubicBezTo>
                <a:cubicBezTo>
                  <a:pt x="438" y="431"/>
                  <a:pt x="438" y="431"/>
                  <a:pt x="438" y="431"/>
                </a:cubicBezTo>
                <a:cubicBezTo>
                  <a:pt x="438" y="430"/>
                  <a:pt x="438" y="430"/>
                  <a:pt x="438" y="430"/>
                </a:cubicBezTo>
                <a:cubicBezTo>
                  <a:pt x="438" y="430"/>
                  <a:pt x="438" y="429"/>
                  <a:pt x="438" y="429"/>
                </a:cubicBezTo>
                <a:cubicBezTo>
                  <a:pt x="438" y="429"/>
                  <a:pt x="438" y="429"/>
                  <a:pt x="438" y="428"/>
                </a:cubicBezTo>
                <a:cubicBezTo>
                  <a:pt x="439" y="428"/>
                  <a:pt x="439" y="428"/>
                  <a:pt x="439" y="428"/>
                </a:cubicBezTo>
                <a:cubicBezTo>
                  <a:pt x="439" y="428"/>
                  <a:pt x="439" y="428"/>
                  <a:pt x="439" y="428"/>
                </a:cubicBezTo>
                <a:cubicBezTo>
                  <a:pt x="439" y="427"/>
                  <a:pt x="439" y="427"/>
                  <a:pt x="439" y="427"/>
                </a:cubicBezTo>
                <a:cubicBezTo>
                  <a:pt x="440" y="426"/>
                  <a:pt x="440" y="426"/>
                  <a:pt x="440" y="426"/>
                </a:cubicBezTo>
                <a:cubicBezTo>
                  <a:pt x="440" y="426"/>
                  <a:pt x="441" y="426"/>
                  <a:pt x="441" y="425"/>
                </a:cubicBezTo>
                <a:cubicBezTo>
                  <a:pt x="441" y="425"/>
                  <a:pt x="441" y="425"/>
                  <a:pt x="441" y="425"/>
                </a:cubicBezTo>
                <a:cubicBezTo>
                  <a:pt x="441" y="425"/>
                  <a:pt x="441" y="425"/>
                  <a:pt x="441" y="425"/>
                </a:cubicBezTo>
                <a:cubicBezTo>
                  <a:pt x="442" y="425"/>
                  <a:pt x="442" y="425"/>
                  <a:pt x="443" y="424"/>
                </a:cubicBezTo>
                <a:cubicBezTo>
                  <a:pt x="443" y="424"/>
                  <a:pt x="443" y="424"/>
                  <a:pt x="443" y="424"/>
                </a:cubicBezTo>
                <a:cubicBezTo>
                  <a:pt x="444" y="424"/>
                  <a:pt x="444" y="424"/>
                  <a:pt x="444" y="424"/>
                </a:cubicBezTo>
                <a:cubicBezTo>
                  <a:pt x="444" y="424"/>
                  <a:pt x="444" y="424"/>
                  <a:pt x="444" y="424"/>
                </a:cubicBezTo>
                <a:cubicBezTo>
                  <a:pt x="444" y="424"/>
                  <a:pt x="445" y="423"/>
                  <a:pt x="445" y="423"/>
                </a:cubicBezTo>
                <a:cubicBezTo>
                  <a:pt x="446" y="423"/>
                  <a:pt x="446" y="423"/>
                  <a:pt x="446" y="423"/>
                </a:cubicBezTo>
                <a:cubicBezTo>
                  <a:pt x="446" y="423"/>
                  <a:pt x="447" y="423"/>
                  <a:pt x="447" y="423"/>
                </a:cubicBezTo>
                <a:cubicBezTo>
                  <a:pt x="448" y="423"/>
                  <a:pt x="448" y="423"/>
                  <a:pt x="449" y="423"/>
                </a:cubicBezTo>
                <a:cubicBezTo>
                  <a:pt x="450" y="423"/>
                  <a:pt x="450" y="423"/>
                  <a:pt x="450" y="423"/>
                </a:cubicBezTo>
                <a:cubicBezTo>
                  <a:pt x="450" y="423"/>
                  <a:pt x="450" y="423"/>
                  <a:pt x="451" y="423"/>
                </a:cubicBezTo>
                <a:cubicBezTo>
                  <a:pt x="452" y="423"/>
                  <a:pt x="452" y="423"/>
                  <a:pt x="452" y="423"/>
                </a:cubicBezTo>
                <a:cubicBezTo>
                  <a:pt x="453" y="423"/>
                  <a:pt x="454" y="423"/>
                  <a:pt x="455" y="423"/>
                </a:cubicBezTo>
                <a:cubicBezTo>
                  <a:pt x="457" y="423"/>
                  <a:pt x="458" y="423"/>
                  <a:pt x="459" y="423"/>
                </a:cubicBezTo>
                <a:cubicBezTo>
                  <a:pt x="469" y="423"/>
                  <a:pt x="469" y="423"/>
                  <a:pt x="469" y="423"/>
                </a:cubicBezTo>
                <a:cubicBezTo>
                  <a:pt x="472" y="423"/>
                  <a:pt x="475" y="423"/>
                  <a:pt x="478" y="423"/>
                </a:cubicBezTo>
                <a:cubicBezTo>
                  <a:pt x="478" y="423"/>
                  <a:pt x="479" y="423"/>
                  <a:pt x="479" y="423"/>
                </a:cubicBezTo>
                <a:cubicBezTo>
                  <a:pt x="479" y="423"/>
                  <a:pt x="480" y="423"/>
                  <a:pt x="480" y="423"/>
                </a:cubicBezTo>
                <a:cubicBezTo>
                  <a:pt x="480" y="423"/>
                  <a:pt x="480" y="423"/>
                  <a:pt x="481" y="423"/>
                </a:cubicBezTo>
                <a:cubicBezTo>
                  <a:pt x="481" y="423"/>
                  <a:pt x="481" y="423"/>
                  <a:pt x="481" y="423"/>
                </a:cubicBezTo>
                <a:cubicBezTo>
                  <a:pt x="481" y="423"/>
                  <a:pt x="481" y="423"/>
                  <a:pt x="481" y="423"/>
                </a:cubicBezTo>
                <a:cubicBezTo>
                  <a:pt x="482" y="423"/>
                  <a:pt x="482" y="424"/>
                  <a:pt x="483" y="424"/>
                </a:cubicBezTo>
                <a:cubicBezTo>
                  <a:pt x="483" y="424"/>
                  <a:pt x="484" y="424"/>
                  <a:pt x="484" y="424"/>
                </a:cubicBezTo>
                <a:cubicBezTo>
                  <a:pt x="484" y="424"/>
                  <a:pt x="484" y="424"/>
                  <a:pt x="484" y="425"/>
                </a:cubicBezTo>
                <a:cubicBezTo>
                  <a:pt x="485" y="425"/>
                  <a:pt x="485" y="425"/>
                  <a:pt x="486" y="425"/>
                </a:cubicBezTo>
                <a:cubicBezTo>
                  <a:pt x="487" y="426"/>
                  <a:pt x="488" y="427"/>
                  <a:pt x="489" y="428"/>
                </a:cubicBezTo>
                <a:cubicBezTo>
                  <a:pt x="490" y="429"/>
                  <a:pt x="491" y="430"/>
                  <a:pt x="491" y="431"/>
                </a:cubicBezTo>
                <a:cubicBezTo>
                  <a:pt x="492" y="438"/>
                  <a:pt x="492" y="438"/>
                  <a:pt x="492" y="438"/>
                </a:cubicBezTo>
                <a:cubicBezTo>
                  <a:pt x="493" y="441"/>
                  <a:pt x="493" y="443"/>
                  <a:pt x="494" y="446"/>
                </a:cubicBezTo>
                <a:cubicBezTo>
                  <a:pt x="494" y="446"/>
                  <a:pt x="494" y="446"/>
                  <a:pt x="494" y="446"/>
                </a:cubicBezTo>
                <a:cubicBezTo>
                  <a:pt x="494" y="448"/>
                  <a:pt x="494" y="448"/>
                  <a:pt x="494" y="448"/>
                </a:cubicBezTo>
                <a:cubicBezTo>
                  <a:pt x="494" y="449"/>
                  <a:pt x="494" y="450"/>
                  <a:pt x="494" y="451"/>
                </a:cubicBezTo>
                <a:close/>
                <a:moveTo>
                  <a:pt x="508" y="369"/>
                </a:moveTo>
                <a:cubicBezTo>
                  <a:pt x="507" y="368"/>
                  <a:pt x="505" y="368"/>
                  <a:pt x="505" y="367"/>
                </a:cubicBezTo>
                <a:cubicBezTo>
                  <a:pt x="504" y="366"/>
                  <a:pt x="503" y="365"/>
                  <a:pt x="503" y="365"/>
                </a:cubicBezTo>
                <a:cubicBezTo>
                  <a:pt x="502" y="363"/>
                  <a:pt x="502" y="363"/>
                  <a:pt x="502" y="363"/>
                </a:cubicBezTo>
                <a:cubicBezTo>
                  <a:pt x="502" y="361"/>
                  <a:pt x="501" y="359"/>
                  <a:pt x="500" y="357"/>
                </a:cubicBezTo>
                <a:cubicBezTo>
                  <a:pt x="500" y="356"/>
                  <a:pt x="499" y="355"/>
                  <a:pt x="499" y="353"/>
                </a:cubicBezTo>
                <a:cubicBezTo>
                  <a:pt x="499" y="353"/>
                  <a:pt x="499" y="353"/>
                  <a:pt x="499" y="353"/>
                </a:cubicBezTo>
                <a:cubicBezTo>
                  <a:pt x="499" y="353"/>
                  <a:pt x="499" y="353"/>
                  <a:pt x="499" y="353"/>
                </a:cubicBezTo>
                <a:cubicBezTo>
                  <a:pt x="499" y="352"/>
                  <a:pt x="499" y="352"/>
                  <a:pt x="499" y="352"/>
                </a:cubicBezTo>
                <a:cubicBezTo>
                  <a:pt x="499" y="352"/>
                  <a:pt x="499" y="352"/>
                  <a:pt x="499" y="352"/>
                </a:cubicBezTo>
                <a:cubicBezTo>
                  <a:pt x="499" y="352"/>
                  <a:pt x="499" y="352"/>
                  <a:pt x="499" y="352"/>
                </a:cubicBezTo>
                <a:cubicBezTo>
                  <a:pt x="501" y="348"/>
                  <a:pt x="508" y="348"/>
                  <a:pt x="511" y="348"/>
                </a:cubicBezTo>
                <a:cubicBezTo>
                  <a:pt x="528" y="348"/>
                  <a:pt x="528" y="348"/>
                  <a:pt x="528" y="348"/>
                </a:cubicBezTo>
                <a:cubicBezTo>
                  <a:pt x="529" y="348"/>
                  <a:pt x="531" y="348"/>
                  <a:pt x="532" y="349"/>
                </a:cubicBezTo>
                <a:cubicBezTo>
                  <a:pt x="532" y="349"/>
                  <a:pt x="533" y="349"/>
                  <a:pt x="533" y="349"/>
                </a:cubicBezTo>
                <a:cubicBezTo>
                  <a:pt x="533" y="349"/>
                  <a:pt x="534" y="349"/>
                  <a:pt x="534" y="349"/>
                </a:cubicBezTo>
                <a:cubicBezTo>
                  <a:pt x="534" y="349"/>
                  <a:pt x="534" y="349"/>
                  <a:pt x="534" y="349"/>
                </a:cubicBezTo>
                <a:cubicBezTo>
                  <a:pt x="535" y="349"/>
                  <a:pt x="536" y="350"/>
                  <a:pt x="536" y="350"/>
                </a:cubicBezTo>
                <a:cubicBezTo>
                  <a:pt x="536" y="350"/>
                  <a:pt x="536" y="350"/>
                  <a:pt x="536" y="350"/>
                </a:cubicBezTo>
                <a:cubicBezTo>
                  <a:pt x="536" y="350"/>
                  <a:pt x="536" y="350"/>
                  <a:pt x="536" y="350"/>
                </a:cubicBezTo>
                <a:cubicBezTo>
                  <a:pt x="537" y="350"/>
                  <a:pt x="537" y="350"/>
                  <a:pt x="538" y="350"/>
                </a:cubicBezTo>
                <a:cubicBezTo>
                  <a:pt x="538" y="351"/>
                  <a:pt x="538" y="351"/>
                  <a:pt x="538" y="351"/>
                </a:cubicBezTo>
                <a:cubicBezTo>
                  <a:pt x="538" y="351"/>
                  <a:pt x="538" y="351"/>
                  <a:pt x="539" y="351"/>
                </a:cubicBezTo>
                <a:cubicBezTo>
                  <a:pt x="539" y="351"/>
                  <a:pt x="539" y="351"/>
                  <a:pt x="539" y="351"/>
                </a:cubicBezTo>
                <a:cubicBezTo>
                  <a:pt x="539" y="352"/>
                  <a:pt x="539" y="352"/>
                  <a:pt x="539" y="352"/>
                </a:cubicBezTo>
                <a:cubicBezTo>
                  <a:pt x="540" y="352"/>
                  <a:pt x="541" y="353"/>
                  <a:pt x="541" y="354"/>
                </a:cubicBezTo>
                <a:cubicBezTo>
                  <a:pt x="541" y="354"/>
                  <a:pt x="541" y="354"/>
                  <a:pt x="541" y="354"/>
                </a:cubicBezTo>
                <a:cubicBezTo>
                  <a:pt x="543" y="356"/>
                  <a:pt x="544" y="359"/>
                  <a:pt x="545" y="361"/>
                </a:cubicBezTo>
                <a:cubicBezTo>
                  <a:pt x="545" y="361"/>
                  <a:pt x="545" y="361"/>
                  <a:pt x="545" y="361"/>
                </a:cubicBezTo>
                <a:cubicBezTo>
                  <a:pt x="546" y="363"/>
                  <a:pt x="547" y="364"/>
                  <a:pt x="547" y="365"/>
                </a:cubicBezTo>
                <a:cubicBezTo>
                  <a:pt x="547" y="366"/>
                  <a:pt x="547" y="366"/>
                  <a:pt x="547" y="366"/>
                </a:cubicBezTo>
                <a:cubicBezTo>
                  <a:pt x="547" y="366"/>
                  <a:pt x="547" y="366"/>
                  <a:pt x="547" y="366"/>
                </a:cubicBezTo>
                <a:cubicBezTo>
                  <a:pt x="547" y="368"/>
                  <a:pt x="545" y="369"/>
                  <a:pt x="543" y="370"/>
                </a:cubicBezTo>
                <a:cubicBezTo>
                  <a:pt x="542" y="370"/>
                  <a:pt x="542" y="370"/>
                  <a:pt x="542" y="370"/>
                </a:cubicBezTo>
                <a:cubicBezTo>
                  <a:pt x="542" y="370"/>
                  <a:pt x="542" y="370"/>
                  <a:pt x="542" y="370"/>
                </a:cubicBezTo>
                <a:cubicBezTo>
                  <a:pt x="542" y="370"/>
                  <a:pt x="541" y="370"/>
                  <a:pt x="541" y="371"/>
                </a:cubicBezTo>
                <a:cubicBezTo>
                  <a:pt x="540" y="371"/>
                  <a:pt x="540" y="371"/>
                  <a:pt x="540" y="371"/>
                </a:cubicBezTo>
                <a:cubicBezTo>
                  <a:pt x="540" y="371"/>
                  <a:pt x="539" y="371"/>
                  <a:pt x="539" y="371"/>
                </a:cubicBezTo>
                <a:cubicBezTo>
                  <a:pt x="539" y="371"/>
                  <a:pt x="538" y="371"/>
                  <a:pt x="538" y="371"/>
                </a:cubicBezTo>
                <a:cubicBezTo>
                  <a:pt x="538" y="371"/>
                  <a:pt x="538" y="371"/>
                  <a:pt x="538" y="371"/>
                </a:cubicBezTo>
                <a:cubicBezTo>
                  <a:pt x="538" y="371"/>
                  <a:pt x="538" y="371"/>
                  <a:pt x="538" y="371"/>
                </a:cubicBezTo>
                <a:cubicBezTo>
                  <a:pt x="535" y="371"/>
                  <a:pt x="532" y="371"/>
                  <a:pt x="530" y="371"/>
                </a:cubicBezTo>
                <a:cubicBezTo>
                  <a:pt x="526" y="371"/>
                  <a:pt x="521" y="371"/>
                  <a:pt x="517" y="371"/>
                </a:cubicBezTo>
                <a:cubicBezTo>
                  <a:pt x="514" y="371"/>
                  <a:pt x="511" y="370"/>
                  <a:pt x="508" y="369"/>
                </a:cubicBezTo>
                <a:cubicBezTo>
                  <a:pt x="508" y="369"/>
                  <a:pt x="508" y="369"/>
                  <a:pt x="508" y="369"/>
                </a:cubicBezTo>
                <a:close/>
                <a:moveTo>
                  <a:pt x="519" y="405"/>
                </a:moveTo>
                <a:cubicBezTo>
                  <a:pt x="518" y="404"/>
                  <a:pt x="517" y="403"/>
                  <a:pt x="517" y="402"/>
                </a:cubicBezTo>
                <a:cubicBezTo>
                  <a:pt x="515" y="396"/>
                  <a:pt x="515" y="396"/>
                  <a:pt x="515" y="396"/>
                </a:cubicBezTo>
                <a:cubicBezTo>
                  <a:pt x="514" y="394"/>
                  <a:pt x="513" y="392"/>
                  <a:pt x="512" y="390"/>
                </a:cubicBezTo>
                <a:cubicBezTo>
                  <a:pt x="512" y="390"/>
                  <a:pt x="512" y="390"/>
                  <a:pt x="512" y="390"/>
                </a:cubicBezTo>
                <a:cubicBezTo>
                  <a:pt x="512" y="389"/>
                  <a:pt x="512" y="389"/>
                  <a:pt x="512" y="389"/>
                </a:cubicBezTo>
                <a:cubicBezTo>
                  <a:pt x="512" y="388"/>
                  <a:pt x="512" y="387"/>
                  <a:pt x="512" y="386"/>
                </a:cubicBezTo>
                <a:cubicBezTo>
                  <a:pt x="512" y="386"/>
                  <a:pt x="513" y="385"/>
                  <a:pt x="513" y="385"/>
                </a:cubicBezTo>
                <a:cubicBezTo>
                  <a:pt x="513" y="385"/>
                  <a:pt x="513" y="385"/>
                  <a:pt x="514" y="385"/>
                </a:cubicBezTo>
                <a:cubicBezTo>
                  <a:pt x="514" y="384"/>
                  <a:pt x="514" y="384"/>
                  <a:pt x="514" y="384"/>
                </a:cubicBezTo>
                <a:cubicBezTo>
                  <a:pt x="515" y="384"/>
                  <a:pt x="516" y="383"/>
                  <a:pt x="517" y="383"/>
                </a:cubicBezTo>
                <a:cubicBezTo>
                  <a:pt x="518" y="383"/>
                  <a:pt x="519" y="383"/>
                  <a:pt x="520" y="382"/>
                </a:cubicBezTo>
                <a:cubicBezTo>
                  <a:pt x="525" y="382"/>
                  <a:pt x="530" y="382"/>
                  <a:pt x="532" y="382"/>
                </a:cubicBezTo>
                <a:cubicBezTo>
                  <a:pt x="540" y="382"/>
                  <a:pt x="554" y="381"/>
                  <a:pt x="559" y="389"/>
                </a:cubicBezTo>
                <a:cubicBezTo>
                  <a:pt x="559" y="389"/>
                  <a:pt x="559" y="389"/>
                  <a:pt x="559" y="389"/>
                </a:cubicBezTo>
                <a:cubicBezTo>
                  <a:pt x="559" y="389"/>
                  <a:pt x="559" y="389"/>
                  <a:pt x="559" y="389"/>
                </a:cubicBezTo>
                <a:cubicBezTo>
                  <a:pt x="559" y="389"/>
                  <a:pt x="559" y="389"/>
                  <a:pt x="559" y="389"/>
                </a:cubicBezTo>
                <a:cubicBezTo>
                  <a:pt x="561" y="393"/>
                  <a:pt x="562" y="396"/>
                  <a:pt x="564" y="400"/>
                </a:cubicBezTo>
                <a:cubicBezTo>
                  <a:pt x="565" y="401"/>
                  <a:pt x="565" y="402"/>
                  <a:pt x="566" y="403"/>
                </a:cubicBezTo>
                <a:cubicBezTo>
                  <a:pt x="566" y="403"/>
                  <a:pt x="566" y="403"/>
                  <a:pt x="566" y="403"/>
                </a:cubicBezTo>
                <a:cubicBezTo>
                  <a:pt x="566" y="404"/>
                  <a:pt x="566" y="404"/>
                  <a:pt x="566" y="404"/>
                </a:cubicBezTo>
                <a:cubicBezTo>
                  <a:pt x="566" y="404"/>
                  <a:pt x="566" y="405"/>
                  <a:pt x="566" y="405"/>
                </a:cubicBezTo>
                <a:cubicBezTo>
                  <a:pt x="566" y="405"/>
                  <a:pt x="566" y="405"/>
                  <a:pt x="566" y="405"/>
                </a:cubicBezTo>
                <a:cubicBezTo>
                  <a:pt x="566" y="405"/>
                  <a:pt x="566" y="405"/>
                  <a:pt x="566" y="405"/>
                </a:cubicBezTo>
                <a:cubicBezTo>
                  <a:pt x="566" y="406"/>
                  <a:pt x="565" y="406"/>
                  <a:pt x="565" y="406"/>
                </a:cubicBezTo>
                <a:cubicBezTo>
                  <a:pt x="565" y="406"/>
                  <a:pt x="565" y="406"/>
                  <a:pt x="565" y="406"/>
                </a:cubicBezTo>
                <a:cubicBezTo>
                  <a:pt x="565" y="407"/>
                  <a:pt x="565" y="407"/>
                  <a:pt x="564" y="407"/>
                </a:cubicBezTo>
                <a:cubicBezTo>
                  <a:pt x="564" y="407"/>
                  <a:pt x="564" y="407"/>
                  <a:pt x="564" y="407"/>
                </a:cubicBezTo>
                <a:cubicBezTo>
                  <a:pt x="564" y="408"/>
                  <a:pt x="564" y="408"/>
                  <a:pt x="564" y="408"/>
                </a:cubicBezTo>
                <a:cubicBezTo>
                  <a:pt x="564" y="408"/>
                  <a:pt x="563" y="408"/>
                  <a:pt x="563" y="408"/>
                </a:cubicBezTo>
                <a:cubicBezTo>
                  <a:pt x="563" y="408"/>
                  <a:pt x="562" y="409"/>
                  <a:pt x="561" y="409"/>
                </a:cubicBezTo>
                <a:cubicBezTo>
                  <a:pt x="561" y="409"/>
                  <a:pt x="561" y="409"/>
                  <a:pt x="560" y="409"/>
                </a:cubicBezTo>
                <a:cubicBezTo>
                  <a:pt x="560" y="409"/>
                  <a:pt x="559" y="409"/>
                  <a:pt x="559" y="410"/>
                </a:cubicBezTo>
                <a:cubicBezTo>
                  <a:pt x="559" y="410"/>
                  <a:pt x="559" y="410"/>
                  <a:pt x="559" y="410"/>
                </a:cubicBezTo>
                <a:cubicBezTo>
                  <a:pt x="558" y="410"/>
                  <a:pt x="558" y="410"/>
                  <a:pt x="558" y="410"/>
                </a:cubicBezTo>
                <a:cubicBezTo>
                  <a:pt x="550" y="410"/>
                  <a:pt x="541" y="410"/>
                  <a:pt x="532" y="410"/>
                </a:cubicBezTo>
                <a:cubicBezTo>
                  <a:pt x="532" y="410"/>
                  <a:pt x="531" y="410"/>
                  <a:pt x="530" y="410"/>
                </a:cubicBezTo>
                <a:cubicBezTo>
                  <a:pt x="530" y="410"/>
                  <a:pt x="530" y="410"/>
                  <a:pt x="530" y="410"/>
                </a:cubicBezTo>
                <a:cubicBezTo>
                  <a:pt x="527" y="409"/>
                  <a:pt x="524" y="408"/>
                  <a:pt x="521" y="406"/>
                </a:cubicBezTo>
                <a:cubicBezTo>
                  <a:pt x="520" y="406"/>
                  <a:pt x="520" y="406"/>
                  <a:pt x="519" y="405"/>
                </a:cubicBezTo>
                <a:close/>
                <a:moveTo>
                  <a:pt x="589" y="451"/>
                </a:moveTo>
                <a:cubicBezTo>
                  <a:pt x="589" y="452"/>
                  <a:pt x="588" y="452"/>
                  <a:pt x="588" y="452"/>
                </a:cubicBezTo>
                <a:cubicBezTo>
                  <a:pt x="588" y="452"/>
                  <a:pt x="588" y="452"/>
                  <a:pt x="588" y="453"/>
                </a:cubicBezTo>
                <a:cubicBezTo>
                  <a:pt x="588" y="453"/>
                  <a:pt x="588" y="453"/>
                  <a:pt x="588" y="453"/>
                </a:cubicBezTo>
                <a:cubicBezTo>
                  <a:pt x="588" y="453"/>
                  <a:pt x="588" y="453"/>
                  <a:pt x="588" y="454"/>
                </a:cubicBezTo>
                <a:cubicBezTo>
                  <a:pt x="588" y="454"/>
                  <a:pt x="588" y="454"/>
                  <a:pt x="587" y="454"/>
                </a:cubicBezTo>
                <a:cubicBezTo>
                  <a:pt x="587" y="454"/>
                  <a:pt x="587" y="454"/>
                  <a:pt x="587" y="454"/>
                </a:cubicBezTo>
                <a:cubicBezTo>
                  <a:pt x="587" y="454"/>
                  <a:pt x="587" y="454"/>
                  <a:pt x="587" y="455"/>
                </a:cubicBezTo>
                <a:cubicBezTo>
                  <a:pt x="585" y="456"/>
                  <a:pt x="583" y="457"/>
                  <a:pt x="581" y="457"/>
                </a:cubicBezTo>
                <a:cubicBezTo>
                  <a:pt x="581" y="457"/>
                  <a:pt x="581" y="457"/>
                  <a:pt x="581" y="457"/>
                </a:cubicBezTo>
                <a:cubicBezTo>
                  <a:pt x="580" y="457"/>
                  <a:pt x="579" y="457"/>
                  <a:pt x="578" y="457"/>
                </a:cubicBezTo>
                <a:cubicBezTo>
                  <a:pt x="578" y="457"/>
                  <a:pt x="578" y="457"/>
                  <a:pt x="578" y="457"/>
                </a:cubicBezTo>
                <a:cubicBezTo>
                  <a:pt x="577" y="457"/>
                  <a:pt x="577" y="457"/>
                  <a:pt x="577" y="457"/>
                </a:cubicBezTo>
                <a:cubicBezTo>
                  <a:pt x="577" y="457"/>
                  <a:pt x="576" y="457"/>
                  <a:pt x="575" y="457"/>
                </a:cubicBezTo>
                <a:cubicBezTo>
                  <a:pt x="552" y="457"/>
                  <a:pt x="552" y="457"/>
                  <a:pt x="552" y="457"/>
                </a:cubicBezTo>
                <a:cubicBezTo>
                  <a:pt x="551" y="457"/>
                  <a:pt x="550" y="457"/>
                  <a:pt x="549" y="457"/>
                </a:cubicBezTo>
                <a:cubicBezTo>
                  <a:pt x="549" y="457"/>
                  <a:pt x="549" y="457"/>
                  <a:pt x="548" y="457"/>
                </a:cubicBezTo>
                <a:cubicBezTo>
                  <a:pt x="543" y="456"/>
                  <a:pt x="538" y="454"/>
                  <a:pt x="535" y="450"/>
                </a:cubicBezTo>
                <a:cubicBezTo>
                  <a:pt x="534" y="449"/>
                  <a:pt x="534" y="449"/>
                  <a:pt x="534" y="448"/>
                </a:cubicBezTo>
                <a:cubicBezTo>
                  <a:pt x="534" y="448"/>
                  <a:pt x="534" y="448"/>
                  <a:pt x="534" y="448"/>
                </a:cubicBezTo>
                <a:cubicBezTo>
                  <a:pt x="534" y="448"/>
                  <a:pt x="534" y="448"/>
                  <a:pt x="534" y="448"/>
                </a:cubicBezTo>
                <a:cubicBezTo>
                  <a:pt x="533" y="444"/>
                  <a:pt x="531" y="441"/>
                  <a:pt x="530" y="438"/>
                </a:cubicBezTo>
                <a:cubicBezTo>
                  <a:pt x="530" y="436"/>
                  <a:pt x="528" y="434"/>
                  <a:pt x="528" y="432"/>
                </a:cubicBezTo>
                <a:cubicBezTo>
                  <a:pt x="528" y="432"/>
                  <a:pt x="528" y="432"/>
                  <a:pt x="528" y="432"/>
                </a:cubicBezTo>
                <a:cubicBezTo>
                  <a:pt x="528" y="431"/>
                  <a:pt x="528" y="431"/>
                  <a:pt x="528" y="431"/>
                </a:cubicBezTo>
                <a:cubicBezTo>
                  <a:pt x="528" y="431"/>
                  <a:pt x="528" y="431"/>
                  <a:pt x="528" y="431"/>
                </a:cubicBezTo>
                <a:cubicBezTo>
                  <a:pt x="528" y="430"/>
                  <a:pt x="528" y="429"/>
                  <a:pt x="528" y="428"/>
                </a:cubicBezTo>
                <a:cubicBezTo>
                  <a:pt x="528" y="428"/>
                  <a:pt x="528" y="427"/>
                  <a:pt x="528" y="427"/>
                </a:cubicBezTo>
                <a:cubicBezTo>
                  <a:pt x="528" y="427"/>
                  <a:pt x="528" y="427"/>
                  <a:pt x="528" y="427"/>
                </a:cubicBezTo>
                <a:cubicBezTo>
                  <a:pt x="530" y="425"/>
                  <a:pt x="532" y="424"/>
                  <a:pt x="535" y="423"/>
                </a:cubicBezTo>
                <a:cubicBezTo>
                  <a:pt x="535" y="423"/>
                  <a:pt x="535" y="423"/>
                  <a:pt x="536" y="423"/>
                </a:cubicBezTo>
                <a:cubicBezTo>
                  <a:pt x="536" y="423"/>
                  <a:pt x="537" y="423"/>
                  <a:pt x="538" y="423"/>
                </a:cubicBezTo>
                <a:cubicBezTo>
                  <a:pt x="538" y="423"/>
                  <a:pt x="538" y="423"/>
                  <a:pt x="538" y="423"/>
                </a:cubicBezTo>
                <a:cubicBezTo>
                  <a:pt x="540" y="423"/>
                  <a:pt x="540" y="423"/>
                  <a:pt x="540" y="423"/>
                </a:cubicBezTo>
                <a:cubicBezTo>
                  <a:pt x="540" y="423"/>
                  <a:pt x="540" y="423"/>
                  <a:pt x="541" y="423"/>
                </a:cubicBezTo>
                <a:cubicBezTo>
                  <a:pt x="548" y="423"/>
                  <a:pt x="555" y="423"/>
                  <a:pt x="563" y="423"/>
                </a:cubicBezTo>
                <a:cubicBezTo>
                  <a:pt x="563" y="423"/>
                  <a:pt x="563" y="423"/>
                  <a:pt x="563" y="423"/>
                </a:cubicBezTo>
                <a:cubicBezTo>
                  <a:pt x="563" y="423"/>
                  <a:pt x="563" y="423"/>
                  <a:pt x="563" y="423"/>
                </a:cubicBezTo>
                <a:cubicBezTo>
                  <a:pt x="563" y="423"/>
                  <a:pt x="564" y="423"/>
                  <a:pt x="565" y="423"/>
                </a:cubicBezTo>
                <a:cubicBezTo>
                  <a:pt x="565" y="423"/>
                  <a:pt x="565" y="423"/>
                  <a:pt x="565" y="423"/>
                </a:cubicBezTo>
                <a:cubicBezTo>
                  <a:pt x="570" y="424"/>
                  <a:pt x="576" y="426"/>
                  <a:pt x="579" y="430"/>
                </a:cubicBezTo>
                <a:cubicBezTo>
                  <a:pt x="579" y="430"/>
                  <a:pt x="579" y="431"/>
                  <a:pt x="580" y="431"/>
                </a:cubicBezTo>
                <a:cubicBezTo>
                  <a:pt x="581" y="433"/>
                  <a:pt x="581" y="433"/>
                  <a:pt x="581" y="433"/>
                </a:cubicBezTo>
                <a:cubicBezTo>
                  <a:pt x="582" y="436"/>
                  <a:pt x="584" y="439"/>
                  <a:pt x="585" y="442"/>
                </a:cubicBezTo>
                <a:cubicBezTo>
                  <a:pt x="586" y="443"/>
                  <a:pt x="588" y="446"/>
                  <a:pt x="588" y="448"/>
                </a:cubicBezTo>
                <a:cubicBezTo>
                  <a:pt x="589" y="449"/>
                  <a:pt x="589" y="450"/>
                  <a:pt x="589" y="451"/>
                </a:cubicBezTo>
                <a:close/>
                <a:moveTo>
                  <a:pt x="594" y="406"/>
                </a:moveTo>
                <a:cubicBezTo>
                  <a:pt x="593" y="406"/>
                  <a:pt x="593" y="405"/>
                  <a:pt x="592" y="405"/>
                </a:cubicBezTo>
                <a:cubicBezTo>
                  <a:pt x="591" y="404"/>
                  <a:pt x="590" y="403"/>
                  <a:pt x="590" y="402"/>
                </a:cubicBezTo>
                <a:cubicBezTo>
                  <a:pt x="589" y="401"/>
                  <a:pt x="589" y="401"/>
                  <a:pt x="589" y="401"/>
                </a:cubicBezTo>
                <a:cubicBezTo>
                  <a:pt x="589" y="401"/>
                  <a:pt x="589" y="401"/>
                  <a:pt x="589" y="401"/>
                </a:cubicBezTo>
                <a:cubicBezTo>
                  <a:pt x="587" y="398"/>
                  <a:pt x="585" y="394"/>
                  <a:pt x="583" y="390"/>
                </a:cubicBezTo>
                <a:cubicBezTo>
                  <a:pt x="583" y="390"/>
                  <a:pt x="583" y="390"/>
                  <a:pt x="583" y="390"/>
                </a:cubicBezTo>
                <a:cubicBezTo>
                  <a:pt x="582" y="389"/>
                  <a:pt x="582" y="389"/>
                  <a:pt x="582" y="389"/>
                </a:cubicBezTo>
                <a:cubicBezTo>
                  <a:pt x="582" y="388"/>
                  <a:pt x="582" y="387"/>
                  <a:pt x="582" y="386"/>
                </a:cubicBezTo>
                <a:cubicBezTo>
                  <a:pt x="582" y="385"/>
                  <a:pt x="582" y="385"/>
                  <a:pt x="583" y="384"/>
                </a:cubicBezTo>
                <a:cubicBezTo>
                  <a:pt x="584" y="383"/>
                  <a:pt x="585" y="383"/>
                  <a:pt x="586" y="383"/>
                </a:cubicBezTo>
                <a:cubicBezTo>
                  <a:pt x="588" y="382"/>
                  <a:pt x="589" y="382"/>
                  <a:pt x="591" y="382"/>
                </a:cubicBezTo>
                <a:cubicBezTo>
                  <a:pt x="591" y="382"/>
                  <a:pt x="591" y="382"/>
                  <a:pt x="591" y="382"/>
                </a:cubicBezTo>
                <a:cubicBezTo>
                  <a:pt x="594" y="382"/>
                  <a:pt x="598" y="382"/>
                  <a:pt x="600" y="382"/>
                </a:cubicBezTo>
                <a:cubicBezTo>
                  <a:pt x="609" y="382"/>
                  <a:pt x="623" y="380"/>
                  <a:pt x="629" y="389"/>
                </a:cubicBezTo>
                <a:cubicBezTo>
                  <a:pt x="631" y="392"/>
                  <a:pt x="633" y="394"/>
                  <a:pt x="635" y="397"/>
                </a:cubicBezTo>
                <a:cubicBezTo>
                  <a:pt x="636" y="399"/>
                  <a:pt x="637" y="401"/>
                  <a:pt x="638" y="402"/>
                </a:cubicBezTo>
                <a:cubicBezTo>
                  <a:pt x="639" y="403"/>
                  <a:pt x="639" y="404"/>
                  <a:pt x="639" y="405"/>
                </a:cubicBezTo>
                <a:cubicBezTo>
                  <a:pt x="639" y="405"/>
                  <a:pt x="639" y="406"/>
                  <a:pt x="639" y="406"/>
                </a:cubicBezTo>
                <a:cubicBezTo>
                  <a:pt x="639" y="407"/>
                  <a:pt x="638" y="407"/>
                  <a:pt x="638" y="407"/>
                </a:cubicBezTo>
                <a:cubicBezTo>
                  <a:pt x="638" y="407"/>
                  <a:pt x="638" y="407"/>
                  <a:pt x="638" y="407"/>
                </a:cubicBezTo>
                <a:cubicBezTo>
                  <a:pt x="638" y="407"/>
                  <a:pt x="638" y="407"/>
                  <a:pt x="638" y="407"/>
                </a:cubicBezTo>
                <a:cubicBezTo>
                  <a:pt x="638" y="408"/>
                  <a:pt x="638" y="408"/>
                  <a:pt x="637" y="408"/>
                </a:cubicBezTo>
                <a:cubicBezTo>
                  <a:pt x="637" y="408"/>
                  <a:pt x="637" y="408"/>
                  <a:pt x="637" y="408"/>
                </a:cubicBezTo>
                <a:cubicBezTo>
                  <a:pt x="637" y="408"/>
                  <a:pt x="637" y="408"/>
                  <a:pt x="636" y="408"/>
                </a:cubicBezTo>
                <a:cubicBezTo>
                  <a:pt x="636" y="408"/>
                  <a:pt x="635" y="409"/>
                  <a:pt x="635" y="409"/>
                </a:cubicBezTo>
                <a:cubicBezTo>
                  <a:pt x="635" y="409"/>
                  <a:pt x="635" y="409"/>
                  <a:pt x="635" y="409"/>
                </a:cubicBezTo>
                <a:cubicBezTo>
                  <a:pt x="635" y="409"/>
                  <a:pt x="635" y="409"/>
                  <a:pt x="635" y="409"/>
                </a:cubicBezTo>
                <a:cubicBezTo>
                  <a:pt x="631" y="410"/>
                  <a:pt x="625" y="410"/>
                  <a:pt x="621" y="410"/>
                </a:cubicBezTo>
                <a:cubicBezTo>
                  <a:pt x="616" y="410"/>
                  <a:pt x="611" y="410"/>
                  <a:pt x="607" y="410"/>
                </a:cubicBezTo>
                <a:cubicBezTo>
                  <a:pt x="602" y="410"/>
                  <a:pt x="598" y="408"/>
                  <a:pt x="594" y="406"/>
                </a:cubicBezTo>
                <a:close/>
                <a:moveTo>
                  <a:pt x="670" y="454"/>
                </a:moveTo>
                <a:cubicBezTo>
                  <a:pt x="670" y="454"/>
                  <a:pt x="670" y="454"/>
                  <a:pt x="670" y="454"/>
                </a:cubicBezTo>
                <a:cubicBezTo>
                  <a:pt x="669" y="455"/>
                  <a:pt x="668" y="456"/>
                  <a:pt x="666" y="456"/>
                </a:cubicBezTo>
                <a:cubicBezTo>
                  <a:pt x="665" y="457"/>
                  <a:pt x="664" y="457"/>
                  <a:pt x="662" y="457"/>
                </a:cubicBezTo>
                <a:cubicBezTo>
                  <a:pt x="660" y="457"/>
                  <a:pt x="660" y="457"/>
                  <a:pt x="660" y="457"/>
                </a:cubicBezTo>
                <a:cubicBezTo>
                  <a:pt x="660" y="457"/>
                  <a:pt x="660" y="457"/>
                  <a:pt x="660" y="457"/>
                </a:cubicBezTo>
                <a:cubicBezTo>
                  <a:pt x="651" y="457"/>
                  <a:pt x="643" y="457"/>
                  <a:pt x="635" y="457"/>
                </a:cubicBezTo>
                <a:cubicBezTo>
                  <a:pt x="634" y="457"/>
                  <a:pt x="633" y="457"/>
                  <a:pt x="632" y="457"/>
                </a:cubicBezTo>
                <a:cubicBezTo>
                  <a:pt x="632" y="457"/>
                  <a:pt x="632" y="457"/>
                  <a:pt x="632" y="457"/>
                </a:cubicBezTo>
                <a:cubicBezTo>
                  <a:pt x="626" y="456"/>
                  <a:pt x="620" y="454"/>
                  <a:pt x="616" y="449"/>
                </a:cubicBezTo>
                <a:cubicBezTo>
                  <a:pt x="616" y="449"/>
                  <a:pt x="616" y="448"/>
                  <a:pt x="615" y="448"/>
                </a:cubicBezTo>
                <a:cubicBezTo>
                  <a:pt x="615" y="448"/>
                  <a:pt x="615" y="448"/>
                  <a:pt x="615" y="448"/>
                </a:cubicBezTo>
                <a:cubicBezTo>
                  <a:pt x="615" y="448"/>
                  <a:pt x="615" y="448"/>
                  <a:pt x="615" y="448"/>
                </a:cubicBezTo>
                <a:cubicBezTo>
                  <a:pt x="614" y="445"/>
                  <a:pt x="612" y="441"/>
                  <a:pt x="610" y="438"/>
                </a:cubicBezTo>
                <a:cubicBezTo>
                  <a:pt x="609" y="436"/>
                  <a:pt x="606" y="433"/>
                  <a:pt x="606" y="430"/>
                </a:cubicBezTo>
                <a:cubicBezTo>
                  <a:pt x="606" y="430"/>
                  <a:pt x="606" y="430"/>
                  <a:pt x="606" y="430"/>
                </a:cubicBezTo>
                <a:cubicBezTo>
                  <a:pt x="605" y="429"/>
                  <a:pt x="605" y="429"/>
                  <a:pt x="605" y="429"/>
                </a:cubicBezTo>
                <a:cubicBezTo>
                  <a:pt x="605" y="426"/>
                  <a:pt x="607" y="425"/>
                  <a:pt x="610" y="424"/>
                </a:cubicBezTo>
                <a:cubicBezTo>
                  <a:pt x="610" y="424"/>
                  <a:pt x="610" y="424"/>
                  <a:pt x="610" y="424"/>
                </a:cubicBezTo>
                <a:cubicBezTo>
                  <a:pt x="610" y="424"/>
                  <a:pt x="610" y="424"/>
                  <a:pt x="610" y="424"/>
                </a:cubicBezTo>
                <a:cubicBezTo>
                  <a:pt x="610" y="424"/>
                  <a:pt x="610" y="424"/>
                  <a:pt x="611" y="423"/>
                </a:cubicBezTo>
                <a:cubicBezTo>
                  <a:pt x="612" y="423"/>
                  <a:pt x="613" y="423"/>
                  <a:pt x="615" y="423"/>
                </a:cubicBezTo>
                <a:cubicBezTo>
                  <a:pt x="631" y="423"/>
                  <a:pt x="631" y="423"/>
                  <a:pt x="631" y="423"/>
                </a:cubicBezTo>
                <a:cubicBezTo>
                  <a:pt x="634" y="423"/>
                  <a:pt x="637" y="423"/>
                  <a:pt x="639" y="423"/>
                </a:cubicBezTo>
                <a:cubicBezTo>
                  <a:pt x="639" y="423"/>
                  <a:pt x="639" y="423"/>
                  <a:pt x="639" y="423"/>
                </a:cubicBezTo>
                <a:cubicBezTo>
                  <a:pt x="639" y="423"/>
                  <a:pt x="639" y="423"/>
                  <a:pt x="640" y="423"/>
                </a:cubicBezTo>
                <a:cubicBezTo>
                  <a:pt x="640" y="423"/>
                  <a:pt x="641" y="423"/>
                  <a:pt x="642" y="423"/>
                </a:cubicBezTo>
                <a:cubicBezTo>
                  <a:pt x="642" y="423"/>
                  <a:pt x="642" y="423"/>
                  <a:pt x="642" y="423"/>
                </a:cubicBezTo>
                <a:cubicBezTo>
                  <a:pt x="647" y="424"/>
                  <a:pt x="653" y="426"/>
                  <a:pt x="656" y="429"/>
                </a:cubicBezTo>
                <a:cubicBezTo>
                  <a:pt x="657" y="429"/>
                  <a:pt x="657" y="430"/>
                  <a:pt x="657" y="430"/>
                </a:cubicBezTo>
                <a:cubicBezTo>
                  <a:pt x="657" y="430"/>
                  <a:pt x="657" y="430"/>
                  <a:pt x="657" y="431"/>
                </a:cubicBezTo>
                <a:cubicBezTo>
                  <a:pt x="658" y="431"/>
                  <a:pt x="658" y="431"/>
                  <a:pt x="658" y="431"/>
                </a:cubicBezTo>
                <a:cubicBezTo>
                  <a:pt x="658" y="431"/>
                  <a:pt x="658" y="431"/>
                  <a:pt x="658" y="431"/>
                </a:cubicBezTo>
                <a:cubicBezTo>
                  <a:pt x="659" y="432"/>
                  <a:pt x="659" y="432"/>
                  <a:pt x="659" y="432"/>
                </a:cubicBezTo>
                <a:cubicBezTo>
                  <a:pt x="660" y="434"/>
                  <a:pt x="662" y="436"/>
                  <a:pt x="663" y="439"/>
                </a:cubicBezTo>
                <a:cubicBezTo>
                  <a:pt x="663" y="439"/>
                  <a:pt x="663" y="439"/>
                  <a:pt x="663" y="439"/>
                </a:cubicBezTo>
                <a:cubicBezTo>
                  <a:pt x="665" y="442"/>
                  <a:pt x="668" y="445"/>
                  <a:pt x="670" y="449"/>
                </a:cubicBezTo>
                <a:cubicBezTo>
                  <a:pt x="670" y="449"/>
                  <a:pt x="670" y="449"/>
                  <a:pt x="670" y="449"/>
                </a:cubicBezTo>
                <a:cubicBezTo>
                  <a:pt x="670" y="449"/>
                  <a:pt x="670" y="449"/>
                  <a:pt x="670" y="449"/>
                </a:cubicBezTo>
                <a:cubicBezTo>
                  <a:pt x="671" y="451"/>
                  <a:pt x="671" y="453"/>
                  <a:pt x="670" y="454"/>
                </a:cubicBezTo>
                <a:close/>
                <a:moveTo>
                  <a:pt x="729" y="79"/>
                </a:moveTo>
                <a:cubicBezTo>
                  <a:pt x="753" y="103"/>
                  <a:pt x="766" y="136"/>
                  <a:pt x="766" y="170"/>
                </a:cubicBezTo>
                <a:cubicBezTo>
                  <a:pt x="766" y="204"/>
                  <a:pt x="753" y="237"/>
                  <a:pt x="729" y="261"/>
                </a:cubicBezTo>
                <a:cubicBezTo>
                  <a:pt x="757" y="248"/>
                  <a:pt x="782" y="212"/>
                  <a:pt x="782" y="170"/>
                </a:cubicBezTo>
                <a:cubicBezTo>
                  <a:pt x="782" y="127"/>
                  <a:pt x="757" y="92"/>
                  <a:pt x="729" y="79"/>
                </a:cubicBezTo>
                <a:close/>
                <a:moveTo>
                  <a:pt x="53" y="79"/>
                </a:moveTo>
                <a:cubicBezTo>
                  <a:pt x="26" y="92"/>
                  <a:pt x="0" y="127"/>
                  <a:pt x="0" y="170"/>
                </a:cubicBezTo>
                <a:cubicBezTo>
                  <a:pt x="0" y="212"/>
                  <a:pt x="26" y="248"/>
                  <a:pt x="53" y="261"/>
                </a:cubicBezTo>
                <a:cubicBezTo>
                  <a:pt x="30" y="237"/>
                  <a:pt x="16" y="204"/>
                  <a:pt x="16" y="170"/>
                </a:cubicBezTo>
                <a:cubicBezTo>
                  <a:pt x="16" y="136"/>
                  <a:pt x="30" y="103"/>
                  <a:pt x="53" y="79"/>
                </a:cubicBezTo>
                <a:close/>
              </a:path>
            </a:pathLst>
          </a:custGeom>
          <a:solidFill>
            <a:srgbClr val="FFFFFF"/>
          </a:solidFill>
          <a:ln w="9525">
            <a:noFill/>
            <a:round/>
          </a:ln>
        </p:spPr>
        <p:txBody>
          <a:bodyPr vert="horz" wrap="square" lIns="68570" tIns="34285" rIns="68570" bIns="34285" numCol="1" anchor="t" anchorCtr="0" compatLnSpc="1"/>
          <a:lstStyle/>
          <a:p>
            <a:pPr marL="0" marR="0" lvl="0" indent="0" algn="l" defTabSz="699135" rtl="0" eaLnBrk="1" fontAlgn="auto" latinLnBrk="0" hangingPunct="1">
              <a:lnSpc>
                <a:spcPct val="100000"/>
              </a:lnSpc>
              <a:spcBef>
                <a:spcPts val="0"/>
              </a:spcBef>
              <a:spcAft>
                <a:spcPts val="0"/>
              </a:spcAft>
              <a:buClrTx/>
              <a:buSzTx/>
              <a:buFontTx/>
              <a:buNone/>
              <a:defRPr/>
            </a:pPr>
            <a:endParaRPr kumimoji="0" lang="en-GB" sz="1350" b="0" i="0" u="none" strike="noStrike" kern="1200" cap="none" spc="0" normalizeH="0" baseline="0" noProof="0">
              <a:ln>
                <a:noFill/>
              </a:ln>
              <a:solidFill>
                <a:srgbClr val="FFFFFF"/>
              </a:solidFill>
              <a:effectLst/>
              <a:uLnTx/>
              <a:uFillTx/>
              <a:latin typeface="+mn-lt"/>
              <a:ea typeface="+mn-ea"/>
              <a:cs typeface="+mn-cs"/>
            </a:endParaRPr>
          </a:p>
        </p:txBody>
      </p:sp>
      <p:grpSp>
        <p:nvGrpSpPr>
          <p:cNvPr id="25640" name="组合 72"/>
          <p:cNvGrpSpPr/>
          <p:nvPr/>
        </p:nvGrpSpPr>
        <p:grpSpPr>
          <a:xfrm>
            <a:off x="5106988" y="4989513"/>
            <a:ext cx="277812" cy="374650"/>
            <a:chOff x="3260005" y="1560934"/>
            <a:chExt cx="370834" cy="500500"/>
          </a:xfrm>
        </p:grpSpPr>
        <p:sp>
          <p:nvSpPr>
            <p:cNvPr id="74" name="Freeform 41"/>
            <p:cNvSpPr/>
            <p:nvPr/>
          </p:nvSpPr>
          <p:spPr bwMode="auto">
            <a:xfrm>
              <a:off x="3320003" y="1560934"/>
              <a:ext cx="310836" cy="403323"/>
            </a:xfrm>
            <a:custGeom>
              <a:avLst/>
              <a:gdLst>
                <a:gd name="T0" fmla="*/ 533 w 594"/>
                <a:gd name="T1" fmla="*/ 0 h 771"/>
                <a:gd name="T2" fmla="*/ 63 w 594"/>
                <a:gd name="T3" fmla="*/ 0 h 771"/>
                <a:gd name="T4" fmla="*/ 0 w 594"/>
                <a:gd name="T5" fmla="*/ 61 h 771"/>
                <a:gd name="T6" fmla="*/ 0 w 594"/>
                <a:gd name="T7" fmla="*/ 554 h 771"/>
                <a:gd name="T8" fmla="*/ 10 w 594"/>
                <a:gd name="T9" fmla="*/ 536 h 771"/>
                <a:gd name="T10" fmla="*/ 57 w 594"/>
                <a:gd name="T11" fmla="*/ 445 h 771"/>
                <a:gd name="T12" fmla="*/ 57 w 594"/>
                <a:gd name="T13" fmla="*/ 61 h 771"/>
                <a:gd name="T14" fmla="*/ 63 w 594"/>
                <a:gd name="T15" fmla="*/ 56 h 771"/>
                <a:gd name="T16" fmla="*/ 533 w 594"/>
                <a:gd name="T17" fmla="*/ 56 h 771"/>
                <a:gd name="T18" fmla="*/ 537 w 594"/>
                <a:gd name="T19" fmla="*/ 61 h 771"/>
                <a:gd name="T20" fmla="*/ 537 w 594"/>
                <a:gd name="T21" fmla="*/ 708 h 771"/>
                <a:gd name="T22" fmla="*/ 533 w 594"/>
                <a:gd name="T23" fmla="*/ 714 h 771"/>
                <a:gd name="T24" fmla="*/ 255 w 594"/>
                <a:gd name="T25" fmla="*/ 714 h 771"/>
                <a:gd name="T26" fmla="*/ 258 w 594"/>
                <a:gd name="T27" fmla="*/ 771 h 771"/>
                <a:gd name="T28" fmla="*/ 533 w 594"/>
                <a:gd name="T29" fmla="*/ 771 h 771"/>
                <a:gd name="T30" fmla="*/ 594 w 594"/>
                <a:gd name="T31" fmla="*/ 708 h 771"/>
                <a:gd name="T32" fmla="*/ 594 w 594"/>
                <a:gd name="T33" fmla="*/ 61 h 771"/>
                <a:gd name="T34" fmla="*/ 533 w 594"/>
                <a:gd name="T35"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4" h="771">
                  <a:moveTo>
                    <a:pt x="533" y="0"/>
                  </a:moveTo>
                  <a:cubicBezTo>
                    <a:pt x="63" y="0"/>
                    <a:pt x="63" y="0"/>
                    <a:pt x="63" y="0"/>
                  </a:cubicBezTo>
                  <a:cubicBezTo>
                    <a:pt x="28" y="0"/>
                    <a:pt x="0" y="28"/>
                    <a:pt x="0" y="61"/>
                  </a:cubicBezTo>
                  <a:cubicBezTo>
                    <a:pt x="0" y="554"/>
                    <a:pt x="0" y="554"/>
                    <a:pt x="0" y="554"/>
                  </a:cubicBezTo>
                  <a:cubicBezTo>
                    <a:pt x="10" y="536"/>
                    <a:pt x="10" y="536"/>
                    <a:pt x="10" y="536"/>
                  </a:cubicBezTo>
                  <a:cubicBezTo>
                    <a:pt x="57" y="445"/>
                    <a:pt x="57" y="445"/>
                    <a:pt x="57" y="445"/>
                  </a:cubicBezTo>
                  <a:cubicBezTo>
                    <a:pt x="57" y="61"/>
                    <a:pt x="57" y="61"/>
                    <a:pt x="57" y="61"/>
                  </a:cubicBezTo>
                  <a:cubicBezTo>
                    <a:pt x="57" y="58"/>
                    <a:pt x="59" y="56"/>
                    <a:pt x="63" y="56"/>
                  </a:cubicBezTo>
                  <a:cubicBezTo>
                    <a:pt x="533" y="56"/>
                    <a:pt x="533" y="56"/>
                    <a:pt x="533" y="56"/>
                  </a:cubicBezTo>
                  <a:cubicBezTo>
                    <a:pt x="535" y="56"/>
                    <a:pt x="537" y="58"/>
                    <a:pt x="537" y="61"/>
                  </a:cubicBezTo>
                  <a:cubicBezTo>
                    <a:pt x="537" y="708"/>
                    <a:pt x="537" y="708"/>
                    <a:pt x="537" y="708"/>
                  </a:cubicBezTo>
                  <a:cubicBezTo>
                    <a:pt x="537" y="712"/>
                    <a:pt x="535" y="714"/>
                    <a:pt x="533" y="714"/>
                  </a:cubicBezTo>
                  <a:cubicBezTo>
                    <a:pt x="255" y="714"/>
                    <a:pt x="255" y="714"/>
                    <a:pt x="255" y="714"/>
                  </a:cubicBezTo>
                  <a:cubicBezTo>
                    <a:pt x="266" y="734"/>
                    <a:pt x="266" y="755"/>
                    <a:pt x="258" y="771"/>
                  </a:cubicBezTo>
                  <a:cubicBezTo>
                    <a:pt x="533" y="771"/>
                    <a:pt x="533" y="771"/>
                    <a:pt x="533" y="771"/>
                  </a:cubicBezTo>
                  <a:cubicBezTo>
                    <a:pt x="568" y="771"/>
                    <a:pt x="594" y="742"/>
                    <a:pt x="594" y="708"/>
                  </a:cubicBezTo>
                  <a:cubicBezTo>
                    <a:pt x="594" y="61"/>
                    <a:pt x="594" y="61"/>
                    <a:pt x="594" y="61"/>
                  </a:cubicBezTo>
                  <a:cubicBezTo>
                    <a:pt x="594" y="28"/>
                    <a:pt x="568" y="0"/>
                    <a:pt x="533" y="0"/>
                  </a:cubicBezTo>
                  <a:close/>
                </a:path>
              </a:pathLst>
            </a:custGeom>
            <a:solidFill>
              <a:srgbClr val="FFFFFF"/>
            </a:solidFill>
            <a:ln>
              <a:noFill/>
            </a:ln>
          </p:spPr>
          <p:txBody>
            <a:bodyPr vert="horz" wrap="square" lIns="68570" tIns="34285" rIns="68570" bIns="34285"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dirty="0">
                <a:ln>
                  <a:noFill/>
                </a:ln>
                <a:solidFill>
                  <a:srgbClr val="FFFFFF"/>
                </a:solidFill>
                <a:effectLst/>
                <a:uLnTx/>
                <a:uFillTx/>
                <a:latin typeface="+mn-lt"/>
                <a:ea typeface="+mn-ea"/>
                <a:cs typeface="+mn-cs"/>
              </a:endParaRPr>
            </a:p>
          </p:txBody>
        </p:sp>
        <p:sp>
          <p:nvSpPr>
            <p:cNvPr id="75" name="Freeform 42"/>
            <p:cNvSpPr/>
            <p:nvPr/>
          </p:nvSpPr>
          <p:spPr bwMode="auto">
            <a:xfrm>
              <a:off x="3260005" y="1772335"/>
              <a:ext cx="178886" cy="289099"/>
            </a:xfrm>
            <a:custGeom>
              <a:avLst/>
              <a:gdLst>
                <a:gd name="T0" fmla="*/ 306 w 342"/>
                <a:gd name="T1" fmla="*/ 296 h 553"/>
                <a:gd name="T2" fmla="*/ 196 w 342"/>
                <a:gd name="T3" fmla="*/ 225 h 553"/>
                <a:gd name="T4" fmla="*/ 277 w 342"/>
                <a:gd name="T5" fmla="*/ 56 h 553"/>
                <a:gd name="T6" fmla="*/ 263 w 342"/>
                <a:gd name="T7" fmla="*/ 10 h 553"/>
                <a:gd name="T8" fmla="*/ 223 w 342"/>
                <a:gd name="T9" fmla="*/ 29 h 553"/>
                <a:gd name="T10" fmla="*/ 102 w 342"/>
                <a:gd name="T11" fmla="*/ 261 h 553"/>
                <a:gd name="T12" fmla="*/ 85 w 342"/>
                <a:gd name="T13" fmla="*/ 186 h 553"/>
                <a:gd name="T14" fmla="*/ 20 w 342"/>
                <a:gd name="T15" fmla="*/ 135 h 553"/>
                <a:gd name="T16" fmla="*/ 20 w 342"/>
                <a:gd name="T17" fmla="*/ 196 h 553"/>
                <a:gd name="T18" fmla="*/ 50 w 342"/>
                <a:gd name="T19" fmla="*/ 434 h 553"/>
                <a:gd name="T20" fmla="*/ 56 w 342"/>
                <a:gd name="T21" fmla="*/ 471 h 553"/>
                <a:gd name="T22" fmla="*/ 64 w 342"/>
                <a:gd name="T23" fmla="*/ 488 h 553"/>
                <a:gd name="T24" fmla="*/ 106 w 342"/>
                <a:gd name="T25" fmla="*/ 528 h 553"/>
                <a:gd name="T26" fmla="*/ 244 w 342"/>
                <a:gd name="T27" fmla="*/ 490 h 553"/>
                <a:gd name="T28" fmla="*/ 246 w 342"/>
                <a:gd name="T29" fmla="*/ 486 h 553"/>
                <a:gd name="T30" fmla="*/ 335 w 342"/>
                <a:gd name="T31" fmla="*/ 357 h 553"/>
                <a:gd name="T32" fmla="*/ 306 w 342"/>
                <a:gd name="T33" fmla="*/ 296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553">
                  <a:moveTo>
                    <a:pt x="306" y="296"/>
                  </a:moveTo>
                  <a:cubicBezTo>
                    <a:pt x="196" y="225"/>
                    <a:pt x="196" y="225"/>
                    <a:pt x="196" y="225"/>
                  </a:cubicBezTo>
                  <a:cubicBezTo>
                    <a:pt x="225" y="169"/>
                    <a:pt x="248" y="111"/>
                    <a:pt x="277" y="56"/>
                  </a:cubicBezTo>
                  <a:cubicBezTo>
                    <a:pt x="287" y="40"/>
                    <a:pt x="279" y="17"/>
                    <a:pt x="263" y="10"/>
                  </a:cubicBezTo>
                  <a:cubicBezTo>
                    <a:pt x="246" y="0"/>
                    <a:pt x="233" y="12"/>
                    <a:pt x="223" y="29"/>
                  </a:cubicBezTo>
                  <a:cubicBezTo>
                    <a:pt x="187" y="102"/>
                    <a:pt x="141" y="188"/>
                    <a:pt x="102" y="261"/>
                  </a:cubicBezTo>
                  <a:cubicBezTo>
                    <a:pt x="100" y="244"/>
                    <a:pt x="85" y="186"/>
                    <a:pt x="85" y="186"/>
                  </a:cubicBezTo>
                  <a:cubicBezTo>
                    <a:pt x="81" y="165"/>
                    <a:pt x="45" y="133"/>
                    <a:pt x="20" y="135"/>
                  </a:cubicBezTo>
                  <a:cubicBezTo>
                    <a:pt x="0" y="135"/>
                    <a:pt x="16" y="173"/>
                    <a:pt x="20" y="196"/>
                  </a:cubicBezTo>
                  <a:cubicBezTo>
                    <a:pt x="33" y="277"/>
                    <a:pt x="37" y="354"/>
                    <a:pt x="50" y="434"/>
                  </a:cubicBezTo>
                  <a:cubicBezTo>
                    <a:pt x="50" y="448"/>
                    <a:pt x="52" y="459"/>
                    <a:pt x="56" y="471"/>
                  </a:cubicBezTo>
                  <a:cubicBezTo>
                    <a:pt x="58" y="477"/>
                    <a:pt x="62" y="484"/>
                    <a:pt x="64" y="488"/>
                  </a:cubicBezTo>
                  <a:cubicBezTo>
                    <a:pt x="75" y="503"/>
                    <a:pt x="89" y="519"/>
                    <a:pt x="106" y="528"/>
                  </a:cubicBezTo>
                  <a:cubicBezTo>
                    <a:pt x="156" y="553"/>
                    <a:pt x="216" y="536"/>
                    <a:pt x="244" y="490"/>
                  </a:cubicBezTo>
                  <a:cubicBezTo>
                    <a:pt x="244" y="490"/>
                    <a:pt x="246" y="488"/>
                    <a:pt x="246" y="486"/>
                  </a:cubicBezTo>
                  <a:cubicBezTo>
                    <a:pt x="335" y="357"/>
                    <a:pt x="335" y="357"/>
                    <a:pt x="335" y="357"/>
                  </a:cubicBezTo>
                  <a:cubicBezTo>
                    <a:pt x="342" y="340"/>
                    <a:pt x="323" y="306"/>
                    <a:pt x="306" y="296"/>
                  </a:cubicBezTo>
                  <a:close/>
                </a:path>
              </a:pathLst>
            </a:custGeom>
            <a:solidFill>
              <a:srgbClr val="FFFFFF"/>
            </a:solidFill>
            <a:ln>
              <a:noFill/>
            </a:ln>
          </p:spPr>
          <p:txBody>
            <a:bodyPr vert="horz" wrap="square" lIns="68570" tIns="34285" rIns="68570" bIns="34285"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dirty="0">
                <a:ln>
                  <a:noFill/>
                </a:ln>
                <a:solidFill>
                  <a:srgbClr val="FFFFFF"/>
                </a:solidFill>
                <a:effectLst/>
                <a:uLnTx/>
                <a:uFillTx/>
                <a:latin typeface="+mn-lt"/>
                <a:ea typeface="+mn-ea"/>
                <a:cs typeface="+mn-cs"/>
              </a:endParaRPr>
            </a:p>
          </p:txBody>
        </p:sp>
      </p:grpSp>
      <p:pic>
        <p:nvPicPr>
          <p:cNvPr id="25641" name="Picture 91"/>
          <p:cNvPicPr>
            <a:picLocks noChangeAspect="1"/>
          </p:cNvPicPr>
          <p:nvPr/>
        </p:nvPicPr>
        <p:blipFill>
          <a:blip r:embed="rId3"/>
          <a:stretch>
            <a:fillRect/>
          </a:stretch>
        </p:blipFill>
        <p:spPr>
          <a:xfrm>
            <a:off x="5057775" y="1336675"/>
            <a:ext cx="419100" cy="417513"/>
          </a:xfrm>
          <a:prstGeom prst="rect">
            <a:avLst/>
          </a:prstGeom>
          <a:noFill/>
          <a:ln w="9525">
            <a:noFill/>
          </a:ln>
        </p:spPr>
      </p:pic>
      <p:grpSp>
        <p:nvGrpSpPr>
          <p:cNvPr id="25642" name="组合 77"/>
          <p:cNvGrpSpPr/>
          <p:nvPr/>
        </p:nvGrpSpPr>
        <p:grpSpPr>
          <a:xfrm>
            <a:off x="573088" y="2344738"/>
            <a:ext cx="3321050" cy="2554287"/>
            <a:chOff x="1161142" y="1840583"/>
            <a:chExt cx="5036457" cy="3873375"/>
          </a:xfrm>
        </p:grpSpPr>
        <p:cxnSp>
          <p:nvCxnSpPr>
            <p:cNvPr id="79" name="直接连接符 78"/>
            <p:cNvCxnSpPr/>
            <p:nvPr/>
          </p:nvCxnSpPr>
          <p:spPr>
            <a:xfrm flipH="1">
              <a:off x="2769016" y="5031786"/>
              <a:ext cx="420914" cy="682172"/>
            </a:xfrm>
            <a:prstGeom prst="line">
              <a:avLst/>
            </a:prstGeom>
            <a:ln w="57150">
              <a:solidFill>
                <a:srgbClr val="247BB5"/>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3653983" y="5002756"/>
              <a:ext cx="0" cy="556215"/>
            </a:xfrm>
            <a:prstGeom prst="line">
              <a:avLst/>
            </a:prstGeom>
            <a:ln w="57150">
              <a:solidFill>
                <a:srgbClr val="247BB5"/>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4068511" y="5031786"/>
              <a:ext cx="366069" cy="682172"/>
            </a:xfrm>
            <a:prstGeom prst="line">
              <a:avLst/>
            </a:prstGeom>
            <a:ln w="57150">
              <a:solidFill>
                <a:srgbClr val="247BB5"/>
              </a:solidFill>
            </a:ln>
          </p:spPr>
          <p:style>
            <a:lnRef idx="1">
              <a:schemeClr val="accent1"/>
            </a:lnRef>
            <a:fillRef idx="0">
              <a:schemeClr val="accent1"/>
            </a:fillRef>
            <a:effectRef idx="0">
              <a:schemeClr val="accent1"/>
            </a:effectRef>
            <a:fontRef idx="minor">
              <a:schemeClr val="tx1"/>
            </a:fontRef>
          </p:style>
        </p:cxnSp>
        <p:grpSp>
          <p:nvGrpSpPr>
            <p:cNvPr id="25672" name="组合 81"/>
            <p:cNvGrpSpPr/>
            <p:nvPr/>
          </p:nvGrpSpPr>
          <p:grpSpPr>
            <a:xfrm>
              <a:off x="1161142" y="1840583"/>
              <a:ext cx="5036457" cy="3234744"/>
              <a:chOff x="1161142" y="1840583"/>
              <a:chExt cx="5036457" cy="3234744"/>
            </a:xfrm>
          </p:grpSpPr>
          <p:sp>
            <p:nvSpPr>
              <p:cNvPr id="83" name="圆角矩形 82"/>
              <p:cNvSpPr/>
              <p:nvPr/>
            </p:nvSpPr>
            <p:spPr>
              <a:xfrm>
                <a:off x="1161142" y="2070870"/>
                <a:ext cx="5036457" cy="2931886"/>
              </a:xfrm>
              <a:prstGeom prst="roundRect">
                <a:avLst>
                  <a:gd name="adj" fmla="val 0"/>
                </a:avLst>
              </a:prstGeom>
              <a:noFill/>
              <a:ln w="28575">
                <a:solidFill>
                  <a:srgbClr val="247BB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84" name="梯形 83"/>
              <p:cNvSpPr/>
              <p:nvPr/>
            </p:nvSpPr>
            <p:spPr>
              <a:xfrm>
                <a:off x="2452913" y="1840583"/>
                <a:ext cx="2452914" cy="246743"/>
              </a:xfrm>
              <a:prstGeom prst="trapezoid">
                <a:avLst/>
              </a:prstGeom>
              <a:solidFill>
                <a:srgbClr val="30415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85" name="梯形 84"/>
              <p:cNvSpPr/>
              <p:nvPr/>
            </p:nvSpPr>
            <p:spPr>
              <a:xfrm rot="10800000">
                <a:off x="2775403" y="4898571"/>
                <a:ext cx="1757161" cy="176756"/>
              </a:xfrm>
              <a:prstGeom prst="trapezoid">
                <a:avLst/>
              </a:prstGeom>
              <a:solidFill>
                <a:srgbClr val="30415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grpSp>
      </p:grpSp>
      <p:sp>
        <p:nvSpPr>
          <p:cNvPr id="25643" name="矩形 121"/>
          <p:cNvSpPr/>
          <p:nvPr/>
        </p:nvSpPr>
        <p:spPr>
          <a:xfrm>
            <a:off x="5540375" y="1350963"/>
            <a:ext cx="696913" cy="400050"/>
          </a:xfrm>
          <a:prstGeom prst="rect">
            <a:avLst/>
          </a:prstGeom>
          <a:noFill/>
          <a:ln w="9525">
            <a:noFill/>
          </a:ln>
        </p:spPr>
        <p:txBody>
          <a:bodyPr wrap="none">
            <a:spAutoFit/>
          </a:bodyPr>
          <a:lstStyle/>
          <a:p>
            <a:pPr lvl="0" eaLnBrk="1" hangingPunct="1"/>
            <a:r>
              <a:rPr lang="zh-CN" altLang="en-US" sz="2000" b="1" dirty="0">
                <a:solidFill>
                  <a:srgbClr val="FFFFFF"/>
                </a:solidFill>
                <a:latin typeface="微软雅黑" panose="020B0503020204020204" pitchFamily="34" charset="-122"/>
                <a:ea typeface="微软雅黑" panose="020B0503020204020204" pitchFamily="34" charset="-122"/>
              </a:rPr>
              <a:t>标题</a:t>
            </a:r>
          </a:p>
        </p:txBody>
      </p:sp>
      <p:sp>
        <p:nvSpPr>
          <p:cNvPr id="25644" name="矩形 121"/>
          <p:cNvSpPr/>
          <p:nvPr/>
        </p:nvSpPr>
        <p:spPr>
          <a:xfrm>
            <a:off x="5540375" y="2565400"/>
            <a:ext cx="696913" cy="400050"/>
          </a:xfrm>
          <a:prstGeom prst="rect">
            <a:avLst/>
          </a:prstGeom>
          <a:noFill/>
          <a:ln w="9525">
            <a:noFill/>
          </a:ln>
        </p:spPr>
        <p:txBody>
          <a:bodyPr wrap="none">
            <a:spAutoFit/>
          </a:bodyPr>
          <a:lstStyle/>
          <a:p>
            <a:pPr lvl="0" eaLnBrk="1" hangingPunct="1"/>
            <a:r>
              <a:rPr lang="zh-CN" altLang="en-US" sz="2000" b="1" dirty="0">
                <a:solidFill>
                  <a:srgbClr val="FFFFFF"/>
                </a:solidFill>
                <a:latin typeface="微软雅黑" panose="020B0503020204020204" pitchFamily="34" charset="-122"/>
                <a:ea typeface="微软雅黑" panose="020B0503020204020204" pitchFamily="34" charset="-122"/>
              </a:rPr>
              <a:t>标题</a:t>
            </a:r>
          </a:p>
        </p:txBody>
      </p:sp>
      <p:sp>
        <p:nvSpPr>
          <p:cNvPr id="25645" name="矩形 121"/>
          <p:cNvSpPr/>
          <p:nvPr/>
        </p:nvSpPr>
        <p:spPr>
          <a:xfrm>
            <a:off x="5540375" y="3778250"/>
            <a:ext cx="696913" cy="400050"/>
          </a:xfrm>
          <a:prstGeom prst="rect">
            <a:avLst/>
          </a:prstGeom>
          <a:noFill/>
          <a:ln w="9525">
            <a:noFill/>
          </a:ln>
        </p:spPr>
        <p:txBody>
          <a:bodyPr wrap="none">
            <a:spAutoFit/>
          </a:bodyPr>
          <a:lstStyle/>
          <a:p>
            <a:pPr lvl="0" eaLnBrk="1" hangingPunct="1"/>
            <a:r>
              <a:rPr lang="zh-CN" altLang="en-US" sz="2000" b="1" dirty="0">
                <a:solidFill>
                  <a:srgbClr val="FFFFFF"/>
                </a:solidFill>
                <a:latin typeface="微软雅黑" panose="020B0503020204020204" pitchFamily="34" charset="-122"/>
                <a:ea typeface="微软雅黑" panose="020B0503020204020204" pitchFamily="34" charset="-122"/>
              </a:rPr>
              <a:t>标题</a:t>
            </a:r>
          </a:p>
        </p:txBody>
      </p:sp>
      <p:sp>
        <p:nvSpPr>
          <p:cNvPr id="25646" name="矩形 121"/>
          <p:cNvSpPr/>
          <p:nvPr/>
        </p:nvSpPr>
        <p:spPr>
          <a:xfrm>
            <a:off x="5540375" y="4992688"/>
            <a:ext cx="696913" cy="400050"/>
          </a:xfrm>
          <a:prstGeom prst="rect">
            <a:avLst/>
          </a:prstGeom>
          <a:noFill/>
          <a:ln w="9525">
            <a:noFill/>
          </a:ln>
        </p:spPr>
        <p:txBody>
          <a:bodyPr wrap="none">
            <a:spAutoFit/>
          </a:bodyPr>
          <a:lstStyle/>
          <a:p>
            <a:pPr lvl="0" eaLnBrk="1" hangingPunct="1"/>
            <a:r>
              <a:rPr lang="zh-CN" altLang="en-US" sz="2000" b="1" dirty="0">
                <a:solidFill>
                  <a:srgbClr val="FFFFFF"/>
                </a:solidFill>
                <a:latin typeface="微软雅黑" panose="020B0503020204020204" pitchFamily="34" charset="-122"/>
                <a:ea typeface="微软雅黑" panose="020B0503020204020204" pitchFamily="34" charset="-122"/>
              </a:rPr>
              <a:t>标题</a:t>
            </a:r>
          </a:p>
        </p:txBody>
      </p:sp>
      <p:sp>
        <p:nvSpPr>
          <p:cNvPr id="25647" name="文本框 133"/>
          <p:cNvSpPr txBox="1"/>
          <p:nvPr/>
        </p:nvSpPr>
        <p:spPr>
          <a:xfrm>
            <a:off x="6488113" y="1336675"/>
            <a:ext cx="2506662" cy="522288"/>
          </a:xfrm>
          <a:prstGeom prst="rect">
            <a:avLst/>
          </a:prstGeom>
          <a:noFill/>
          <a:ln w="9525">
            <a:noFill/>
          </a:ln>
        </p:spPr>
        <p:txBody>
          <a:bodyPr>
            <a:spAutoFit/>
          </a:bodyPr>
          <a:lstStyle/>
          <a:p>
            <a:pPr lvl="0" algn="just" eaLnBrk="1" hangingPunct="1"/>
            <a:r>
              <a:rPr lang="zh-CN" altLang="en-US" sz="1400" dirty="0">
                <a:latin typeface="微软雅黑" panose="020B0503020204020204" pitchFamily="34" charset="-122"/>
                <a:ea typeface="微软雅黑" panose="020B0503020204020204" pitchFamily="34" charset="-122"/>
              </a:rPr>
              <a:t>点击添加文本内容点击添加文本内容点击添加文本内容。</a:t>
            </a:r>
            <a:endParaRPr lang="en-US" altLang="zh-CN" sz="1400" dirty="0">
              <a:latin typeface="微软雅黑" panose="020B0503020204020204" pitchFamily="34" charset="-122"/>
              <a:ea typeface="微软雅黑" panose="020B0503020204020204" pitchFamily="34" charset="-122"/>
            </a:endParaRPr>
          </a:p>
        </p:txBody>
      </p:sp>
      <p:sp>
        <p:nvSpPr>
          <p:cNvPr id="25648" name="文本框 134"/>
          <p:cNvSpPr txBox="1"/>
          <p:nvPr/>
        </p:nvSpPr>
        <p:spPr>
          <a:xfrm>
            <a:off x="6488113" y="2493963"/>
            <a:ext cx="2506662" cy="523875"/>
          </a:xfrm>
          <a:prstGeom prst="rect">
            <a:avLst/>
          </a:prstGeom>
          <a:noFill/>
          <a:ln w="9525">
            <a:noFill/>
          </a:ln>
        </p:spPr>
        <p:txBody>
          <a:bodyPr>
            <a:spAutoFit/>
          </a:bodyPr>
          <a:lstStyle/>
          <a:p>
            <a:pPr lvl="0" algn="just" eaLnBrk="1" hangingPunct="1"/>
            <a:r>
              <a:rPr lang="zh-CN" altLang="en-US" sz="1400" dirty="0">
                <a:latin typeface="微软雅黑" panose="020B0503020204020204" pitchFamily="34" charset="-122"/>
                <a:ea typeface="微软雅黑" panose="020B0503020204020204" pitchFamily="34" charset="-122"/>
              </a:rPr>
              <a:t>点击添加文本内容点击添加文本内容点击添加文本内容。</a:t>
            </a:r>
            <a:endParaRPr lang="en-US" altLang="zh-CN" sz="1400" dirty="0">
              <a:latin typeface="微软雅黑" panose="020B0503020204020204" pitchFamily="34" charset="-122"/>
              <a:ea typeface="微软雅黑" panose="020B0503020204020204" pitchFamily="34" charset="-122"/>
            </a:endParaRPr>
          </a:p>
        </p:txBody>
      </p:sp>
      <p:sp>
        <p:nvSpPr>
          <p:cNvPr id="25649" name="文本框 135"/>
          <p:cNvSpPr txBox="1"/>
          <p:nvPr/>
        </p:nvSpPr>
        <p:spPr>
          <a:xfrm>
            <a:off x="6488113" y="3733800"/>
            <a:ext cx="2506662" cy="522288"/>
          </a:xfrm>
          <a:prstGeom prst="rect">
            <a:avLst/>
          </a:prstGeom>
          <a:noFill/>
          <a:ln w="9525">
            <a:noFill/>
          </a:ln>
        </p:spPr>
        <p:txBody>
          <a:bodyPr>
            <a:spAutoFit/>
          </a:bodyPr>
          <a:lstStyle/>
          <a:p>
            <a:pPr lvl="0" algn="just" eaLnBrk="1" hangingPunct="1"/>
            <a:r>
              <a:rPr lang="zh-CN" altLang="en-US" sz="1400" dirty="0">
                <a:latin typeface="微软雅黑" panose="020B0503020204020204" pitchFamily="34" charset="-122"/>
                <a:ea typeface="微软雅黑" panose="020B0503020204020204" pitchFamily="34" charset="-122"/>
              </a:rPr>
              <a:t>点击添加文本内容点击添加文本内容点击添加文本内容。</a:t>
            </a:r>
            <a:endParaRPr lang="en-US" altLang="zh-CN" sz="1400" dirty="0">
              <a:latin typeface="微软雅黑" panose="020B0503020204020204" pitchFamily="34" charset="-122"/>
              <a:ea typeface="微软雅黑" panose="020B0503020204020204" pitchFamily="34" charset="-122"/>
            </a:endParaRPr>
          </a:p>
        </p:txBody>
      </p:sp>
      <p:sp>
        <p:nvSpPr>
          <p:cNvPr id="25650" name="文本框 136"/>
          <p:cNvSpPr txBox="1"/>
          <p:nvPr/>
        </p:nvSpPr>
        <p:spPr>
          <a:xfrm>
            <a:off x="6488113" y="4891088"/>
            <a:ext cx="2506662" cy="522287"/>
          </a:xfrm>
          <a:prstGeom prst="rect">
            <a:avLst/>
          </a:prstGeom>
          <a:noFill/>
          <a:ln w="9525">
            <a:noFill/>
          </a:ln>
        </p:spPr>
        <p:txBody>
          <a:bodyPr>
            <a:spAutoFit/>
          </a:bodyPr>
          <a:lstStyle/>
          <a:p>
            <a:pPr lvl="0" algn="just" eaLnBrk="1" hangingPunct="1"/>
            <a:r>
              <a:rPr lang="zh-CN" altLang="en-US" sz="1400" dirty="0">
                <a:latin typeface="微软雅黑" panose="020B0503020204020204" pitchFamily="34" charset="-122"/>
                <a:ea typeface="微软雅黑" panose="020B0503020204020204" pitchFamily="34" charset="-122"/>
              </a:rPr>
              <a:t>点击添加文本内容点击添加文本内容点击添加文本内容。</a:t>
            </a:r>
            <a:endParaRPr lang="en-US" altLang="zh-CN" sz="1400" dirty="0">
              <a:latin typeface="微软雅黑" panose="020B0503020204020204" pitchFamily="34" charset="-122"/>
              <a:ea typeface="微软雅黑" panose="020B0503020204020204" pitchFamily="34" charset="-122"/>
            </a:endParaRPr>
          </a:p>
        </p:txBody>
      </p:sp>
      <p:pic>
        <p:nvPicPr>
          <p:cNvPr id="25651" name="图片 137"/>
          <p:cNvPicPr>
            <a:picLocks noChangeAspect="1"/>
          </p:cNvPicPr>
          <p:nvPr/>
        </p:nvPicPr>
        <p:blipFill>
          <a:blip r:embed="rId4"/>
          <a:srcRect t="24805" r="40413" b="34743"/>
          <a:stretch>
            <a:fillRect/>
          </a:stretch>
        </p:blipFill>
        <p:spPr>
          <a:xfrm>
            <a:off x="595313" y="2514600"/>
            <a:ext cx="3298825" cy="1906588"/>
          </a:xfrm>
          <a:prstGeom prst="rect">
            <a:avLst/>
          </a:prstGeom>
          <a:noFill/>
          <a:ln w="9525">
            <a:noFill/>
          </a:ln>
        </p:spPr>
      </p:pic>
      <p:grpSp>
        <p:nvGrpSpPr>
          <p:cNvPr id="25652" name="组合 143"/>
          <p:cNvGrpSpPr/>
          <p:nvPr/>
        </p:nvGrpSpPr>
        <p:grpSpPr>
          <a:xfrm>
            <a:off x="417513" y="3114675"/>
            <a:ext cx="1554162" cy="2366963"/>
            <a:chOff x="6855579" y="2915805"/>
            <a:chExt cx="474928" cy="723921"/>
          </a:xfrm>
        </p:grpSpPr>
        <p:sp>
          <p:nvSpPr>
            <p:cNvPr id="25653" name="Freeform 170"/>
            <p:cNvSpPr/>
            <p:nvPr/>
          </p:nvSpPr>
          <p:spPr>
            <a:xfrm>
              <a:off x="7206012" y="3367679"/>
              <a:ext cx="124495" cy="50721"/>
            </a:xfrm>
            <a:custGeom>
              <a:avLst/>
              <a:gdLst/>
              <a:ahLst/>
              <a:cxnLst>
                <a:cxn ang="0">
                  <a:pos x="0" y="39962"/>
                </a:cxn>
                <a:cxn ang="0">
                  <a:pos x="63016" y="49184"/>
                </a:cxn>
                <a:cxn ang="0">
                  <a:pos x="67627" y="50721"/>
                </a:cxn>
                <a:cxn ang="0">
                  <a:pos x="70701" y="49184"/>
                </a:cxn>
                <a:cxn ang="0">
                  <a:pos x="124495" y="24592"/>
                </a:cxn>
                <a:cxn ang="0">
                  <a:pos x="113736" y="0"/>
                </a:cxn>
                <a:cxn ang="0">
                  <a:pos x="59942" y="24592"/>
                </a:cxn>
                <a:cxn ang="0">
                  <a:pos x="67627" y="23055"/>
                </a:cxn>
                <a:cxn ang="0">
                  <a:pos x="3074" y="13833"/>
                </a:cxn>
                <a:cxn ang="0">
                  <a:pos x="0" y="39962"/>
                </a:cxn>
              </a:cxnLst>
              <a:rect l="0" t="0" r="0" b="0"/>
              <a:pathLst>
                <a:path w="81" h="33">
                  <a:moveTo>
                    <a:pt x="0" y="26"/>
                  </a:moveTo>
                  <a:lnTo>
                    <a:pt x="41" y="32"/>
                  </a:lnTo>
                  <a:lnTo>
                    <a:pt x="44" y="33"/>
                  </a:lnTo>
                  <a:lnTo>
                    <a:pt x="46" y="32"/>
                  </a:lnTo>
                  <a:lnTo>
                    <a:pt x="81" y="16"/>
                  </a:lnTo>
                  <a:lnTo>
                    <a:pt x="74" y="0"/>
                  </a:lnTo>
                  <a:lnTo>
                    <a:pt x="39" y="16"/>
                  </a:lnTo>
                  <a:lnTo>
                    <a:pt x="44" y="15"/>
                  </a:lnTo>
                  <a:lnTo>
                    <a:pt x="2" y="9"/>
                  </a:lnTo>
                  <a:lnTo>
                    <a:pt x="0" y="26"/>
                  </a:lnTo>
                  <a:close/>
                </a:path>
              </a:pathLst>
            </a:custGeom>
            <a:solidFill>
              <a:srgbClr val="000000">
                <a:alpha val="100000"/>
              </a:srgbClr>
            </a:solidFill>
            <a:ln w="9525">
              <a:noFill/>
            </a:ln>
          </p:spPr>
          <p:txBody>
            <a:bodyPr/>
            <a:lstStyle/>
            <a:p>
              <a:endParaRPr lang="zh-CN" altLang="en-US"/>
            </a:p>
          </p:txBody>
        </p:sp>
        <p:sp>
          <p:nvSpPr>
            <p:cNvPr id="25654" name="Freeform 171"/>
            <p:cNvSpPr/>
            <p:nvPr/>
          </p:nvSpPr>
          <p:spPr>
            <a:xfrm>
              <a:off x="7267491" y="3395345"/>
              <a:ext cx="29202" cy="66091"/>
            </a:xfrm>
            <a:custGeom>
              <a:avLst/>
              <a:gdLst/>
              <a:ahLst/>
              <a:cxnLst>
                <a:cxn ang="0">
                  <a:pos x="0" y="19981"/>
                </a:cxn>
                <a:cxn ang="0">
                  <a:pos x="12296" y="66091"/>
                </a:cxn>
                <a:cxn ang="0">
                  <a:pos x="29202" y="46110"/>
                </a:cxn>
                <a:cxn ang="0">
                  <a:pos x="16906" y="0"/>
                </a:cxn>
                <a:cxn ang="0">
                  <a:pos x="0" y="19981"/>
                </a:cxn>
              </a:cxnLst>
              <a:rect l="0" t="0" r="0" b="0"/>
              <a:pathLst>
                <a:path w="19" h="43">
                  <a:moveTo>
                    <a:pt x="0" y="13"/>
                  </a:moveTo>
                  <a:lnTo>
                    <a:pt x="8" y="43"/>
                  </a:lnTo>
                  <a:lnTo>
                    <a:pt x="19" y="30"/>
                  </a:lnTo>
                  <a:lnTo>
                    <a:pt x="11" y="0"/>
                  </a:lnTo>
                  <a:lnTo>
                    <a:pt x="0" y="13"/>
                  </a:lnTo>
                  <a:close/>
                </a:path>
              </a:pathLst>
            </a:custGeom>
            <a:solidFill>
              <a:srgbClr val="000000">
                <a:alpha val="100000"/>
              </a:srgbClr>
            </a:solidFill>
            <a:ln w="9525">
              <a:noFill/>
            </a:ln>
          </p:spPr>
          <p:txBody>
            <a:bodyPr/>
            <a:lstStyle/>
            <a:p>
              <a:endParaRPr lang="zh-CN" altLang="en-US"/>
            </a:p>
          </p:txBody>
        </p:sp>
        <p:sp>
          <p:nvSpPr>
            <p:cNvPr id="25655" name="Freeform 172"/>
            <p:cNvSpPr/>
            <p:nvPr/>
          </p:nvSpPr>
          <p:spPr>
            <a:xfrm>
              <a:off x="6867875" y="3263164"/>
              <a:ext cx="395005" cy="376562"/>
            </a:xfrm>
            <a:custGeom>
              <a:avLst/>
              <a:gdLst/>
              <a:ahLst/>
              <a:cxnLst>
                <a:cxn ang="0">
                  <a:pos x="151925" y="349877"/>
                </a:cxn>
                <a:cxn ang="0">
                  <a:pos x="369982" y="236611"/>
                </a:cxn>
                <a:cxn ang="0">
                  <a:pos x="243676" y="26685"/>
                </a:cxn>
                <a:cxn ang="0">
                  <a:pos x="25619" y="139951"/>
                </a:cxn>
                <a:cxn ang="0">
                  <a:pos x="151925" y="349877"/>
                </a:cxn>
              </a:cxnLst>
              <a:rect l="0" t="0" r="0" b="0"/>
              <a:pathLst>
                <a:path w="663" h="635">
                  <a:moveTo>
                    <a:pt x="255" y="590"/>
                  </a:moveTo>
                  <a:cubicBezTo>
                    <a:pt x="415" y="635"/>
                    <a:pt x="579" y="549"/>
                    <a:pt x="621" y="399"/>
                  </a:cubicBezTo>
                  <a:cubicBezTo>
                    <a:pt x="663" y="249"/>
                    <a:pt x="568" y="89"/>
                    <a:pt x="409" y="45"/>
                  </a:cubicBezTo>
                  <a:cubicBezTo>
                    <a:pt x="250" y="0"/>
                    <a:pt x="85" y="86"/>
                    <a:pt x="43" y="236"/>
                  </a:cubicBezTo>
                  <a:cubicBezTo>
                    <a:pt x="0" y="387"/>
                    <a:pt x="96" y="546"/>
                    <a:pt x="255" y="590"/>
                  </a:cubicBezTo>
                  <a:close/>
                </a:path>
              </a:pathLst>
            </a:custGeom>
            <a:solidFill>
              <a:srgbClr val="FFFFFF">
                <a:alpha val="100000"/>
              </a:srgbClr>
            </a:solidFill>
            <a:ln w="9525">
              <a:noFill/>
            </a:ln>
          </p:spPr>
          <p:txBody>
            <a:bodyPr/>
            <a:lstStyle/>
            <a:p>
              <a:endParaRPr lang="zh-CN" altLang="en-US"/>
            </a:p>
          </p:txBody>
        </p:sp>
        <p:sp>
          <p:nvSpPr>
            <p:cNvPr id="25656" name="Freeform 173"/>
            <p:cNvSpPr/>
            <p:nvPr/>
          </p:nvSpPr>
          <p:spPr>
            <a:xfrm>
              <a:off x="7136848" y="3383049"/>
              <a:ext cx="46110" cy="46110"/>
            </a:xfrm>
            <a:custGeom>
              <a:avLst/>
              <a:gdLst/>
              <a:ahLst/>
              <a:cxnLst>
                <a:cxn ang="0">
                  <a:pos x="2956" y="17510"/>
                </a:cxn>
                <a:cxn ang="0">
                  <a:pos x="17143" y="42608"/>
                </a:cxn>
                <a:cxn ang="0">
                  <a:pos x="42563" y="28600"/>
                </a:cxn>
                <a:cxn ang="0">
                  <a:pos x="28375" y="2918"/>
                </a:cxn>
                <a:cxn ang="0">
                  <a:pos x="2956" y="17510"/>
                </a:cxn>
              </a:cxnLst>
              <a:rect l="0" t="0" r="0" b="0"/>
              <a:pathLst>
                <a:path w="78" h="79">
                  <a:moveTo>
                    <a:pt x="5" y="30"/>
                  </a:moveTo>
                  <a:cubicBezTo>
                    <a:pt x="0" y="49"/>
                    <a:pt x="10" y="68"/>
                    <a:pt x="29" y="73"/>
                  </a:cubicBezTo>
                  <a:cubicBezTo>
                    <a:pt x="48" y="79"/>
                    <a:pt x="67" y="68"/>
                    <a:pt x="72" y="49"/>
                  </a:cubicBezTo>
                  <a:cubicBezTo>
                    <a:pt x="78" y="30"/>
                    <a:pt x="67" y="11"/>
                    <a:pt x="48" y="5"/>
                  </a:cubicBezTo>
                  <a:cubicBezTo>
                    <a:pt x="30" y="0"/>
                    <a:pt x="10" y="11"/>
                    <a:pt x="5" y="30"/>
                  </a:cubicBezTo>
                  <a:close/>
                </a:path>
              </a:pathLst>
            </a:custGeom>
            <a:solidFill>
              <a:srgbClr val="C62735">
                <a:alpha val="100000"/>
              </a:srgbClr>
            </a:solidFill>
            <a:ln w="9525">
              <a:noFill/>
            </a:ln>
          </p:spPr>
          <p:txBody>
            <a:bodyPr/>
            <a:lstStyle/>
            <a:p>
              <a:endParaRPr lang="zh-CN" altLang="en-US"/>
            </a:p>
          </p:txBody>
        </p:sp>
        <p:sp>
          <p:nvSpPr>
            <p:cNvPr id="25657" name="Freeform 174"/>
            <p:cNvSpPr/>
            <p:nvPr/>
          </p:nvSpPr>
          <p:spPr>
            <a:xfrm>
              <a:off x="6941650" y="3272386"/>
              <a:ext cx="255140" cy="104515"/>
            </a:xfrm>
            <a:custGeom>
              <a:avLst/>
              <a:gdLst/>
              <a:ahLst/>
              <a:cxnLst>
                <a:cxn ang="0">
                  <a:pos x="211623" y="8267"/>
                </a:cxn>
                <a:cxn ang="0">
                  <a:pos x="66169" y="0"/>
                </a:cxn>
                <a:cxn ang="0">
                  <a:pos x="49478" y="60819"/>
                </a:cxn>
                <a:cxn ang="0">
                  <a:pos x="192547" y="90343"/>
                </a:cxn>
                <a:cxn ang="0">
                  <a:pos x="239045" y="33067"/>
                </a:cxn>
                <a:cxn ang="0">
                  <a:pos x="211623" y="8267"/>
                </a:cxn>
              </a:cxnLst>
              <a:rect l="0" t="0" r="0" b="0"/>
              <a:pathLst>
                <a:path w="428" h="177">
                  <a:moveTo>
                    <a:pt x="355" y="14"/>
                  </a:moveTo>
                  <a:cubicBezTo>
                    <a:pt x="355" y="14"/>
                    <a:pt x="252" y="121"/>
                    <a:pt x="111" y="0"/>
                  </a:cubicBezTo>
                  <a:cubicBezTo>
                    <a:pt x="111" y="0"/>
                    <a:pt x="0" y="39"/>
                    <a:pt x="83" y="103"/>
                  </a:cubicBezTo>
                  <a:cubicBezTo>
                    <a:pt x="83" y="103"/>
                    <a:pt x="125" y="177"/>
                    <a:pt x="323" y="153"/>
                  </a:cubicBezTo>
                  <a:cubicBezTo>
                    <a:pt x="323" y="153"/>
                    <a:pt x="428" y="125"/>
                    <a:pt x="401" y="56"/>
                  </a:cubicBezTo>
                  <a:cubicBezTo>
                    <a:pt x="401" y="56"/>
                    <a:pt x="367" y="3"/>
                    <a:pt x="355" y="14"/>
                  </a:cubicBezTo>
                  <a:close/>
                </a:path>
              </a:pathLst>
            </a:custGeom>
            <a:solidFill>
              <a:srgbClr val="C62735">
                <a:alpha val="100000"/>
              </a:srgbClr>
            </a:solidFill>
            <a:ln w="9525">
              <a:noFill/>
            </a:ln>
          </p:spPr>
          <p:txBody>
            <a:bodyPr/>
            <a:lstStyle/>
            <a:p>
              <a:endParaRPr lang="zh-CN" altLang="en-US"/>
            </a:p>
          </p:txBody>
        </p:sp>
        <p:sp>
          <p:nvSpPr>
            <p:cNvPr id="25658" name="Freeform 175"/>
            <p:cNvSpPr>
              <a:spLocks noEditPoints="1"/>
            </p:cNvSpPr>
            <p:nvPr/>
          </p:nvSpPr>
          <p:spPr>
            <a:xfrm>
              <a:off x="6989297" y="3293903"/>
              <a:ext cx="147551" cy="252066"/>
            </a:xfrm>
            <a:custGeom>
              <a:avLst/>
              <a:gdLst/>
              <a:ahLst/>
              <a:cxnLst>
                <a:cxn ang="0">
                  <a:pos x="17849" y="188455"/>
                </a:cxn>
                <a:cxn ang="0">
                  <a:pos x="22014" y="192022"/>
                </a:cxn>
                <a:cxn ang="0">
                  <a:pos x="29748" y="192022"/>
                </a:cxn>
                <a:cxn ang="0">
                  <a:pos x="22609" y="216396"/>
                </a:cxn>
                <a:cxn ang="0">
                  <a:pos x="35698" y="197372"/>
                </a:cxn>
                <a:cxn ang="0">
                  <a:pos x="40458" y="202128"/>
                </a:cxn>
                <a:cxn ang="0">
                  <a:pos x="47002" y="206884"/>
                </a:cxn>
                <a:cxn ang="0">
                  <a:pos x="39863" y="232448"/>
                </a:cxn>
                <a:cxn ang="0">
                  <a:pos x="53547" y="211640"/>
                </a:cxn>
                <a:cxn ang="0">
                  <a:pos x="55332" y="219963"/>
                </a:cxn>
                <a:cxn ang="0">
                  <a:pos x="61281" y="216396"/>
                </a:cxn>
                <a:cxn ang="0">
                  <a:pos x="59496" y="228881"/>
                </a:cxn>
                <a:cxn ang="0">
                  <a:pos x="70206" y="225908"/>
                </a:cxn>
                <a:cxn ang="0">
                  <a:pos x="77345" y="224125"/>
                </a:cxn>
                <a:cxn ang="0">
                  <a:pos x="81510" y="227692"/>
                </a:cxn>
                <a:cxn ang="0">
                  <a:pos x="85080" y="225314"/>
                </a:cxn>
                <a:cxn ang="0">
                  <a:pos x="82700" y="245527"/>
                </a:cxn>
                <a:cxn ang="0">
                  <a:pos x="87460" y="244338"/>
                </a:cxn>
                <a:cxn ang="0">
                  <a:pos x="92219" y="243149"/>
                </a:cxn>
                <a:cxn ang="0">
                  <a:pos x="99359" y="224125"/>
                </a:cxn>
                <a:cxn ang="0">
                  <a:pos x="99954" y="235420"/>
                </a:cxn>
                <a:cxn ang="0">
                  <a:pos x="104714" y="221747"/>
                </a:cxn>
                <a:cxn ang="0">
                  <a:pos x="145766" y="38642"/>
                </a:cxn>
                <a:cxn ang="0">
                  <a:pos x="146956" y="4161"/>
                </a:cxn>
                <a:cxn ang="0">
                  <a:pos x="146361" y="4161"/>
                </a:cxn>
                <a:cxn ang="0">
                  <a:pos x="145766" y="0"/>
                </a:cxn>
                <a:cxn ang="0">
                  <a:pos x="142791" y="1189"/>
                </a:cxn>
                <a:cxn ang="0">
                  <a:pos x="111258" y="10701"/>
                </a:cxn>
                <a:cxn ang="0">
                  <a:pos x="77345" y="10701"/>
                </a:cxn>
                <a:cxn ang="0">
                  <a:pos x="76155" y="10106"/>
                </a:cxn>
                <a:cxn ang="0">
                  <a:pos x="74965" y="10106"/>
                </a:cxn>
                <a:cxn ang="0">
                  <a:pos x="20229" y="181916"/>
                </a:cxn>
                <a:cxn ang="0">
                  <a:pos x="1785" y="202723"/>
                </a:cxn>
                <a:cxn ang="0">
                  <a:pos x="102929" y="222936"/>
                </a:cxn>
                <a:cxn ang="0">
                  <a:pos x="102334" y="222936"/>
                </a:cxn>
              </a:cxnLst>
              <a:rect l="0" t="0" r="0" b="0"/>
              <a:pathLst>
                <a:path w="248" h="424">
                  <a:moveTo>
                    <a:pt x="3" y="341"/>
                  </a:moveTo>
                  <a:cubicBezTo>
                    <a:pt x="5" y="345"/>
                    <a:pt x="20" y="328"/>
                    <a:pt x="30" y="317"/>
                  </a:cubicBezTo>
                  <a:cubicBezTo>
                    <a:pt x="13" y="337"/>
                    <a:pt x="8" y="347"/>
                    <a:pt x="8" y="347"/>
                  </a:cubicBezTo>
                  <a:cubicBezTo>
                    <a:pt x="11" y="350"/>
                    <a:pt x="27" y="334"/>
                    <a:pt x="37" y="323"/>
                  </a:cubicBezTo>
                  <a:cubicBezTo>
                    <a:pt x="30" y="335"/>
                    <a:pt x="24" y="351"/>
                    <a:pt x="24" y="351"/>
                  </a:cubicBezTo>
                  <a:cubicBezTo>
                    <a:pt x="27" y="358"/>
                    <a:pt x="44" y="334"/>
                    <a:pt x="50" y="323"/>
                  </a:cubicBezTo>
                  <a:cubicBezTo>
                    <a:pt x="51" y="324"/>
                    <a:pt x="51" y="324"/>
                    <a:pt x="51" y="324"/>
                  </a:cubicBezTo>
                  <a:cubicBezTo>
                    <a:pt x="43" y="343"/>
                    <a:pt x="38" y="364"/>
                    <a:pt x="38" y="364"/>
                  </a:cubicBezTo>
                  <a:cubicBezTo>
                    <a:pt x="42" y="369"/>
                    <a:pt x="56" y="339"/>
                    <a:pt x="60" y="332"/>
                  </a:cubicBezTo>
                  <a:cubicBezTo>
                    <a:pt x="60" y="332"/>
                    <a:pt x="60" y="332"/>
                    <a:pt x="60" y="332"/>
                  </a:cubicBezTo>
                  <a:cubicBezTo>
                    <a:pt x="55" y="345"/>
                    <a:pt x="50" y="365"/>
                    <a:pt x="50" y="365"/>
                  </a:cubicBezTo>
                  <a:cubicBezTo>
                    <a:pt x="51" y="374"/>
                    <a:pt x="68" y="340"/>
                    <a:pt x="68" y="340"/>
                  </a:cubicBezTo>
                  <a:cubicBezTo>
                    <a:pt x="59" y="359"/>
                    <a:pt x="51" y="387"/>
                    <a:pt x="51" y="387"/>
                  </a:cubicBezTo>
                  <a:cubicBezTo>
                    <a:pt x="53" y="395"/>
                    <a:pt x="72" y="361"/>
                    <a:pt x="79" y="348"/>
                  </a:cubicBezTo>
                  <a:cubicBezTo>
                    <a:pt x="79" y="348"/>
                    <a:pt x="79" y="348"/>
                    <a:pt x="79" y="348"/>
                  </a:cubicBezTo>
                  <a:cubicBezTo>
                    <a:pt x="63" y="391"/>
                    <a:pt x="67" y="391"/>
                    <a:pt x="67" y="391"/>
                  </a:cubicBezTo>
                  <a:cubicBezTo>
                    <a:pt x="68" y="398"/>
                    <a:pt x="85" y="365"/>
                    <a:pt x="90" y="356"/>
                  </a:cubicBezTo>
                  <a:cubicBezTo>
                    <a:pt x="90" y="356"/>
                    <a:pt x="90" y="356"/>
                    <a:pt x="90" y="356"/>
                  </a:cubicBezTo>
                  <a:cubicBezTo>
                    <a:pt x="85" y="366"/>
                    <a:pt x="75" y="390"/>
                    <a:pt x="75" y="390"/>
                  </a:cubicBezTo>
                  <a:cubicBezTo>
                    <a:pt x="77" y="402"/>
                    <a:pt x="93" y="370"/>
                    <a:pt x="93" y="370"/>
                  </a:cubicBezTo>
                  <a:cubicBezTo>
                    <a:pt x="83" y="392"/>
                    <a:pt x="90" y="389"/>
                    <a:pt x="90" y="389"/>
                  </a:cubicBezTo>
                  <a:cubicBezTo>
                    <a:pt x="96" y="389"/>
                    <a:pt x="99" y="370"/>
                    <a:pt x="103" y="364"/>
                  </a:cubicBezTo>
                  <a:cubicBezTo>
                    <a:pt x="105" y="365"/>
                    <a:pt x="107" y="366"/>
                    <a:pt x="109" y="367"/>
                  </a:cubicBezTo>
                  <a:cubicBezTo>
                    <a:pt x="109" y="374"/>
                    <a:pt x="100" y="385"/>
                    <a:pt x="100" y="385"/>
                  </a:cubicBezTo>
                  <a:cubicBezTo>
                    <a:pt x="80" y="424"/>
                    <a:pt x="104" y="394"/>
                    <a:pt x="104" y="394"/>
                  </a:cubicBezTo>
                  <a:cubicBezTo>
                    <a:pt x="120" y="369"/>
                    <a:pt x="118" y="380"/>
                    <a:pt x="118" y="380"/>
                  </a:cubicBezTo>
                  <a:cubicBezTo>
                    <a:pt x="104" y="412"/>
                    <a:pt x="111" y="406"/>
                    <a:pt x="111" y="406"/>
                  </a:cubicBezTo>
                  <a:cubicBezTo>
                    <a:pt x="130" y="377"/>
                    <a:pt x="130" y="377"/>
                    <a:pt x="130" y="377"/>
                  </a:cubicBezTo>
                  <a:cubicBezTo>
                    <a:pt x="129" y="391"/>
                    <a:pt x="120" y="410"/>
                    <a:pt x="120" y="410"/>
                  </a:cubicBezTo>
                  <a:cubicBezTo>
                    <a:pt x="123" y="414"/>
                    <a:pt x="137" y="383"/>
                    <a:pt x="137" y="383"/>
                  </a:cubicBezTo>
                  <a:cubicBezTo>
                    <a:pt x="138" y="391"/>
                    <a:pt x="127" y="417"/>
                    <a:pt x="127" y="417"/>
                  </a:cubicBezTo>
                  <a:cubicBezTo>
                    <a:pt x="129" y="417"/>
                    <a:pt x="138" y="391"/>
                    <a:pt x="143" y="379"/>
                  </a:cubicBezTo>
                  <a:cubicBezTo>
                    <a:pt x="144" y="379"/>
                    <a:pt x="145" y="379"/>
                    <a:pt x="146" y="379"/>
                  </a:cubicBezTo>
                  <a:cubicBezTo>
                    <a:pt x="144" y="391"/>
                    <a:pt x="139" y="413"/>
                    <a:pt x="139" y="413"/>
                  </a:cubicBezTo>
                  <a:cubicBezTo>
                    <a:pt x="152" y="380"/>
                    <a:pt x="152" y="380"/>
                    <a:pt x="152" y="380"/>
                  </a:cubicBezTo>
                  <a:cubicBezTo>
                    <a:pt x="147" y="411"/>
                    <a:pt x="147" y="411"/>
                    <a:pt x="147" y="411"/>
                  </a:cubicBezTo>
                  <a:cubicBezTo>
                    <a:pt x="151" y="407"/>
                    <a:pt x="157" y="384"/>
                    <a:pt x="157" y="384"/>
                  </a:cubicBezTo>
                  <a:cubicBezTo>
                    <a:pt x="155" y="409"/>
                    <a:pt x="155" y="409"/>
                    <a:pt x="155" y="409"/>
                  </a:cubicBezTo>
                  <a:cubicBezTo>
                    <a:pt x="159" y="406"/>
                    <a:pt x="162" y="388"/>
                    <a:pt x="164" y="378"/>
                  </a:cubicBezTo>
                  <a:cubicBezTo>
                    <a:pt x="165" y="378"/>
                    <a:pt x="166" y="377"/>
                    <a:pt x="167" y="377"/>
                  </a:cubicBezTo>
                  <a:cubicBezTo>
                    <a:pt x="168" y="386"/>
                    <a:pt x="165" y="399"/>
                    <a:pt x="165" y="399"/>
                  </a:cubicBezTo>
                  <a:cubicBezTo>
                    <a:pt x="166" y="399"/>
                    <a:pt x="167" y="398"/>
                    <a:pt x="168" y="396"/>
                  </a:cubicBezTo>
                  <a:cubicBezTo>
                    <a:pt x="165" y="405"/>
                    <a:pt x="163" y="413"/>
                    <a:pt x="163" y="413"/>
                  </a:cubicBezTo>
                  <a:cubicBezTo>
                    <a:pt x="171" y="414"/>
                    <a:pt x="176" y="373"/>
                    <a:pt x="176" y="373"/>
                  </a:cubicBezTo>
                  <a:cubicBezTo>
                    <a:pt x="176" y="373"/>
                    <a:pt x="213" y="244"/>
                    <a:pt x="234" y="135"/>
                  </a:cubicBezTo>
                  <a:cubicBezTo>
                    <a:pt x="240" y="113"/>
                    <a:pt x="243" y="88"/>
                    <a:pt x="245" y="65"/>
                  </a:cubicBezTo>
                  <a:cubicBezTo>
                    <a:pt x="247" y="48"/>
                    <a:pt x="248" y="32"/>
                    <a:pt x="247" y="20"/>
                  </a:cubicBezTo>
                  <a:cubicBezTo>
                    <a:pt x="247" y="12"/>
                    <a:pt x="247" y="7"/>
                    <a:pt x="247" y="7"/>
                  </a:cubicBezTo>
                  <a:cubicBezTo>
                    <a:pt x="247" y="8"/>
                    <a:pt x="247" y="11"/>
                    <a:pt x="247" y="15"/>
                  </a:cubicBezTo>
                  <a:cubicBezTo>
                    <a:pt x="247" y="12"/>
                    <a:pt x="246" y="10"/>
                    <a:pt x="246" y="7"/>
                  </a:cubicBezTo>
                  <a:cubicBezTo>
                    <a:pt x="246" y="6"/>
                    <a:pt x="246" y="5"/>
                    <a:pt x="246" y="5"/>
                  </a:cubicBezTo>
                  <a:cubicBezTo>
                    <a:pt x="245" y="3"/>
                    <a:pt x="245" y="1"/>
                    <a:pt x="245" y="0"/>
                  </a:cubicBezTo>
                  <a:cubicBezTo>
                    <a:pt x="245" y="0"/>
                    <a:pt x="243" y="1"/>
                    <a:pt x="240" y="2"/>
                  </a:cubicBezTo>
                  <a:cubicBezTo>
                    <a:pt x="240" y="2"/>
                    <a:pt x="240" y="2"/>
                    <a:pt x="240" y="2"/>
                  </a:cubicBezTo>
                  <a:cubicBezTo>
                    <a:pt x="238" y="3"/>
                    <a:pt x="238" y="3"/>
                    <a:pt x="238" y="3"/>
                  </a:cubicBezTo>
                  <a:cubicBezTo>
                    <a:pt x="228" y="8"/>
                    <a:pt x="210" y="15"/>
                    <a:pt x="187" y="18"/>
                  </a:cubicBezTo>
                  <a:cubicBezTo>
                    <a:pt x="157" y="21"/>
                    <a:pt x="127" y="15"/>
                    <a:pt x="127" y="15"/>
                  </a:cubicBezTo>
                  <a:cubicBezTo>
                    <a:pt x="128" y="16"/>
                    <a:pt x="129" y="17"/>
                    <a:pt x="130" y="18"/>
                  </a:cubicBezTo>
                  <a:cubicBezTo>
                    <a:pt x="128" y="18"/>
                    <a:pt x="128" y="18"/>
                    <a:pt x="128" y="18"/>
                  </a:cubicBezTo>
                  <a:cubicBezTo>
                    <a:pt x="128" y="17"/>
                    <a:pt x="128" y="17"/>
                    <a:pt x="128" y="17"/>
                  </a:cubicBezTo>
                  <a:cubicBezTo>
                    <a:pt x="128" y="18"/>
                    <a:pt x="128" y="18"/>
                    <a:pt x="128" y="18"/>
                  </a:cubicBezTo>
                  <a:cubicBezTo>
                    <a:pt x="126" y="17"/>
                    <a:pt x="126" y="17"/>
                    <a:pt x="126" y="17"/>
                  </a:cubicBezTo>
                  <a:cubicBezTo>
                    <a:pt x="126" y="17"/>
                    <a:pt x="140" y="236"/>
                    <a:pt x="32" y="304"/>
                  </a:cubicBezTo>
                  <a:cubicBezTo>
                    <a:pt x="32" y="304"/>
                    <a:pt x="32" y="305"/>
                    <a:pt x="34" y="306"/>
                  </a:cubicBezTo>
                  <a:cubicBezTo>
                    <a:pt x="32" y="306"/>
                    <a:pt x="32" y="305"/>
                    <a:pt x="32" y="305"/>
                  </a:cubicBezTo>
                  <a:cubicBezTo>
                    <a:pt x="0" y="333"/>
                    <a:pt x="3" y="341"/>
                    <a:pt x="3" y="341"/>
                  </a:cubicBezTo>
                  <a:close/>
                  <a:moveTo>
                    <a:pt x="172" y="375"/>
                  </a:moveTo>
                  <a:cubicBezTo>
                    <a:pt x="173" y="375"/>
                    <a:pt x="173" y="375"/>
                    <a:pt x="173" y="375"/>
                  </a:cubicBezTo>
                  <a:cubicBezTo>
                    <a:pt x="173" y="378"/>
                    <a:pt x="172" y="382"/>
                    <a:pt x="171" y="386"/>
                  </a:cubicBezTo>
                  <a:cubicBezTo>
                    <a:pt x="172" y="382"/>
                    <a:pt x="172" y="378"/>
                    <a:pt x="172" y="375"/>
                  </a:cubicBezTo>
                  <a:close/>
                </a:path>
              </a:pathLst>
            </a:custGeom>
            <a:solidFill>
              <a:srgbClr val="C62735">
                <a:alpha val="100000"/>
              </a:srgbClr>
            </a:solidFill>
            <a:ln w="9525">
              <a:noFill/>
            </a:ln>
          </p:spPr>
          <p:txBody>
            <a:bodyPr/>
            <a:lstStyle/>
            <a:p>
              <a:endParaRPr lang="zh-CN" altLang="en-US"/>
            </a:p>
          </p:txBody>
        </p:sp>
        <p:sp>
          <p:nvSpPr>
            <p:cNvPr id="25659" name="Freeform 176"/>
            <p:cNvSpPr/>
            <p:nvPr/>
          </p:nvSpPr>
          <p:spPr>
            <a:xfrm>
              <a:off x="6926280" y="2915805"/>
              <a:ext cx="299712" cy="253603"/>
            </a:xfrm>
            <a:custGeom>
              <a:avLst/>
              <a:gdLst/>
              <a:ahLst/>
              <a:cxnLst>
                <a:cxn ang="0">
                  <a:pos x="234686" y="159170"/>
                </a:cxn>
                <a:cxn ang="0">
                  <a:pos x="231730" y="155013"/>
                </a:cxn>
                <a:cxn ang="0">
                  <a:pos x="236459" y="32665"/>
                </a:cxn>
                <a:cxn ang="0">
                  <a:pos x="233503" y="21975"/>
                </a:cxn>
                <a:cxn ang="0">
                  <a:pos x="134782" y="2970"/>
                </a:cxn>
                <a:cxn ang="0">
                  <a:pos x="40789" y="36229"/>
                </a:cxn>
                <a:cxn ang="0">
                  <a:pos x="38425" y="45138"/>
                </a:cxn>
                <a:cxn ang="0">
                  <a:pos x="60888" y="167485"/>
                </a:cxn>
                <a:cxn ang="0">
                  <a:pos x="59115" y="172236"/>
                </a:cxn>
                <a:cxn ang="0">
                  <a:pos x="1182" y="213217"/>
                </a:cxn>
                <a:cxn ang="0">
                  <a:pos x="152516" y="247664"/>
                </a:cxn>
                <a:cxn ang="0">
                  <a:pos x="297939" y="191242"/>
                </a:cxn>
                <a:cxn ang="0">
                  <a:pos x="234686" y="159170"/>
                </a:cxn>
              </a:cxnLst>
              <a:rect l="0" t="0" r="0" b="0"/>
              <a:pathLst>
                <a:path w="507" h="427">
                  <a:moveTo>
                    <a:pt x="397" y="268"/>
                  </a:moveTo>
                  <a:cubicBezTo>
                    <a:pt x="393" y="267"/>
                    <a:pt x="392" y="264"/>
                    <a:pt x="392" y="261"/>
                  </a:cubicBezTo>
                  <a:cubicBezTo>
                    <a:pt x="389" y="167"/>
                    <a:pt x="399" y="88"/>
                    <a:pt x="400" y="55"/>
                  </a:cubicBezTo>
                  <a:cubicBezTo>
                    <a:pt x="400" y="40"/>
                    <a:pt x="400" y="39"/>
                    <a:pt x="395" y="37"/>
                  </a:cubicBezTo>
                  <a:cubicBezTo>
                    <a:pt x="351" y="18"/>
                    <a:pt x="291" y="0"/>
                    <a:pt x="228" y="5"/>
                  </a:cubicBezTo>
                  <a:cubicBezTo>
                    <a:pt x="165" y="9"/>
                    <a:pt x="109" y="35"/>
                    <a:pt x="69" y="61"/>
                  </a:cubicBezTo>
                  <a:cubicBezTo>
                    <a:pt x="63" y="64"/>
                    <a:pt x="64" y="67"/>
                    <a:pt x="65" y="76"/>
                  </a:cubicBezTo>
                  <a:cubicBezTo>
                    <a:pt x="70" y="106"/>
                    <a:pt x="93" y="186"/>
                    <a:pt x="103" y="282"/>
                  </a:cubicBezTo>
                  <a:cubicBezTo>
                    <a:pt x="104" y="286"/>
                    <a:pt x="103" y="289"/>
                    <a:pt x="100" y="290"/>
                  </a:cubicBezTo>
                  <a:cubicBezTo>
                    <a:pt x="39" y="308"/>
                    <a:pt x="0" y="333"/>
                    <a:pt x="2" y="359"/>
                  </a:cubicBezTo>
                  <a:cubicBezTo>
                    <a:pt x="5" y="401"/>
                    <a:pt x="120" y="427"/>
                    <a:pt x="258" y="417"/>
                  </a:cubicBezTo>
                  <a:cubicBezTo>
                    <a:pt x="397" y="407"/>
                    <a:pt x="507" y="364"/>
                    <a:pt x="504" y="322"/>
                  </a:cubicBezTo>
                  <a:cubicBezTo>
                    <a:pt x="502" y="297"/>
                    <a:pt x="460" y="277"/>
                    <a:pt x="397" y="268"/>
                  </a:cubicBezTo>
                  <a:close/>
                </a:path>
              </a:pathLst>
            </a:custGeom>
            <a:solidFill>
              <a:srgbClr val="9C5825">
                <a:alpha val="100000"/>
              </a:srgbClr>
            </a:solidFill>
            <a:ln w="9525">
              <a:noFill/>
            </a:ln>
          </p:spPr>
          <p:txBody>
            <a:bodyPr/>
            <a:lstStyle/>
            <a:p>
              <a:endParaRPr lang="zh-CN" altLang="en-US"/>
            </a:p>
          </p:txBody>
        </p:sp>
        <p:sp>
          <p:nvSpPr>
            <p:cNvPr id="25660" name="Freeform 177"/>
            <p:cNvSpPr/>
            <p:nvPr/>
          </p:nvSpPr>
          <p:spPr>
            <a:xfrm>
              <a:off x="6992371" y="3041838"/>
              <a:ext cx="156773" cy="43036"/>
            </a:xfrm>
            <a:custGeom>
              <a:avLst/>
              <a:gdLst/>
              <a:ahLst/>
              <a:cxnLst>
                <a:cxn ang="0">
                  <a:pos x="153804" y="9092"/>
                </a:cxn>
                <a:cxn ang="0">
                  <a:pos x="76011" y="2425"/>
                </a:cxn>
                <a:cxn ang="0">
                  <a:pos x="2969" y="17578"/>
                </a:cxn>
                <a:cxn ang="0">
                  <a:pos x="594" y="23033"/>
                </a:cxn>
                <a:cxn ang="0">
                  <a:pos x="2969" y="38793"/>
                </a:cxn>
                <a:cxn ang="0">
                  <a:pos x="7126" y="42430"/>
                </a:cxn>
                <a:cxn ang="0">
                  <a:pos x="80168" y="30307"/>
                </a:cxn>
                <a:cxn ang="0">
                  <a:pos x="153210" y="30307"/>
                </a:cxn>
                <a:cxn ang="0">
                  <a:pos x="156773" y="25458"/>
                </a:cxn>
                <a:cxn ang="0">
                  <a:pos x="156179" y="13335"/>
                </a:cxn>
                <a:cxn ang="0">
                  <a:pos x="153804" y="9092"/>
                </a:cxn>
              </a:cxnLst>
              <a:rect l="0" t="0" r="0" b="0"/>
              <a:pathLst>
                <a:path w="264" h="71">
                  <a:moveTo>
                    <a:pt x="259" y="15"/>
                  </a:moveTo>
                  <a:cubicBezTo>
                    <a:pt x="248" y="12"/>
                    <a:pt x="179" y="0"/>
                    <a:pt x="128" y="4"/>
                  </a:cubicBezTo>
                  <a:cubicBezTo>
                    <a:pt x="81" y="8"/>
                    <a:pt x="41" y="14"/>
                    <a:pt x="5" y="29"/>
                  </a:cubicBezTo>
                  <a:cubicBezTo>
                    <a:pt x="2" y="30"/>
                    <a:pt x="0" y="34"/>
                    <a:pt x="1" y="38"/>
                  </a:cubicBezTo>
                  <a:cubicBezTo>
                    <a:pt x="2" y="47"/>
                    <a:pt x="3" y="56"/>
                    <a:pt x="5" y="64"/>
                  </a:cubicBezTo>
                  <a:cubicBezTo>
                    <a:pt x="5" y="70"/>
                    <a:pt x="7" y="71"/>
                    <a:pt x="12" y="70"/>
                  </a:cubicBezTo>
                  <a:cubicBezTo>
                    <a:pt x="15" y="69"/>
                    <a:pt x="67" y="55"/>
                    <a:pt x="135" y="50"/>
                  </a:cubicBezTo>
                  <a:cubicBezTo>
                    <a:pt x="179" y="47"/>
                    <a:pt x="222" y="47"/>
                    <a:pt x="258" y="50"/>
                  </a:cubicBezTo>
                  <a:cubicBezTo>
                    <a:pt x="263" y="51"/>
                    <a:pt x="264" y="50"/>
                    <a:pt x="264" y="42"/>
                  </a:cubicBezTo>
                  <a:cubicBezTo>
                    <a:pt x="264" y="37"/>
                    <a:pt x="263" y="29"/>
                    <a:pt x="263" y="22"/>
                  </a:cubicBezTo>
                  <a:cubicBezTo>
                    <a:pt x="263" y="18"/>
                    <a:pt x="262" y="16"/>
                    <a:pt x="259" y="15"/>
                  </a:cubicBezTo>
                  <a:close/>
                </a:path>
              </a:pathLst>
            </a:custGeom>
            <a:solidFill>
              <a:srgbClr val="C62735">
                <a:alpha val="100000"/>
              </a:srgbClr>
            </a:solidFill>
            <a:ln w="9525">
              <a:noFill/>
            </a:ln>
          </p:spPr>
          <p:txBody>
            <a:bodyPr/>
            <a:lstStyle/>
            <a:p>
              <a:endParaRPr lang="zh-CN" altLang="en-US"/>
            </a:p>
          </p:txBody>
        </p:sp>
        <p:sp>
          <p:nvSpPr>
            <p:cNvPr id="25661" name="Freeform 178"/>
            <p:cNvSpPr/>
            <p:nvPr/>
          </p:nvSpPr>
          <p:spPr>
            <a:xfrm>
              <a:off x="6957020" y="3074115"/>
              <a:ext cx="261288" cy="33814"/>
            </a:xfrm>
            <a:custGeom>
              <a:avLst/>
              <a:gdLst/>
              <a:ahLst/>
              <a:cxnLst>
                <a:cxn ang="0">
                  <a:pos x="258918" y="25509"/>
                </a:cxn>
                <a:cxn ang="0">
                  <a:pos x="228109" y="10085"/>
                </a:cxn>
                <a:cxn ang="0">
                  <a:pos x="113758" y="3559"/>
                </a:cxn>
                <a:cxn ang="0">
                  <a:pos x="10665" y="24322"/>
                </a:cxn>
                <a:cxn ang="0">
                  <a:pos x="1777" y="27882"/>
                </a:cxn>
                <a:cxn ang="0">
                  <a:pos x="592" y="30255"/>
                </a:cxn>
                <a:cxn ang="0">
                  <a:pos x="1185" y="33221"/>
                </a:cxn>
                <a:cxn ang="0">
                  <a:pos x="2370" y="33814"/>
                </a:cxn>
                <a:cxn ang="0">
                  <a:pos x="13035" y="29068"/>
                </a:cxn>
                <a:cxn ang="0">
                  <a:pos x="116128" y="8305"/>
                </a:cxn>
                <a:cxn ang="0">
                  <a:pos x="230479" y="14831"/>
                </a:cxn>
                <a:cxn ang="0">
                  <a:pos x="258326" y="27288"/>
                </a:cxn>
                <a:cxn ang="0">
                  <a:pos x="258918" y="25509"/>
                </a:cxn>
              </a:cxnLst>
              <a:rect l="0" t="0" r="0" b="0"/>
              <a:pathLst>
                <a:path w="441" h="57">
                  <a:moveTo>
                    <a:pt x="437" y="43"/>
                  </a:moveTo>
                  <a:cubicBezTo>
                    <a:pt x="428" y="33"/>
                    <a:pt x="410" y="24"/>
                    <a:pt x="385" y="17"/>
                  </a:cubicBezTo>
                  <a:cubicBezTo>
                    <a:pt x="336" y="4"/>
                    <a:pt x="266" y="0"/>
                    <a:pt x="192" y="6"/>
                  </a:cubicBezTo>
                  <a:cubicBezTo>
                    <a:pt x="126" y="11"/>
                    <a:pt x="64" y="23"/>
                    <a:pt x="18" y="41"/>
                  </a:cubicBezTo>
                  <a:cubicBezTo>
                    <a:pt x="13" y="43"/>
                    <a:pt x="8" y="45"/>
                    <a:pt x="3" y="47"/>
                  </a:cubicBezTo>
                  <a:cubicBezTo>
                    <a:pt x="2" y="48"/>
                    <a:pt x="0" y="49"/>
                    <a:pt x="1" y="51"/>
                  </a:cubicBezTo>
                  <a:cubicBezTo>
                    <a:pt x="2" y="56"/>
                    <a:pt x="2" y="56"/>
                    <a:pt x="2" y="56"/>
                  </a:cubicBezTo>
                  <a:cubicBezTo>
                    <a:pt x="2" y="57"/>
                    <a:pt x="3" y="57"/>
                    <a:pt x="4" y="57"/>
                  </a:cubicBezTo>
                  <a:cubicBezTo>
                    <a:pt x="9" y="54"/>
                    <a:pt x="15" y="52"/>
                    <a:pt x="22" y="49"/>
                  </a:cubicBezTo>
                  <a:cubicBezTo>
                    <a:pt x="67" y="32"/>
                    <a:pt x="129" y="19"/>
                    <a:pt x="196" y="14"/>
                  </a:cubicBezTo>
                  <a:cubicBezTo>
                    <a:pt x="270" y="8"/>
                    <a:pt x="340" y="12"/>
                    <a:pt x="389" y="25"/>
                  </a:cubicBezTo>
                  <a:cubicBezTo>
                    <a:pt x="410" y="31"/>
                    <a:pt x="426" y="38"/>
                    <a:pt x="436" y="46"/>
                  </a:cubicBezTo>
                  <a:cubicBezTo>
                    <a:pt x="439" y="49"/>
                    <a:pt x="441" y="46"/>
                    <a:pt x="437" y="43"/>
                  </a:cubicBezTo>
                  <a:close/>
                </a:path>
              </a:pathLst>
            </a:custGeom>
            <a:solidFill>
              <a:srgbClr val="EDCC89">
                <a:alpha val="100000"/>
              </a:srgbClr>
            </a:solidFill>
            <a:ln w="9525">
              <a:noFill/>
            </a:ln>
          </p:spPr>
          <p:txBody>
            <a:bodyPr/>
            <a:lstStyle/>
            <a:p>
              <a:endParaRPr lang="zh-CN" altLang="en-US"/>
            </a:p>
          </p:txBody>
        </p:sp>
        <p:sp>
          <p:nvSpPr>
            <p:cNvPr id="25662" name="Freeform 179"/>
            <p:cNvSpPr/>
            <p:nvPr/>
          </p:nvSpPr>
          <p:spPr>
            <a:xfrm>
              <a:off x="6955483" y="3095633"/>
              <a:ext cx="264362" cy="235159"/>
            </a:xfrm>
            <a:custGeom>
              <a:avLst/>
              <a:gdLst/>
              <a:ahLst/>
              <a:cxnLst>
                <a:cxn ang="0">
                  <a:pos x="139607" y="230408"/>
                </a:cxn>
                <a:cxn ang="0">
                  <a:pos x="2376" y="118173"/>
                </a:cxn>
                <a:cxn ang="0">
                  <a:pos x="39803" y="24347"/>
                </a:cxn>
                <a:cxn ang="0">
                  <a:pos x="122973" y="2375"/>
                </a:cxn>
                <a:cxn ang="0">
                  <a:pos x="209707" y="12471"/>
                </a:cxn>
                <a:cxn ang="0">
                  <a:pos x="259609" y="99764"/>
                </a:cxn>
                <a:cxn ang="0">
                  <a:pos x="139607" y="230408"/>
                </a:cxn>
              </a:cxnLst>
              <a:rect l="0" t="0" r="0" b="0"/>
              <a:pathLst>
                <a:path w="445" h="396">
                  <a:moveTo>
                    <a:pt x="235" y="388"/>
                  </a:moveTo>
                  <a:cubicBezTo>
                    <a:pt x="116" y="396"/>
                    <a:pt x="12" y="312"/>
                    <a:pt x="4" y="199"/>
                  </a:cubicBezTo>
                  <a:cubicBezTo>
                    <a:pt x="0" y="138"/>
                    <a:pt x="23" y="80"/>
                    <a:pt x="67" y="41"/>
                  </a:cubicBezTo>
                  <a:cubicBezTo>
                    <a:pt x="92" y="18"/>
                    <a:pt x="153" y="8"/>
                    <a:pt x="207" y="4"/>
                  </a:cubicBezTo>
                  <a:cubicBezTo>
                    <a:pt x="262" y="0"/>
                    <a:pt x="331" y="4"/>
                    <a:pt x="353" y="21"/>
                  </a:cubicBezTo>
                  <a:cubicBezTo>
                    <a:pt x="400" y="56"/>
                    <a:pt x="432" y="107"/>
                    <a:pt x="437" y="168"/>
                  </a:cubicBezTo>
                  <a:cubicBezTo>
                    <a:pt x="445" y="280"/>
                    <a:pt x="354" y="379"/>
                    <a:pt x="235" y="388"/>
                  </a:cubicBezTo>
                  <a:close/>
                </a:path>
              </a:pathLst>
            </a:custGeom>
            <a:solidFill>
              <a:srgbClr val="FFFFFF">
                <a:alpha val="100000"/>
              </a:srgbClr>
            </a:solidFill>
            <a:ln w="9525">
              <a:noFill/>
            </a:ln>
          </p:spPr>
          <p:txBody>
            <a:bodyPr/>
            <a:lstStyle/>
            <a:p>
              <a:endParaRPr lang="zh-CN" altLang="en-US"/>
            </a:p>
          </p:txBody>
        </p:sp>
        <p:sp>
          <p:nvSpPr>
            <p:cNvPr id="25663" name="Freeform 180"/>
            <p:cNvSpPr/>
            <p:nvPr/>
          </p:nvSpPr>
          <p:spPr>
            <a:xfrm>
              <a:off x="7090738" y="3187852"/>
              <a:ext cx="121421" cy="41499"/>
            </a:xfrm>
            <a:custGeom>
              <a:avLst/>
              <a:gdLst/>
              <a:ahLst/>
              <a:cxnLst>
                <a:cxn ang="0">
                  <a:pos x="19642" y="0"/>
                </a:cxn>
                <a:cxn ang="0">
                  <a:pos x="595" y="21935"/>
                </a:cxn>
                <a:cxn ang="0">
                  <a:pos x="22618" y="40906"/>
                </a:cxn>
                <a:cxn ang="0">
                  <a:pos x="121421" y="13043"/>
                </a:cxn>
                <a:cxn ang="0">
                  <a:pos x="19642" y="0"/>
                </a:cxn>
              </a:cxnLst>
              <a:rect l="0" t="0" r="0" b="0"/>
              <a:pathLst>
                <a:path w="204" h="70">
                  <a:moveTo>
                    <a:pt x="33" y="0"/>
                  </a:moveTo>
                  <a:cubicBezTo>
                    <a:pt x="14" y="1"/>
                    <a:pt x="0" y="18"/>
                    <a:pt x="1" y="37"/>
                  </a:cubicBezTo>
                  <a:cubicBezTo>
                    <a:pt x="2" y="56"/>
                    <a:pt x="19" y="70"/>
                    <a:pt x="38" y="69"/>
                  </a:cubicBezTo>
                  <a:cubicBezTo>
                    <a:pt x="204" y="22"/>
                    <a:pt x="204" y="22"/>
                    <a:pt x="204" y="22"/>
                  </a:cubicBezTo>
                  <a:lnTo>
                    <a:pt x="33" y="0"/>
                  </a:lnTo>
                  <a:close/>
                </a:path>
              </a:pathLst>
            </a:custGeom>
            <a:solidFill>
              <a:srgbClr val="9C5825">
                <a:alpha val="100000"/>
              </a:srgbClr>
            </a:solidFill>
            <a:ln w="9525">
              <a:noFill/>
            </a:ln>
          </p:spPr>
          <p:txBody>
            <a:bodyPr/>
            <a:lstStyle/>
            <a:p>
              <a:endParaRPr lang="zh-CN" altLang="en-US"/>
            </a:p>
          </p:txBody>
        </p:sp>
        <p:sp>
          <p:nvSpPr>
            <p:cNvPr id="25664" name="Freeform 181"/>
            <p:cNvSpPr/>
            <p:nvPr/>
          </p:nvSpPr>
          <p:spPr>
            <a:xfrm>
              <a:off x="7047703" y="3152501"/>
              <a:ext cx="27666" cy="33814"/>
            </a:xfrm>
            <a:custGeom>
              <a:avLst/>
              <a:gdLst/>
              <a:ahLst/>
              <a:cxnLst>
                <a:cxn ang="0">
                  <a:pos x="25937" y="14328"/>
                </a:cxn>
                <a:cxn ang="0">
                  <a:pos x="16715" y="32668"/>
                </a:cxn>
                <a:cxn ang="0">
                  <a:pos x="1729" y="18913"/>
                </a:cxn>
                <a:cxn ang="0">
                  <a:pos x="10951" y="1146"/>
                </a:cxn>
                <a:cxn ang="0">
                  <a:pos x="25937" y="14328"/>
                </a:cxn>
              </a:cxnLst>
              <a:rect l="0" t="0" r="0" b="0"/>
              <a:pathLst>
                <a:path w="48" h="59">
                  <a:moveTo>
                    <a:pt x="45" y="25"/>
                  </a:moveTo>
                  <a:cubicBezTo>
                    <a:pt x="48" y="41"/>
                    <a:pt x="41" y="55"/>
                    <a:pt x="29" y="57"/>
                  </a:cubicBezTo>
                  <a:cubicBezTo>
                    <a:pt x="18" y="59"/>
                    <a:pt x="6" y="49"/>
                    <a:pt x="3" y="33"/>
                  </a:cubicBezTo>
                  <a:cubicBezTo>
                    <a:pt x="0" y="18"/>
                    <a:pt x="7" y="4"/>
                    <a:pt x="19" y="2"/>
                  </a:cubicBezTo>
                  <a:cubicBezTo>
                    <a:pt x="31" y="0"/>
                    <a:pt x="43" y="10"/>
                    <a:pt x="45" y="25"/>
                  </a:cubicBezTo>
                  <a:close/>
                </a:path>
              </a:pathLst>
            </a:custGeom>
            <a:solidFill>
              <a:srgbClr val="000000">
                <a:alpha val="100000"/>
              </a:srgbClr>
            </a:solidFill>
            <a:ln w="9525">
              <a:noFill/>
            </a:ln>
          </p:spPr>
          <p:txBody>
            <a:bodyPr/>
            <a:lstStyle/>
            <a:p>
              <a:endParaRPr lang="zh-CN" altLang="en-US"/>
            </a:p>
          </p:txBody>
        </p:sp>
        <p:sp>
          <p:nvSpPr>
            <p:cNvPr id="25665" name="Freeform 182"/>
            <p:cNvSpPr/>
            <p:nvPr/>
          </p:nvSpPr>
          <p:spPr>
            <a:xfrm>
              <a:off x="7142996" y="3146353"/>
              <a:ext cx="26128" cy="32277"/>
            </a:xfrm>
            <a:custGeom>
              <a:avLst/>
              <a:gdLst/>
              <a:ahLst/>
              <a:cxnLst>
                <a:cxn ang="0">
                  <a:pos x="26128" y="16139"/>
                </a:cxn>
                <a:cxn ang="0">
                  <a:pos x="13064" y="32277"/>
                </a:cxn>
                <a:cxn ang="0">
                  <a:pos x="594" y="15562"/>
                </a:cxn>
                <a:cxn ang="0">
                  <a:pos x="13658" y="0"/>
                </a:cxn>
                <a:cxn ang="0">
                  <a:pos x="26128" y="16139"/>
                </a:cxn>
              </a:cxnLst>
              <a:rect l="0" t="0" r="0" b="0"/>
              <a:pathLst>
                <a:path w="44" h="56">
                  <a:moveTo>
                    <a:pt x="44" y="28"/>
                  </a:moveTo>
                  <a:cubicBezTo>
                    <a:pt x="44" y="44"/>
                    <a:pt x="34" y="56"/>
                    <a:pt x="22" y="56"/>
                  </a:cubicBezTo>
                  <a:cubicBezTo>
                    <a:pt x="10" y="55"/>
                    <a:pt x="0" y="43"/>
                    <a:pt x="1" y="27"/>
                  </a:cubicBezTo>
                  <a:cubicBezTo>
                    <a:pt x="1" y="12"/>
                    <a:pt x="11" y="0"/>
                    <a:pt x="23" y="0"/>
                  </a:cubicBezTo>
                  <a:cubicBezTo>
                    <a:pt x="35" y="0"/>
                    <a:pt x="44" y="13"/>
                    <a:pt x="44" y="28"/>
                  </a:cubicBezTo>
                  <a:close/>
                </a:path>
              </a:pathLst>
            </a:custGeom>
            <a:solidFill>
              <a:srgbClr val="000000">
                <a:alpha val="100000"/>
              </a:srgbClr>
            </a:solidFill>
            <a:ln w="9525">
              <a:noFill/>
            </a:ln>
          </p:spPr>
          <p:txBody>
            <a:bodyPr/>
            <a:lstStyle/>
            <a:p>
              <a:endParaRPr lang="zh-CN" altLang="en-US"/>
            </a:p>
          </p:txBody>
        </p:sp>
        <p:sp>
          <p:nvSpPr>
            <p:cNvPr id="25666" name="Freeform 183"/>
            <p:cNvSpPr/>
            <p:nvPr/>
          </p:nvSpPr>
          <p:spPr>
            <a:xfrm>
              <a:off x="7024647" y="3223202"/>
              <a:ext cx="122959" cy="47647"/>
            </a:xfrm>
            <a:custGeom>
              <a:avLst/>
              <a:gdLst/>
              <a:ahLst/>
              <a:cxnLst>
                <a:cxn ang="0">
                  <a:pos x="116456" y="34706"/>
                </a:cxn>
                <a:cxn ang="0">
                  <a:pos x="114092" y="35294"/>
                </a:cxn>
                <a:cxn ang="0">
                  <a:pos x="23055" y="13529"/>
                </a:cxn>
                <a:cxn ang="0">
                  <a:pos x="23055" y="10000"/>
                </a:cxn>
                <a:cxn ang="0">
                  <a:pos x="23055" y="2353"/>
                </a:cxn>
                <a:cxn ang="0">
                  <a:pos x="15961" y="2353"/>
                </a:cxn>
                <a:cxn ang="0">
                  <a:pos x="2365" y="16471"/>
                </a:cxn>
                <a:cxn ang="0">
                  <a:pos x="2365" y="23529"/>
                </a:cxn>
                <a:cxn ang="0">
                  <a:pos x="6503" y="24706"/>
                </a:cxn>
                <a:cxn ang="0">
                  <a:pos x="10050" y="22941"/>
                </a:cxn>
                <a:cxn ang="0">
                  <a:pos x="11823" y="21176"/>
                </a:cxn>
                <a:cxn ang="0">
                  <a:pos x="15961" y="21176"/>
                </a:cxn>
                <a:cxn ang="0">
                  <a:pos x="114683" y="45882"/>
                </a:cxn>
                <a:cxn ang="0">
                  <a:pos x="117639" y="45294"/>
                </a:cxn>
                <a:cxn ang="0">
                  <a:pos x="122368" y="39412"/>
                </a:cxn>
                <a:cxn ang="0">
                  <a:pos x="116456" y="34706"/>
                </a:cxn>
              </a:cxnLst>
              <a:rect l="0" t="0" r="0" b="0"/>
              <a:pathLst>
                <a:path w="208" h="81">
                  <a:moveTo>
                    <a:pt x="197" y="59"/>
                  </a:moveTo>
                  <a:cubicBezTo>
                    <a:pt x="196" y="60"/>
                    <a:pt x="194" y="60"/>
                    <a:pt x="193" y="60"/>
                  </a:cubicBezTo>
                  <a:cubicBezTo>
                    <a:pt x="139" y="64"/>
                    <a:pt x="66" y="44"/>
                    <a:pt x="39" y="23"/>
                  </a:cubicBezTo>
                  <a:cubicBezTo>
                    <a:pt x="37" y="21"/>
                    <a:pt x="37" y="19"/>
                    <a:pt x="39" y="17"/>
                  </a:cubicBezTo>
                  <a:cubicBezTo>
                    <a:pt x="42" y="13"/>
                    <a:pt x="43" y="8"/>
                    <a:pt x="39" y="4"/>
                  </a:cubicBezTo>
                  <a:cubicBezTo>
                    <a:pt x="36" y="1"/>
                    <a:pt x="30" y="0"/>
                    <a:pt x="27" y="4"/>
                  </a:cubicBezTo>
                  <a:cubicBezTo>
                    <a:pt x="14" y="15"/>
                    <a:pt x="4" y="27"/>
                    <a:pt x="4" y="28"/>
                  </a:cubicBezTo>
                  <a:cubicBezTo>
                    <a:pt x="0" y="31"/>
                    <a:pt x="1" y="37"/>
                    <a:pt x="4" y="40"/>
                  </a:cubicBezTo>
                  <a:cubicBezTo>
                    <a:pt x="6" y="42"/>
                    <a:pt x="9" y="42"/>
                    <a:pt x="11" y="42"/>
                  </a:cubicBezTo>
                  <a:cubicBezTo>
                    <a:pt x="13" y="42"/>
                    <a:pt x="15" y="41"/>
                    <a:pt x="17" y="39"/>
                  </a:cubicBezTo>
                  <a:cubicBezTo>
                    <a:pt x="17" y="39"/>
                    <a:pt x="18" y="38"/>
                    <a:pt x="20" y="36"/>
                  </a:cubicBezTo>
                  <a:cubicBezTo>
                    <a:pt x="21" y="34"/>
                    <a:pt x="25" y="34"/>
                    <a:pt x="27" y="36"/>
                  </a:cubicBezTo>
                  <a:cubicBezTo>
                    <a:pt x="61" y="63"/>
                    <a:pt x="135" y="81"/>
                    <a:pt x="194" y="78"/>
                  </a:cubicBezTo>
                  <a:cubicBezTo>
                    <a:pt x="196" y="77"/>
                    <a:pt x="197" y="77"/>
                    <a:pt x="199" y="77"/>
                  </a:cubicBezTo>
                  <a:cubicBezTo>
                    <a:pt x="204" y="77"/>
                    <a:pt x="208" y="72"/>
                    <a:pt x="207" y="67"/>
                  </a:cubicBezTo>
                  <a:cubicBezTo>
                    <a:pt x="207" y="63"/>
                    <a:pt x="202" y="59"/>
                    <a:pt x="197" y="59"/>
                  </a:cubicBezTo>
                  <a:close/>
                </a:path>
              </a:pathLst>
            </a:custGeom>
            <a:solidFill>
              <a:srgbClr val="000000">
                <a:alpha val="100000"/>
              </a:srgbClr>
            </a:solidFill>
            <a:ln w="9525">
              <a:noFill/>
            </a:ln>
          </p:spPr>
          <p:txBody>
            <a:bodyPr/>
            <a:lstStyle/>
            <a:p>
              <a:endParaRPr lang="zh-CN" altLang="en-US"/>
            </a:p>
          </p:txBody>
        </p:sp>
        <p:sp>
          <p:nvSpPr>
            <p:cNvPr id="25667" name="Freeform 184"/>
            <p:cNvSpPr/>
            <p:nvPr/>
          </p:nvSpPr>
          <p:spPr>
            <a:xfrm>
              <a:off x="6855579" y="3375364"/>
              <a:ext cx="118348" cy="49184"/>
            </a:xfrm>
            <a:custGeom>
              <a:avLst/>
              <a:gdLst/>
              <a:ahLst/>
              <a:cxnLst>
                <a:cxn ang="0">
                  <a:pos x="115274" y="13833"/>
                </a:cxn>
                <a:cxn ang="0">
                  <a:pos x="58406" y="23055"/>
                </a:cxn>
                <a:cxn ang="0">
                  <a:pos x="64553" y="23055"/>
                </a:cxn>
                <a:cxn ang="0">
                  <a:pos x="10759" y="0"/>
                </a:cxn>
                <a:cxn ang="0">
                  <a:pos x="0" y="23055"/>
                </a:cxn>
                <a:cxn ang="0">
                  <a:pos x="55332" y="47647"/>
                </a:cxn>
                <a:cxn ang="0">
                  <a:pos x="58406" y="49184"/>
                </a:cxn>
                <a:cxn ang="0">
                  <a:pos x="63016" y="49184"/>
                </a:cxn>
                <a:cxn ang="0">
                  <a:pos x="118348" y="38425"/>
                </a:cxn>
                <a:cxn ang="0">
                  <a:pos x="115274" y="13833"/>
                </a:cxn>
              </a:cxnLst>
              <a:rect l="0" t="0" r="0" b="0"/>
              <a:pathLst>
                <a:path w="77" h="32">
                  <a:moveTo>
                    <a:pt x="75" y="9"/>
                  </a:moveTo>
                  <a:lnTo>
                    <a:pt x="38" y="15"/>
                  </a:lnTo>
                  <a:lnTo>
                    <a:pt x="42" y="15"/>
                  </a:lnTo>
                  <a:lnTo>
                    <a:pt x="7" y="0"/>
                  </a:lnTo>
                  <a:lnTo>
                    <a:pt x="0" y="15"/>
                  </a:lnTo>
                  <a:lnTo>
                    <a:pt x="36" y="31"/>
                  </a:lnTo>
                  <a:lnTo>
                    <a:pt x="38" y="32"/>
                  </a:lnTo>
                  <a:lnTo>
                    <a:pt x="41" y="32"/>
                  </a:lnTo>
                  <a:lnTo>
                    <a:pt x="77" y="25"/>
                  </a:lnTo>
                  <a:lnTo>
                    <a:pt x="75" y="9"/>
                  </a:lnTo>
                  <a:close/>
                </a:path>
              </a:pathLst>
            </a:custGeom>
            <a:solidFill>
              <a:srgbClr val="000000">
                <a:alpha val="100000"/>
              </a:srgbClr>
            </a:solidFill>
            <a:ln w="9525">
              <a:noFill/>
            </a:ln>
          </p:spPr>
          <p:txBody>
            <a:bodyPr/>
            <a:lstStyle/>
            <a:p>
              <a:endParaRPr lang="zh-CN" altLang="en-US"/>
            </a:p>
          </p:txBody>
        </p:sp>
        <p:sp>
          <p:nvSpPr>
            <p:cNvPr id="25668" name="Freeform 185"/>
            <p:cNvSpPr/>
            <p:nvPr/>
          </p:nvSpPr>
          <p:spPr>
            <a:xfrm>
              <a:off x="6887856" y="3409178"/>
              <a:ext cx="29202" cy="56869"/>
            </a:xfrm>
            <a:custGeom>
              <a:avLst/>
              <a:gdLst/>
              <a:ahLst/>
              <a:cxnLst>
                <a:cxn ang="0">
                  <a:pos x="13833" y="0"/>
                </a:cxn>
                <a:cxn ang="0">
                  <a:pos x="0" y="41499"/>
                </a:cxn>
                <a:cxn ang="0">
                  <a:pos x="16906" y="56869"/>
                </a:cxn>
                <a:cxn ang="0">
                  <a:pos x="29202" y="13833"/>
                </a:cxn>
                <a:cxn ang="0">
                  <a:pos x="13833" y="0"/>
                </a:cxn>
              </a:cxnLst>
              <a:rect l="0" t="0" r="0" b="0"/>
              <a:pathLst>
                <a:path w="19" h="37">
                  <a:moveTo>
                    <a:pt x="9" y="0"/>
                  </a:moveTo>
                  <a:lnTo>
                    <a:pt x="0" y="27"/>
                  </a:lnTo>
                  <a:lnTo>
                    <a:pt x="11" y="37"/>
                  </a:lnTo>
                  <a:lnTo>
                    <a:pt x="19" y="9"/>
                  </a:lnTo>
                  <a:lnTo>
                    <a:pt x="9" y="0"/>
                  </a:lnTo>
                  <a:close/>
                </a:path>
              </a:pathLst>
            </a:custGeom>
            <a:solidFill>
              <a:srgbClr val="000000">
                <a:alpha val="100000"/>
              </a:srgbClr>
            </a:solidFill>
            <a:ln w="9525">
              <a:noFill/>
            </a:ln>
          </p:spPr>
          <p:txBody>
            <a:bodyPr/>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450850"/>
            <a:ext cx="171450" cy="439738"/>
          </a:xfrm>
          <a:prstGeom prst="rect">
            <a:avLst/>
          </a:prstGeom>
          <a:solidFill>
            <a:srgbClr val="29C3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6" name="矩形 25"/>
          <p:cNvSpPr/>
          <p:nvPr/>
        </p:nvSpPr>
        <p:spPr>
          <a:xfrm>
            <a:off x="207963" y="450850"/>
            <a:ext cx="44450" cy="439738"/>
          </a:xfrm>
          <a:prstGeom prst="rect">
            <a:avLst/>
          </a:prstGeom>
          <a:solidFill>
            <a:srgbClr val="29C3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6628" name="文本框 26"/>
          <p:cNvSpPr txBox="1"/>
          <p:nvPr/>
        </p:nvSpPr>
        <p:spPr>
          <a:xfrm>
            <a:off x="252413" y="461963"/>
            <a:ext cx="1709737" cy="368300"/>
          </a:xfrm>
          <a:prstGeom prst="rect">
            <a:avLst/>
          </a:prstGeom>
          <a:noFill/>
          <a:ln w="9525">
            <a:noFill/>
          </a:ln>
        </p:spPr>
        <p:txBody>
          <a:bodyPr>
            <a:spAutoFit/>
          </a:bodyPr>
          <a:lstStyle/>
          <a:p>
            <a:pPr lvl="0" eaLnBrk="1" hangingPunct="1"/>
            <a:r>
              <a:rPr lang="zh-CN" altLang="en-US" b="1" dirty="0">
                <a:solidFill>
                  <a:schemeClr val="bg1"/>
                </a:solidFill>
                <a:latin typeface="微软雅黑" panose="020B0503020204020204" pitchFamily="34" charset="-122"/>
                <a:ea typeface="微软雅黑" panose="020B0503020204020204" pitchFamily="34" charset="-122"/>
              </a:rPr>
              <a:t>单击添加标题</a:t>
            </a:r>
          </a:p>
        </p:txBody>
      </p:sp>
      <p:sp>
        <p:nvSpPr>
          <p:cNvPr id="5" name="AutoShape 30"/>
          <p:cNvSpPr/>
          <p:nvPr/>
        </p:nvSpPr>
        <p:spPr bwMode="auto">
          <a:xfrm>
            <a:off x="844550" y="3148013"/>
            <a:ext cx="500063" cy="500063"/>
          </a:xfrm>
          <a:custGeom>
            <a:avLst/>
            <a:gdLst>
              <a:gd name="T0" fmla="*/ 16976 w 21543"/>
              <a:gd name="T1" fmla="*/ 19986 h 21600"/>
              <a:gd name="T2" fmla="*/ 11226 w 21543"/>
              <a:gd name="T3" fmla="*/ 17680 h 21600"/>
              <a:gd name="T4" fmla="*/ 10806 w 21543"/>
              <a:gd name="T5" fmla="*/ 17600 h 21600"/>
              <a:gd name="T6" fmla="*/ 19660 w 21543"/>
              <a:gd name="T7" fmla="*/ 3838 h 21600"/>
              <a:gd name="T8" fmla="*/ 16976 w 21543"/>
              <a:gd name="T9" fmla="*/ 19986 h 21600"/>
              <a:gd name="T10" fmla="*/ 6859 w 21543"/>
              <a:gd name="T11" fmla="*/ 16245 h 21600"/>
              <a:gd name="T12" fmla="*/ 6854 w 21543"/>
              <a:gd name="T13" fmla="*/ 16238 h 21600"/>
              <a:gd name="T14" fmla="*/ 19607 w 21543"/>
              <a:gd name="T15" fmla="*/ 2552 h 21600"/>
              <a:gd name="T16" fmla="*/ 8735 w 21543"/>
              <a:gd name="T17" fmla="*/ 19537 h 21600"/>
              <a:gd name="T18" fmla="*/ 6859 w 21543"/>
              <a:gd name="T19" fmla="*/ 16245 h 21600"/>
              <a:gd name="T20" fmla="*/ 2111 w 21543"/>
              <a:gd name="T21" fmla="*/ 14025 h 21600"/>
              <a:gd name="T22" fmla="*/ 17713 w 21543"/>
              <a:gd name="T23" fmla="*/ 3595 h 21600"/>
              <a:gd name="T24" fmla="*/ 6369 w 21543"/>
              <a:gd name="T25" fmla="*/ 15770 h 21600"/>
              <a:gd name="T26" fmla="*/ 6191 w 21543"/>
              <a:gd name="T27" fmla="*/ 15661 h 21600"/>
              <a:gd name="T28" fmla="*/ 2111 w 21543"/>
              <a:gd name="T29" fmla="*/ 14025 h 21600"/>
              <a:gd name="T30" fmla="*/ 21234 w 21543"/>
              <a:gd name="T31" fmla="*/ 108 h 21600"/>
              <a:gd name="T32" fmla="*/ 20869 w 21543"/>
              <a:gd name="T33" fmla="*/ 0 h 21600"/>
              <a:gd name="T34" fmla="*/ 20496 w 21543"/>
              <a:gd name="T35" fmla="*/ 113 h 21600"/>
              <a:gd name="T36" fmla="*/ 299 w 21543"/>
              <a:gd name="T37" fmla="*/ 13613 h 21600"/>
              <a:gd name="T38" fmla="*/ 3 w 21543"/>
              <a:gd name="T39" fmla="*/ 14245 h 21600"/>
              <a:gd name="T40" fmla="*/ 423 w 21543"/>
              <a:gd name="T41" fmla="*/ 14801 h 21600"/>
              <a:gd name="T42" fmla="*/ 5690 w 21543"/>
              <a:gd name="T43" fmla="*/ 16915 h 21600"/>
              <a:gd name="T44" fmla="*/ 8167 w 21543"/>
              <a:gd name="T45" fmla="*/ 21260 h 21600"/>
              <a:gd name="T46" fmla="*/ 8744 w 21543"/>
              <a:gd name="T47" fmla="*/ 21600 h 21600"/>
              <a:gd name="T48" fmla="*/ 8751 w 21543"/>
              <a:gd name="T49" fmla="*/ 21600 h 21600"/>
              <a:gd name="T50" fmla="*/ 9329 w 21543"/>
              <a:gd name="T51" fmla="*/ 21272 h 21600"/>
              <a:gd name="T52" fmla="*/ 10727 w 21543"/>
              <a:gd name="T53" fmla="*/ 18934 h 21600"/>
              <a:gd name="T54" fmla="*/ 17253 w 21543"/>
              <a:gd name="T55" fmla="*/ 21551 h 21600"/>
              <a:gd name="T56" fmla="*/ 17503 w 21543"/>
              <a:gd name="T57" fmla="*/ 21600 h 21600"/>
              <a:gd name="T58" fmla="*/ 17833 w 21543"/>
              <a:gd name="T59" fmla="*/ 21513 h 21600"/>
              <a:gd name="T60" fmla="*/ 18167 w 21543"/>
              <a:gd name="T61" fmla="*/ 21036 h 21600"/>
              <a:gd name="T62" fmla="*/ 21533 w 21543"/>
              <a:gd name="T63" fmla="*/ 786 h 21600"/>
              <a:gd name="T64" fmla="*/ 21234 w 21543"/>
              <a:gd name="T65" fmla="*/ 108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543" h="21600">
                <a:moveTo>
                  <a:pt x="16976" y="19986"/>
                </a:moveTo>
                <a:lnTo>
                  <a:pt x="11226" y="17680"/>
                </a:lnTo>
                <a:cubicBezTo>
                  <a:pt x="11089" y="17626"/>
                  <a:pt x="10947" y="17608"/>
                  <a:pt x="10806" y="17600"/>
                </a:cubicBezTo>
                <a:lnTo>
                  <a:pt x="19660" y="3838"/>
                </a:lnTo>
                <a:cubicBezTo>
                  <a:pt x="19660" y="3838"/>
                  <a:pt x="16976" y="19986"/>
                  <a:pt x="16976" y="19986"/>
                </a:cubicBezTo>
                <a:close/>
                <a:moveTo>
                  <a:pt x="6859" y="16245"/>
                </a:moveTo>
                <a:cubicBezTo>
                  <a:pt x="6858" y="16242"/>
                  <a:pt x="6856" y="16241"/>
                  <a:pt x="6854" y="16238"/>
                </a:cubicBezTo>
                <a:lnTo>
                  <a:pt x="19607" y="2552"/>
                </a:lnTo>
                <a:lnTo>
                  <a:pt x="8735" y="19537"/>
                </a:lnTo>
                <a:cubicBezTo>
                  <a:pt x="8735" y="19537"/>
                  <a:pt x="6859" y="16245"/>
                  <a:pt x="6859" y="16245"/>
                </a:cubicBezTo>
                <a:close/>
                <a:moveTo>
                  <a:pt x="2111" y="14025"/>
                </a:moveTo>
                <a:lnTo>
                  <a:pt x="17713" y="3595"/>
                </a:lnTo>
                <a:lnTo>
                  <a:pt x="6369" y="15770"/>
                </a:lnTo>
                <a:cubicBezTo>
                  <a:pt x="6309" y="15735"/>
                  <a:pt x="6256" y="15687"/>
                  <a:pt x="6191" y="15661"/>
                </a:cubicBezTo>
                <a:cubicBezTo>
                  <a:pt x="6191" y="15661"/>
                  <a:pt x="2111" y="14025"/>
                  <a:pt x="2111" y="14025"/>
                </a:cubicBezTo>
                <a:close/>
                <a:moveTo>
                  <a:pt x="21234" y="108"/>
                </a:moveTo>
                <a:cubicBezTo>
                  <a:pt x="21123" y="36"/>
                  <a:pt x="20996" y="0"/>
                  <a:pt x="20869" y="0"/>
                </a:cubicBezTo>
                <a:cubicBezTo>
                  <a:pt x="20739" y="0"/>
                  <a:pt x="20609" y="37"/>
                  <a:pt x="20496" y="113"/>
                </a:cubicBezTo>
                <a:lnTo>
                  <a:pt x="299" y="13613"/>
                </a:lnTo>
                <a:cubicBezTo>
                  <a:pt x="91" y="13752"/>
                  <a:pt x="-23" y="13996"/>
                  <a:pt x="3" y="14245"/>
                </a:cubicBezTo>
                <a:cubicBezTo>
                  <a:pt x="29" y="14494"/>
                  <a:pt x="190" y="14709"/>
                  <a:pt x="423" y="14801"/>
                </a:cubicBezTo>
                <a:lnTo>
                  <a:pt x="5690" y="16915"/>
                </a:lnTo>
                <a:lnTo>
                  <a:pt x="8167" y="21260"/>
                </a:lnTo>
                <a:cubicBezTo>
                  <a:pt x="8285" y="21468"/>
                  <a:pt x="8505" y="21597"/>
                  <a:pt x="8744" y="21600"/>
                </a:cubicBezTo>
                <a:lnTo>
                  <a:pt x="8751" y="21600"/>
                </a:lnTo>
                <a:cubicBezTo>
                  <a:pt x="8987" y="21600"/>
                  <a:pt x="9207" y="21475"/>
                  <a:pt x="9329" y="21272"/>
                </a:cubicBezTo>
                <a:lnTo>
                  <a:pt x="10727" y="18934"/>
                </a:lnTo>
                <a:lnTo>
                  <a:pt x="17253" y="21551"/>
                </a:lnTo>
                <a:cubicBezTo>
                  <a:pt x="17333" y="21584"/>
                  <a:pt x="17418" y="21600"/>
                  <a:pt x="17503" y="21600"/>
                </a:cubicBezTo>
                <a:cubicBezTo>
                  <a:pt x="17617" y="21600"/>
                  <a:pt x="17731" y="21571"/>
                  <a:pt x="17833" y="21513"/>
                </a:cubicBezTo>
                <a:cubicBezTo>
                  <a:pt x="18010" y="21413"/>
                  <a:pt x="18134" y="21238"/>
                  <a:pt x="18167" y="21036"/>
                </a:cubicBezTo>
                <a:lnTo>
                  <a:pt x="21533" y="786"/>
                </a:lnTo>
                <a:cubicBezTo>
                  <a:pt x="21577" y="521"/>
                  <a:pt x="21460" y="254"/>
                  <a:pt x="21234" y="108"/>
                </a:cubicBezTo>
              </a:path>
            </a:pathLst>
          </a:custGeom>
          <a:solidFill>
            <a:schemeClr val="accent3"/>
          </a:solidFill>
          <a:ln>
            <a:noFill/>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700" b="0" i="0" u="none" strike="noStrike" kern="1200" cap="none" spc="0" normalizeH="0" baseline="0" noProof="0">
              <a:ln>
                <a:noFill/>
              </a:ln>
              <a:solidFill>
                <a:schemeClr val="tx1"/>
              </a:solidFill>
              <a:effectLst/>
              <a:uLnTx/>
              <a:uFillTx/>
              <a:latin typeface="+mn-lt"/>
              <a:ea typeface="+mn-ea"/>
              <a:cs typeface="+mn-cs"/>
            </a:endParaRPr>
          </a:p>
        </p:txBody>
      </p:sp>
      <p:sp>
        <p:nvSpPr>
          <p:cNvPr id="26630" name="Rectangle 31"/>
          <p:cNvSpPr/>
          <p:nvPr/>
        </p:nvSpPr>
        <p:spPr>
          <a:xfrm>
            <a:off x="1528763" y="3108325"/>
            <a:ext cx="1027112" cy="615950"/>
          </a:xfrm>
          <a:prstGeom prst="rect">
            <a:avLst/>
          </a:prstGeom>
          <a:noFill/>
          <a:ln w="9525">
            <a:noFill/>
          </a:ln>
        </p:spPr>
        <p:txBody>
          <a:bodyPr wrap="none" lIns="0" tIns="0" rIns="0" bIns="0" anchor="ctr">
            <a:spAutoFit/>
          </a:bodyPr>
          <a:lstStyle/>
          <a:p>
            <a:pPr lvl="0" eaLnBrk="1" hangingPunct="1"/>
            <a:r>
              <a:rPr lang="en-US" altLang="zh-CN" sz="4000" dirty="0">
                <a:solidFill>
                  <a:srgbClr val="FF004F"/>
                </a:solidFill>
                <a:latin typeface="Bebas Neue"/>
                <a:ea typeface="MS PGothic" panose="020B0600070205080204" pitchFamily="34" charset="-128"/>
                <a:sym typeface="Bebas Neue"/>
              </a:rPr>
              <a:t>12%</a:t>
            </a:r>
          </a:p>
        </p:txBody>
      </p:sp>
      <p:sp>
        <p:nvSpPr>
          <p:cNvPr id="26631" name="Line 32"/>
          <p:cNvSpPr/>
          <p:nvPr/>
        </p:nvSpPr>
        <p:spPr>
          <a:xfrm>
            <a:off x="846138" y="3806825"/>
            <a:ext cx="1785937" cy="0"/>
          </a:xfrm>
          <a:prstGeom prst="line">
            <a:avLst/>
          </a:prstGeom>
          <a:ln w="25400" cap="flat" cmpd="sng">
            <a:solidFill>
              <a:srgbClr val="B3B2B2"/>
            </a:solidFill>
            <a:prstDash val="solid"/>
            <a:miter/>
            <a:headEnd type="none" w="med" len="med"/>
            <a:tailEnd type="none" w="med" len="med"/>
          </a:ln>
        </p:spPr>
      </p:sp>
      <p:sp>
        <p:nvSpPr>
          <p:cNvPr id="26632" name="Title 13"/>
          <p:cNvSpPr txBox="1"/>
          <p:nvPr/>
        </p:nvSpPr>
        <p:spPr>
          <a:xfrm>
            <a:off x="784225" y="2547938"/>
            <a:ext cx="2255838" cy="663575"/>
          </a:xfrm>
          <a:prstGeom prst="rect">
            <a:avLst/>
          </a:prstGeom>
          <a:noFill/>
          <a:ln w="9525">
            <a:noFill/>
          </a:ln>
        </p:spPr>
        <p:txBody>
          <a:bodyPr lIns="91262" tIns="45631" rIns="91262" bIns="45631" anchor="ctr"/>
          <a:lstStyle/>
          <a:p>
            <a:pPr lvl="0" eaLnBrk="1" hangingPunct="1"/>
            <a:r>
              <a:rPr lang="zh-CN" altLang="en-US" sz="2000" b="1" dirty="0">
                <a:solidFill>
                  <a:schemeClr val="bg1"/>
                </a:solidFill>
                <a:latin typeface="微软雅黑" panose="020B0503020204020204" pitchFamily="34" charset="-122"/>
                <a:ea typeface="微软雅黑" panose="020B0503020204020204" pitchFamily="34" charset="-122"/>
              </a:rPr>
              <a:t>单击此处添加标题</a:t>
            </a:r>
            <a:endParaRPr lang="en-US" altLang="x-none" sz="2000" b="1" dirty="0">
              <a:solidFill>
                <a:schemeClr val="bg1"/>
              </a:solidFill>
              <a:latin typeface="微软雅黑" panose="020B0503020204020204" pitchFamily="34" charset="-122"/>
              <a:ea typeface="微软雅黑" panose="020B0503020204020204" pitchFamily="34" charset="-122"/>
            </a:endParaRPr>
          </a:p>
        </p:txBody>
      </p:sp>
      <p:sp>
        <p:nvSpPr>
          <p:cNvPr id="26633" name="文本框 8"/>
          <p:cNvSpPr txBox="1"/>
          <p:nvPr/>
        </p:nvSpPr>
        <p:spPr>
          <a:xfrm>
            <a:off x="784225" y="3862388"/>
            <a:ext cx="2840038" cy="1569660"/>
          </a:xfrm>
          <a:prstGeom prst="rect">
            <a:avLst/>
          </a:prstGeom>
          <a:noFill/>
          <a:ln w="9525">
            <a:noFill/>
          </a:ln>
        </p:spPr>
        <p:txBody>
          <a:bodyPr>
            <a:spAutoFit/>
          </a:bodyPr>
          <a:lstStyle/>
          <a:p>
            <a:pPr lvl="0" eaLnBrk="1" hangingPunct="1"/>
            <a:r>
              <a:rPr lang="zh-CN" altLang="en-US" sz="1600" dirty="0">
                <a:solidFill>
                  <a:schemeClr val="bg1"/>
                </a:solidFill>
                <a:latin typeface="微软雅黑" panose="020B0503020204020204" pitchFamily="34" charset="-122"/>
                <a:ea typeface="微软雅黑" panose="020B0503020204020204" pitchFamily="34" charset="-122"/>
              </a:rPr>
              <a:t>点击添加文本内容点击添加文本内容点击添加文本内容，点击添加文本内容点击添加文本内容点击添加文本内容，点击添加文本内容点击添加文本内容点击添加文本内容。</a:t>
            </a:r>
            <a:endParaRPr lang="en-US" altLang="zh-CN" sz="1600" dirty="0">
              <a:solidFill>
                <a:schemeClr val="bg1"/>
              </a:solidFill>
              <a:latin typeface="微软雅黑" panose="020B0503020204020204" pitchFamily="34" charset="-122"/>
              <a:ea typeface="微软雅黑" panose="020B0503020204020204" pitchFamily="34" charset="-122"/>
            </a:endParaRPr>
          </a:p>
        </p:txBody>
      </p:sp>
      <p:grpSp>
        <p:nvGrpSpPr>
          <p:cNvPr id="26634" name="组合 9"/>
          <p:cNvGrpSpPr/>
          <p:nvPr/>
        </p:nvGrpSpPr>
        <p:grpSpPr>
          <a:xfrm>
            <a:off x="5375275" y="1031875"/>
            <a:ext cx="7038975" cy="6259513"/>
            <a:chOff x="5374761" y="1031975"/>
            <a:chExt cx="7039853" cy="6258768"/>
          </a:xfrm>
        </p:grpSpPr>
        <p:sp>
          <p:nvSpPr>
            <p:cNvPr id="11" name="Rectangle 1"/>
            <p:cNvSpPr/>
            <p:nvPr/>
          </p:nvSpPr>
          <p:spPr bwMode="auto">
            <a:xfrm rot="9540000">
              <a:off x="5433524" y="1031975"/>
              <a:ext cx="5389706" cy="3081469"/>
            </a:xfrm>
            <a:prstGeom prst="rect">
              <a:avLst/>
            </a:prstGeom>
            <a:solidFill>
              <a:srgbClr val="FF004F"/>
            </a:solidFill>
            <a:ln w="25400">
              <a:solidFill>
                <a:schemeClr val="tx1">
                  <a:alpha val="0"/>
                </a:schemeClr>
              </a:solid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050" b="0" i="0" u="none" strike="noStrike" kern="1200" cap="none" spc="0" normalizeH="0" baseline="0" noProof="0">
                <a:ln>
                  <a:noFill/>
                </a:ln>
                <a:solidFill>
                  <a:schemeClr val="tx1"/>
                </a:solidFill>
                <a:effectLst/>
                <a:uLnTx/>
                <a:uFillTx/>
                <a:latin typeface="+mn-lt"/>
                <a:ea typeface="+mn-ea"/>
                <a:cs typeface="+mn-cs"/>
              </a:endParaRPr>
            </a:p>
          </p:txBody>
        </p:sp>
        <p:sp>
          <p:nvSpPr>
            <p:cNvPr id="12" name="Rectangle 2"/>
            <p:cNvSpPr/>
            <p:nvPr/>
          </p:nvSpPr>
          <p:spPr bwMode="auto">
            <a:xfrm rot="9540000">
              <a:off x="5780046" y="1901860"/>
              <a:ext cx="5796369" cy="3081469"/>
            </a:xfrm>
            <a:prstGeom prst="rect">
              <a:avLst/>
            </a:prstGeom>
            <a:solidFill>
              <a:schemeClr val="tx1">
                <a:alpha val="14902"/>
              </a:schemeClr>
            </a:solidFill>
            <a:ln w="25400">
              <a:solidFill>
                <a:schemeClr val="tx1">
                  <a:alpha val="0"/>
                </a:schemeClr>
              </a:solid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050" b="0" i="0" u="none" strike="noStrike" kern="1200" cap="none" spc="0" normalizeH="0" baseline="0" noProof="0">
                <a:ln>
                  <a:noFill/>
                </a:ln>
                <a:solidFill>
                  <a:schemeClr val="tx1"/>
                </a:solidFill>
                <a:effectLst/>
                <a:uLnTx/>
                <a:uFillTx/>
                <a:latin typeface="+mn-lt"/>
                <a:ea typeface="+mn-ea"/>
                <a:cs typeface="+mn-cs"/>
              </a:endParaRPr>
            </a:p>
          </p:txBody>
        </p:sp>
        <p:sp>
          <p:nvSpPr>
            <p:cNvPr id="13" name="Rectangle 3"/>
            <p:cNvSpPr/>
            <p:nvPr/>
          </p:nvSpPr>
          <p:spPr bwMode="auto">
            <a:xfrm rot="9540000">
              <a:off x="5419921" y="2090156"/>
              <a:ext cx="5796369" cy="3081469"/>
            </a:xfrm>
            <a:prstGeom prst="rect">
              <a:avLst/>
            </a:prstGeom>
            <a:solidFill>
              <a:srgbClr val="FFC733"/>
            </a:solidFill>
            <a:ln w="25400">
              <a:solidFill>
                <a:schemeClr val="tx1">
                  <a:alpha val="0"/>
                </a:schemeClr>
              </a:solid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050" b="0" i="0" u="none" strike="noStrike" kern="1200" cap="none" spc="0" normalizeH="0" baseline="0" noProof="0">
                <a:ln>
                  <a:noFill/>
                </a:ln>
                <a:solidFill>
                  <a:schemeClr val="tx1"/>
                </a:solidFill>
                <a:effectLst/>
                <a:uLnTx/>
                <a:uFillTx/>
                <a:latin typeface="+mn-lt"/>
                <a:ea typeface="+mn-ea"/>
                <a:cs typeface="+mn-cs"/>
              </a:endParaRPr>
            </a:p>
          </p:txBody>
        </p:sp>
        <p:sp>
          <p:nvSpPr>
            <p:cNvPr id="14" name="Rectangle 4"/>
            <p:cNvSpPr/>
            <p:nvPr/>
          </p:nvSpPr>
          <p:spPr bwMode="auto">
            <a:xfrm rot="9540000">
              <a:off x="5772171" y="2949301"/>
              <a:ext cx="6208758" cy="3081469"/>
            </a:xfrm>
            <a:prstGeom prst="rect">
              <a:avLst/>
            </a:prstGeom>
            <a:solidFill>
              <a:schemeClr val="tx1">
                <a:alpha val="9804"/>
              </a:schemeClr>
            </a:solidFill>
            <a:ln w="25400">
              <a:solidFill>
                <a:schemeClr val="tx1">
                  <a:alpha val="0"/>
                </a:schemeClr>
              </a:solid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050" b="0" i="0" u="none" strike="noStrike" kern="1200" cap="none" spc="0" normalizeH="0" baseline="0" noProof="0">
                <a:ln>
                  <a:noFill/>
                </a:ln>
                <a:solidFill>
                  <a:schemeClr val="tx1"/>
                </a:solidFill>
                <a:effectLst/>
                <a:uLnTx/>
                <a:uFillTx/>
                <a:latin typeface="+mn-lt"/>
                <a:ea typeface="+mn-ea"/>
                <a:cs typeface="+mn-cs"/>
              </a:endParaRPr>
            </a:p>
          </p:txBody>
        </p:sp>
        <p:sp>
          <p:nvSpPr>
            <p:cNvPr id="15" name="Rectangle 5"/>
            <p:cNvSpPr/>
            <p:nvPr/>
          </p:nvSpPr>
          <p:spPr bwMode="auto">
            <a:xfrm rot="9540000">
              <a:off x="5405602" y="3147621"/>
              <a:ext cx="6208758" cy="3081469"/>
            </a:xfrm>
            <a:prstGeom prst="rect">
              <a:avLst/>
            </a:prstGeom>
            <a:solidFill>
              <a:srgbClr val="29C3CD"/>
            </a:solidFill>
            <a:ln w="25400">
              <a:solidFill>
                <a:schemeClr val="tx1">
                  <a:alpha val="0"/>
                </a:schemeClr>
              </a:solid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050" b="0" i="0" u="none" strike="noStrike" kern="1200" cap="none" spc="0" normalizeH="0" baseline="0" noProof="0">
                <a:ln>
                  <a:noFill/>
                </a:ln>
                <a:solidFill>
                  <a:schemeClr val="tx1"/>
                </a:solidFill>
                <a:effectLst/>
                <a:uLnTx/>
                <a:uFillTx/>
                <a:latin typeface="+mn-lt"/>
                <a:ea typeface="+mn-ea"/>
                <a:cs typeface="+mn-cs"/>
              </a:endParaRPr>
            </a:p>
          </p:txBody>
        </p:sp>
        <p:grpSp>
          <p:nvGrpSpPr>
            <p:cNvPr id="26640" name="Group 9"/>
            <p:cNvGrpSpPr/>
            <p:nvPr/>
          </p:nvGrpSpPr>
          <p:grpSpPr>
            <a:xfrm rot="-1260000">
              <a:off x="5525882" y="3386034"/>
              <a:ext cx="419549" cy="393059"/>
              <a:chOff x="0" y="0"/>
              <a:chExt cx="585" cy="548"/>
            </a:xfrm>
          </p:grpSpPr>
          <p:sp>
            <p:nvSpPr>
              <p:cNvPr id="34" name="AutoShape 10"/>
              <p:cNvSpPr/>
              <p:nvPr/>
            </p:nvSpPr>
            <p:spPr bwMode="auto">
              <a:xfrm>
                <a:off x="73" y="73"/>
                <a:ext cx="439" cy="292"/>
              </a:xfrm>
              <a:custGeom>
                <a:avLst/>
                <a:gdLst>
                  <a:gd name="T0" fmla="*/ 9 w 21600"/>
                  <a:gd name="T1" fmla="*/ 4 h 21600"/>
                  <a:gd name="T2" fmla="*/ 0 w 21600"/>
                  <a:gd name="T3" fmla="*/ 4 h 21600"/>
                  <a:gd name="T4" fmla="*/ 0 w 21600"/>
                  <a:gd name="T5" fmla="*/ 0 h 21600"/>
                  <a:gd name="T6" fmla="*/ 9 w 21600"/>
                  <a:gd name="T7" fmla="*/ 0 h 21600"/>
                  <a:gd name="T8" fmla="*/ 9 w 21600"/>
                  <a:gd name="T9" fmla="*/ 4 h 21600"/>
                  <a:gd name="T10" fmla="*/ 9 w 21600"/>
                  <a:gd name="T11" fmla="*/ 0 h 21600"/>
                  <a:gd name="T12" fmla="*/ 0 w 21600"/>
                  <a:gd name="T13" fmla="*/ 0 h 21600"/>
                  <a:gd name="T14" fmla="*/ 0 w 21600"/>
                  <a:gd name="T15" fmla="*/ 0 h 21600"/>
                  <a:gd name="T16" fmla="*/ 0 w 21600"/>
                  <a:gd name="T17" fmla="*/ 4 h 21600"/>
                  <a:gd name="T18" fmla="*/ 0 w 21600"/>
                  <a:gd name="T19" fmla="*/ 4 h 21600"/>
                  <a:gd name="T20" fmla="*/ 9 w 21600"/>
                  <a:gd name="T21" fmla="*/ 4 h 21600"/>
                  <a:gd name="T22" fmla="*/ 9 w 21600"/>
                  <a:gd name="T23" fmla="*/ 4 h 21600"/>
                  <a:gd name="T24" fmla="*/ 9 w 21600"/>
                  <a:gd name="T25" fmla="*/ 0 h 21600"/>
                  <a:gd name="T26" fmla="*/ 9 w 21600"/>
                  <a:gd name="T27" fmla="*/ 0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600" h="21600">
                    <a:moveTo>
                      <a:pt x="20700" y="20255"/>
                    </a:moveTo>
                    <a:lnTo>
                      <a:pt x="900" y="20255"/>
                    </a:lnTo>
                    <a:lnTo>
                      <a:pt x="900" y="1350"/>
                    </a:lnTo>
                    <a:lnTo>
                      <a:pt x="20700" y="1350"/>
                    </a:lnTo>
                    <a:cubicBezTo>
                      <a:pt x="20700" y="1350"/>
                      <a:pt x="20700" y="20255"/>
                      <a:pt x="20700" y="20255"/>
                    </a:cubicBezTo>
                    <a:close/>
                    <a:moveTo>
                      <a:pt x="20700" y="0"/>
                    </a:moveTo>
                    <a:lnTo>
                      <a:pt x="900" y="5"/>
                    </a:lnTo>
                    <a:cubicBezTo>
                      <a:pt x="403" y="5"/>
                      <a:pt x="0" y="603"/>
                      <a:pt x="0" y="1350"/>
                    </a:cubicBezTo>
                    <a:lnTo>
                      <a:pt x="0" y="20250"/>
                    </a:lnTo>
                    <a:cubicBezTo>
                      <a:pt x="0" y="20996"/>
                      <a:pt x="403" y="21600"/>
                      <a:pt x="900" y="21600"/>
                    </a:cubicBezTo>
                    <a:lnTo>
                      <a:pt x="20700" y="21600"/>
                    </a:lnTo>
                    <a:cubicBezTo>
                      <a:pt x="21197" y="21600"/>
                      <a:pt x="21600" y="20996"/>
                      <a:pt x="21600" y="20250"/>
                    </a:cubicBezTo>
                    <a:lnTo>
                      <a:pt x="21600" y="1350"/>
                    </a:lnTo>
                    <a:cubicBezTo>
                      <a:pt x="21600" y="603"/>
                      <a:pt x="21197" y="0"/>
                      <a:pt x="20700" y="0"/>
                    </a:cubicBezTo>
                  </a:path>
                </a:pathLst>
              </a:custGeom>
              <a:solidFill>
                <a:srgbClr val="FFFEFE"/>
              </a:solidFill>
              <a:ln>
                <a:noFill/>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050" b="0" i="0" u="none" strike="noStrike" kern="1200" cap="none" spc="0" normalizeH="0" baseline="0" noProof="0">
                  <a:ln>
                    <a:noFill/>
                  </a:ln>
                  <a:solidFill>
                    <a:schemeClr val="tx1"/>
                  </a:solidFill>
                  <a:effectLst/>
                  <a:uLnTx/>
                  <a:uFillTx/>
                  <a:latin typeface="+mn-lt"/>
                  <a:ea typeface="+mn-ea"/>
                  <a:cs typeface="+mn-cs"/>
                </a:endParaRPr>
              </a:p>
            </p:txBody>
          </p:sp>
          <p:sp>
            <p:nvSpPr>
              <p:cNvPr id="35" name="AutoShape 11"/>
              <p:cNvSpPr/>
              <p:nvPr/>
            </p:nvSpPr>
            <p:spPr bwMode="auto">
              <a:xfrm>
                <a:off x="0" y="0"/>
                <a:ext cx="585" cy="548"/>
              </a:xfrm>
              <a:custGeom>
                <a:avLst/>
                <a:gdLst>
                  <a:gd name="T0" fmla="*/ 15 w 21600"/>
                  <a:gd name="T1" fmla="*/ 11 h 21600"/>
                  <a:gd name="T2" fmla="*/ 14 w 21600"/>
                  <a:gd name="T3" fmla="*/ 11 h 21600"/>
                  <a:gd name="T4" fmla="*/ 10 w 21600"/>
                  <a:gd name="T5" fmla="*/ 11 h 21600"/>
                  <a:gd name="T6" fmla="*/ 6 w 21600"/>
                  <a:gd name="T7" fmla="*/ 11 h 21600"/>
                  <a:gd name="T8" fmla="*/ 1 w 21600"/>
                  <a:gd name="T9" fmla="*/ 11 h 21600"/>
                  <a:gd name="T10" fmla="*/ 1 w 21600"/>
                  <a:gd name="T11" fmla="*/ 11 h 21600"/>
                  <a:gd name="T12" fmla="*/ 1 w 21600"/>
                  <a:gd name="T13" fmla="*/ 1 h 21600"/>
                  <a:gd name="T14" fmla="*/ 1 w 21600"/>
                  <a:gd name="T15" fmla="*/ 1 h 21600"/>
                  <a:gd name="T16" fmla="*/ 14 w 21600"/>
                  <a:gd name="T17" fmla="*/ 1 h 21600"/>
                  <a:gd name="T18" fmla="*/ 15 w 21600"/>
                  <a:gd name="T19" fmla="*/ 1 h 21600"/>
                  <a:gd name="T20" fmla="*/ 15 w 21600"/>
                  <a:gd name="T21" fmla="*/ 11 h 21600"/>
                  <a:gd name="T22" fmla="*/ 14 w 21600"/>
                  <a:gd name="T23" fmla="*/ 0 h 21600"/>
                  <a:gd name="T24" fmla="*/ 1 w 21600"/>
                  <a:gd name="T25" fmla="*/ 0 h 21600"/>
                  <a:gd name="T26" fmla="*/ 0 w 21600"/>
                  <a:gd name="T27" fmla="*/ 1 h 21600"/>
                  <a:gd name="T28" fmla="*/ 0 w 21600"/>
                  <a:gd name="T29" fmla="*/ 11 h 21600"/>
                  <a:gd name="T30" fmla="*/ 1 w 21600"/>
                  <a:gd name="T31" fmla="*/ 12 h 21600"/>
                  <a:gd name="T32" fmla="*/ 6 w 21600"/>
                  <a:gd name="T33" fmla="*/ 12 h 21600"/>
                  <a:gd name="T34" fmla="*/ 6 w 21600"/>
                  <a:gd name="T35" fmla="*/ 13 h 21600"/>
                  <a:gd name="T36" fmla="*/ 3 w 21600"/>
                  <a:gd name="T37" fmla="*/ 13 h 21600"/>
                  <a:gd name="T38" fmla="*/ 3 w 21600"/>
                  <a:gd name="T39" fmla="*/ 13 h 21600"/>
                  <a:gd name="T40" fmla="*/ 3 w 21600"/>
                  <a:gd name="T41" fmla="*/ 14 h 21600"/>
                  <a:gd name="T42" fmla="*/ 12 w 21600"/>
                  <a:gd name="T43" fmla="*/ 14 h 21600"/>
                  <a:gd name="T44" fmla="*/ 13 w 21600"/>
                  <a:gd name="T45" fmla="*/ 13 h 21600"/>
                  <a:gd name="T46" fmla="*/ 12 w 21600"/>
                  <a:gd name="T47" fmla="*/ 13 h 21600"/>
                  <a:gd name="T48" fmla="*/ 9 w 21600"/>
                  <a:gd name="T49" fmla="*/ 13 h 21600"/>
                  <a:gd name="T50" fmla="*/ 9 w 21600"/>
                  <a:gd name="T51" fmla="*/ 12 h 21600"/>
                  <a:gd name="T52" fmla="*/ 14 w 21600"/>
                  <a:gd name="T53" fmla="*/ 12 h 21600"/>
                  <a:gd name="T54" fmla="*/ 16 w 21600"/>
                  <a:gd name="T55" fmla="*/ 11 h 21600"/>
                  <a:gd name="T56" fmla="*/ 16 w 21600"/>
                  <a:gd name="T57" fmla="*/ 1 h 21600"/>
                  <a:gd name="T58" fmla="*/ 14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600" h="21600">
                    <a:moveTo>
                      <a:pt x="20250" y="16562"/>
                    </a:moveTo>
                    <a:cubicBezTo>
                      <a:pt x="20250" y="16959"/>
                      <a:pt x="19947" y="17282"/>
                      <a:pt x="19575" y="17282"/>
                    </a:cubicBezTo>
                    <a:lnTo>
                      <a:pt x="13500" y="17282"/>
                    </a:lnTo>
                    <a:lnTo>
                      <a:pt x="8100" y="17282"/>
                    </a:lnTo>
                    <a:lnTo>
                      <a:pt x="2025" y="17282"/>
                    </a:lnTo>
                    <a:cubicBezTo>
                      <a:pt x="1652" y="17282"/>
                      <a:pt x="1350" y="16959"/>
                      <a:pt x="1350" y="16562"/>
                    </a:cubicBezTo>
                    <a:lnTo>
                      <a:pt x="1350" y="2160"/>
                    </a:lnTo>
                    <a:cubicBezTo>
                      <a:pt x="1350" y="1763"/>
                      <a:pt x="1652" y="1440"/>
                      <a:pt x="2025" y="1440"/>
                    </a:cubicBezTo>
                    <a:lnTo>
                      <a:pt x="19575" y="1440"/>
                    </a:lnTo>
                    <a:cubicBezTo>
                      <a:pt x="19947" y="1440"/>
                      <a:pt x="20250" y="1763"/>
                      <a:pt x="20250" y="2160"/>
                    </a:cubicBezTo>
                    <a:cubicBezTo>
                      <a:pt x="20250" y="2160"/>
                      <a:pt x="20250" y="16562"/>
                      <a:pt x="20250" y="16562"/>
                    </a:cubicBezTo>
                    <a:close/>
                    <a:moveTo>
                      <a:pt x="19575" y="0"/>
                    </a:moveTo>
                    <a:lnTo>
                      <a:pt x="2025" y="0"/>
                    </a:lnTo>
                    <a:cubicBezTo>
                      <a:pt x="906" y="0"/>
                      <a:pt x="0" y="967"/>
                      <a:pt x="0" y="2160"/>
                    </a:cubicBezTo>
                    <a:lnTo>
                      <a:pt x="0" y="16562"/>
                    </a:lnTo>
                    <a:cubicBezTo>
                      <a:pt x="0" y="17753"/>
                      <a:pt x="903" y="18718"/>
                      <a:pt x="2018" y="18722"/>
                    </a:cubicBezTo>
                    <a:lnTo>
                      <a:pt x="8775" y="18722"/>
                    </a:lnTo>
                    <a:lnTo>
                      <a:pt x="8775" y="19597"/>
                    </a:lnTo>
                    <a:lnTo>
                      <a:pt x="4562" y="20181"/>
                    </a:lnTo>
                    <a:cubicBezTo>
                      <a:pt x="4261" y="20262"/>
                      <a:pt x="4050" y="20549"/>
                      <a:pt x="4050" y="20880"/>
                    </a:cubicBezTo>
                    <a:cubicBezTo>
                      <a:pt x="4050" y="21278"/>
                      <a:pt x="4352" y="21600"/>
                      <a:pt x="4725" y="21600"/>
                    </a:cubicBezTo>
                    <a:lnTo>
                      <a:pt x="16875" y="21600"/>
                    </a:lnTo>
                    <a:cubicBezTo>
                      <a:pt x="17248" y="21600"/>
                      <a:pt x="17550" y="21278"/>
                      <a:pt x="17550" y="20880"/>
                    </a:cubicBezTo>
                    <a:cubicBezTo>
                      <a:pt x="17550" y="20549"/>
                      <a:pt x="17339" y="20262"/>
                      <a:pt x="17038" y="20181"/>
                    </a:cubicBezTo>
                    <a:lnTo>
                      <a:pt x="12825" y="19597"/>
                    </a:lnTo>
                    <a:lnTo>
                      <a:pt x="12825" y="18722"/>
                    </a:lnTo>
                    <a:lnTo>
                      <a:pt x="19582" y="18722"/>
                    </a:lnTo>
                    <a:cubicBezTo>
                      <a:pt x="20697" y="18718"/>
                      <a:pt x="21600" y="17753"/>
                      <a:pt x="21600" y="16562"/>
                    </a:cubicBezTo>
                    <a:lnTo>
                      <a:pt x="21600" y="2160"/>
                    </a:lnTo>
                    <a:cubicBezTo>
                      <a:pt x="21600" y="967"/>
                      <a:pt x="20693" y="0"/>
                      <a:pt x="19575" y="0"/>
                    </a:cubicBezTo>
                  </a:path>
                </a:pathLst>
              </a:custGeom>
              <a:solidFill>
                <a:srgbClr val="FFFEFE"/>
              </a:solidFill>
              <a:ln>
                <a:noFill/>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050" b="0" i="0" u="none" strike="noStrike" kern="1200" cap="none" spc="0" normalizeH="0" baseline="0" noProof="0">
                  <a:ln>
                    <a:noFill/>
                  </a:ln>
                  <a:solidFill>
                    <a:schemeClr val="tx1"/>
                  </a:solidFill>
                  <a:effectLst/>
                  <a:uLnTx/>
                  <a:uFillTx/>
                  <a:latin typeface="+mn-lt"/>
                  <a:ea typeface="+mn-ea"/>
                  <a:cs typeface="+mn-cs"/>
                </a:endParaRPr>
              </a:p>
            </p:txBody>
          </p:sp>
        </p:grpSp>
        <p:grpSp>
          <p:nvGrpSpPr>
            <p:cNvPr id="26641" name="Group 12"/>
            <p:cNvGrpSpPr/>
            <p:nvPr/>
          </p:nvGrpSpPr>
          <p:grpSpPr>
            <a:xfrm rot="-1260000">
              <a:off x="5512995" y="2275588"/>
              <a:ext cx="418833" cy="418833"/>
              <a:chOff x="0" y="0"/>
              <a:chExt cx="585" cy="585"/>
            </a:xfrm>
          </p:grpSpPr>
          <p:sp>
            <p:nvSpPr>
              <p:cNvPr id="31" name="AutoShape 13"/>
              <p:cNvSpPr/>
              <p:nvPr/>
            </p:nvSpPr>
            <p:spPr bwMode="auto">
              <a:xfrm>
                <a:off x="0" y="0"/>
                <a:ext cx="585" cy="585"/>
              </a:xfrm>
              <a:custGeom>
                <a:avLst/>
                <a:gdLst>
                  <a:gd name="T0" fmla="*/ 13 w 21600"/>
                  <a:gd name="T1" fmla="*/ 10 h 21600"/>
                  <a:gd name="T2" fmla="*/ 12 w 21600"/>
                  <a:gd name="T3" fmla="*/ 11 h 21600"/>
                  <a:gd name="T4" fmla="*/ 12 w 21600"/>
                  <a:gd name="T5" fmla="*/ 13 h 21600"/>
                  <a:gd name="T6" fmla="*/ 11 w 21600"/>
                  <a:gd name="T7" fmla="*/ 12 h 21600"/>
                  <a:gd name="T8" fmla="*/ 10 w 21600"/>
                  <a:gd name="T9" fmla="*/ 13 h 21600"/>
                  <a:gd name="T10" fmla="*/ 9 w 21600"/>
                  <a:gd name="T11" fmla="*/ 15 h 21600"/>
                  <a:gd name="T12" fmla="*/ 7 w 21600"/>
                  <a:gd name="T13" fmla="*/ 13 h 21600"/>
                  <a:gd name="T14" fmla="*/ 6 w 21600"/>
                  <a:gd name="T15" fmla="*/ 12 h 21600"/>
                  <a:gd name="T16" fmla="*/ 5 w 21600"/>
                  <a:gd name="T17" fmla="*/ 12 h 21600"/>
                  <a:gd name="T18" fmla="*/ 3 w 21600"/>
                  <a:gd name="T19" fmla="*/ 12 h 21600"/>
                  <a:gd name="T20" fmla="*/ 3 w 21600"/>
                  <a:gd name="T21" fmla="*/ 10 h 21600"/>
                  <a:gd name="T22" fmla="*/ 3 w 21600"/>
                  <a:gd name="T23" fmla="*/ 9 h 21600"/>
                  <a:gd name="T24" fmla="*/ 1 w 21600"/>
                  <a:gd name="T25" fmla="*/ 7 h 21600"/>
                  <a:gd name="T26" fmla="*/ 3 w 21600"/>
                  <a:gd name="T27" fmla="*/ 6 h 21600"/>
                  <a:gd name="T28" fmla="*/ 3 w 21600"/>
                  <a:gd name="T29" fmla="*/ 5 h 21600"/>
                  <a:gd name="T30" fmla="*/ 3 w 21600"/>
                  <a:gd name="T31" fmla="*/ 3 h 21600"/>
                  <a:gd name="T32" fmla="*/ 5 w 21600"/>
                  <a:gd name="T33" fmla="*/ 4 h 21600"/>
                  <a:gd name="T34" fmla="*/ 6 w 21600"/>
                  <a:gd name="T35" fmla="*/ 3 h 21600"/>
                  <a:gd name="T36" fmla="*/ 7 w 21600"/>
                  <a:gd name="T37" fmla="*/ 1 h 21600"/>
                  <a:gd name="T38" fmla="*/ 9 w 21600"/>
                  <a:gd name="T39" fmla="*/ 3 h 21600"/>
                  <a:gd name="T40" fmla="*/ 10 w 21600"/>
                  <a:gd name="T41" fmla="*/ 3 h 21600"/>
                  <a:gd name="T42" fmla="*/ 11 w 21600"/>
                  <a:gd name="T43" fmla="*/ 3 h 21600"/>
                  <a:gd name="T44" fmla="*/ 13 w 21600"/>
                  <a:gd name="T45" fmla="*/ 3 h 21600"/>
                  <a:gd name="T46" fmla="*/ 12 w 21600"/>
                  <a:gd name="T47" fmla="*/ 6 h 21600"/>
                  <a:gd name="T48" fmla="*/ 13 w 21600"/>
                  <a:gd name="T49" fmla="*/ 7 h 21600"/>
                  <a:gd name="T50" fmla="*/ 15 w 21600"/>
                  <a:gd name="T51" fmla="*/ 9 h 21600"/>
                  <a:gd name="T52" fmla="*/ 15 w 21600"/>
                  <a:gd name="T53" fmla="*/ 6 h 21600"/>
                  <a:gd name="T54" fmla="*/ 13 w 21600"/>
                  <a:gd name="T55" fmla="*/ 5 h 21600"/>
                  <a:gd name="T56" fmla="*/ 14 w 21600"/>
                  <a:gd name="T57" fmla="*/ 3 h 21600"/>
                  <a:gd name="T58" fmla="*/ 12 w 21600"/>
                  <a:gd name="T59" fmla="*/ 2 h 21600"/>
                  <a:gd name="T60" fmla="*/ 11 w 21600"/>
                  <a:gd name="T61" fmla="*/ 3 h 21600"/>
                  <a:gd name="T62" fmla="*/ 10 w 21600"/>
                  <a:gd name="T63" fmla="*/ 1 h 21600"/>
                  <a:gd name="T64" fmla="*/ 7 w 21600"/>
                  <a:gd name="T65" fmla="*/ 0 h 21600"/>
                  <a:gd name="T66" fmla="*/ 6 w 21600"/>
                  <a:gd name="T67" fmla="*/ 2 h 21600"/>
                  <a:gd name="T68" fmla="*/ 4 w 21600"/>
                  <a:gd name="T69" fmla="*/ 2 h 21600"/>
                  <a:gd name="T70" fmla="*/ 3 w 21600"/>
                  <a:gd name="T71" fmla="*/ 2 h 21600"/>
                  <a:gd name="T72" fmla="*/ 2 w 21600"/>
                  <a:gd name="T73" fmla="*/ 4 h 21600"/>
                  <a:gd name="T74" fmla="*/ 2 w 21600"/>
                  <a:gd name="T75" fmla="*/ 6 h 21600"/>
                  <a:gd name="T76" fmla="*/ 0 w 21600"/>
                  <a:gd name="T77" fmla="*/ 7 h 21600"/>
                  <a:gd name="T78" fmla="*/ 1 w 21600"/>
                  <a:gd name="T79" fmla="*/ 10 h 21600"/>
                  <a:gd name="T80" fmla="*/ 3 w 21600"/>
                  <a:gd name="T81" fmla="*/ 11 h 21600"/>
                  <a:gd name="T82" fmla="*/ 2 w 21600"/>
                  <a:gd name="T83" fmla="*/ 13 h 21600"/>
                  <a:gd name="T84" fmla="*/ 3 w 21600"/>
                  <a:gd name="T85" fmla="*/ 14 h 21600"/>
                  <a:gd name="T86" fmla="*/ 5 w 21600"/>
                  <a:gd name="T87" fmla="*/ 13 h 21600"/>
                  <a:gd name="T88" fmla="*/ 6 w 21600"/>
                  <a:gd name="T89" fmla="*/ 15 h 21600"/>
                  <a:gd name="T90" fmla="*/ 9 w 21600"/>
                  <a:gd name="T91" fmla="*/ 16 h 21600"/>
                  <a:gd name="T92" fmla="*/ 10 w 21600"/>
                  <a:gd name="T93" fmla="*/ 14 h 21600"/>
                  <a:gd name="T94" fmla="*/ 12 w 21600"/>
                  <a:gd name="T95" fmla="*/ 14 h 21600"/>
                  <a:gd name="T96" fmla="*/ 13 w 21600"/>
                  <a:gd name="T97" fmla="*/ 14 h 21600"/>
                  <a:gd name="T98" fmla="*/ 14 w 21600"/>
                  <a:gd name="T99" fmla="*/ 12 h 21600"/>
                  <a:gd name="T100" fmla="*/ 14 w 21600"/>
                  <a:gd name="T101" fmla="*/ 10 h 21600"/>
                  <a:gd name="T102" fmla="*/ 16 w 21600"/>
                  <a:gd name="T103" fmla="*/ 9 h 21600"/>
                  <a:gd name="T104" fmla="*/ 15 w 21600"/>
                  <a:gd name="T105" fmla="*/ 6 h 216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600" h="21600">
                    <a:moveTo>
                      <a:pt x="18180" y="12133"/>
                    </a:moveTo>
                    <a:cubicBezTo>
                      <a:pt x="17711" y="12226"/>
                      <a:pt x="17327" y="12561"/>
                      <a:pt x="17170" y="13013"/>
                    </a:cubicBezTo>
                    <a:cubicBezTo>
                      <a:pt x="17083" y="13262"/>
                      <a:pt x="16982" y="13503"/>
                      <a:pt x="16869" y="13738"/>
                    </a:cubicBezTo>
                    <a:cubicBezTo>
                      <a:pt x="16659" y="14169"/>
                      <a:pt x="16695" y="14678"/>
                      <a:pt x="16960" y="15075"/>
                    </a:cubicBezTo>
                    <a:lnTo>
                      <a:pt x="18132" y="16833"/>
                    </a:lnTo>
                    <a:lnTo>
                      <a:pt x="16833" y="18132"/>
                    </a:lnTo>
                    <a:lnTo>
                      <a:pt x="15076" y="16960"/>
                    </a:lnTo>
                    <a:cubicBezTo>
                      <a:pt x="14850" y="16810"/>
                      <a:pt x="14589" y="16733"/>
                      <a:pt x="14327" y="16733"/>
                    </a:cubicBezTo>
                    <a:cubicBezTo>
                      <a:pt x="14126" y="16733"/>
                      <a:pt x="13925" y="16778"/>
                      <a:pt x="13739" y="16868"/>
                    </a:cubicBezTo>
                    <a:cubicBezTo>
                      <a:pt x="13504" y="16982"/>
                      <a:pt x="13263" y="17084"/>
                      <a:pt x="13012" y="17171"/>
                    </a:cubicBezTo>
                    <a:cubicBezTo>
                      <a:pt x="12562" y="17327"/>
                      <a:pt x="12227" y="17712"/>
                      <a:pt x="12133" y="18181"/>
                    </a:cubicBezTo>
                    <a:lnTo>
                      <a:pt x="11718" y="20250"/>
                    </a:lnTo>
                    <a:lnTo>
                      <a:pt x="9881" y="20250"/>
                    </a:lnTo>
                    <a:lnTo>
                      <a:pt x="9468" y="18181"/>
                    </a:lnTo>
                    <a:cubicBezTo>
                      <a:pt x="9374" y="17712"/>
                      <a:pt x="9039" y="17327"/>
                      <a:pt x="8588" y="17171"/>
                    </a:cubicBezTo>
                    <a:cubicBezTo>
                      <a:pt x="8339" y="17084"/>
                      <a:pt x="8096" y="16983"/>
                      <a:pt x="7862" y="16869"/>
                    </a:cubicBezTo>
                    <a:cubicBezTo>
                      <a:pt x="7675" y="16778"/>
                      <a:pt x="7474" y="16733"/>
                      <a:pt x="7274" y="16733"/>
                    </a:cubicBezTo>
                    <a:cubicBezTo>
                      <a:pt x="7011" y="16733"/>
                      <a:pt x="6750" y="16810"/>
                      <a:pt x="6525" y="16960"/>
                    </a:cubicBezTo>
                    <a:lnTo>
                      <a:pt x="4767" y="18132"/>
                    </a:lnTo>
                    <a:lnTo>
                      <a:pt x="3468" y="16833"/>
                    </a:lnTo>
                    <a:lnTo>
                      <a:pt x="4640" y="15075"/>
                    </a:lnTo>
                    <a:cubicBezTo>
                      <a:pt x="4905" y="14678"/>
                      <a:pt x="4940" y="14170"/>
                      <a:pt x="4732" y="13739"/>
                    </a:cubicBezTo>
                    <a:cubicBezTo>
                      <a:pt x="4619" y="13505"/>
                      <a:pt x="4517" y="13263"/>
                      <a:pt x="4430" y="13014"/>
                    </a:cubicBezTo>
                    <a:cubicBezTo>
                      <a:pt x="4273" y="12562"/>
                      <a:pt x="3888" y="12227"/>
                      <a:pt x="3420" y="12133"/>
                    </a:cubicBezTo>
                    <a:lnTo>
                      <a:pt x="1351" y="11719"/>
                    </a:lnTo>
                    <a:lnTo>
                      <a:pt x="1350" y="9882"/>
                    </a:lnTo>
                    <a:lnTo>
                      <a:pt x="3420" y="9468"/>
                    </a:lnTo>
                    <a:cubicBezTo>
                      <a:pt x="3888" y="9375"/>
                      <a:pt x="4273" y="9040"/>
                      <a:pt x="4430" y="8588"/>
                    </a:cubicBezTo>
                    <a:cubicBezTo>
                      <a:pt x="4517" y="8339"/>
                      <a:pt x="4617" y="8097"/>
                      <a:pt x="4731" y="7862"/>
                    </a:cubicBezTo>
                    <a:cubicBezTo>
                      <a:pt x="4940" y="7432"/>
                      <a:pt x="4905" y="6923"/>
                      <a:pt x="4640" y="6525"/>
                    </a:cubicBezTo>
                    <a:lnTo>
                      <a:pt x="3468" y="4768"/>
                    </a:lnTo>
                    <a:lnTo>
                      <a:pt x="4767" y="3469"/>
                    </a:lnTo>
                    <a:lnTo>
                      <a:pt x="6525" y="4640"/>
                    </a:lnTo>
                    <a:cubicBezTo>
                      <a:pt x="6750" y="4791"/>
                      <a:pt x="7011" y="4867"/>
                      <a:pt x="7274" y="4867"/>
                    </a:cubicBezTo>
                    <a:cubicBezTo>
                      <a:pt x="7474" y="4867"/>
                      <a:pt x="7675" y="4822"/>
                      <a:pt x="7862" y="4733"/>
                    </a:cubicBezTo>
                    <a:cubicBezTo>
                      <a:pt x="8095" y="4619"/>
                      <a:pt x="8338" y="4517"/>
                      <a:pt x="8587" y="4430"/>
                    </a:cubicBezTo>
                    <a:cubicBezTo>
                      <a:pt x="9039" y="4273"/>
                      <a:pt x="9374" y="3889"/>
                      <a:pt x="9468" y="3420"/>
                    </a:cubicBezTo>
                    <a:lnTo>
                      <a:pt x="9881" y="1351"/>
                    </a:lnTo>
                    <a:lnTo>
                      <a:pt x="11718" y="1350"/>
                    </a:lnTo>
                    <a:lnTo>
                      <a:pt x="12132" y="3420"/>
                    </a:lnTo>
                    <a:cubicBezTo>
                      <a:pt x="12225" y="3889"/>
                      <a:pt x="12560" y="4273"/>
                      <a:pt x="13012" y="4430"/>
                    </a:cubicBezTo>
                    <a:cubicBezTo>
                      <a:pt x="13262" y="4517"/>
                      <a:pt x="13503" y="4618"/>
                      <a:pt x="13738" y="4732"/>
                    </a:cubicBezTo>
                    <a:cubicBezTo>
                      <a:pt x="13925" y="4822"/>
                      <a:pt x="14125" y="4867"/>
                      <a:pt x="14327" y="4867"/>
                    </a:cubicBezTo>
                    <a:cubicBezTo>
                      <a:pt x="14589" y="4867"/>
                      <a:pt x="14850" y="4791"/>
                      <a:pt x="15076" y="4640"/>
                    </a:cubicBezTo>
                    <a:lnTo>
                      <a:pt x="16833" y="3469"/>
                    </a:lnTo>
                    <a:lnTo>
                      <a:pt x="18132" y="4768"/>
                    </a:lnTo>
                    <a:lnTo>
                      <a:pt x="16960" y="6525"/>
                    </a:lnTo>
                    <a:cubicBezTo>
                      <a:pt x="16695" y="6923"/>
                      <a:pt x="16660" y="7431"/>
                      <a:pt x="16867" y="7862"/>
                    </a:cubicBezTo>
                    <a:cubicBezTo>
                      <a:pt x="16981" y="8096"/>
                      <a:pt x="17083" y="8338"/>
                      <a:pt x="17170" y="8587"/>
                    </a:cubicBezTo>
                    <a:cubicBezTo>
                      <a:pt x="17327" y="9039"/>
                      <a:pt x="17711" y="9374"/>
                      <a:pt x="18180" y="9467"/>
                    </a:cubicBezTo>
                    <a:lnTo>
                      <a:pt x="20249" y="9882"/>
                    </a:lnTo>
                    <a:lnTo>
                      <a:pt x="20250" y="11719"/>
                    </a:lnTo>
                    <a:cubicBezTo>
                      <a:pt x="20250" y="11719"/>
                      <a:pt x="18180" y="12133"/>
                      <a:pt x="18180" y="12133"/>
                    </a:cubicBezTo>
                    <a:close/>
                    <a:moveTo>
                      <a:pt x="20514" y="8558"/>
                    </a:moveTo>
                    <a:lnTo>
                      <a:pt x="18445" y="8144"/>
                    </a:lnTo>
                    <a:cubicBezTo>
                      <a:pt x="18341" y="7844"/>
                      <a:pt x="18219" y="7555"/>
                      <a:pt x="18083" y="7274"/>
                    </a:cubicBezTo>
                    <a:lnTo>
                      <a:pt x="19255" y="5516"/>
                    </a:lnTo>
                    <a:cubicBezTo>
                      <a:pt x="19612" y="4981"/>
                      <a:pt x="19541" y="4268"/>
                      <a:pt x="19086" y="3813"/>
                    </a:cubicBezTo>
                    <a:lnTo>
                      <a:pt x="17787" y="2514"/>
                    </a:lnTo>
                    <a:cubicBezTo>
                      <a:pt x="17526" y="2253"/>
                      <a:pt x="17182" y="2119"/>
                      <a:pt x="16832" y="2119"/>
                    </a:cubicBezTo>
                    <a:cubicBezTo>
                      <a:pt x="16573" y="2119"/>
                      <a:pt x="16312" y="2193"/>
                      <a:pt x="16085" y="2346"/>
                    </a:cubicBezTo>
                    <a:lnTo>
                      <a:pt x="14327" y="3517"/>
                    </a:lnTo>
                    <a:cubicBezTo>
                      <a:pt x="14045" y="3381"/>
                      <a:pt x="13755" y="3259"/>
                      <a:pt x="13455" y="3155"/>
                    </a:cubicBezTo>
                    <a:lnTo>
                      <a:pt x="13041" y="1086"/>
                    </a:lnTo>
                    <a:cubicBezTo>
                      <a:pt x="12916" y="455"/>
                      <a:pt x="12361" y="0"/>
                      <a:pt x="11718" y="0"/>
                    </a:cubicBezTo>
                    <a:lnTo>
                      <a:pt x="9881" y="0"/>
                    </a:lnTo>
                    <a:cubicBezTo>
                      <a:pt x="9238" y="0"/>
                      <a:pt x="8684" y="455"/>
                      <a:pt x="8558" y="1086"/>
                    </a:cubicBezTo>
                    <a:lnTo>
                      <a:pt x="8144" y="3155"/>
                    </a:lnTo>
                    <a:cubicBezTo>
                      <a:pt x="7844" y="3259"/>
                      <a:pt x="7555" y="3381"/>
                      <a:pt x="7274" y="3517"/>
                    </a:cubicBezTo>
                    <a:lnTo>
                      <a:pt x="5517" y="2346"/>
                    </a:lnTo>
                    <a:cubicBezTo>
                      <a:pt x="5287" y="2193"/>
                      <a:pt x="5027" y="2119"/>
                      <a:pt x="4768" y="2119"/>
                    </a:cubicBezTo>
                    <a:cubicBezTo>
                      <a:pt x="4419" y="2119"/>
                      <a:pt x="4074" y="2253"/>
                      <a:pt x="3813" y="2514"/>
                    </a:cubicBezTo>
                    <a:lnTo>
                      <a:pt x="2514" y="3813"/>
                    </a:lnTo>
                    <a:cubicBezTo>
                      <a:pt x="2059" y="4268"/>
                      <a:pt x="1988" y="4981"/>
                      <a:pt x="2345" y="5516"/>
                    </a:cubicBezTo>
                    <a:lnTo>
                      <a:pt x="3517" y="7274"/>
                    </a:lnTo>
                    <a:cubicBezTo>
                      <a:pt x="3380" y="7555"/>
                      <a:pt x="3259" y="7845"/>
                      <a:pt x="3155" y="8144"/>
                    </a:cubicBezTo>
                    <a:lnTo>
                      <a:pt x="1086" y="8558"/>
                    </a:lnTo>
                    <a:cubicBezTo>
                      <a:pt x="454" y="8685"/>
                      <a:pt x="0" y="9239"/>
                      <a:pt x="0" y="9882"/>
                    </a:cubicBezTo>
                    <a:lnTo>
                      <a:pt x="0" y="11719"/>
                    </a:lnTo>
                    <a:cubicBezTo>
                      <a:pt x="0" y="12362"/>
                      <a:pt x="454" y="12916"/>
                      <a:pt x="1086" y="13043"/>
                    </a:cubicBezTo>
                    <a:lnTo>
                      <a:pt x="3155" y="13457"/>
                    </a:lnTo>
                    <a:cubicBezTo>
                      <a:pt x="3259" y="13756"/>
                      <a:pt x="3381" y="14046"/>
                      <a:pt x="3517" y="14327"/>
                    </a:cubicBezTo>
                    <a:lnTo>
                      <a:pt x="2345" y="16084"/>
                    </a:lnTo>
                    <a:cubicBezTo>
                      <a:pt x="1988" y="16619"/>
                      <a:pt x="2059" y="17333"/>
                      <a:pt x="2514" y="17788"/>
                    </a:cubicBezTo>
                    <a:lnTo>
                      <a:pt x="3813" y="19086"/>
                    </a:lnTo>
                    <a:cubicBezTo>
                      <a:pt x="4074" y="19347"/>
                      <a:pt x="4419" y="19482"/>
                      <a:pt x="4768" y="19482"/>
                    </a:cubicBezTo>
                    <a:cubicBezTo>
                      <a:pt x="5027" y="19482"/>
                      <a:pt x="5288" y="19407"/>
                      <a:pt x="5517" y="19255"/>
                    </a:cubicBezTo>
                    <a:lnTo>
                      <a:pt x="7274" y="18083"/>
                    </a:lnTo>
                    <a:cubicBezTo>
                      <a:pt x="7555" y="18220"/>
                      <a:pt x="7844" y="18341"/>
                      <a:pt x="8144" y="18446"/>
                    </a:cubicBezTo>
                    <a:lnTo>
                      <a:pt x="8558" y="20515"/>
                    </a:lnTo>
                    <a:cubicBezTo>
                      <a:pt x="8684" y="21146"/>
                      <a:pt x="9238" y="21600"/>
                      <a:pt x="9881" y="21600"/>
                    </a:cubicBezTo>
                    <a:lnTo>
                      <a:pt x="11718" y="21600"/>
                    </a:lnTo>
                    <a:cubicBezTo>
                      <a:pt x="12361" y="21600"/>
                      <a:pt x="12916" y="21146"/>
                      <a:pt x="13041" y="20515"/>
                    </a:cubicBezTo>
                    <a:lnTo>
                      <a:pt x="13457" y="18446"/>
                    </a:lnTo>
                    <a:cubicBezTo>
                      <a:pt x="13756" y="18341"/>
                      <a:pt x="14046" y="18220"/>
                      <a:pt x="14327" y="18083"/>
                    </a:cubicBezTo>
                    <a:lnTo>
                      <a:pt x="16085" y="19255"/>
                    </a:lnTo>
                    <a:cubicBezTo>
                      <a:pt x="16312" y="19407"/>
                      <a:pt x="16573" y="19482"/>
                      <a:pt x="16832" y="19482"/>
                    </a:cubicBezTo>
                    <a:cubicBezTo>
                      <a:pt x="17182" y="19482"/>
                      <a:pt x="17526" y="19347"/>
                      <a:pt x="17787" y="19086"/>
                    </a:cubicBezTo>
                    <a:lnTo>
                      <a:pt x="19086" y="17788"/>
                    </a:lnTo>
                    <a:cubicBezTo>
                      <a:pt x="19541" y="17333"/>
                      <a:pt x="19612" y="16619"/>
                      <a:pt x="19255" y="16084"/>
                    </a:cubicBezTo>
                    <a:lnTo>
                      <a:pt x="18083" y="14327"/>
                    </a:lnTo>
                    <a:cubicBezTo>
                      <a:pt x="18220" y="14045"/>
                      <a:pt x="18341" y="13755"/>
                      <a:pt x="18445" y="13456"/>
                    </a:cubicBezTo>
                    <a:lnTo>
                      <a:pt x="20514" y="13043"/>
                    </a:lnTo>
                    <a:cubicBezTo>
                      <a:pt x="21145" y="12916"/>
                      <a:pt x="21600" y="12362"/>
                      <a:pt x="21600" y="11719"/>
                    </a:cubicBezTo>
                    <a:lnTo>
                      <a:pt x="21600" y="9882"/>
                    </a:lnTo>
                    <a:cubicBezTo>
                      <a:pt x="21600" y="9239"/>
                      <a:pt x="21145" y="8685"/>
                      <a:pt x="20514" y="8558"/>
                    </a:cubicBezTo>
                  </a:path>
                </a:pathLst>
              </a:custGeom>
              <a:solidFill>
                <a:srgbClr val="FFFEFE"/>
              </a:solidFill>
              <a:ln>
                <a:noFill/>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050" b="0" i="0" u="none" strike="noStrike" kern="1200" cap="none" spc="0" normalizeH="0" baseline="0" noProof="0">
                  <a:ln>
                    <a:noFill/>
                  </a:ln>
                  <a:solidFill>
                    <a:schemeClr val="tx1"/>
                  </a:solidFill>
                  <a:effectLst/>
                  <a:uLnTx/>
                  <a:uFillTx/>
                  <a:latin typeface="+mn-lt"/>
                  <a:ea typeface="+mn-ea"/>
                  <a:cs typeface="+mn-cs"/>
                </a:endParaRPr>
              </a:p>
            </p:txBody>
          </p:sp>
          <p:sp>
            <p:nvSpPr>
              <p:cNvPr id="32" name="AutoShape 14"/>
              <p:cNvSpPr/>
              <p:nvPr/>
            </p:nvSpPr>
            <p:spPr bwMode="auto">
              <a:xfrm>
                <a:off x="164" y="164"/>
                <a:ext cx="256" cy="256"/>
              </a:xfrm>
              <a:custGeom>
                <a:avLst/>
                <a:gdLst>
                  <a:gd name="T0" fmla="*/ 2 w 21600"/>
                  <a:gd name="T1" fmla="*/ 3 h 21600"/>
                  <a:gd name="T2" fmla="*/ 0 w 21600"/>
                  <a:gd name="T3" fmla="*/ 2 h 21600"/>
                  <a:gd name="T4" fmla="*/ 2 w 21600"/>
                  <a:gd name="T5" fmla="*/ 0 h 21600"/>
                  <a:gd name="T6" fmla="*/ 3 w 21600"/>
                  <a:gd name="T7" fmla="*/ 2 h 21600"/>
                  <a:gd name="T8" fmla="*/ 2 w 21600"/>
                  <a:gd name="T9" fmla="*/ 3 h 21600"/>
                  <a:gd name="T10" fmla="*/ 2 w 21600"/>
                  <a:gd name="T11" fmla="*/ 0 h 21600"/>
                  <a:gd name="T12" fmla="*/ 0 w 21600"/>
                  <a:gd name="T13" fmla="*/ 2 h 21600"/>
                  <a:gd name="T14" fmla="*/ 2 w 21600"/>
                  <a:gd name="T15" fmla="*/ 3 h 21600"/>
                  <a:gd name="T16" fmla="*/ 3 w 21600"/>
                  <a:gd name="T17" fmla="*/ 2 h 21600"/>
                  <a:gd name="T18" fmla="*/ 2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0800" y="20250"/>
                    </a:moveTo>
                    <a:cubicBezTo>
                      <a:pt x="5581" y="20250"/>
                      <a:pt x="1350" y="16018"/>
                      <a:pt x="1350" y="10800"/>
                    </a:cubicBezTo>
                    <a:cubicBezTo>
                      <a:pt x="1350" y="5582"/>
                      <a:pt x="5581" y="1350"/>
                      <a:pt x="10800" y="1350"/>
                    </a:cubicBezTo>
                    <a:cubicBezTo>
                      <a:pt x="16016" y="1350"/>
                      <a:pt x="20250" y="5582"/>
                      <a:pt x="20250" y="10800"/>
                    </a:cubicBezTo>
                    <a:cubicBezTo>
                      <a:pt x="20250" y="16018"/>
                      <a:pt x="16016" y="20250"/>
                      <a:pt x="10800" y="20250"/>
                    </a:cubicBezTo>
                    <a:moveTo>
                      <a:pt x="10800" y="0"/>
                    </a:moveTo>
                    <a:cubicBezTo>
                      <a:pt x="4836" y="0"/>
                      <a:pt x="0" y="4836"/>
                      <a:pt x="0" y="10800"/>
                    </a:cubicBezTo>
                    <a:cubicBezTo>
                      <a:pt x="0" y="16764"/>
                      <a:pt x="4836" y="21600"/>
                      <a:pt x="10800" y="21600"/>
                    </a:cubicBezTo>
                    <a:cubicBezTo>
                      <a:pt x="16764" y="21600"/>
                      <a:pt x="21600" y="16764"/>
                      <a:pt x="21600" y="10800"/>
                    </a:cubicBezTo>
                    <a:cubicBezTo>
                      <a:pt x="21600" y="4836"/>
                      <a:pt x="16764" y="0"/>
                      <a:pt x="10800" y="0"/>
                    </a:cubicBezTo>
                  </a:path>
                </a:pathLst>
              </a:custGeom>
              <a:solidFill>
                <a:srgbClr val="FFFEFE"/>
              </a:solidFill>
              <a:ln>
                <a:noFill/>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050" b="0" i="0" u="none" strike="noStrike" kern="1200" cap="none" spc="0" normalizeH="0" baseline="0" noProof="0">
                  <a:ln>
                    <a:noFill/>
                  </a:ln>
                  <a:solidFill>
                    <a:schemeClr val="tx1"/>
                  </a:solidFill>
                  <a:effectLst/>
                  <a:uLnTx/>
                  <a:uFillTx/>
                  <a:latin typeface="+mn-lt"/>
                  <a:ea typeface="+mn-ea"/>
                  <a:cs typeface="+mn-cs"/>
                </a:endParaRPr>
              </a:p>
            </p:txBody>
          </p:sp>
          <p:sp>
            <p:nvSpPr>
              <p:cNvPr id="33" name="AutoShape 15"/>
              <p:cNvSpPr/>
              <p:nvPr/>
            </p:nvSpPr>
            <p:spPr bwMode="auto">
              <a:xfrm>
                <a:off x="219" y="219"/>
                <a:ext cx="146" cy="146"/>
              </a:xfrm>
              <a:custGeom>
                <a:avLst/>
                <a:gdLst>
                  <a:gd name="T0" fmla="*/ 0 w 21600"/>
                  <a:gd name="T1" fmla="*/ 1 h 21600"/>
                  <a:gd name="T2" fmla="*/ 0 w 21600"/>
                  <a:gd name="T3" fmla="*/ 0 h 21600"/>
                  <a:gd name="T4" fmla="*/ 0 w 21600"/>
                  <a:gd name="T5" fmla="*/ 0 h 21600"/>
                  <a:gd name="T6" fmla="*/ 1 w 21600"/>
                  <a:gd name="T7" fmla="*/ 0 h 21600"/>
                  <a:gd name="T8" fmla="*/ 0 w 21600"/>
                  <a:gd name="T9" fmla="*/ 1 h 21600"/>
                  <a:gd name="T10" fmla="*/ 0 w 21600"/>
                  <a:gd name="T11" fmla="*/ 0 h 21600"/>
                  <a:gd name="T12" fmla="*/ 0 w 21600"/>
                  <a:gd name="T13" fmla="*/ 0 h 21600"/>
                  <a:gd name="T14" fmla="*/ 0 w 21600"/>
                  <a:gd name="T15" fmla="*/ 1 h 21600"/>
                  <a:gd name="T16" fmla="*/ 1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0800" y="18900"/>
                    </a:moveTo>
                    <a:cubicBezTo>
                      <a:pt x="6328" y="18900"/>
                      <a:pt x="2700" y="15272"/>
                      <a:pt x="2700" y="10800"/>
                    </a:cubicBezTo>
                    <a:cubicBezTo>
                      <a:pt x="2700" y="6329"/>
                      <a:pt x="6328" y="2700"/>
                      <a:pt x="10800" y="2700"/>
                    </a:cubicBezTo>
                    <a:cubicBezTo>
                      <a:pt x="15272" y="2700"/>
                      <a:pt x="18900" y="6329"/>
                      <a:pt x="18900" y="10800"/>
                    </a:cubicBezTo>
                    <a:cubicBezTo>
                      <a:pt x="18900" y="15272"/>
                      <a:pt x="15272" y="18900"/>
                      <a:pt x="10800" y="18900"/>
                    </a:cubicBezTo>
                    <a:moveTo>
                      <a:pt x="10800" y="0"/>
                    </a:moveTo>
                    <a:cubicBezTo>
                      <a:pt x="4830" y="0"/>
                      <a:pt x="0" y="4833"/>
                      <a:pt x="0" y="10800"/>
                    </a:cubicBezTo>
                    <a:cubicBezTo>
                      <a:pt x="0" y="16767"/>
                      <a:pt x="4830" y="21600"/>
                      <a:pt x="10800" y="21600"/>
                    </a:cubicBezTo>
                    <a:cubicBezTo>
                      <a:pt x="16764" y="21600"/>
                      <a:pt x="21600" y="16767"/>
                      <a:pt x="21600" y="10800"/>
                    </a:cubicBezTo>
                    <a:cubicBezTo>
                      <a:pt x="21600" y="4833"/>
                      <a:pt x="16764" y="0"/>
                      <a:pt x="10800" y="0"/>
                    </a:cubicBezTo>
                  </a:path>
                </a:pathLst>
              </a:custGeom>
              <a:solidFill>
                <a:srgbClr val="FFFEFE"/>
              </a:solidFill>
              <a:ln>
                <a:noFill/>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050" b="0" i="0" u="none" strike="noStrike" kern="1200" cap="none" spc="0" normalizeH="0" baseline="0" noProof="0">
                  <a:ln>
                    <a:noFill/>
                  </a:ln>
                  <a:solidFill>
                    <a:schemeClr val="tx1"/>
                  </a:solidFill>
                  <a:effectLst/>
                  <a:uLnTx/>
                  <a:uFillTx/>
                  <a:latin typeface="+mn-lt"/>
                  <a:ea typeface="+mn-ea"/>
                  <a:cs typeface="+mn-cs"/>
                </a:endParaRPr>
              </a:p>
            </p:txBody>
          </p:sp>
        </p:grpSp>
        <p:sp>
          <p:nvSpPr>
            <p:cNvPr id="18" name="Rectangle 16"/>
            <p:cNvSpPr/>
            <p:nvPr/>
          </p:nvSpPr>
          <p:spPr bwMode="auto">
            <a:xfrm rot="9540000">
              <a:off x="5776283" y="4091338"/>
              <a:ext cx="6638331" cy="3090800"/>
            </a:xfrm>
            <a:prstGeom prst="rect">
              <a:avLst/>
            </a:prstGeom>
            <a:solidFill>
              <a:schemeClr val="tx1">
                <a:alpha val="14902"/>
              </a:schemeClr>
            </a:solidFill>
            <a:ln w="25400">
              <a:solidFill>
                <a:schemeClr val="tx1">
                  <a:alpha val="0"/>
                </a:schemeClr>
              </a:solid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050" b="0" i="0" u="none" strike="noStrike" kern="1200" cap="none" spc="0" normalizeH="0" baseline="0" noProof="0">
                <a:ln>
                  <a:noFill/>
                </a:ln>
                <a:solidFill>
                  <a:schemeClr val="tx1"/>
                </a:solidFill>
                <a:effectLst/>
                <a:uLnTx/>
                <a:uFillTx/>
                <a:latin typeface="+mn-lt"/>
                <a:ea typeface="+mn-ea"/>
                <a:cs typeface="+mn-cs"/>
              </a:endParaRPr>
            </a:p>
          </p:txBody>
        </p:sp>
        <p:sp>
          <p:nvSpPr>
            <p:cNvPr id="19" name="Rectangle 17"/>
            <p:cNvSpPr/>
            <p:nvPr/>
          </p:nvSpPr>
          <p:spPr bwMode="auto">
            <a:xfrm rot="9540000">
              <a:off x="5374761" y="4303107"/>
              <a:ext cx="6638331" cy="2987636"/>
            </a:xfrm>
            <a:prstGeom prst="rect">
              <a:avLst/>
            </a:prstGeom>
            <a:solidFill>
              <a:srgbClr val="98C10D"/>
            </a:solidFill>
            <a:ln w="25400">
              <a:solidFill>
                <a:schemeClr val="tx1">
                  <a:alpha val="0"/>
                </a:schemeClr>
              </a:solid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050" b="0" i="0" u="none" strike="noStrike" kern="1200" cap="none" spc="0" normalizeH="0" baseline="0" noProof="0">
                <a:ln>
                  <a:noFill/>
                </a:ln>
                <a:solidFill>
                  <a:schemeClr val="tx1"/>
                </a:solidFill>
                <a:effectLst/>
                <a:uLnTx/>
                <a:uFillTx/>
                <a:latin typeface="+mn-lt"/>
                <a:ea typeface="+mn-ea"/>
                <a:cs typeface="+mn-cs"/>
              </a:endParaRPr>
            </a:p>
          </p:txBody>
        </p:sp>
        <p:sp>
          <p:nvSpPr>
            <p:cNvPr id="26644" name="Rectangle 18"/>
            <p:cNvSpPr/>
            <p:nvPr/>
          </p:nvSpPr>
          <p:spPr>
            <a:xfrm rot="-1260000">
              <a:off x="5897748" y="1346633"/>
              <a:ext cx="3281936" cy="849053"/>
            </a:xfrm>
            <a:prstGeom prst="rect">
              <a:avLst/>
            </a:prstGeom>
            <a:noFill/>
            <a:ln w="9525">
              <a:noFill/>
            </a:ln>
          </p:spPr>
          <p:txBody>
            <a:bodyPr lIns="0" tIns="0" rIns="0" bIns="0" anchor="ctr"/>
            <a:lstStyle/>
            <a:p>
              <a:pPr lvl="0" eaLnBrk="1" hangingPunct="1"/>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a:p>
              <a:pPr lvl="0" eaLnBrk="1" hangingPunct="1">
                <a:lnSpc>
                  <a:spcPct val="110000"/>
                </a:lnSpc>
              </a:pPr>
              <a:r>
                <a:rPr lang="zh-CN" altLang="en-US" sz="1400" dirty="0">
                  <a:solidFill>
                    <a:schemeClr val="bg1"/>
                  </a:solidFill>
                  <a:latin typeface="微软雅黑" panose="020B0503020204020204" pitchFamily="34" charset="-122"/>
                  <a:ea typeface="微软雅黑" panose="020B0503020204020204" pitchFamily="34" charset="-122"/>
                </a:rPr>
                <a:t>点击添加文本内容点击添加文本内容点击添加文本内容</a:t>
              </a:r>
              <a:endParaRPr lang="en-US" altLang="x-none" sz="1400" dirty="0">
                <a:solidFill>
                  <a:schemeClr val="bg1"/>
                </a:solidFill>
                <a:latin typeface="Source Sans Pro"/>
                <a:ea typeface="MS PGothic" panose="020B0600070205080204" pitchFamily="34" charset="-128"/>
                <a:sym typeface="Source Sans Pro"/>
              </a:endParaRPr>
            </a:p>
          </p:txBody>
        </p:sp>
        <p:sp>
          <p:nvSpPr>
            <p:cNvPr id="21" name="AutoShape 19"/>
            <p:cNvSpPr/>
            <p:nvPr/>
          </p:nvSpPr>
          <p:spPr bwMode="auto">
            <a:xfrm rot="20340000">
              <a:off x="5507983" y="5656326"/>
              <a:ext cx="419549" cy="418833"/>
            </a:xfrm>
            <a:custGeom>
              <a:avLst/>
              <a:gdLst>
                <a:gd name="T0" fmla="*/ 31655259 w 21543"/>
                <a:gd name="T1" fmla="*/ 36945104 h 21600"/>
                <a:gd name="T2" fmla="*/ 20933195 w 21543"/>
                <a:gd name="T3" fmla="*/ 32684236 h 21600"/>
                <a:gd name="T4" fmla="*/ 20149999 w 21543"/>
                <a:gd name="T5" fmla="*/ 32534485 h 21600"/>
                <a:gd name="T6" fmla="*/ 36660124 w 21543"/>
                <a:gd name="T7" fmla="*/ 7094739 h 21600"/>
                <a:gd name="T8" fmla="*/ 31655259 w 21543"/>
                <a:gd name="T9" fmla="*/ 36945104 h 21600"/>
                <a:gd name="T10" fmla="*/ 12790018 w 21543"/>
                <a:gd name="T11" fmla="*/ 30029696 h 21600"/>
                <a:gd name="T12" fmla="*/ 12780691 w 21543"/>
                <a:gd name="T13" fmla="*/ 30016755 h 21600"/>
                <a:gd name="T14" fmla="*/ 36561280 w 21543"/>
                <a:gd name="T15" fmla="*/ 4717515 h 21600"/>
                <a:gd name="T16" fmla="*/ 16288211 w 21543"/>
                <a:gd name="T17" fmla="*/ 36115133 h 21600"/>
                <a:gd name="T18" fmla="*/ 12790018 w 21543"/>
                <a:gd name="T19" fmla="*/ 30029696 h 21600"/>
                <a:gd name="T20" fmla="*/ 3936407 w 21543"/>
                <a:gd name="T21" fmla="*/ 25925931 h 21600"/>
                <a:gd name="T22" fmla="*/ 33029534 w 21543"/>
                <a:gd name="T23" fmla="*/ 6645529 h 21600"/>
                <a:gd name="T24" fmla="*/ 11876325 w 21543"/>
                <a:gd name="T25" fmla="*/ 29151614 h 21600"/>
                <a:gd name="T26" fmla="*/ 11544383 w 21543"/>
                <a:gd name="T27" fmla="*/ 28950140 h 21600"/>
                <a:gd name="T28" fmla="*/ 3936407 w 21543"/>
                <a:gd name="T29" fmla="*/ 25925931 h 21600"/>
                <a:gd name="T30" fmla="*/ 39595178 w 21543"/>
                <a:gd name="T31" fmla="*/ 199625 h 21600"/>
                <a:gd name="T32" fmla="*/ 38914539 w 21543"/>
                <a:gd name="T33" fmla="*/ 0 h 21600"/>
                <a:gd name="T34" fmla="*/ 38219003 w 21543"/>
                <a:gd name="T35" fmla="*/ 208869 h 21600"/>
                <a:gd name="T36" fmla="*/ 557526 w 21543"/>
                <a:gd name="T37" fmla="*/ 25164322 h 21600"/>
                <a:gd name="T38" fmla="*/ 5614 w 21543"/>
                <a:gd name="T39" fmla="*/ 26332576 h 21600"/>
                <a:gd name="T40" fmla="*/ 788767 w 21543"/>
                <a:gd name="T41" fmla="*/ 27360409 h 21600"/>
                <a:gd name="T42" fmla="*/ 10610179 w 21543"/>
                <a:gd name="T43" fmla="*/ 31268246 h 21600"/>
                <a:gd name="T44" fmla="*/ 15229037 w 21543"/>
                <a:gd name="T45" fmla="*/ 39300185 h 21600"/>
                <a:gd name="T46" fmla="*/ 16305009 w 21543"/>
                <a:gd name="T47" fmla="*/ 39928683 h 21600"/>
                <a:gd name="T48" fmla="*/ 16318050 w 21543"/>
                <a:gd name="T49" fmla="*/ 39928683 h 21600"/>
                <a:gd name="T50" fmla="*/ 17395836 w 21543"/>
                <a:gd name="T51" fmla="*/ 39322370 h 21600"/>
                <a:gd name="T52" fmla="*/ 20002705 w 21543"/>
                <a:gd name="T53" fmla="*/ 35000450 h 21600"/>
                <a:gd name="T54" fmla="*/ 32171762 w 21543"/>
                <a:gd name="T55" fmla="*/ 39838093 h 21600"/>
                <a:gd name="T56" fmla="*/ 32637958 w 21543"/>
                <a:gd name="T57" fmla="*/ 39928683 h 21600"/>
                <a:gd name="T58" fmla="*/ 33253305 w 21543"/>
                <a:gd name="T59" fmla="*/ 39767839 h 21600"/>
                <a:gd name="T60" fmla="*/ 33876122 w 21543"/>
                <a:gd name="T61" fmla="*/ 38886102 h 21600"/>
                <a:gd name="T62" fmla="*/ 40152704 w 21543"/>
                <a:gd name="T63" fmla="*/ 1452965 h 21600"/>
                <a:gd name="T64" fmla="*/ 39595178 w 21543"/>
                <a:gd name="T65" fmla="*/ 199625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543" h="21600">
                  <a:moveTo>
                    <a:pt x="16976" y="19986"/>
                  </a:moveTo>
                  <a:lnTo>
                    <a:pt x="11226" y="17681"/>
                  </a:lnTo>
                  <a:cubicBezTo>
                    <a:pt x="11089" y="17626"/>
                    <a:pt x="10947" y="17608"/>
                    <a:pt x="10806" y="17600"/>
                  </a:cubicBezTo>
                  <a:lnTo>
                    <a:pt x="19660" y="3838"/>
                  </a:lnTo>
                  <a:cubicBezTo>
                    <a:pt x="19660" y="3838"/>
                    <a:pt x="16976" y="19986"/>
                    <a:pt x="16976" y="19986"/>
                  </a:cubicBezTo>
                  <a:close/>
                  <a:moveTo>
                    <a:pt x="6859" y="16245"/>
                  </a:moveTo>
                  <a:cubicBezTo>
                    <a:pt x="6858" y="16242"/>
                    <a:pt x="6856" y="16241"/>
                    <a:pt x="6854" y="16238"/>
                  </a:cubicBezTo>
                  <a:lnTo>
                    <a:pt x="19607" y="2552"/>
                  </a:lnTo>
                  <a:lnTo>
                    <a:pt x="8735" y="19537"/>
                  </a:lnTo>
                  <a:cubicBezTo>
                    <a:pt x="8735" y="19537"/>
                    <a:pt x="6859" y="16245"/>
                    <a:pt x="6859" y="16245"/>
                  </a:cubicBezTo>
                  <a:close/>
                  <a:moveTo>
                    <a:pt x="2111" y="14025"/>
                  </a:moveTo>
                  <a:lnTo>
                    <a:pt x="17713" y="3595"/>
                  </a:lnTo>
                  <a:lnTo>
                    <a:pt x="6369" y="15770"/>
                  </a:lnTo>
                  <a:cubicBezTo>
                    <a:pt x="6309" y="15735"/>
                    <a:pt x="6256" y="15687"/>
                    <a:pt x="6191" y="15661"/>
                  </a:cubicBezTo>
                  <a:cubicBezTo>
                    <a:pt x="6191" y="15661"/>
                    <a:pt x="2111" y="14025"/>
                    <a:pt x="2111" y="14025"/>
                  </a:cubicBezTo>
                  <a:close/>
                  <a:moveTo>
                    <a:pt x="21234" y="108"/>
                  </a:moveTo>
                  <a:cubicBezTo>
                    <a:pt x="21123" y="36"/>
                    <a:pt x="20996" y="0"/>
                    <a:pt x="20869" y="0"/>
                  </a:cubicBezTo>
                  <a:cubicBezTo>
                    <a:pt x="20739" y="0"/>
                    <a:pt x="20609" y="37"/>
                    <a:pt x="20496" y="113"/>
                  </a:cubicBezTo>
                  <a:lnTo>
                    <a:pt x="299" y="13613"/>
                  </a:lnTo>
                  <a:cubicBezTo>
                    <a:pt x="91" y="13752"/>
                    <a:pt x="-23" y="13996"/>
                    <a:pt x="3" y="14245"/>
                  </a:cubicBezTo>
                  <a:cubicBezTo>
                    <a:pt x="29" y="14494"/>
                    <a:pt x="190" y="14709"/>
                    <a:pt x="423" y="14801"/>
                  </a:cubicBezTo>
                  <a:lnTo>
                    <a:pt x="5690" y="16915"/>
                  </a:lnTo>
                  <a:lnTo>
                    <a:pt x="8167" y="21260"/>
                  </a:lnTo>
                  <a:cubicBezTo>
                    <a:pt x="8285" y="21468"/>
                    <a:pt x="8505" y="21597"/>
                    <a:pt x="8744" y="21600"/>
                  </a:cubicBezTo>
                  <a:lnTo>
                    <a:pt x="8751" y="21600"/>
                  </a:lnTo>
                  <a:cubicBezTo>
                    <a:pt x="8987" y="21600"/>
                    <a:pt x="9207" y="21475"/>
                    <a:pt x="9329" y="21272"/>
                  </a:cubicBezTo>
                  <a:lnTo>
                    <a:pt x="10727" y="18934"/>
                  </a:lnTo>
                  <a:lnTo>
                    <a:pt x="17253" y="21551"/>
                  </a:lnTo>
                  <a:cubicBezTo>
                    <a:pt x="17333" y="21584"/>
                    <a:pt x="17418" y="21600"/>
                    <a:pt x="17503" y="21600"/>
                  </a:cubicBezTo>
                  <a:cubicBezTo>
                    <a:pt x="17617" y="21600"/>
                    <a:pt x="17731" y="21571"/>
                    <a:pt x="17833" y="21513"/>
                  </a:cubicBezTo>
                  <a:cubicBezTo>
                    <a:pt x="18010" y="21413"/>
                    <a:pt x="18134" y="21238"/>
                    <a:pt x="18167" y="21036"/>
                  </a:cubicBezTo>
                  <a:lnTo>
                    <a:pt x="21533" y="786"/>
                  </a:lnTo>
                  <a:cubicBezTo>
                    <a:pt x="21577" y="521"/>
                    <a:pt x="21460" y="254"/>
                    <a:pt x="21234" y="108"/>
                  </a:cubicBezTo>
                </a:path>
              </a:pathLst>
            </a:custGeom>
            <a:solidFill>
              <a:srgbClr val="FFFEFE"/>
            </a:solidFill>
            <a:ln>
              <a:noFill/>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050" b="0" i="0" u="none" strike="noStrike" kern="1200" cap="none" spc="0" normalizeH="0" baseline="0" noProof="0">
                <a:ln>
                  <a:noFill/>
                </a:ln>
                <a:solidFill>
                  <a:schemeClr val="tx1"/>
                </a:solidFill>
                <a:effectLst/>
                <a:uLnTx/>
                <a:uFillTx/>
                <a:latin typeface="+mn-lt"/>
                <a:ea typeface="+mn-ea"/>
                <a:cs typeface="+mn-cs"/>
              </a:endParaRPr>
            </a:p>
          </p:txBody>
        </p:sp>
        <p:grpSp>
          <p:nvGrpSpPr>
            <p:cNvPr id="26646" name="Group 20"/>
            <p:cNvGrpSpPr/>
            <p:nvPr/>
          </p:nvGrpSpPr>
          <p:grpSpPr>
            <a:xfrm>
              <a:off x="5515143" y="4507935"/>
              <a:ext cx="418834" cy="494724"/>
              <a:chOff x="0" y="0"/>
              <a:chExt cx="585" cy="690"/>
            </a:xfrm>
          </p:grpSpPr>
          <p:sp>
            <p:nvSpPr>
              <p:cNvPr id="29" name="AutoShape 21"/>
              <p:cNvSpPr/>
              <p:nvPr/>
            </p:nvSpPr>
            <p:spPr bwMode="auto">
              <a:xfrm rot="-1260000">
                <a:off x="91" y="52"/>
                <a:ext cx="402" cy="586"/>
              </a:xfrm>
              <a:custGeom>
                <a:avLst/>
                <a:gdLst>
                  <a:gd name="T0" fmla="*/ 5 w 21600"/>
                  <a:gd name="T1" fmla="*/ 10 h 21600"/>
                  <a:gd name="T2" fmla="*/ 2 w 21600"/>
                  <a:gd name="T3" fmla="*/ 10 h 21600"/>
                  <a:gd name="T4" fmla="*/ 2 w 21600"/>
                  <a:gd name="T5" fmla="*/ 9 h 21600"/>
                  <a:gd name="T6" fmla="*/ 1 w 21600"/>
                  <a:gd name="T7" fmla="*/ 5 h 21600"/>
                  <a:gd name="T8" fmla="*/ 4 w 21600"/>
                  <a:gd name="T9" fmla="*/ 1 h 21600"/>
                  <a:gd name="T10" fmla="*/ 7 w 21600"/>
                  <a:gd name="T11" fmla="*/ 5 h 21600"/>
                  <a:gd name="T12" fmla="*/ 6 w 21600"/>
                  <a:gd name="T13" fmla="*/ 9 h 21600"/>
                  <a:gd name="T14" fmla="*/ 5 w 21600"/>
                  <a:gd name="T15" fmla="*/ 10 h 21600"/>
                  <a:gd name="T16" fmla="*/ 4 w 21600"/>
                  <a:gd name="T17" fmla="*/ 15 h 21600"/>
                  <a:gd name="T18" fmla="*/ 3 w 21600"/>
                  <a:gd name="T19" fmla="*/ 14 h 21600"/>
                  <a:gd name="T20" fmla="*/ 5 w 21600"/>
                  <a:gd name="T21" fmla="*/ 14 h 21600"/>
                  <a:gd name="T22" fmla="*/ 4 w 21600"/>
                  <a:gd name="T23" fmla="*/ 15 h 21600"/>
                  <a:gd name="T24" fmla="*/ 3 w 21600"/>
                  <a:gd name="T25" fmla="*/ 12 h 21600"/>
                  <a:gd name="T26" fmla="*/ 2 w 21600"/>
                  <a:gd name="T27" fmla="*/ 11 h 21600"/>
                  <a:gd name="T28" fmla="*/ 5 w 21600"/>
                  <a:gd name="T29" fmla="*/ 11 h 21600"/>
                  <a:gd name="T30" fmla="*/ 5 w 21600"/>
                  <a:gd name="T31" fmla="*/ 12 h 21600"/>
                  <a:gd name="T32" fmla="*/ 3 w 21600"/>
                  <a:gd name="T33" fmla="*/ 12 h 21600"/>
                  <a:gd name="T34" fmla="*/ 5 w 21600"/>
                  <a:gd name="T35" fmla="*/ 14 h 21600"/>
                  <a:gd name="T36" fmla="*/ 3 w 21600"/>
                  <a:gd name="T37" fmla="*/ 14 h 21600"/>
                  <a:gd name="T38" fmla="*/ 3 w 21600"/>
                  <a:gd name="T39" fmla="*/ 13 h 21600"/>
                  <a:gd name="T40" fmla="*/ 3 w 21600"/>
                  <a:gd name="T41" fmla="*/ 13 h 21600"/>
                  <a:gd name="T42" fmla="*/ 5 w 21600"/>
                  <a:gd name="T43" fmla="*/ 12 h 21600"/>
                  <a:gd name="T44" fmla="*/ 5 w 21600"/>
                  <a:gd name="T45" fmla="*/ 13 h 21600"/>
                  <a:gd name="T46" fmla="*/ 5 w 21600"/>
                  <a:gd name="T47" fmla="*/ 14 h 21600"/>
                  <a:gd name="T48" fmla="*/ 4 w 21600"/>
                  <a:gd name="T49" fmla="*/ 0 h 21600"/>
                  <a:gd name="T50" fmla="*/ 0 w 21600"/>
                  <a:gd name="T51" fmla="*/ 5 h 21600"/>
                  <a:gd name="T52" fmla="*/ 2 w 21600"/>
                  <a:gd name="T53" fmla="*/ 11 h 21600"/>
                  <a:gd name="T54" fmla="*/ 4 w 21600"/>
                  <a:gd name="T55" fmla="*/ 16 h 21600"/>
                  <a:gd name="T56" fmla="*/ 6 w 21600"/>
                  <a:gd name="T57" fmla="*/ 11 h 21600"/>
                  <a:gd name="T58" fmla="*/ 7 w 21600"/>
                  <a:gd name="T59" fmla="*/ 5 h 21600"/>
                  <a:gd name="T60" fmla="*/ 4 w 21600"/>
                  <a:gd name="T61" fmla="*/ 0 h 216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600" h="21600">
                    <a:moveTo>
                      <a:pt x="15387" y="14175"/>
                    </a:moveTo>
                    <a:lnTo>
                      <a:pt x="6224" y="14175"/>
                    </a:lnTo>
                    <a:cubicBezTo>
                      <a:pt x="5735" y="13447"/>
                      <a:pt x="5148" y="12717"/>
                      <a:pt x="4569" y="12004"/>
                    </a:cubicBezTo>
                    <a:cubicBezTo>
                      <a:pt x="3288" y="10428"/>
                      <a:pt x="1964" y="8797"/>
                      <a:pt x="1964" y="7425"/>
                    </a:cubicBezTo>
                    <a:cubicBezTo>
                      <a:pt x="1964" y="4075"/>
                      <a:pt x="5927" y="1350"/>
                      <a:pt x="10800" y="1350"/>
                    </a:cubicBezTo>
                    <a:cubicBezTo>
                      <a:pt x="15673" y="1350"/>
                      <a:pt x="19636" y="4075"/>
                      <a:pt x="19636" y="7425"/>
                    </a:cubicBezTo>
                    <a:cubicBezTo>
                      <a:pt x="19636" y="8787"/>
                      <a:pt x="18312" y="10426"/>
                      <a:pt x="17029" y="12012"/>
                    </a:cubicBezTo>
                    <a:cubicBezTo>
                      <a:pt x="16455" y="12723"/>
                      <a:pt x="15873" y="13450"/>
                      <a:pt x="15387" y="14175"/>
                    </a:cubicBezTo>
                    <a:moveTo>
                      <a:pt x="10800" y="20250"/>
                    </a:moveTo>
                    <a:cubicBezTo>
                      <a:pt x="9806" y="20250"/>
                      <a:pt x="9347" y="20172"/>
                      <a:pt x="8839" y="19406"/>
                    </a:cubicBezTo>
                    <a:lnTo>
                      <a:pt x="13000" y="19049"/>
                    </a:lnTo>
                    <a:cubicBezTo>
                      <a:pt x="12398" y="20164"/>
                      <a:pt x="11959" y="20250"/>
                      <a:pt x="10800" y="20250"/>
                    </a:cubicBezTo>
                    <a:moveTo>
                      <a:pt x="7596" y="16813"/>
                    </a:moveTo>
                    <a:cubicBezTo>
                      <a:pt x="7417" y="16407"/>
                      <a:pt x="7216" y="15979"/>
                      <a:pt x="6992" y="15525"/>
                    </a:cubicBezTo>
                    <a:lnTo>
                      <a:pt x="14616" y="15525"/>
                    </a:lnTo>
                    <a:cubicBezTo>
                      <a:pt x="14496" y="15767"/>
                      <a:pt x="14375" y="16010"/>
                      <a:pt x="14271" y="16240"/>
                    </a:cubicBezTo>
                    <a:cubicBezTo>
                      <a:pt x="14271" y="16240"/>
                      <a:pt x="7596" y="16813"/>
                      <a:pt x="7596" y="16813"/>
                    </a:cubicBezTo>
                    <a:close/>
                    <a:moveTo>
                      <a:pt x="13346" y="18344"/>
                    </a:moveTo>
                    <a:lnTo>
                      <a:pt x="8477" y="18762"/>
                    </a:lnTo>
                    <a:cubicBezTo>
                      <a:pt x="8303" y="18416"/>
                      <a:pt x="8116" y="18012"/>
                      <a:pt x="7890" y="17484"/>
                    </a:cubicBezTo>
                    <a:cubicBezTo>
                      <a:pt x="7887" y="17478"/>
                      <a:pt x="7883" y="17470"/>
                      <a:pt x="7881" y="17463"/>
                    </a:cubicBezTo>
                    <a:lnTo>
                      <a:pt x="13957" y="16941"/>
                    </a:lnTo>
                    <a:cubicBezTo>
                      <a:pt x="13871" y="17141"/>
                      <a:pt x="13778" y="17350"/>
                      <a:pt x="13698" y="17537"/>
                    </a:cubicBezTo>
                    <a:cubicBezTo>
                      <a:pt x="13570" y="17841"/>
                      <a:pt x="13454" y="18104"/>
                      <a:pt x="13346" y="18344"/>
                    </a:cubicBezTo>
                    <a:moveTo>
                      <a:pt x="10800" y="0"/>
                    </a:moveTo>
                    <a:cubicBezTo>
                      <a:pt x="4835" y="0"/>
                      <a:pt x="0" y="3324"/>
                      <a:pt x="0" y="7425"/>
                    </a:cubicBezTo>
                    <a:cubicBezTo>
                      <a:pt x="0" y="10146"/>
                      <a:pt x="3621" y="13030"/>
                      <a:pt x="4940" y="15562"/>
                    </a:cubicBezTo>
                    <a:cubicBezTo>
                      <a:pt x="6906" y="19339"/>
                      <a:pt x="6689" y="21600"/>
                      <a:pt x="10800" y="21600"/>
                    </a:cubicBezTo>
                    <a:cubicBezTo>
                      <a:pt x="14973" y="21600"/>
                      <a:pt x="14693" y="19350"/>
                      <a:pt x="16660" y="15578"/>
                    </a:cubicBezTo>
                    <a:cubicBezTo>
                      <a:pt x="17983" y="13040"/>
                      <a:pt x="21600" y="10125"/>
                      <a:pt x="21600" y="7425"/>
                    </a:cubicBezTo>
                    <a:cubicBezTo>
                      <a:pt x="21600" y="3324"/>
                      <a:pt x="16765" y="0"/>
                      <a:pt x="10800" y="0"/>
                    </a:cubicBezTo>
                  </a:path>
                </a:pathLst>
              </a:custGeom>
              <a:solidFill>
                <a:srgbClr val="FFFEFE"/>
              </a:solidFill>
              <a:ln>
                <a:noFill/>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050" b="0" i="0" u="none" strike="noStrike" kern="1200" cap="none" spc="0" normalizeH="0" baseline="0" noProof="0">
                  <a:ln>
                    <a:noFill/>
                  </a:ln>
                  <a:solidFill>
                    <a:schemeClr val="tx1"/>
                  </a:solidFill>
                  <a:effectLst/>
                  <a:uLnTx/>
                  <a:uFillTx/>
                  <a:latin typeface="+mn-lt"/>
                  <a:ea typeface="+mn-ea"/>
                  <a:cs typeface="+mn-cs"/>
                </a:endParaRPr>
              </a:p>
            </p:txBody>
          </p:sp>
          <p:sp>
            <p:nvSpPr>
              <p:cNvPr id="30" name="AutoShape 22"/>
              <p:cNvSpPr/>
              <p:nvPr/>
            </p:nvSpPr>
            <p:spPr bwMode="auto">
              <a:xfrm rot="-1260000">
                <a:off x="123" y="180"/>
                <a:ext cx="119" cy="119"/>
              </a:xfrm>
              <a:custGeom>
                <a:avLst/>
                <a:gdLst>
                  <a:gd name="T0" fmla="*/ 1 w 21600"/>
                  <a:gd name="T1" fmla="*/ 0 h 21600"/>
                  <a:gd name="T2" fmla="*/ 0 w 21600"/>
                  <a:gd name="T3" fmla="*/ 1 h 21600"/>
                  <a:gd name="T4" fmla="*/ 0 w 21600"/>
                  <a:gd name="T5" fmla="*/ 1 h 21600"/>
                  <a:gd name="T6" fmla="*/ 0 w 21600"/>
                  <a:gd name="T7" fmla="*/ 1 h 21600"/>
                  <a:gd name="T8" fmla="*/ 1 w 21600"/>
                  <a:gd name="T9" fmla="*/ 0 h 21600"/>
                  <a:gd name="T10" fmla="*/ 1 w 21600"/>
                  <a:gd name="T11" fmla="*/ 0 h 21600"/>
                  <a:gd name="T12" fmla="*/ 1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19938" y="0"/>
                    </a:moveTo>
                    <a:cubicBezTo>
                      <a:pt x="8944" y="0"/>
                      <a:pt x="0" y="8942"/>
                      <a:pt x="0" y="19938"/>
                    </a:cubicBezTo>
                    <a:cubicBezTo>
                      <a:pt x="0" y="20855"/>
                      <a:pt x="743" y="21600"/>
                      <a:pt x="1662" y="21600"/>
                    </a:cubicBezTo>
                    <a:cubicBezTo>
                      <a:pt x="2580" y="21600"/>
                      <a:pt x="3323" y="20855"/>
                      <a:pt x="3323" y="19938"/>
                    </a:cubicBezTo>
                    <a:cubicBezTo>
                      <a:pt x="3323" y="10777"/>
                      <a:pt x="10777" y="3323"/>
                      <a:pt x="19938" y="3323"/>
                    </a:cubicBezTo>
                    <a:cubicBezTo>
                      <a:pt x="20857" y="3323"/>
                      <a:pt x="21600" y="2578"/>
                      <a:pt x="21600" y="1662"/>
                    </a:cubicBezTo>
                    <a:cubicBezTo>
                      <a:pt x="21600" y="745"/>
                      <a:pt x="20857" y="0"/>
                      <a:pt x="19938" y="0"/>
                    </a:cubicBezTo>
                  </a:path>
                </a:pathLst>
              </a:custGeom>
              <a:solidFill>
                <a:srgbClr val="FFFEFE"/>
              </a:solidFill>
              <a:ln>
                <a:noFill/>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050" b="0" i="0" u="none" strike="noStrike" kern="1200" cap="none" spc="0" normalizeH="0" baseline="0" noProof="0">
                  <a:ln>
                    <a:noFill/>
                  </a:ln>
                  <a:solidFill>
                    <a:schemeClr val="tx1"/>
                  </a:solidFill>
                  <a:effectLst/>
                  <a:uLnTx/>
                  <a:uFillTx/>
                  <a:latin typeface="+mn-lt"/>
                  <a:ea typeface="+mn-ea"/>
                  <a:cs typeface="+mn-cs"/>
                </a:endParaRPr>
              </a:p>
            </p:txBody>
          </p:sp>
        </p:grpSp>
        <p:sp>
          <p:nvSpPr>
            <p:cNvPr id="26647" name="Rectangle 18"/>
            <p:cNvSpPr/>
            <p:nvPr/>
          </p:nvSpPr>
          <p:spPr>
            <a:xfrm rot="-1260000">
              <a:off x="5897749" y="2432734"/>
              <a:ext cx="3281936" cy="849053"/>
            </a:xfrm>
            <a:prstGeom prst="rect">
              <a:avLst/>
            </a:prstGeom>
            <a:noFill/>
            <a:ln w="9525">
              <a:noFill/>
            </a:ln>
          </p:spPr>
          <p:txBody>
            <a:bodyPr lIns="0" tIns="0" rIns="0" bIns="0" anchor="ctr"/>
            <a:lstStyle/>
            <a:p>
              <a:pPr lvl="0" eaLnBrk="1" hangingPunct="1"/>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a:p>
              <a:pPr lvl="0" eaLnBrk="1" hangingPunct="1">
                <a:lnSpc>
                  <a:spcPct val="110000"/>
                </a:lnSpc>
              </a:pPr>
              <a:r>
                <a:rPr lang="zh-CN" altLang="en-US" sz="1400" dirty="0">
                  <a:solidFill>
                    <a:schemeClr val="bg1"/>
                  </a:solidFill>
                  <a:latin typeface="微软雅黑" panose="020B0503020204020204" pitchFamily="34" charset="-122"/>
                  <a:ea typeface="微软雅黑" panose="020B0503020204020204" pitchFamily="34" charset="-122"/>
                </a:rPr>
                <a:t>点击添加文本内容点击添加文本内容点击添加文本内容</a:t>
              </a:r>
              <a:endParaRPr lang="en-US" altLang="x-none" sz="1400" dirty="0">
                <a:solidFill>
                  <a:schemeClr val="bg1"/>
                </a:solidFill>
                <a:latin typeface="Source Sans Pro"/>
                <a:ea typeface="MS PGothic" panose="020B0600070205080204" pitchFamily="34" charset="-128"/>
                <a:sym typeface="Source Sans Pro"/>
              </a:endParaRPr>
            </a:p>
          </p:txBody>
        </p:sp>
        <p:sp>
          <p:nvSpPr>
            <p:cNvPr id="26648" name="Rectangle 18"/>
            <p:cNvSpPr/>
            <p:nvPr/>
          </p:nvSpPr>
          <p:spPr>
            <a:xfrm rot="-1260000">
              <a:off x="5897750" y="3615455"/>
              <a:ext cx="3281936" cy="849053"/>
            </a:xfrm>
            <a:prstGeom prst="rect">
              <a:avLst/>
            </a:prstGeom>
            <a:noFill/>
            <a:ln w="9525">
              <a:noFill/>
            </a:ln>
          </p:spPr>
          <p:txBody>
            <a:bodyPr lIns="0" tIns="0" rIns="0" bIns="0" anchor="ctr"/>
            <a:lstStyle/>
            <a:p>
              <a:pPr lvl="0" eaLnBrk="1" hangingPunct="1"/>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a:p>
              <a:pPr lvl="0" eaLnBrk="1" hangingPunct="1">
                <a:lnSpc>
                  <a:spcPct val="110000"/>
                </a:lnSpc>
              </a:pPr>
              <a:r>
                <a:rPr lang="zh-CN" altLang="en-US" sz="1400" dirty="0">
                  <a:solidFill>
                    <a:schemeClr val="bg1"/>
                  </a:solidFill>
                  <a:latin typeface="微软雅黑" panose="020B0503020204020204" pitchFamily="34" charset="-122"/>
                  <a:ea typeface="微软雅黑" panose="020B0503020204020204" pitchFamily="34" charset="-122"/>
                </a:rPr>
                <a:t>点击添加文本内容点击添加文本内容点击添加文本内容</a:t>
              </a:r>
              <a:endParaRPr lang="en-US" altLang="x-none" sz="1400" dirty="0">
                <a:solidFill>
                  <a:schemeClr val="bg1"/>
                </a:solidFill>
                <a:latin typeface="Source Sans Pro"/>
                <a:ea typeface="MS PGothic" panose="020B0600070205080204" pitchFamily="34" charset="-128"/>
                <a:sym typeface="Source Sans Pro"/>
              </a:endParaRPr>
            </a:p>
          </p:txBody>
        </p:sp>
        <p:sp>
          <p:nvSpPr>
            <p:cNvPr id="26649" name="Rectangle 18"/>
            <p:cNvSpPr/>
            <p:nvPr/>
          </p:nvSpPr>
          <p:spPr>
            <a:xfrm rot="-1260000">
              <a:off x="5897750" y="4746780"/>
              <a:ext cx="3281936" cy="849053"/>
            </a:xfrm>
            <a:prstGeom prst="rect">
              <a:avLst/>
            </a:prstGeom>
            <a:noFill/>
            <a:ln w="9525">
              <a:noFill/>
            </a:ln>
          </p:spPr>
          <p:txBody>
            <a:bodyPr lIns="0" tIns="0" rIns="0" bIns="0" anchor="ctr"/>
            <a:lstStyle/>
            <a:p>
              <a:pPr lvl="0" eaLnBrk="1" hangingPunct="1"/>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a:p>
              <a:pPr lvl="0" eaLnBrk="1" hangingPunct="1">
                <a:lnSpc>
                  <a:spcPct val="110000"/>
                </a:lnSpc>
              </a:pPr>
              <a:r>
                <a:rPr lang="zh-CN" altLang="en-US" sz="1400" dirty="0">
                  <a:solidFill>
                    <a:schemeClr val="bg1"/>
                  </a:solidFill>
                  <a:latin typeface="微软雅黑" panose="020B0503020204020204" pitchFamily="34" charset="-122"/>
                  <a:ea typeface="微软雅黑" panose="020B0503020204020204" pitchFamily="34" charset="-122"/>
                </a:rPr>
                <a:t>点击添加文本内容点击添加文本内容点击添加文本内容</a:t>
              </a:r>
              <a:endParaRPr lang="en-US" altLang="x-none" sz="1400" dirty="0">
                <a:solidFill>
                  <a:schemeClr val="bg1"/>
                </a:solidFill>
                <a:latin typeface="Source Sans Pro"/>
                <a:ea typeface="MS PGothic" panose="020B0600070205080204" pitchFamily="34" charset="-128"/>
                <a:sym typeface="Source Sans Pro"/>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450850"/>
            <a:ext cx="171450" cy="439738"/>
          </a:xfrm>
          <a:prstGeom prst="rect">
            <a:avLst/>
          </a:prstGeom>
          <a:solidFill>
            <a:srgbClr val="29C3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6" name="矩形 25"/>
          <p:cNvSpPr/>
          <p:nvPr/>
        </p:nvSpPr>
        <p:spPr>
          <a:xfrm>
            <a:off x="207963" y="450850"/>
            <a:ext cx="44450" cy="439738"/>
          </a:xfrm>
          <a:prstGeom prst="rect">
            <a:avLst/>
          </a:prstGeom>
          <a:solidFill>
            <a:srgbClr val="29C3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7652" name="文本框 26"/>
          <p:cNvSpPr txBox="1"/>
          <p:nvPr/>
        </p:nvSpPr>
        <p:spPr>
          <a:xfrm>
            <a:off x="252413" y="461963"/>
            <a:ext cx="1709737" cy="368300"/>
          </a:xfrm>
          <a:prstGeom prst="rect">
            <a:avLst/>
          </a:prstGeom>
          <a:noFill/>
          <a:ln w="9525">
            <a:noFill/>
          </a:ln>
        </p:spPr>
        <p:txBody>
          <a:bodyPr>
            <a:spAutoFit/>
          </a:bodyPr>
          <a:lstStyle/>
          <a:p>
            <a:pPr lvl="0" eaLnBrk="1" hangingPunct="1"/>
            <a:r>
              <a:rPr lang="zh-CN" altLang="en-US" b="1" dirty="0">
                <a:solidFill>
                  <a:schemeClr val="bg1"/>
                </a:solidFill>
                <a:latin typeface="微软雅黑" panose="020B0503020204020204" pitchFamily="34" charset="-122"/>
                <a:ea typeface="微软雅黑" panose="020B0503020204020204" pitchFamily="34" charset="-122"/>
              </a:rPr>
              <a:t>单击添加标题</a:t>
            </a:r>
          </a:p>
        </p:txBody>
      </p:sp>
      <p:pic>
        <p:nvPicPr>
          <p:cNvPr id="27653" name="图片 56"/>
          <p:cNvPicPr>
            <a:picLocks noChangeAspect="1"/>
          </p:cNvPicPr>
          <p:nvPr/>
        </p:nvPicPr>
        <p:blipFill>
          <a:blip r:embed="rId3"/>
          <a:srcRect b="8276"/>
          <a:stretch>
            <a:fillRect/>
          </a:stretch>
        </p:blipFill>
        <p:spPr>
          <a:xfrm>
            <a:off x="4938713" y="1985963"/>
            <a:ext cx="3530600" cy="2776537"/>
          </a:xfrm>
          <a:prstGeom prst="rect">
            <a:avLst/>
          </a:prstGeom>
          <a:noFill/>
          <a:ln w="9525">
            <a:noFill/>
          </a:ln>
        </p:spPr>
      </p:pic>
      <p:pic>
        <p:nvPicPr>
          <p:cNvPr id="27654" name="图片 57"/>
          <p:cNvPicPr>
            <a:picLocks noChangeAspect="1"/>
          </p:cNvPicPr>
          <p:nvPr/>
        </p:nvPicPr>
        <p:blipFill>
          <a:blip r:embed="rId4"/>
          <a:srcRect b="5109"/>
          <a:stretch>
            <a:fillRect/>
          </a:stretch>
        </p:blipFill>
        <p:spPr>
          <a:xfrm>
            <a:off x="600075" y="1997075"/>
            <a:ext cx="3530600" cy="2622550"/>
          </a:xfrm>
          <a:prstGeom prst="rect">
            <a:avLst/>
          </a:prstGeom>
          <a:noFill/>
          <a:ln w="9525">
            <a:noFill/>
          </a:ln>
        </p:spPr>
      </p:pic>
      <p:sp>
        <p:nvSpPr>
          <p:cNvPr id="59" name="直角三角形 58"/>
          <p:cNvSpPr/>
          <p:nvPr/>
        </p:nvSpPr>
        <p:spPr>
          <a:xfrm flipV="1">
            <a:off x="593725" y="1985963"/>
            <a:ext cx="555625" cy="557213"/>
          </a:xfrm>
          <a:prstGeom prst="rtTriangle">
            <a:avLst/>
          </a:prstGeom>
          <a:solidFill>
            <a:schemeClr val="tx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cxnSp>
        <p:nvCxnSpPr>
          <p:cNvPr id="60" name="Straight Connector 66"/>
          <p:cNvCxnSpPr/>
          <p:nvPr/>
        </p:nvCxnSpPr>
        <p:spPr>
          <a:xfrm>
            <a:off x="4538663" y="1997075"/>
            <a:ext cx="0" cy="2870200"/>
          </a:xfrm>
          <a:prstGeom prst="line">
            <a:avLst/>
          </a:prstGeom>
          <a:noFill/>
          <a:ln w="9525" cap="flat" cmpd="sng" algn="ctr">
            <a:solidFill>
              <a:schemeClr val="tx1">
                <a:lumMod val="50000"/>
                <a:lumOff val="50000"/>
              </a:schemeClr>
            </a:solidFill>
            <a:prstDash val="sysDot"/>
          </a:ln>
          <a:effectLst/>
        </p:spPr>
      </p:cxnSp>
      <p:sp>
        <p:nvSpPr>
          <p:cNvPr id="61" name="直角三角形 60"/>
          <p:cNvSpPr/>
          <p:nvPr/>
        </p:nvSpPr>
        <p:spPr>
          <a:xfrm rot="10800000">
            <a:off x="7935913" y="1985963"/>
            <a:ext cx="557213" cy="557213"/>
          </a:xfrm>
          <a:prstGeom prst="rtTriangle">
            <a:avLst/>
          </a:prstGeom>
          <a:solidFill>
            <a:schemeClr val="tx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2" name="Content Placeholder 2"/>
          <p:cNvSpPr txBox="1"/>
          <p:nvPr/>
        </p:nvSpPr>
        <p:spPr>
          <a:xfrm>
            <a:off x="593725" y="5172075"/>
            <a:ext cx="7977188" cy="609600"/>
          </a:xfrm>
          <a:prstGeom prst="rect">
            <a:avLst/>
          </a:prstGeom>
          <a:noFill/>
          <a:ln w="9525">
            <a:noFill/>
          </a:ln>
        </p:spPr>
        <p:txBody>
          <a:bodyPr lIns="91262" tIns="45631" rIns="91262" bIns="45631"/>
          <a:lstStyle/>
          <a:p>
            <a:pPr lvl="0" eaLnBrk="1" hangingPunct="1">
              <a:spcBef>
                <a:spcPct val="20000"/>
              </a:spcBef>
              <a:buFont typeface="Arial" panose="020B0604020202020204" pitchFamily="34" charset="0"/>
              <a:buNone/>
            </a:pPr>
            <a:r>
              <a:rPr lang="zh-CN" altLang="en-US" sz="1200" dirty="0">
                <a:solidFill>
                  <a:schemeClr val="bg1"/>
                </a:solidFill>
                <a:latin typeface="微软雅黑" panose="020B0503020204020204" pitchFamily="34" charset="-122"/>
                <a:ea typeface="微软雅黑" panose="020B0503020204020204" pitchFamily="34" charset="-122"/>
              </a:rPr>
              <a:t>点击添加文本内容点击添加文本内容点击添加文本内容，点击添加文本内容点击添加文本内容点击添加文本内容，点击添加文本内容点击添加文本内容点击添加文本内容。点击添加文本内容点击添加文本内容点击添加文本内容</a:t>
            </a:r>
            <a:endParaRPr lang="en-US" altLang="zh-CN" sz="1200" dirty="0">
              <a:solidFill>
                <a:schemeClr val="bg1"/>
              </a:solidFill>
              <a:latin typeface="微软雅黑" panose="020B0503020204020204" pitchFamily="34" charset="-122"/>
              <a:ea typeface="微软雅黑" panose="020B0503020204020204" pitchFamily="34" charset="-122"/>
            </a:endParaRPr>
          </a:p>
        </p:txBody>
      </p:sp>
      <p:grpSp>
        <p:nvGrpSpPr>
          <p:cNvPr id="27659" name="组合 62"/>
          <p:cNvGrpSpPr/>
          <p:nvPr/>
        </p:nvGrpSpPr>
        <p:grpSpPr>
          <a:xfrm>
            <a:off x="593725" y="4446588"/>
            <a:ext cx="3546475" cy="420687"/>
            <a:chOff x="791724" y="4785360"/>
            <a:chExt cx="4727592" cy="561169"/>
          </a:xfrm>
        </p:grpSpPr>
        <p:sp>
          <p:nvSpPr>
            <p:cNvPr id="64" name="矩形 63"/>
            <p:cNvSpPr/>
            <p:nvPr/>
          </p:nvSpPr>
          <p:spPr>
            <a:xfrm>
              <a:off x="791724" y="4785360"/>
              <a:ext cx="4727592" cy="561169"/>
            </a:xfrm>
            <a:prstGeom prst="rect">
              <a:avLst/>
            </a:prstGeom>
            <a:solidFill>
              <a:schemeClr val="tx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7664" name="文本框 64"/>
            <p:cNvSpPr txBox="1"/>
            <p:nvPr/>
          </p:nvSpPr>
          <p:spPr>
            <a:xfrm>
              <a:off x="1781801" y="4835111"/>
              <a:ext cx="2780039" cy="492442"/>
            </a:xfrm>
            <a:prstGeom prst="rect">
              <a:avLst/>
            </a:prstGeom>
            <a:noFill/>
            <a:ln w="9525">
              <a:noFill/>
            </a:ln>
          </p:spPr>
          <p:txBody>
            <a:bodyPr>
              <a:spAutoFit/>
            </a:bodyPr>
            <a:lstStyle/>
            <a:p>
              <a:pPr lvl="0" eaLnBrk="1" hangingPunct="1"/>
              <a:r>
                <a:rPr lang="zh-CN" altLang="en-US" b="1" dirty="0">
                  <a:solidFill>
                    <a:srgbClr val="FFFFFF"/>
                  </a:solidFill>
                  <a:latin typeface="微软雅黑" panose="020B0503020204020204" pitchFamily="34" charset="-122"/>
                  <a:ea typeface="微软雅黑" panose="020B0503020204020204" pitchFamily="34" charset="-122"/>
                </a:rPr>
                <a:t>单击此处添加标题</a:t>
              </a:r>
            </a:p>
          </p:txBody>
        </p:sp>
      </p:grpSp>
      <p:grpSp>
        <p:nvGrpSpPr>
          <p:cNvPr id="27660" name="组合 65"/>
          <p:cNvGrpSpPr/>
          <p:nvPr/>
        </p:nvGrpSpPr>
        <p:grpSpPr>
          <a:xfrm>
            <a:off x="4938713" y="4446588"/>
            <a:ext cx="3544887" cy="420687"/>
            <a:chOff x="791724" y="4785360"/>
            <a:chExt cx="4727592" cy="561169"/>
          </a:xfrm>
        </p:grpSpPr>
        <p:sp>
          <p:nvSpPr>
            <p:cNvPr id="67" name="矩形 66"/>
            <p:cNvSpPr/>
            <p:nvPr/>
          </p:nvSpPr>
          <p:spPr>
            <a:xfrm>
              <a:off x="791724" y="4785360"/>
              <a:ext cx="4727592" cy="561169"/>
            </a:xfrm>
            <a:prstGeom prst="rect">
              <a:avLst/>
            </a:prstGeom>
            <a:solidFill>
              <a:schemeClr val="tx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7662" name="文本框 67"/>
            <p:cNvSpPr txBox="1"/>
            <p:nvPr/>
          </p:nvSpPr>
          <p:spPr>
            <a:xfrm>
              <a:off x="1781801" y="4835111"/>
              <a:ext cx="2780039" cy="492442"/>
            </a:xfrm>
            <a:prstGeom prst="rect">
              <a:avLst/>
            </a:prstGeom>
            <a:noFill/>
            <a:ln w="9525">
              <a:noFill/>
            </a:ln>
          </p:spPr>
          <p:txBody>
            <a:bodyPr>
              <a:spAutoFit/>
            </a:bodyPr>
            <a:lstStyle/>
            <a:p>
              <a:pPr lvl="0" eaLnBrk="1" hangingPunct="1"/>
              <a:r>
                <a:rPr lang="zh-CN" altLang="en-US" b="1" dirty="0">
                  <a:solidFill>
                    <a:srgbClr val="FFFFFF"/>
                  </a:solidFill>
                  <a:latin typeface="微软雅黑" panose="020B0503020204020204" pitchFamily="34" charset="-122"/>
                  <a:ea typeface="微软雅黑" panose="020B0503020204020204" pitchFamily="34" charset="-122"/>
                </a:rPr>
                <a:t>单击此处添加标题</a:t>
              </a:r>
            </a:p>
          </p:txBody>
        </p:sp>
      </p:gr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图片 1"/>
          <p:cNvPicPr>
            <a:picLocks noChangeAspect="1"/>
          </p:cNvPicPr>
          <p:nvPr/>
        </p:nvPicPr>
        <p:blipFill>
          <a:blip r:embed="rId3"/>
          <a:stretch>
            <a:fillRect/>
          </a:stretch>
        </p:blipFill>
        <p:spPr>
          <a:xfrm>
            <a:off x="766763" y="1998663"/>
            <a:ext cx="2984500" cy="3074987"/>
          </a:xfrm>
          <a:prstGeom prst="rect">
            <a:avLst/>
          </a:prstGeom>
          <a:noFill/>
          <a:ln w="9525">
            <a:noFill/>
          </a:ln>
        </p:spPr>
      </p:pic>
      <p:sp>
        <p:nvSpPr>
          <p:cNvPr id="28675" name="文本框 2"/>
          <p:cNvSpPr txBox="1"/>
          <p:nvPr/>
        </p:nvSpPr>
        <p:spPr>
          <a:xfrm>
            <a:off x="1466850" y="2973388"/>
            <a:ext cx="1825625" cy="1322387"/>
          </a:xfrm>
          <a:prstGeom prst="rect">
            <a:avLst/>
          </a:prstGeom>
          <a:noFill/>
          <a:ln w="9525">
            <a:noFill/>
          </a:ln>
        </p:spPr>
        <p:txBody>
          <a:bodyPr>
            <a:spAutoFit/>
          </a:bodyPr>
          <a:lstStyle/>
          <a:p>
            <a:pPr lvl="0" algn="ctr" eaLnBrk="1" hangingPunct="1"/>
            <a:r>
              <a:rPr lang="en-US" altLang="zh-CN" sz="4000" b="1" dirty="0">
                <a:solidFill>
                  <a:schemeClr val="bg1"/>
                </a:solidFill>
                <a:latin typeface="微软雅黑" panose="020B0503020204020204" pitchFamily="34" charset="-122"/>
                <a:ea typeface="微软雅黑" panose="020B0503020204020204" pitchFamily="34" charset="-122"/>
              </a:rPr>
              <a:t>PART</a:t>
            </a:r>
          </a:p>
          <a:p>
            <a:pPr lvl="0" algn="ctr" eaLnBrk="1" hangingPunct="1"/>
            <a:r>
              <a:rPr lang="en-US" altLang="zh-CN" sz="4000" b="1" dirty="0">
                <a:solidFill>
                  <a:schemeClr val="bg1"/>
                </a:solidFill>
                <a:latin typeface="微软雅黑" panose="020B0503020204020204" pitchFamily="34" charset="-122"/>
                <a:ea typeface="微软雅黑" panose="020B0503020204020204" pitchFamily="34" charset="-122"/>
              </a:rPr>
              <a:t>4</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28676" name="文本框 3"/>
          <p:cNvSpPr txBox="1"/>
          <p:nvPr/>
        </p:nvSpPr>
        <p:spPr>
          <a:xfrm>
            <a:off x="3992563" y="3089275"/>
            <a:ext cx="3900487" cy="646113"/>
          </a:xfrm>
          <a:prstGeom prst="rect">
            <a:avLst/>
          </a:prstGeom>
          <a:noFill/>
          <a:ln w="9525">
            <a:noFill/>
          </a:ln>
        </p:spPr>
        <p:txBody>
          <a:bodyPr>
            <a:spAutoFit/>
          </a:bodyPr>
          <a:lstStyle/>
          <a:p>
            <a:pPr lvl="0" eaLnBrk="1" hangingPunct="1"/>
            <a:r>
              <a:rPr lang="zh-CN" altLang="en-US" sz="3600" b="1" dirty="0">
                <a:solidFill>
                  <a:schemeClr val="bg1"/>
                </a:solidFill>
                <a:latin typeface="微软雅黑" panose="020B0503020204020204" pitchFamily="34" charset="-122"/>
                <a:ea typeface="微软雅黑" panose="020B0503020204020204" pitchFamily="34" charset="-122"/>
              </a:rPr>
              <a:t>此处添加文字内容</a:t>
            </a:r>
          </a:p>
        </p:txBody>
      </p:sp>
      <p:sp>
        <p:nvSpPr>
          <p:cNvPr id="28677" name="文本框 4"/>
          <p:cNvSpPr txBox="1"/>
          <p:nvPr/>
        </p:nvSpPr>
        <p:spPr>
          <a:xfrm>
            <a:off x="3992563" y="3971925"/>
            <a:ext cx="938212" cy="338138"/>
          </a:xfrm>
          <a:prstGeom prst="rect">
            <a:avLst/>
          </a:prstGeom>
          <a:noFill/>
          <a:ln w="9525">
            <a:noFill/>
          </a:ln>
        </p:spPr>
        <p:txBody>
          <a:bodyPr>
            <a:spAutoFit/>
          </a:bodyPr>
          <a:lstStyle/>
          <a:p>
            <a:pPr lvl="0" eaLnBrk="1" hangingPunct="1"/>
            <a:r>
              <a:rPr lang="en-US" altLang="zh-CN" sz="1600" b="1" dirty="0">
                <a:solidFill>
                  <a:srgbClr val="FF004F"/>
                </a:solidFill>
                <a:latin typeface="微软雅黑" panose="020B0503020204020204" pitchFamily="34" charset="-122"/>
                <a:ea typeface="微软雅黑" panose="020B0503020204020204" pitchFamily="34" charset="-122"/>
              </a:rPr>
              <a:t>·</a:t>
            </a:r>
            <a:r>
              <a:rPr lang="zh-CN" altLang="en-US" sz="1600" b="1" dirty="0">
                <a:solidFill>
                  <a:schemeClr val="bg1"/>
                </a:solidFill>
                <a:latin typeface="微软雅黑" panose="020B0503020204020204" pitchFamily="34" charset="-122"/>
                <a:ea typeface="微软雅黑" panose="020B0503020204020204" pitchFamily="34" charset="-122"/>
              </a:rPr>
              <a:t>小标题</a:t>
            </a:r>
          </a:p>
        </p:txBody>
      </p:sp>
      <p:sp>
        <p:nvSpPr>
          <p:cNvPr id="28678" name="文本框 5"/>
          <p:cNvSpPr txBox="1"/>
          <p:nvPr/>
        </p:nvSpPr>
        <p:spPr>
          <a:xfrm>
            <a:off x="4935538" y="3971925"/>
            <a:ext cx="938212" cy="338138"/>
          </a:xfrm>
          <a:prstGeom prst="rect">
            <a:avLst/>
          </a:prstGeom>
          <a:noFill/>
          <a:ln w="9525">
            <a:noFill/>
          </a:ln>
        </p:spPr>
        <p:txBody>
          <a:bodyPr>
            <a:spAutoFit/>
          </a:bodyPr>
          <a:lstStyle/>
          <a:p>
            <a:pPr lvl="0" eaLnBrk="1" hangingPunct="1"/>
            <a:r>
              <a:rPr lang="en-US" altLang="zh-CN" sz="1600" b="1" dirty="0">
                <a:solidFill>
                  <a:srgbClr val="FFC733"/>
                </a:solidFill>
                <a:latin typeface="微软雅黑" panose="020B0503020204020204" pitchFamily="34" charset="-122"/>
                <a:ea typeface="微软雅黑" panose="020B0503020204020204" pitchFamily="34" charset="-122"/>
              </a:rPr>
              <a:t>·</a:t>
            </a:r>
            <a:r>
              <a:rPr lang="zh-CN" altLang="en-US" sz="1600" b="1" dirty="0">
                <a:solidFill>
                  <a:schemeClr val="bg1"/>
                </a:solidFill>
                <a:latin typeface="微软雅黑" panose="020B0503020204020204" pitchFamily="34" charset="-122"/>
                <a:ea typeface="微软雅黑" panose="020B0503020204020204" pitchFamily="34" charset="-122"/>
              </a:rPr>
              <a:t>小标题</a:t>
            </a:r>
          </a:p>
        </p:txBody>
      </p:sp>
      <p:sp>
        <p:nvSpPr>
          <p:cNvPr id="28679" name="文本框 6"/>
          <p:cNvSpPr txBox="1"/>
          <p:nvPr/>
        </p:nvSpPr>
        <p:spPr>
          <a:xfrm>
            <a:off x="5873750" y="3971925"/>
            <a:ext cx="938213" cy="338138"/>
          </a:xfrm>
          <a:prstGeom prst="rect">
            <a:avLst/>
          </a:prstGeom>
          <a:noFill/>
          <a:ln w="9525">
            <a:noFill/>
          </a:ln>
        </p:spPr>
        <p:txBody>
          <a:bodyPr>
            <a:spAutoFit/>
          </a:bodyPr>
          <a:lstStyle/>
          <a:p>
            <a:pPr lvl="0" eaLnBrk="1" hangingPunct="1"/>
            <a:r>
              <a:rPr lang="en-US" altLang="zh-CN" sz="1600" b="1" dirty="0">
                <a:solidFill>
                  <a:srgbClr val="29C3CD"/>
                </a:solidFill>
                <a:latin typeface="微软雅黑" panose="020B0503020204020204" pitchFamily="34" charset="-122"/>
                <a:ea typeface="微软雅黑" panose="020B0503020204020204" pitchFamily="34" charset="-122"/>
              </a:rPr>
              <a:t>·</a:t>
            </a:r>
            <a:r>
              <a:rPr lang="zh-CN" altLang="en-US" sz="1600" b="1" dirty="0">
                <a:solidFill>
                  <a:schemeClr val="bg1"/>
                </a:solidFill>
                <a:latin typeface="微软雅黑" panose="020B0503020204020204" pitchFamily="34" charset="-122"/>
                <a:ea typeface="微软雅黑" panose="020B0503020204020204" pitchFamily="34" charset="-122"/>
              </a:rPr>
              <a:t>小标题</a:t>
            </a:r>
          </a:p>
        </p:txBody>
      </p:sp>
      <p:sp>
        <p:nvSpPr>
          <p:cNvPr id="28680" name="文本框 7"/>
          <p:cNvSpPr txBox="1"/>
          <p:nvPr/>
        </p:nvSpPr>
        <p:spPr>
          <a:xfrm>
            <a:off x="6811963" y="3971925"/>
            <a:ext cx="938212" cy="338138"/>
          </a:xfrm>
          <a:prstGeom prst="rect">
            <a:avLst/>
          </a:prstGeom>
          <a:noFill/>
          <a:ln w="9525">
            <a:noFill/>
          </a:ln>
        </p:spPr>
        <p:txBody>
          <a:bodyPr>
            <a:spAutoFit/>
          </a:bodyPr>
          <a:lstStyle/>
          <a:p>
            <a:pPr lvl="0" eaLnBrk="1" hangingPunct="1"/>
            <a:r>
              <a:rPr lang="en-US" altLang="zh-CN" sz="1600" b="1" dirty="0">
                <a:solidFill>
                  <a:srgbClr val="98C10D"/>
                </a:solidFill>
                <a:latin typeface="微软雅黑" panose="020B0503020204020204" pitchFamily="34" charset="-122"/>
                <a:ea typeface="微软雅黑" panose="020B0503020204020204" pitchFamily="34" charset="-122"/>
              </a:rPr>
              <a:t>·</a:t>
            </a:r>
            <a:r>
              <a:rPr lang="zh-CN" altLang="en-US" sz="1600" b="1" dirty="0">
                <a:solidFill>
                  <a:schemeClr val="bg1"/>
                </a:solidFill>
                <a:latin typeface="微软雅黑" panose="020B0503020204020204" pitchFamily="34" charset="-122"/>
                <a:ea typeface="微软雅黑" panose="020B0503020204020204" pitchFamily="34" charset="-122"/>
              </a:rPr>
              <a:t>小标题</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450850"/>
            <a:ext cx="171450" cy="439738"/>
          </a:xfrm>
          <a:prstGeom prst="rect">
            <a:avLst/>
          </a:prstGeom>
          <a:solidFill>
            <a:srgbClr val="FFC7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6" name="矩形 25"/>
          <p:cNvSpPr/>
          <p:nvPr/>
        </p:nvSpPr>
        <p:spPr>
          <a:xfrm>
            <a:off x="207963" y="450850"/>
            <a:ext cx="44450" cy="439738"/>
          </a:xfrm>
          <a:prstGeom prst="rect">
            <a:avLst/>
          </a:prstGeom>
          <a:solidFill>
            <a:srgbClr val="FFC7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700" name="文本框 26"/>
          <p:cNvSpPr txBox="1"/>
          <p:nvPr/>
        </p:nvSpPr>
        <p:spPr>
          <a:xfrm>
            <a:off x="252413" y="461963"/>
            <a:ext cx="1709737" cy="368300"/>
          </a:xfrm>
          <a:prstGeom prst="rect">
            <a:avLst/>
          </a:prstGeom>
          <a:noFill/>
          <a:ln w="9525">
            <a:noFill/>
          </a:ln>
        </p:spPr>
        <p:txBody>
          <a:bodyPr>
            <a:spAutoFit/>
          </a:bodyPr>
          <a:lstStyle/>
          <a:p>
            <a:pPr lvl="0" eaLnBrk="1" hangingPunct="1"/>
            <a:r>
              <a:rPr lang="zh-CN" altLang="en-US" b="1" dirty="0">
                <a:solidFill>
                  <a:schemeClr val="bg1"/>
                </a:solidFill>
                <a:latin typeface="微软雅黑" panose="020B0503020204020204" pitchFamily="34" charset="-122"/>
                <a:ea typeface="微软雅黑" panose="020B0503020204020204" pitchFamily="34" charset="-122"/>
              </a:rPr>
              <a:t>单击添加标题</a:t>
            </a:r>
          </a:p>
        </p:txBody>
      </p:sp>
      <p:sp>
        <p:nvSpPr>
          <p:cNvPr id="5" name="Rectangle 5"/>
          <p:cNvSpPr/>
          <p:nvPr/>
        </p:nvSpPr>
        <p:spPr>
          <a:xfrm>
            <a:off x="3268663" y="2041525"/>
            <a:ext cx="3373438" cy="1752600"/>
          </a:xfrm>
          <a:prstGeom prst="rect">
            <a:avLst/>
          </a:prstGeom>
          <a:solidFill>
            <a:srgbClr val="FF0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Oval 27"/>
          <p:cNvSpPr/>
          <p:nvPr/>
        </p:nvSpPr>
        <p:spPr>
          <a:xfrm>
            <a:off x="3676650" y="2641600"/>
            <a:ext cx="550863" cy="5508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7" name="Group 28"/>
          <p:cNvGrpSpPr/>
          <p:nvPr/>
        </p:nvGrpSpPr>
        <p:grpSpPr>
          <a:xfrm>
            <a:off x="3793425" y="2763006"/>
            <a:ext cx="307849" cy="308376"/>
            <a:chOff x="7287419" y="3505994"/>
            <a:chExt cx="464344" cy="465138"/>
          </a:xfrm>
          <a:solidFill>
            <a:srgbClr val="FF004F"/>
          </a:solidFill>
        </p:grpSpPr>
        <p:sp>
          <p:nvSpPr>
            <p:cNvPr id="8" name="AutoShape 37"/>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sym typeface="Gill Sans" charset="0"/>
              </a:endParaRPr>
            </a:p>
          </p:txBody>
        </p:sp>
        <p:sp>
          <p:nvSpPr>
            <p:cNvPr id="9" name="AutoShape 38"/>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sym typeface="Gill Sans" charset="0"/>
              </a:endParaRPr>
            </a:p>
          </p:txBody>
        </p:sp>
        <p:sp>
          <p:nvSpPr>
            <p:cNvPr id="10" name="AutoShape 39"/>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sym typeface="Gill Sans" charset="0"/>
              </a:endParaRPr>
            </a:p>
          </p:txBody>
        </p:sp>
        <p:sp>
          <p:nvSpPr>
            <p:cNvPr id="11" name="AutoShape 40"/>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sym typeface="Gill Sans" charset="0"/>
              </a:endParaRPr>
            </a:p>
          </p:txBody>
        </p:sp>
        <p:sp>
          <p:nvSpPr>
            <p:cNvPr id="12" name="AutoShape 41"/>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sym typeface="Gill Sans" charset="0"/>
              </a:endParaRPr>
            </a:p>
          </p:txBody>
        </p:sp>
        <p:sp>
          <p:nvSpPr>
            <p:cNvPr id="13" name="AutoShape 42"/>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sym typeface="Gill Sans" charset="0"/>
              </a:endParaRPr>
            </a:p>
          </p:txBody>
        </p:sp>
      </p:grpSp>
      <p:sp>
        <p:nvSpPr>
          <p:cNvPr id="14" name="Rectangle 7"/>
          <p:cNvSpPr/>
          <p:nvPr/>
        </p:nvSpPr>
        <p:spPr>
          <a:xfrm>
            <a:off x="5287963" y="3876675"/>
            <a:ext cx="3375025" cy="1752600"/>
          </a:xfrm>
          <a:prstGeom prst="rect">
            <a:avLst/>
          </a:prstGeom>
          <a:solidFill>
            <a:srgbClr val="29C3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Oval 37"/>
          <p:cNvSpPr/>
          <p:nvPr/>
        </p:nvSpPr>
        <p:spPr>
          <a:xfrm>
            <a:off x="5853113" y="4476750"/>
            <a:ext cx="550863" cy="5508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16" name="Group 24"/>
          <p:cNvGrpSpPr/>
          <p:nvPr/>
        </p:nvGrpSpPr>
        <p:grpSpPr>
          <a:xfrm>
            <a:off x="5974290" y="4598707"/>
            <a:ext cx="307849" cy="307849"/>
            <a:chOff x="3510757" y="2582069"/>
            <a:chExt cx="464344" cy="464344"/>
          </a:xfrm>
          <a:solidFill>
            <a:srgbClr val="29C3CD"/>
          </a:solidFill>
        </p:grpSpPr>
        <p:sp>
          <p:nvSpPr>
            <p:cNvPr id="17" name="AutoShape 126"/>
            <p:cNvSpPr/>
            <p:nvPr/>
          </p:nvSpPr>
          <p:spPr bwMode="auto">
            <a:xfrm>
              <a:off x="3510757"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rgbClr val="FFFFFF"/>
                </a:solidFill>
                <a:effectLst>
                  <a:outerShdw blurRad="38100" dist="38100" dir="2700000" algn="tl">
                    <a:srgbClr val="000000"/>
                  </a:outerShdw>
                </a:effectLst>
                <a:uLnTx/>
                <a:uFillTx/>
                <a:latin typeface="Gill Sans" charset="0"/>
                <a:ea typeface="+mn-ea"/>
                <a:cs typeface="+mn-cs"/>
                <a:sym typeface="Gill Sans" charset="0"/>
              </a:endParaRPr>
            </a:p>
          </p:txBody>
        </p:sp>
        <p:sp>
          <p:nvSpPr>
            <p:cNvPr id="18" name="AutoShape 127"/>
            <p:cNvSpPr/>
            <p:nvPr/>
          </p:nvSpPr>
          <p:spPr bwMode="auto">
            <a:xfrm>
              <a:off x="3698875" y="265430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rgbClr val="FFFFFF"/>
                </a:solidFill>
                <a:effectLst>
                  <a:outerShdw blurRad="38100" dist="38100" dir="2700000" algn="tl">
                    <a:srgbClr val="000000"/>
                  </a:outerShdw>
                </a:effectLst>
                <a:uLnTx/>
                <a:uFillTx/>
                <a:latin typeface="Gill Sans" charset="0"/>
                <a:ea typeface="+mn-ea"/>
                <a:cs typeface="+mn-cs"/>
                <a:sym typeface="Gill Sans" charset="0"/>
              </a:endParaRPr>
            </a:p>
          </p:txBody>
        </p:sp>
      </p:grpSp>
      <p:sp>
        <p:nvSpPr>
          <p:cNvPr id="19" name="Rectangle 10"/>
          <p:cNvSpPr/>
          <p:nvPr/>
        </p:nvSpPr>
        <p:spPr>
          <a:xfrm>
            <a:off x="3268663" y="3876675"/>
            <a:ext cx="1917700" cy="1752600"/>
          </a:xfrm>
          <a:prstGeom prst="rect">
            <a:avLst/>
          </a:prstGeom>
          <a:solidFill>
            <a:srgbClr val="98C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0" name="Oval 36"/>
          <p:cNvSpPr/>
          <p:nvPr/>
        </p:nvSpPr>
        <p:spPr>
          <a:xfrm>
            <a:off x="3951288" y="4117975"/>
            <a:ext cx="550863" cy="5524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21" name="Group 21"/>
          <p:cNvGrpSpPr/>
          <p:nvPr/>
        </p:nvGrpSpPr>
        <p:grpSpPr>
          <a:xfrm>
            <a:off x="4121577" y="4240299"/>
            <a:ext cx="211548" cy="308376"/>
            <a:chOff x="3582988" y="3510757"/>
            <a:chExt cx="319088" cy="465138"/>
          </a:xfrm>
          <a:solidFill>
            <a:srgbClr val="98C10D"/>
          </a:solidFill>
        </p:grpSpPr>
        <p:sp>
          <p:nvSpPr>
            <p:cNvPr id="22"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sym typeface="Gill Sans" charset="0"/>
              </a:endParaRPr>
            </a:p>
          </p:txBody>
        </p:sp>
        <p:sp>
          <p:nvSpPr>
            <p:cNvPr id="23"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sym typeface="Gill Sans" charset="0"/>
              </a:endParaRPr>
            </a:p>
          </p:txBody>
        </p:sp>
      </p:grpSp>
      <p:sp>
        <p:nvSpPr>
          <p:cNvPr id="24" name="Rectangle 9"/>
          <p:cNvSpPr/>
          <p:nvPr/>
        </p:nvSpPr>
        <p:spPr>
          <a:xfrm>
            <a:off x="6743700" y="2041525"/>
            <a:ext cx="1919288" cy="1752600"/>
          </a:xfrm>
          <a:prstGeom prst="rect">
            <a:avLst/>
          </a:prstGeom>
          <a:solidFill>
            <a:srgbClr val="FFC7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29711" name="组合 27"/>
          <p:cNvGrpSpPr/>
          <p:nvPr/>
        </p:nvGrpSpPr>
        <p:grpSpPr>
          <a:xfrm>
            <a:off x="7427913" y="2298700"/>
            <a:ext cx="550862" cy="550863"/>
            <a:chOff x="7510738" y="2548103"/>
            <a:chExt cx="551115" cy="551115"/>
          </a:xfrm>
        </p:grpSpPr>
        <p:sp>
          <p:nvSpPr>
            <p:cNvPr id="29" name="Oval 35"/>
            <p:cNvSpPr/>
            <p:nvPr/>
          </p:nvSpPr>
          <p:spPr>
            <a:xfrm>
              <a:off x="7510738" y="2548103"/>
              <a:ext cx="551115" cy="5511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 name="AutoShape 46"/>
            <p:cNvSpPr/>
            <p:nvPr/>
          </p:nvSpPr>
          <p:spPr bwMode="auto">
            <a:xfrm>
              <a:off x="7632370" y="2666136"/>
              <a:ext cx="307849" cy="3078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4" y="17549"/>
                  </a:moveTo>
                  <a:cubicBezTo>
                    <a:pt x="15513" y="17549"/>
                    <a:pt x="14343" y="15612"/>
                    <a:pt x="13809" y="12825"/>
                  </a:cubicBezTo>
                  <a:lnTo>
                    <a:pt x="15524" y="12825"/>
                  </a:lnTo>
                  <a:cubicBezTo>
                    <a:pt x="17038" y="12825"/>
                    <a:pt x="18224" y="11343"/>
                    <a:pt x="18224" y="9450"/>
                  </a:cubicBezTo>
                  <a:cubicBezTo>
                    <a:pt x="18224" y="7558"/>
                    <a:pt x="17038" y="6075"/>
                    <a:pt x="15524" y="6075"/>
                  </a:cubicBezTo>
                  <a:lnTo>
                    <a:pt x="13809" y="6075"/>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5"/>
                  </a:lnTo>
                  <a:cubicBezTo>
                    <a:pt x="8028" y="11475"/>
                    <a:pt x="7424" y="10569"/>
                    <a:pt x="7424" y="9450"/>
                  </a:cubicBezTo>
                  <a:cubicBezTo>
                    <a:pt x="7424" y="8332"/>
                    <a:pt x="8028" y="7425"/>
                    <a:pt x="8774" y="7425"/>
                  </a:cubicBezTo>
                  <a:lnTo>
                    <a:pt x="8926" y="7425"/>
                  </a:lnTo>
                  <a:cubicBezTo>
                    <a:pt x="10200" y="7425"/>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5"/>
                  </a:lnTo>
                  <a:cubicBezTo>
                    <a:pt x="5396" y="13683"/>
                    <a:pt x="5264" y="13223"/>
                    <a:pt x="5033" y="12825"/>
                  </a:cubicBezTo>
                  <a:lnTo>
                    <a:pt x="5505" y="12825"/>
                  </a:lnTo>
                  <a:lnTo>
                    <a:pt x="5505" y="12832"/>
                  </a:lnTo>
                  <a:lnTo>
                    <a:pt x="7535" y="12832"/>
                  </a:lnTo>
                  <a:cubicBezTo>
                    <a:pt x="7463" y="13042"/>
                    <a:pt x="7421" y="13265"/>
                    <a:pt x="7421" y="13500"/>
                  </a:cubicBezTo>
                  <a:lnTo>
                    <a:pt x="7421" y="18225"/>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5"/>
                    <a:pt x="2699" y="7425"/>
                  </a:cubicBezTo>
                  <a:lnTo>
                    <a:pt x="7434" y="7425"/>
                  </a:lnTo>
                  <a:cubicBezTo>
                    <a:pt x="7014" y="7916"/>
                    <a:pt x="6749" y="8631"/>
                    <a:pt x="6749" y="9450"/>
                  </a:cubicBezTo>
                  <a:cubicBezTo>
                    <a:pt x="6749" y="10270"/>
                    <a:pt x="7014" y="10984"/>
                    <a:pt x="7434" y="11475"/>
                  </a:cubicBezTo>
                  <a:lnTo>
                    <a:pt x="2699" y="11475"/>
                  </a:lnTo>
                  <a:cubicBezTo>
                    <a:pt x="1953" y="11475"/>
                    <a:pt x="1349" y="10569"/>
                    <a:pt x="1349" y="9450"/>
                  </a:cubicBezTo>
                  <a:moveTo>
                    <a:pt x="13499" y="9450"/>
                  </a:moveTo>
                  <a:cubicBezTo>
                    <a:pt x="13499" y="8749"/>
                    <a:pt x="13540" y="8073"/>
                    <a:pt x="13610" y="7425"/>
                  </a:cubicBezTo>
                  <a:lnTo>
                    <a:pt x="15524" y="7425"/>
                  </a:lnTo>
                  <a:cubicBezTo>
                    <a:pt x="16269" y="7425"/>
                    <a:pt x="16874" y="8332"/>
                    <a:pt x="16874" y="9450"/>
                  </a:cubicBezTo>
                  <a:cubicBezTo>
                    <a:pt x="16874" y="10569"/>
                    <a:pt x="16269" y="11475"/>
                    <a:pt x="15524" y="11475"/>
                  </a:cubicBezTo>
                  <a:lnTo>
                    <a:pt x="13610" y="11475"/>
                  </a:lnTo>
                  <a:cubicBezTo>
                    <a:pt x="13540" y="10826"/>
                    <a:pt x="13499" y="10151"/>
                    <a:pt x="13499" y="9450"/>
                  </a:cubicBezTo>
                  <a:moveTo>
                    <a:pt x="16874" y="0"/>
                  </a:moveTo>
                  <a:cubicBezTo>
                    <a:pt x="15489" y="0"/>
                    <a:pt x="14400" y="951"/>
                    <a:pt x="13618" y="2420"/>
                  </a:cubicBezTo>
                  <a:lnTo>
                    <a:pt x="13604" y="2412"/>
                  </a:lnTo>
                  <a:cubicBezTo>
                    <a:pt x="12469" y="4635"/>
                    <a:pt x="10778" y="6075"/>
                    <a:pt x="8926" y="6075"/>
                  </a:cubicBezTo>
                  <a:lnTo>
                    <a:pt x="8479" y="6075"/>
                  </a:lnTo>
                  <a:lnTo>
                    <a:pt x="5505" y="6075"/>
                  </a:lnTo>
                  <a:lnTo>
                    <a:pt x="2699" y="6075"/>
                  </a:lnTo>
                  <a:cubicBezTo>
                    <a:pt x="1185" y="6075"/>
                    <a:pt x="0" y="7558"/>
                    <a:pt x="0" y="9450"/>
                  </a:cubicBezTo>
                  <a:cubicBezTo>
                    <a:pt x="0" y="11343"/>
                    <a:pt x="1185" y="12825"/>
                    <a:pt x="2699" y="12825"/>
                  </a:cubicBezTo>
                  <a:cubicBezTo>
                    <a:pt x="3443" y="12827"/>
                    <a:pt x="4046" y="13430"/>
                    <a:pt x="4046" y="14175"/>
                  </a:cubicBezTo>
                  <a:lnTo>
                    <a:pt x="4046" y="20249"/>
                  </a:lnTo>
                  <a:cubicBezTo>
                    <a:pt x="4046" y="20996"/>
                    <a:pt x="4651" y="21599"/>
                    <a:pt x="5396" y="21599"/>
                  </a:cubicBezTo>
                  <a:lnTo>
                    <a:pt x="8096" y="21599"/>
                  </a:lnTo>
                  <a:cubicBezTo>
                    <a:pt x="8842" y="21599"/>
                    <a:pt x="9446" y="20996"/>
                    <a:pt x="9446" y="20249"/>
                  </a:cubicBezTo>
                  <a:lnTo>
                    <a:pt x="9446" y="19575"/>
                  </a:lnTo>
                  <a:cubicBezTo>
                    <a:pt x="9446" y="18900"/>
                    <a:pt x="8771" y="18598"/>
                    <a:pt x="8771" y="18225"/>
                  </a:cubicBezTo>
                  <a:lnTo>
                    <a:pt x="8771" y="13500"/>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solidFill>
              <a:srgbClr val="FFC733"/>
            </a:solid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rgbClr val="FFFFFF"/>
                </a:solidFill>
                <a:effectLst>
                  <a:outerShdw blurRad="38100" dist="38100" dir="2700000" algn="tl">
                    <a:srgbClr val="000000"/>
                  </a:outerShdw>
                </a:effectLst>
                <a:uLnTx/>
                <a:uFillTx/>
                <a:latin typeface="Gill Sans" charset="0"/>
                <a:ea typeface="+mn-ea"/>
                <a:cs typeface="+mn-cs"/>
                <a:sym typeface="Gill Sans" charset="0"/>
              </a:endParaRPr>
            </a:p>
          </p:txBody>
        </p:sp>
      </p:grpSp>
      <p:sp>
        <p:nvSpPr>
          <p:cNvPr id="29712" name="文本框 30"/>
          <p:cNvSpPr txBox="1"/>
          <p:nvPr/>
        </p:nvSpPr>
        <p:spPr>
          <a:xfrm>
            <a:off x="4283075" y="2501900"/>
            <a:ext cx="1417638" cy="338138"/>
          </a:xfrm>
          <a:prstGeom prst="rect">
            <a:avLst/>
          </a:prstGeom>
          <a:noFill/>
          <a:ln w="9525">
            <a:noFill/>
          </a:ln>
        </p:spPr>
        <p:txBody>
          <a:bodyPr>
            <a:spAutoFit/>
          </a:bodyPr>
          <a:lstStyle/>
          <a:p>
            <a:pPr lvl="0" eaLnBrk="1" hangingPunct="1"/>
            <a:r>
              <a:rPr lang="zh-CN" altLang="en-US" sz="1600" b="1" dirty="0">
                <a:solidFill>
                  <a:srgbClr val="FFFFFF"/>
                </a:solidFill>
                <a:latin typeface="微软雅黑" panose="020B0503020204020204" pitchFamily="34" charset="-122"/>
                <a:ea typeface="微软雅黑" panose="020B0503020204020204" pitchFamily="34" charset="-122"/>
              </a:rPr>
              <a:t>添加您的标题</a:t>
            </a:r>
          </a:p>
        </p:txBody>
      </p:sp>
      <p:sp>
        <p:nvSpPr>
          <p:cNvPr id="29713" name="矩形 31"/>
          <p:cNvSpPr/>
          <p:nvPr/>
        </p:nvSpPr>
        <p:spPr>
          <a:xfrm>
            <a:off x="4260850" y="2806700"/>
            <a:ext cx="2163763" cy="1107996"/>
          </a:xfrm>
          <a:prstGeom prst="rect">
            <a:avLst/>
          </a:prstGeom>
          <a:noFill/>
          <a:ln w="9525">
            <a:noFill/>
          </a:ln>
        </p:spPr>
        <p:txBody>
          <a:bodyPr>
            <a:spAutoFit/>
          </a:bodyPr>
          <a:lstStyle/>
          <a:p>
            <a:pPr lvl="0" algn="just" eaLnBrk="1" hangingPunct="1"/>
            <a:r>
              <a:rPr lang="zh-CN" altLang="en-US" sz="1100" dirty="0">
                <a:solidFill>
                  <a:srgbClr val="FFFFFF"/>
                </a:solidFill>
                <a:latin typeface="微软雅黑" panose="020B0503020204020204" pitchFamily="34" charset="-122"/>
                <a:ea typeface="微软雅黑" panose="020B0503020204020204" pitchFamily="34" charset="-122"/>
              </a:rPr>
              <a:t>点击添加文本内容点击添加文本内容点击添加文本内容，点击添加文本内容点击添加文本内容点击添加文本内容，点击添加文本内容点击添加文本内容点击添加文本内容。</a:t>
            </a:r>
          </a:p>
        </p:txBody>
      </p:sp>
      <p:sp>
        <p:nvSpPr>
          <p:cNvPr id="29714" name="文本框 32"/>
          <p:cNvSpPr txBox="1"/>
          <p:nvPr/>
        </p:nvSpPr>
        <p:spPr>
          <a:xfrm>
            <a:off x="6994525" y="2878138"/>
            <a:ext cx="1417638" cy="339725"/>
          </a:xfrm>
          <a:prstGeom prst="rect">
            <a:avLst/>
          </a:prstGeom>
          <a:noFill/>
          <a:ln w="9525">
            <a:noFill/>
          </a:ln>
        </p:spPr>
        <p:txBody>
          <a:bodyPr>
            <a:spAutoFit/>
          </a:bodyPr>
          <a:lstStyle/>
          <a:p>
            <a:pPr lvl="0" eaLnBrk="1" hangingPunct="1"/>
            <a:r>
              <a:rPr lang="zh-CN" altLang="en-US" sz="1600" b="1" dirty="0">
                <a:solidFill>
                  <a:srgbClr val="FFFFFF"/>
                </a:solidFill>
                <a:latin typeface="微软雅黑" panose="020B0503020204020204" pitchFamily="34" charset="-122"/>
                <a:ea typeface="微软雅黑" panose="020B0503020204020204" pitchFamily="34" charset="-122"/>
              </a:rPr>
              <a:t>添加您的标题</a:t>
            </a:r>
          </a:p>
        </p:txBody>
      </p:sp>
      <p:sp>
        <p:nvSpPr>
          <p:cNvPr id="29715" name="矩形 33"/>
          <p:cNvSpPr/>
          <p:nvPr/>
        </p:nvSpPr>
        <p:spPr>
          <a:xfrm>
            <a:off x="6975475" y="3162300"/>
            <a:ext cx="1473200" cy="600164"/>
          </a:xfrm>
          <a:prstGeom prst="rect">
            <a:avLst/>
          </a:prstGeom>
          <a:noFill/>
          <a:ln w="9525">
            <a:noFill/>
          </a:ln>
        </p:spPr>
        <p:txBody>
          <a:bodyPr>
            <a:spAutoFit/>
          </a:bodyPr>
          <a:lstStyle/>
          <a:p>
            <a:pPr lvl="0" algn="just" eaLnBrk="1" hangingPunct="1"/>
            <a:r>
              <a:rPr lang="zh-CN" altLang="en-US" sz="1100" dirty="0">
                <a:solidFill>
                  <a:srgbClr val="FFFFFF"/>
                </a:solidFill>
                <a:latin typeface="微软雅黑" panose="020B0503020204020204" pitchFamily="34" charset="-122"/>
                <a:ea typeface="微软雅黑" panose="020B0503020204020204" pitchFamily="34" charset="-122"/>
              </a:rPr>
              <a:t>点击添加文本内容点击添加文本内容点击添加文本内容</a:t>
            </a:r>
          </a:p>
        </p:txBody>
      </p:sp>
      <p:sp>
        <p:nvSpPr>
          <p:cNvPr id="29716" name="文本框 34"/>
          <p:cNvSpPr txBox="1"/>
          <p:nvPr/>
        </p:nvSpPr>
        <p:spPr>
          <a:xfrm>
            <a:off x="3514725" y="4632325"/>
            <a:ext cx="1417638" cy="338138"/>
          </a:xfrm>
          <a:prstGeom prst="rect">
            <a:avLst/>
          </a:prstGeom>
          <a:noFill/>
          <a:ln w="9525">
            <a:noFill/>
          </a:ln>
        </p:spPr>
        <p:txBody>
          <a:bodyPr>
            <a:spAutoFit/>
          </a:bodyPr>
          <a:lstStyle/>
          <a:p>
            <a:pPr lvl="0" eaLnBrk="1" hangingPunct="1"/>
            <a:r>
              <a:rPr lang="zh-CN" altLang="en-US" sz="1600" b="1" dirty="0">
                <a:solidFill>
                  <a:srgbClr val="FFFFFF"/>
                </a:solidFill>
                <a:latin typeface="微软雅黑" panose="020B0503020204020204" pitchFamily="34" charset="-122"/>
                <a:ea typeface="微软雅黑" panose="020B0503020204020204" pitchFamily="34" charset="-122"/>
              </a:rPr>
              <a:t>添加您的标题</a:t>
            </a:r>
          </a:p>
        </p:txBody>
      </p:sp>
      <p:sp>
        <p:nvSpPr>
          <p:cNvPr id="29717" name="矩形 35"/>
          <p:cNvSpPr/>
          <p:nvPr/>
        </p:nvSpPr>
        <p:spPr>
          <a:xfrm>
            <a:off x="3492500" y="4906963"/>
            <a:ext cx="1462088" cy="600164"/>
          </a:xfrm>
          <a:prstGeom prst="rect">
            <a:avLst/>
          </a:prstGeom>
          <a:noFill/>
          <a:ln w="9525">
            <a:noFill/>
          </a:ln>
        </p:spPr>
        <p:txBody>
          <a:bodyPr>
            <a:spAutoFit/>
          </a:bodyPr>
          <a:lstStyle/>
          <a:p>
            <a:pPr lvl="0" algn="just" eaLnBrk="1" hangingPunct="1"/>
            <a:r>
              <a:rPr lang="zh-CN" altLang="en-US" sz="1100" dirty="0">
                <a:solidFill>
                  <a:srgbClr val="FFFFFF"/>
                </a:solidFill>
                <a:latin typeface="微软雅黑" panose="020B0503020204020204" pitchFamily="34" charset="-122"/>
                <a:ea typeface="微软雅黑" panose="020B0503020204020204" pitchFamily="34" charset="-122"/>
              </a:rPr>
              <a:t>点击添加文本内容点击添加文本内容点击添加文本内容</a:t>
            </a:r>
          </a:p>
        </p:txBody>
      </p:sp>
      <p:sp>
        <p:nvSpPr>
          <p:cNvPr id="29718" name="文本框 36"/>
          <p:cNvSpPr txBox="1"/>
          <p:nvPr/>
        </p:nvSpPr>
        <p:spPr>
          <a:xfrm>
            <a:off x="6383338" y="4338638"/>
            <a:ext cx="1419225" cy="338137"/>
          </a:xfrm>
          <a:prstGeom prst="rect">
            <a:avLst/>
          </a:prstGeom>
          <a:noFill/>
          <a:ln w="9525">
            <a:noFill/>
          </a:ln>
        </p:spPr>
        <p:txBody>
          <a:bodyPr>
            <a:spAutoFit/>
          </a:bodyPr>
          <a:lstStyle/>
          <a:p>
            <a:pPr lvl="0" eaLnBrk="1" hangingPunct="1"/>
            <a:r>
              <a:rPr lang="zh-CN" altLang="en-US" sz="1600" b="1" dirty="0">
                <a:solidFill>
                  <a:srgbClr val="FFFFFF"/>
                </a:solidFill>
                <a:latin typeface="微软雅黑" panose="020B0503020204020204" pitchFamily="34" charset="-122"/>
                <a:ea typeface="微软雅黑" panose="020B0503020204020204" pitchFamily="34" charset="-122"/>
              </a:rPr>
              <a:t>添加您的标题</a:t>
            </a:r>
          </a:p>
        </p:txBody>
      </p:sp>
      <p:sp>
        <p:nvSpPr>
          <p:cNvPr id="29719" name="矩形 37"/>
          <p:cNvSpPr/>
          <p:nvPr/>
        </p:nvSpPr>
        <p:spPr>
          <a:xfrm>
            <a:off x="6362700" y="4643438"/>
            <a:ext cx="2163763" cy="1107996"/>
          </a:xfrm>
          <a:prstGeom prst="rect">
            <a:avLst/>
          </a:prstGeom>
          <a:noFill/>
          <a:ln w="9525">
            <a:noFill/>
          </a:ln>
        </p:spPr>
        <p:txBody>
          <a:bodyPr>
            <a:spAutoFit/>
          </a:bodyPr>
          <a:lstStyle/>
          <a:p>
            <a:pPr lvl="0" algn="just" eaLnBrk="1" hangingPunct="1"/>
            <a:r>
              <a:rPr lang="zh-CN" altLang="en-US" sz="1100" dirty="0">
                <a:solidFill>
                  <a:srgbClr val="FFFFFF"/>
                </a:solidFill>
                <a:latin typeface="微软雅黑" panose="020B0503020204020204" pitchFamily="34" charset="-122"/>
                <a:ea typeface="微软雅黑" panose="020B0503020204020204" pitchFamily="34" charset="-122"/>
              </a:rPr>
              <a:t>点击添加文本内容点击添加文本内容点击添加文本内容，点击添加文本内容点击添加文本内容点击添加文本内容，点击添加文本内容点击添加文本内容点击添加文本内容。</a:t>
            </a:r>
          </a:p>
        </p:txBody>
      </p:sp>
      <p:pic>
        <p:nvPicPr>
          <p:cNvPr id="29720" name="图片 38"/>
          <p:cNvPicPr>
            <a:picLocks noChangeAspect="1"/>
          </p:cNvPicPr>
          <p:nvPr/>
        </p:nvPicPr>
        <p:blipFill>
          <a:blip r:embed="rId3"/>
          <a:srcRect l="13414" b="3317"/>
          <a:stretch>
            <a:fillRect/>
          </a:stretch>
        </p:blipFill>
        <p:spPr>
          <a:xfrm>
            <a:off x="558800" y="2039938"/>
            <a:ext cx="2616200" cy="3589337"/>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450850"/>
            <a:ext cx="171450" cy="439738"/>
          </a:xfrm>
          <a:prstGeom prst="rect">
            <a:avLst/>
          </a:prstGeom>
          <a:solidFill>
            <a:srgbClr val="FFC7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6" name="矩形 25"/>
          <p:cNvSpPr/>
          <p:nvPr/>
        </p:nvSpPr>
        <p:spPr>
          <a:xfrm>
            <a:off x="207963" y="450850"/>
            <a:ext cx="44450" cy="439738"/>
          </a:xfrm>
          <a:prstGeom prst="rect">
            <a:avLst/>
          </a:prstGeom>
          <a:solidFill>
            <a:srgbClr val="FFC7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30724" name="文本框 26"/>
          <p:cNvSpPr txBox="1"/>
          <p:nvPr/>
        </p:nvSpPr>
        <p:spPr>
          <a:xfrm>
            <a:off x="252413" y="461963"/>
            <a:ext cx="1709737" cy="368300"/>
          </a:xfrm>
          <a:prstGeom prst="rect">
            <a:avLst/>
          </a:prstGeom>
          <a:noFill/>
          <a:ln w="9525">
            <a:noFill/>
          </a:ln>
        </p:spPr>
        <p:txBody>
          <a:bodyPr>
            <a:spAutoFit/>
          </a:bodyPr>
          <a:lstStyle/>
          <a:p>
            <a:pPr lvl="0" eaLnBrk="1" hangingPunct="1"/>
            <a:r>
              <a:rPr lang="zh-CN" altLang="en-US" b="1" dirty="0">
                <a:solidFill>
                  <a:srgbClr val="FFFFFF"/>
                </a:solidFill>
                <a:latin typeface="微软雅黑" panose="020B0503020204020204" pitchFamily="34" charset="-122"/>
                <a:ea typeface="微软雅黑" panose="020B0503020204020204" pitchFamily="34" charset="-122"/>
              </a:rPr>
              <a:t>单击添加标题</a:t>
            </a:r>
          </a:p>
        </p:txBody>
      </p:sp>
      <p:grpSp>
        <p:nvGrpSpPr>
          <p:cNvPr id="5" name="组合 4"/>
          <p:cNvGrpSpPr/>
          <p:nvPr/>
        </p:nvGrpSpPr>
        <p:grpSpPr>
          <a:xfrm>
            <a:off x="-14276" y="1315756"/>
            <a:ext cx="9158276" cy="647171"/>
            <a:chOff x="0" y="91439"/>
            <a:chExt cx="12211034" cy="862895"/>
          </a:xfrm>
          <a:solidFill>
            <a:srgbClr val="3CBDDC"/>
          </a:solidFill>
        </p:grpSpPr>
        <p:sp>
          <p:nvSpPr>
            <p:cNvPr id="6" name="矩形 5"/>
            <p:cNvSpPr/>
            <p:nvPr/>
          </p:nvSpPr>
          <p:spPr>
            <a:xfrm>
              <a:off x="0" y="91439"/>
              <a:ext cx="12211034" cy="862895"/>
            </a:xfrm>
            <a:prstGeom prst="rect">
              <a:avLst/>
            </a:prstGeom>
            <a:solidFill>
              <a:srgbClr val="FFC7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 name="文本框 6"/>
            <p:cNvSpPr txBox="1"/>
            <p:nvPr/>
          </p:nvSpPr>
          <p:spPr>
            <a:xfrm>
              <a:off x="4136385" y="230498"/>
              <a:ext cx="3938264" cy="615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单击此处添加标题</a:t>
              </a:r>
            </a:p>
          </p:txBody>
        </p:sp>
      </p:grpSp>
      <p:sp>
        <p:nvSpPr>
          <p:cNvPr id="8" name="矩形 7"/>
          <p:cNvSpPr/>
          <p:nvPr/>
        </p:nvSpPr>
        <p:spPr>
          <a:xfrm>
            <a:off x="954088" y="2466975"/>
            <a:ext cx="546100" cy="546100"/>
          </a:xfrm>
          <a:prstGeom prst="rect">
            <a:avLst/>
          </a:prstGeom>
          <a:solidFill>
            <a:srgbClr val="FF0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9" name="矩形 8"/>
          <p:cNvSpPr/>
          <p:nvPr/>
        </p:nvSpPr>
        <p:spPr>
          <a:xfrm>
            <a:off x="1500188" y="2466975"/>
            <a:ext cx="33338" cy="546100"/>
          </a:xfrm>
          <a:prstGeom prst="rect">
            <a:avLst/>
          </a:prstGeom>
          <a:solidFill>
            <a:srgbClr val="35C5D4">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bg1"/>
              </a:solidFill>
              <a:effectLst/>
              <a:uLnTx/>
              <a:uFillTx/>
              <a:latin typeface="+mn-lt"/>
              <a:ea typeface="+mn-ea"/>
              <a:cs typeface="+mn-cs"/>
            </a:endParaRPr>
          </a:p>
        </p:txBody>
      </p:sp>
      <p:sp>
        <p:nvSpPr>
          <p:cNvPr id="30728" name="文本框 9"/>
          <p:cNvSpPr txBox="1"/>
          <p:nvPr/>
        </p:nvSpPr>
        <p:spPr>
          <a:xfrm>
            <a:off x="974725" y="2527300"/>
            <a:ext cx="565150" cy="461963"/>
          </a:xfrm>
          <a:prstGeom prst="rect">
            <a:avLst/>
          </a:prstGeom>
          <a:noFill/>
          <a:ln w="9525">
            <a:noFill/>
          </a:ln>
        </p:spPr>
        <p:txBody>
          <a:bodyPr>
            <a:spAutoFit/>
          </a:bodyPr>
          <a:lstStyle/>
          <a:p>
            <a:pPr lvl="0" eaLnBrk="1" hangingPunct="1"/>
            <a:r>
              <a:rPr lang="en-US" altLang="zh-CN" sz="2400" b="1" dirty="0">
                <a:solidFill>
                  <a:srgbClr val="FFFFFF"/>
                </a:solidFill>
                <a:latin typeface="微软雅黑" panose="020B0503020204020204" pitchFamily="34" charset="-122"/>
                <a:ea typeface="微软雅黑" panose="020B0503020204020204" pitchFamily="34" charset="-122"/>
              </a:rPr>
              <a:t>01</a:t>
            </a:r>
            <a:endParaRPr lang="zh-CN" altLang="en-US" sz="2400" b="1" dirty="0">
              <a:solidFill>
                <a:srgbClr val="FFFFFF"/>
              </a:solidFill>
              <a:latin typeface="微软雅黑" panose="020B0503020204020204" pitchFamily="34" charset="-122"/>
              <a:ea typeface="微软雅黑" panose="020B0503020204020204" pitchFamily="34" charset="-122"/>
            </a:endParaRPr>
          </a:p>
        </p:txBody>
      </p:sp>
      <p:sp>
        <p:nvSpPr>
          <p:cNvPr id="30729" name="Content Placeholder 2"/>
          <p:cNvSpPr txBox="1"/>
          <p:nvPr/>
        </p:nvSpPr>
        <p:spPr>
          <a:xfrm>
            <a:off x="1539875" y="2527300"/>
            <a:ext cx="3683000" cy="441325"/>
          </a:xfrm>
          <a:prstGeom prst="rect">
            <a:avLst/>
          </a:prstGeom>
          <a:noFill/>
          <a:ln w="9525">
            <a:noFill/>
          </a:ln>
        </p:spPr>
        <p:txBody>
          <a:bodyPr lIns="91262" tIns="45631" rIns="91262" bIns="45631"/>
          <a:lstStyle/>
          <a:p>
            <a:pPr lvl="0" eaLnBrk="1" hangingPunct="1">
              <a:spcBef>
                <a:spcPct val="20000"/>
              </a:spcBef>
              <a:buFont typeface="Arial" panose="020B0604020202020204" pitchFamily="34" charset="0"/>
              <a:buNone/>
            </a:pPr>
            <a:r>
              <a:rPr lang="zh-CN" altLang="en-US" sz="1200" dirty="0">
                <a:solidFill>
                  <a:schemeClr val="bg1"/>
                </a:solidFill>
                <a:latin typeface="微软雅黑" panose="020B0503020204020204" pitchFamily="34" charset="-122"/>
                <a:ea typeface="微软雅黑" panose="020B0503020204020204" pitchFamily="34" charset="-122"/>
              </a:rPr>
              <a:t>点击添加文本内容点击添加文本内容点击添加文本内容，点击添加文本内容点击添加文本内容点击添加文本内容，点击添加文本内容点击添加文本内容点击添加文本内容。</a:t>
            </a:r>
          </a:p>
        </p:txBody>
      </p:sp>
      <p:sp>
        <p:nvSpPr>
          <p:cNvPr id="12" name="矩形 11"/>
          <p:cNvSpPr/>
          <p:nvPr/>
        </p:nvSpPr>
        <p:spPr>
          <a:xfrm>
            <a:off x="954088" y="3238500"/>
            <a:ext cx="546100" cy="546100"/>
          </a:xfrm>
          <a:prstGeom prst="rect">
            <a:avLst/>
          </a:prstGeom>
          <a:solidFill>
            <a:srgbClr val="FFC7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13" name="矩形 12"/>
          <p:cNvSpPr/>
          <p:nvPr/>
        </p:nvSpPr>
        <p:spPr>
          <a:xfrm>
            <a:off x="1500188" y="3238500"/>
            <a:ext cx="33338" cy="546100"/>
          </a:xfrm>
          <a:prstGeom prst="rect">
            <a:avLst/>
          </a:prstGeom>
          <a:solidFill>
            <a:srgbClr val="35C5D4">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bg1"/>
              </a:solidFill>
              <a:effectLst/>
              <a:uLnTx/>
              <a:uFillTx/>
              <a:latin typeface="+mn-lt"/>
              <a:ea typeface="+mn-ea"/>
              <a:cs typeface="+mn-cs"/>
            </a:endParaRPr>
          </a:p>
        </p:txBody>
      </p:sp>
      <p:sp>
        <p:nvSpPr>
          <p:cNvPr id="30732" name="文本框 13"/>
          <p:cNvSpPr txBox="1"/>
          <p:nvPr/>
        </p:nvSpPr>
        <p:spPr>
          <a:xfrm>
            <a:off x="974725" y="3298825"/>
            <a:ext cx="565150" cy="461963"/>
          </a:xfrm>
          <a:prstGeom prst="rect">
            <a:avLst/>
          </a:prstGeom>
          <a:noFill/>
          <a:ln w="9525">
            <a:noFill/>
          </a:ln>
        </p:spPr>
        <p:txBody>
          <a:bodyPr>
            <a:spAutoFit/>
          </a:bodyPr>
          <a:lstStyle/>
          <a:p>
            <a:pPr lvl="0" eaLnBrk="1" hangingPunct="1"/>
            <a:r>
              <a:rPr lang="en-US" altLang="zh-CN" sz="2400" b="1" dirty="0">
                <a:solidFill>
                  <a:srgbClr val="FFFFFF"/>
                </a:solidFill>
                <a:latin typeface="微软雅黑" panose="020B0503020204020204" pitchFamily="34" charset="-122"/>
                <a:ea typeface="微软雅黑" panose="020B0503020204020204" pitchFamily="34" charset="-122"/>
              </a:rPr>
              <a:t>02</a:t>
            </a:r>
            <a:endParaRPr lang="zh-CN" altLang="en-US" sz="2400" b="1" dirty="0">
              <a:solidFill>
                <a:srgbClr val="FFFFFF"/>
              </a:solidFill>
              <a:latin typeface="微软雅黑" panose="020B0503020204020204" pitchFamily="34" charset="-122"/>
              <a:ea typeface="微软雅黑" panose="020B0503020204020204" pitchFamily="34" charset="-122"/>
            </a:endParaRPr>
          </a:p>
        </p:txBody>
      </p:sp>
      <p:sp>
        <p:nvSpPr>
          <p:cNvPr id="30733" name="Content Placeholder 2"/>
          <p:cNvSpPr txBox="1"/>
          <p:nvPr/>
        </p:nvSpPr>
        <p:spPr>
          <a:xfrm>
            <a:off x="1539875" y="3298825"/>
            <a:ext cx="3683000" cy="442913"/>
          </a:xfrm>
          <a:prstGeom prst="rect">
            <a:avLst/>
          </a:prstGeom>
          <a:noFill/>
          <a:ln w="9525">
            <a:noFill/>
          </a:ln>
        </p:spPr>
        <p:txBody>
          <a:bodyPr lIns="91262" tIns="45631" rIns="91262" bIns="45631"/>
          <a:lstStyle/>
          <a:p>
            <a:pPr lvl="0" eaLnBrk="1" hangingPunct="1">
              <a:spcBef>
                <a:spcPct val="20000"/>
              </a:spcBef>
              <a:buFont typeface="Arial" panose="020B0604020202020204" pitchFamily="34" charset="0"/>
              <a:buNone/>
            </a:pPr>
            <a:r>
              <a:rPr lang="zh-CN" altLang="en-US" sz="1200" dirty="0">
                <a:solidFill>
                  <a:schemeClr val="bg1"/>
                </a:solidFill>
                <a:latin typeface="微软雅黑" panose="020B0503020204020204" pitchFamily="34" charset="-122"/>
                <a:ea typeface="微软雅黑" panose="020B0503020204020204" pitchFamily="34" charset="-122"/>
              </a:rPr>
              <a:t>点击添加文本内容点击添加文本内容点击添加文本内容，点击添加文本内容点击添加文本内容点击添加文本内容，点击添加文本内容点击添加文本内容点击添加文本内容。</a:t>
            </a:r>
          </a:p>
        </p:txBody>
      </p:sp>
      <p:sp>
        <p:nvSpPr>
          <p:cNvPr id="16" name="矩形 15"/>
          <p:cNvSpPr/>
          <p:nvPr/>
        </p:nvSpPr>
        <p:spPr>
          <a:xfrm>
            <a:off x="954088" y="4071938"/>
            <a:ext cx="546100" cy="546100"/>
          </a:xfrm>
          <a:prstGeom prst="rect">
            <a:avLst/>
          </a:prstGeom>
          <a:solidFill>
            <a:srgbClr val="29C3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17" name="矩形 16"/>
          <p:cNvSpPr/>
          <p:nvPr/>
        </p:nvSpPr>
        <p:spPr>
          <a:xfrm>
            <a:off x="1500188" y="4071938"/>
            <a:ext cx="33338" cy="546100"/>
          </a:xfrm>
          <a:prstGeom prst="rect">
            <a:avLst/>
          </a:prstGeom>
          <a:solidFill>
            <a:srgbClr val="35C5D4">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bg1"/>
              </a:solidFill>
              <a:effectLst/>
              <a:uLnTx/>
              <a:uFillTx/>
              <a:latin typeface="+mn-lt"/>
              <a:ea typeface="+mn-ea"/>
              <a:cs typeface="+mn-cs"/>
            </a:endParaRPr>
          </a:p>
        </p:txBody>
      </p:sp>
      <p:sp>
        <p:nvSpPr>
          <p:cNvPr id="30736" name="文本框 17"/>
          <p:cNvSpPr txBox="1"/>
          <p:nvPr/>
        </p:nvSpPr>
        <p:spPr>
          <a:xfrm>
            <a:off x="974725" y="4132263"/>
            <a:ext cx="565150" cy="461962"/>
          </a:xfrm>
          <a:prstGeom prst="rect">
            <a:avLst/>
          </a:prstGeom>
          <a:noFill/>
          <a:ln w="9525">
            <a:noFill/>
          </a:ln>
        </p:spPr>
        <p:txBody>
          <a:bodyPr>
            <a:spAutoFit/>
          </a:bodyPr>
          <a:lstStyle/>
          <a:p>
            <a:pPr lvl="0" eaLnBrk="1" hangingPunct="1"/>
            <a:r>
              <a:rPr lang="en-US" altLang="zh-CN" sz="2400" b="1" dirty="0">
                <a:solidFill>
                  <a:srgbClr val="FFFFFF"/>
                </a:solidFill>
                <a:latin typeface="微软雅黑" panose="020B0503020204020204" pitchFamily="34" charset="-122"/>
                <a:ea typeface="微软雅黑" panose="020B0503020204020204" pitchFamily="34" charset="-122"/>
              </a:rPr>
              <a:t>03</a:t>
            </a:r>
            <a:endParaRPr lang="zh-CN" altLang="en-US" sz="2400" b="1" dirty="0">
              <a:solidFill>
                <a:srgbClr val="FFFFFF"/>
              </a:solidFill>
              <a:latin typeface="微软雅黑" panose="020B0503020204020204" pitchFamily="34" charset="-122"/>
              <a:ea typeface="微软雅黑" panose="020B0503020204020204" pitchFamily="34" charset="-122"/>
            </a:endParaRPr>
          </a:p>
        </p:txBody>
      </p:sp>
      <p:sp>
        <p:nvSpPr>
          <p:cNvPr id="30737" name="Content Placeholder 2"/>
          <p:cNvSpPr txBox="1"/>
          <p:nvPr/>
        </p:nvSpPr>
        <p:spPr>
          <a:xfrm>
            <a:off x="1539875" y="4132263"/>
            <a:ext cx="3683000" cy="441325"/>
          </a:xfrm>
          <a:prstGeom prst="rect">
            <a:avLst/>
          </a:prstGeom>
          <a:noFill/>
          <a:ln w="9525">
            <a:noFill/>
          </a:ln>
        </p:spPr>
        <p:txBody>
          <a:bodyPr lIns="91262" tIns="45631" rIns="91262" bIns="45631"/>
          <a:lstStyle/>
          <a:p>
            <a:pPr lvl="0" eaLnBrk="1" hangingPunct="1">
              <a:spcBef>
                <a:spcPct val="20000"/>
              </a:spcBef>
              <a:buFont typeface="Arial" panose="020B0604020202020204" pitchFamily="34" charset="0"/>
              <a:buNone/>
            </a:pPr>
            <a:r>
              <a:rPr lang="zh-CN" altLang="en-US" sz="1200" dirty="0">
                <a:solidFill>
                  <a:schemeClr val="bg1"/>
                </a:solidFill>
                <a:latin typeface="微软雅黑" panose="020B0503020204020204" pitchFamily="34" charset="-122"/>
                <a:ea typeface="微软雅黑" panose="020B0503020204020204" pitchFamily="34" charset="-122"/>
              </a:rPr>
              <a:t>点击添加文本内容点击添加文本内容点击添加文本内容，点击添加文本内容点击添加文本内容点击添加文本内容，点击添加文本内容点击添加文本内容点击添加文本内容。</a:t>
            </a:r>
          </a:p>
        </p:txBody>
      </p:sp>
      <p:sp>
        <p:nvSpPr>
          <p:cNvPr id="20" name="矩形 19"/>
          <p:cNvSpPr/>
          <p:nvPr/>
        </p:nvSpPr>
        <p:spPr>
          <a:xfrm>
            <a:off x="952500" y="4903788"/>
            <a:ext cx="546100" cy="546100"/>
          </a:xfrm>
          <a:prstGeom prst="rect">
            <a:avLst/>
          </a:prstGeom>
          <a:solidFill>
            <a:srgbClr val="98C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21" name="矩形 20"/>
          <p:cNvSpPr/>
          <p:nvPr/>
        </p:nvSpPr>
        <p:spPr>
          <a:xfrm>
            <a:off x="1498600" y="4903788"/>
            <a:ext cx="34925" cy="546100"/>
          </a:xfrm>
          <a:prstGeom prst="rect">
            <a:avLst/>
          </a:prstGeom>
          <a:solidFill>
            <a:srgbClr val="35C5D4">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bg1"/>
              </a:solidFill>
              <a:effectLst/>
              <a:uLnTx/>
              <a:uFillTx/>
              <a:latin typeface="+mn-lt"/>
              <a:ea typeface="+mn-ea"/>
              <a:cs typeface="+mn-cs"/>
            </a:endParaRPr>
          </a:p>
        </p:txBody>
      </p:sp>
      <p:sp>
        <p:nvSpPr>
          <p:cNvPr id="30740" name="文本框 21"/>
          <p:cNvSpPr txBox="1"/>
          <p:nvPr/>
        </p:nvSpPr>
        <p:spPr>
          <a:xfrm>
            <a:off x="973138" y="4965700"/>
            <a:ext cx="654050" cy="460375"/>
          </a:xfrm>
          <a:prstGeom prst="rect">
            <a:avLst/>
          </a:prstGeom>
          <a:noFill/>
          <a:ln w="9525">
            <a:noFill/>
          </a:ln>
        </p:spPr>
        <p:txBody>
          <a:bodyPr>
            <a:spAutoFit/>
          </a:bodyPr>
          <a:lstStyle/>
          <a:p>
            <a:pPr lvl="0" eaLnBrk="1" hangingPunct="1"/>
            <a:r>
              <a:rPr lang="en-US" altLang="zh-CN" sz="2400" b="1" dirty="0">
                <a:solidFill>
                  <a:srgbClr val="FFFFFF"/>
                </a:solidFill>
                <a:latin typeface="微软雅黑" panose="020B0503020204020204" pitchFamily="34" charset="-122"/>
                <a:ea typeface="微软雅黑" panose="020B0503020204020204" pitchFamily="34" charset="-122"/>
              </a:rPr>
              <a:t>04</a:t>
            </a:r>
            <a:endParaRPr lang="zh-CN" altLang="en-US" sz="2400" b="1" dirty="0">
              <a:solidFill>
                <a:srgbClr val="FFFFFF"/>
              </a:solidFill>
              <a:latin typeface="微软雅黑" panose="020B0503020204020204" pitchFamily="34" charset="-122"/>
              <a:ea typeface="微软雅黑" panose="020B0503020204020204" pitchFamily="34" charset="-122"/>
            </a:endParaRPr>
          </a:p>
        </p:txBody>
      </p:sp>
      <p:sp>
        <p:nvSpPr>
          <p:cNvPr id="30741" name="Content Placeholder 2"/>
          <p:cNvSpPr txBox="1"/>
          <p:nvPr/>
        </p:nvSpPr>
        <p:spPr>
          <a:xfrm>
            <a:off x="1539875" y="4965700"/>
            <a:ext cx="3681413" cy="441325"/>
          </a:xfrm>
          <a:prstGeom prst="rect">
            <a:avLst/>
          </a:prstGeom>
          <a:noFill/>
          <a:ln w="9525">
            <a:noFill/>
          </a:ln>
        </p:spPr>
        <p:txBody>
          <a:bodyPr lIns="91262" tIns="45631" rIns="91262" bIns="45631"/>
          <a:lstStyle/>
          <a:p>
            <a:pPr lvl="0" eaLnBrk="1" hangingPunct="1">
              <a:spcBef>
                <a:spcPct val="20000"/>
              </a:spcBef>
              <a:buFont typeface="Arial" panose="020B0604020202020204" pitchFamily="34" charset="0"/>
              <a:buNone/>
            </a:pPr>
            <a:r>
              <a:rPr lang="zh-CN" altLang="en-US" sz="1200" dirty="0">
                <a:solidFill>
                  <a:schemeClr val="bg1"/>
                </a:solidFill>
                <a:latin typeface="微软雅黑" panose="020B0503020204020204" pitchFamily="34" charset="-122"/>
                <a:ea typeface="微软雅黑" panose="020B0503020204020204" pitchFamily="34" charset="-122"/>
              </a:rPr>
              <a:t>点击添加文本内容点击添加文本内容点击添加文本内容，点击添加文本内容点击添加文本内容点击添加文本内容，点击添加文本内容点击添加文本内容点击添加文本内容。</a:t>
            </a:r>
          </a:p>
        </p:txBody>
      </p:sp>
      <p:pic>
        <p:nvPicPr>
          <p:cNvPr id="30742" name="图片 23"/>
          <p:cNvPicPr>
            <a:picLocks noChangeAspect="1"/>
          </p:cNvPicPr>
          <p:nvPr/>
        </p:nvPicPr>
        <p:blipFill>
          <a:blip r:embed="rId3"/>
          <a:stretch>
            <a:fillRect/>
          </a:stretch>
        </p:blipFill>
        <p:spPr>
          <a:xfrm>
            <a:off x="6310313" y="3578225"/>
            <a:ext cx="2833687" cy="242252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450850"/>
            <a:ext cx="171450" cy="439738"/>
          </a:xfrm>
          <a:prstGeom prst="rect">
            <a:avLst/>
          </a:prstGeom>
          <a:solidFill>
            <a:srgbClr val="FFC7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6" name="矩形 25"/>
          <p:cNvSpPr/>
          <p:nvPr/>
        </p:nvSpPr>
        <p:spPr>
          <a:xfrm>
            <a:off x="207963" y="450850"/>
            <a:ext cx="44450" cy="439738"/>
          </a:xfrm>
          <a:prstGeom prst="rect">
            <a:avLst/>
          </a:prstGeom>
          <a:solidFill>
            <a:srgbClr val="FFC7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31748" name="文本框 26"/>
          <p:cNvSpPr txBox="1"/>
          <p:nvPr/>
        </p:nvSpPr>
        <p:spPr>
          <a:xfrm>
            <a:off x="252413" y="461963"/>
            <a:ext cx="1709737" cy="368300"/>
          </a:xfrm>
          <a:prstGeom prst="rect">
            <a:avLst/>
          </a:prstGeom>
          <a:noFill/>
          <a:ln w="9525">
            <a:noFill/>
          </a:ln>
        </p:spPr>
        <p:txBody>
          <a:bodyPr>
            <a:spAutoFit/>
          </a:bodyPr>
          <a:lstStyle/>
          <a:p>
            <a:pPr lvl="0" eaLnBrk="1" hangingPunct="1"/>
            <a:r>
              <a:rPr lang="zh-CN" altLang="en-US" b="1" dirty="0">
                <a:solidFill>
                  <a:srgbClr val="FFFFFF"/>
                </a:solidFill>
                <a:latin typeface="微软雅黑" panose="020B0503020204020204" pitchFamily="34" charset="-122"/>
                <a:ea typeface="微软雅黑" panose="020B0503020204020204" pitchFamily="34" charset="-122"/>
              </a:rPr>
              <a:t>单击添加标题</a:t>
            </a:r>
          </a:p>
        </p:txBody>
      </p:sp>
      <p:pic>
        <p:nvPicPr>
          <p:cNvPr id="31749" name="图片 4"/>
          <p:cNvPicPr>
            <a:picLocks noChangeAspect="1"/>
          </p:cNvPicPr>
          <p:nvPr/>
        </p:nvPicPr>
        <p:blipFill>
          <a:blip r:embed="rId3"/>
          <a:srcRect b="4659"/>
          <a:stretch>
            <a:fillRect/>
          </a:stretch>
        </p:blipFill>
        <p:spPr>
          <a:xfrm>
            <a:off x="0" y="1873250"/>
            <a:ext cx="9144000" cy="3460750"/>
          </a:xfrm>
          <a:prstGeom prst="rect">
            <a:avLst/>
          </a:prstGeom>
          <a:noFill/>
          <a:ln w="9525">
            <a:noFill/>
          </a:ln>
        </p:spPr>
      </p:pic>
      <p:sp>
        <p:nvSpPr>
          <p:cNvPr id="6" name="矩形 5"/>
          <p:cNvSpPr/>
          <p:nvPr/>
        </p:nvSpPr>
        <p:spPr>
          <a:xfrm>
            <a:off x="0" y="1873250"/>
            <a:ext cx="9144000" cy="346075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pic>
        <p:nvPicPr>
          <p:cNvPr id="31751" name="图片 6"/>
          <p:cNvPicPr>
            <a:picLocks noChangeAspect="1"/>
          </p:cNvPicPr>
          <p:nvPr/>
        </p:nvPicPr>
        <p:blipFill>
          <a:blip r:embed="rId4"/>
          <a:stretch>
            <a:fillRect/>
          </a:stretch>
        </p:blipFill>
        <p:spPr>
          <a:xfrm>
            <a:off x="4114800" y="3406775"/>
            <a:ext cx="914400" cy="1590675"/>
          </a:xfrm>
          <a:prstGeom prst="rect">
            <a:avLst/>
          </a:prstGeom>
          <a:noFill/>
          <a:ln w="9525">
            <a:noFill/>
          </a:ln>
        </p:spPr>
      </p:pic>
      <p:grpSp>
        <p:nvGrpSpPr>
          <p:cNvPr id="31752" name="组合 7"/>
          <p:cNvGrpSpPr/>
          <p:nvPr/>
        </p:nvGrpSpPr>
        <p:grpSpPr>
          <a:xfrm>
            <a:off x="700088" y="3192463"/>
            <a:ext cx="2532062" cy="1790364"/>
            <a:chOff x="6876875" y="1726099"/>
            <a:chExt cx="3376340" cy="2388615"/>
          </a:xfrm>
        </p:grpSpPr>
        <p:sp>
          <p:nvSpPr>
            <p:cNvPr id="31756" name="矩形 8"/>
            <p:cNvSpPr/>
            <p:nvPr/>
          </p:nvSpPr>
          <p:spPr>
            <a:xfrm>
              <a:off x="6876875" y="2266922"/>
              <a:ext cx="3376340" cy="1847792"/>
            </a:xfrm>
            <a:prstGeom prst="rect">
              <a:avLst/>
            </a:prstGeom>
            <a:noFill/>
            <a:ln w="9525">
              <a:noFill/>
            </a:ln>
          </p:spPr>
          <p:txBody>
            <a:bodyPr>
              <a:spAutoFit/>
            </a:bodyPr>
            <a:lstStyle/>
            <a:p>
              <a:pPr lvl="0" algn="just" eaLnBrk="1" hangingPunct="1"/>
              <a:r>
                <a:rPr lang="zh-CN" altLang="en-US" sz="1200" dirty="0">
                  <a:solidFill>
                    <a:srgbClr val="FFFFFF"/>
                  </a:solidFill>
                  <a:latin typeface="微软雅黑" panose="020B0503020204020204" pitchFamily="34" charset="-122"/>
                  <a:ea typeface="微软雅黑" panose="020B0503020204020204" pitchFamily="34" charset="-122"/>
                </a:rPr>
                <a:t>点击添加文本内容点击添加文本内容点击添加文本内容，点击添加文本内容点击添加文本内容点击添加文本内容，点击添加文本内容点击添加文本内容点击添加文本内容。点击添加文本内容点击添加文本内容点击添加文本内容</a:t>
              </a:r>
            </a:p>
          </p:txBody>
        </p:sp>
        <p:sp>
          <p:nvSpPr>
            <p:cNvPr id="31757" name="文本框 9"/>
            <p:cNvSpPr txBox="1"/>
            <p:nvPr/>
          </p:nvSpPr>
          <p:spPr>
            <a:xfrm>
              <a:off x="6999468" y="1726099"/>
              <a:ext cx="1256239" cy="492443"/>
            </a:xfrm>
            <a:prstGeom prst="rect">
              <a:avLst/>
            </a:prstGeom>
            <a:noFill/>
            <a:ln w="9525">
              <a:noFill/>
            </a:ln>
          </p:spPr>
          <p:txBody>
            <a:bodyPr>
              <a:spAutoFit/>
            </a:bodyPr>
            <a:lstStyle/>
            <a:p>
              <a:pPr lvl="0" eaLnBrk="1" hangingPunct="1"/>
              <a:r>
                <a:rPr lang="zh-CN" altLang="en-US" b="1" dirty="0">
                  <a:solidFill>
                    <a:srgbClr val="3CBDDC"/>
                  </a:solidFill>
                  <a:latin typeface="微软雅黑" panose="020B0503020204020204" pitchFamily="34" charset="-122"/>
                  <a:ea typeface="微软雅黑" panose="020B0503020204020204" pitchFamily="34" charset="-122"/>
                </a:rPr>
                <a:t>关键字</a:t>
              </a:r>
            </a:p>
          </p:txBody>
        </p:sp>
      </p:grpSp>
      <p:pic>
        <p:nvPicPr>
          <p:cNvPr id="31753" name="图片 10"/>
          <p:cNvPicPr>
            <a:picLocks noChangeAspect="1"/>
          </p:cNvPicPr>
          <p:nvPr/>
        </p:nvPicPr>
        <p:blipFill>
          <a:blip r:embed="rId5"/>
          <a:stretch>
            <a:fillRect/>
          </a:stretch>
        </p:blipFill>
        <p:spPr>
          <a:xfrm>
            <a:off x="4879975" y="2124075"/>
            <a:ext cx="3800475" cy="2959100"/>
          </a:xfrm>
          <a:prstGeom prst="rect">
            <a:avLst/>
          </a:prstGeom>
          <a:noFill/>
          <a:ln w="9525">
            <a:noFill/>
          </a:ln>
        </p:spPr>
      </p:pic>
      <p:pic>
        <p:nvPicPr>
          <p:cNvPr id="31754" name="图片 11"/>
          <p:cNvPicPr>
            <a:picLocks noChangeAspect="1"/>
          </p:cNvPicPr>
          <p:nvPr/>
        </p:nvPicPr>
        <p:blipFill>
          <a:blip r:embed="rId6"/>
          <a:srcRect b="16887"/>
          <a:stretch>
            <a:fillRect/>
          </a:stretch>
        </p:blipFill>
        <p:spPr>
          <a:xfrm>
            <a:off x="5260975" y="2414588"/>
            <a:ext cx="3038475" cy="1682750"/>
          </a:xfrm>
          <a:prstGeom prst="rect">
            <a:avLst/>
          </a:prstGeom>
          <a:noFill/>
          <a:ln w="9525">
            <a:noFill/>
          </a:ln>
        </p:spPr>
      </p:pic>
      <p:pic>
        <p:nvPicPr>
          <p:cNvPr id="31755" name="图片 12"/>
          <p:cNvPicPr>
            <a:picLocks noChangeAspect="1"/>
          </p:cNvPicPr>
          <p:nvPr/>
        </p:nvPicPr>
        <p:blipFill>
          <a:blip r:embed="rId7"/>
          <a:srcRect l="23367" b="4762"/>
          <a:stretch>
            <a:fillRect/>
          </a:stretch>
        </p:blipFill>
        <p:spPr>
          <a:xfrm>
            <a:off x="4251325" y="3719513"/>
            <a:ext cx="628650" cy="92392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450850"/>
            <a:ext cx="171450" cy="439738"/>
          </a:xfrm>
          <a:prstGeom prst="rect">
            <a:avLst/>
          </a:prstGeom>
          <a:solidFill>
            <a:srgbClr val="FFC7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6" name="矩形 25"/>
          <p:cNvSpPr/>
          <p:nvPr/>
        </p:nvSpPr>
        <p:spPr>
          <a:xfrm>
            <a:off x="207963" y="450850"/>
            <a:ext cx="44450" cy="439738"/>
          </a:xfrm>
          <a:prstGeom prst="rect">
            <a:avLst/>
          </a:prstGeom>
          <a:solidFill>
            <a:srgbClr val="FFC7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32772" name="文本框 26"/>
          <p:cNvSpPr txBox="1"/>
          <p:nvPr/>
        </p:nvSpPr>
        <p:spPr>
          <a:xfrm>
            <a:off x="252413" y="461963"/>
            <a:ext cx="1709737" cy="368300"/>
          </a:xfrm>
          <a:prstGeom prst="rect">
            <a:avLst/>
          </a:prstGeom>
          <a:noFill/>
          <a:ln w="9525">
            <a:noFill/>
          </a:ln>
        </p:spPr>
        <p:txBody>
          <a:bodyPr>
            <a:spAutoFit/>
          </a:bodyPr>
          <a:lstStyle/>
          <a:p>
            <a:pPr lvl="0" eaLnBrk="1" hangingPunct="1"/>
            <a:r>
              <a:rPr lang="zh-CN" altLang="en-US" b="1" dirty="0">
                <a:solidFill>
                  <a:srgbClr val="FFFFFF"/>
                </a:solidFill>
                <a:latin typeface="微软雅黑" panose="020B0503020204020204" pitchFamily="34" charset="-122"/>
                <a:ea typeface="微软雅黑" panose="020B0503020204020204" pitchFamily="34" charset="-122"/>
              </a:rPr>
              <a:t>单击添加标题</a:t>
            </a:r>
          </a:p>
        </p:txBody>
      </p:sp>
      <p:sp>
        <p:nvSpPr>
          <p:cNvPr id="5" name="矩形 4"/>
          <p:cNvSpPr/>
          <p:nvPr/>
        </p:nvSpPr>
        <p:spPr>
          <a:xfrm>
            <a:off x="0" y="3340100"/>
            <a:ext cx="4868863" cy="1262063"/>
          </a:xfrm>
          <a:prstGeom prst="rect">
            <a:avLst/>
          </a:prstGeom>
          <a:solidFill>
            <a:srgbClr val="FF0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6" name="矩形 5"/>
          <p:cNvSpPr/>
          <p:nvPr/>
        </p:nvSpPr>
        <p:spPr>
          <a:xfrm>
            <a:off x="112713" y="3613150"/>
            <a:ext cx="4699000" cy="57708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点击添加文本内容点击添加文本内容点击添加文本内容，点击添加文本内容点击添加文本内容点击添加文本内容，点击添加文本内容点击添加文本内容点击添加文本内容。点击添加文本内容点击添加文本内容点击添加文本内容</a:t>
            </a:r>
            <a:endParaRPr kumimoji="0" lang="en-US" altLang="zh-CN" sz="10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32775" name="图片 6"/>
          <p:cNvPicPr>
            <a:picLocks noChangeAspect="1"/>
          </p:cNvPicPr>
          <p:nvPr/>
        </p:nvPicPr>
        <p:blipFill>
          <a:blip r:embed="rId3"/>
          <a:stretch>
            <a:fillRect/>
          </a:stretch>
        </p:blipFill>
        <p:spPr>
          <a:xfrm>
            <a:off x="2933700" y="1917700"/>
            <a:ext cx="1992313" cy="1300163"/>
          </a:xfrm>
          <a:prstGeom prst="rect">
            <a:avLst/>
          </a:prstGeom>
          <a:noFill/>
          <a:ln w="9525">
            <a:noFill/>
          </a:ln>
        </p:spPr>
      </p:pic>
      <p:pic>
        <p:nvPicPr>
          <p:cNvPr id="32776" name="图片 7"/>
          <p:cNvPicPr>
            <a:picLocks noChangeAspect="1"/>
          </p:cNvPicPr>
          <p:nvPr/>
        </p:nvPicPr>
        <p:blipFill>
          <a:blip r:embed="rId4"/>
          <a:srcRect r="12563" b="16887"/>
          <a:stretch>
            <a:fillRect/>
          </a:stretch>
        </p:blipFill>
        <p:spPr>
          <a:xfrm>
            <a:off x="4964113" y="1958975"/>
            <a:ext cx="2019300" cy="1262063"/>
          </a:xfrm>
          <a:prstGeom prst="rect">
            <a:avLst/>
          </a:prstGeom>
          <a:noFill/>
          <a:ln w="9525">
            <a:noFill/>
          </a:ln>
        </p:spPr>
      </p:pic>
      <p:pic>
        <p:nvPicPr>
          <p:cNvPr id="32777" name="图片 8"/>
          <p:cNvPicPr>
            <a:picLocks noChangeAspect="1"/>
          </p:cNvPicPr>
          <p:nvPr/>
        </p:nvPicPr>
        <p:blipFill>
          <a:blip r:embed="rId5"/>
          <a:stretch>
            <a:fillRect/>
          </a:stretch>
        </p:blipFill>
        <p:spPr>
          <a:xfrm>
            <a:off x="7040563" y="3340100"/>
            <a:ext cx="1905000" cy="1262063"/>
          </a:xfrm>
          <a:prstGeom prst="rect">
            <a:avLst/>
          </a:prstGeom>
          <a:noFill/>
          <a:ln w="28575">
            <a:noFill/>
          </a:ln>
        </p:spPr>
      </p:pic>
      <p:pic>
        <p:nvPicPr>
          <p:cNvPr id="32778" name="图片 9"/>
          <p:cNvPicPr>
            <a:picLocks noChangeAspect="1"/>
          </p:cNvPicPr>
          <p:nvPr/>
        </p:nvPicPr>
        <p:blipFill>
          <a:blip r:embed="rId6"/>
          <a:srcRect b="4233"/>
          <a:stretch>
            <a:fillRect/>
          </a:stretch>
        </p:blipFill>
        <p:spPr>
          <a:xfrm>
            <a:off x="4926013" y="4708525"/>
            <a:ext cx="2057400" cy="1209675"/>
          </a:xfrm>
          <a:prstGeom prst="rect">
            <a:avLst/>
          </a:prstGeom>
          <a:noFill/>
          <a:ln w="9525">
            <a:noFill/>
          </a:ln>
        </p:spPr>
      </p:pic>
      <p:pic>
        <p:nvPicPr>
          <p:cNvPr id="32779" name="图片 10"/>
          <p:cNvPicPr>
            <a:picLocks noChangeAspect="1"/>
          </p:cNvPicPr>
          <p:nvPr/>
        </p:nvPicPr>
        <p:blipFill>
          <a:blip r:embed="rId7"/>
          <a:srcRect l="9280" b="5688"/>
          <a:stretch>
            <a:fillRect/>
          </a:stretch>
        </p:blipFill>
        <p:spPr>
          <a:xfrm>
            <a:off x="4951413" y="3340100"/>
            <a:ext cx="2032000" cy="1262063"/>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图片 1"/>
          <p:cNvPicPr>
            <a:picLocks noChangeAspect="1"/>
          </p:cNvPicPr>
          <p:nvPr/>
        </p:nvPicPr>
        <p:blipFill>
          <a:blip r:embed="rId3"/>
          <a:stretch>
            <a:fillRect/>
          </a:stretch>
        </p:blipFill>
        <p:spPr>
          <a:xfrm>
            <a:off x="0" y="0"/>
            <a:ext cx="9144000" cy="541338"/>
          </a:xfrm>
          <a:prstGeom prst="rect">
            <a:avLst/>
          </a:prstGeom>
          <a:noFill/>
          <a:ln w="9525">
            <a:noFill/>
          </a:ln>
        </p:spPr>
      </p:pic>
      <p:sp>
        <p:nvSpPr>
          <p:cNvPr id="37891" name="文本框 3"/>
          <p:cNvSpPr txBox="1"/>
          <p:nvPr/>
        </p:nvSpPr>
        <p:spPr>
          <a:xfrm>
            <a:off x="1958975" y="2468563"/>
            <a:ext cx="5459413" cy="1016000"/>
          </a:xfrm>
          <a:prstGeom prst="rect">
            <a:avLst/>
          </a:prstGeom>
          <a:noFill/>
          <a:ln w="9525">
            <a:noFill/>
          </a:ln>
        </p:spPr>
        <p:txBody>
          <a:bodyPr>
            <a:spAutoFit/>
          </a:bodyPr>
          <a:lstStyle/>
          <a:p>
            <a:pPr lvl="0" algn="dist" eaLnBrk="1" hangingPunct="1"/>
            <a:r>
              <a:rPr lang="en-US" altLang="zh-CN" sz="6000" b="1" dirty="0">
                <a:solidFill>
                  <a:srgbClr val="FF004F"/>
                </a:solidFill>
                <a:latin typeface="微软雅黑" panose="020B0503020204020204" pitchFamily="34" charset="-122"/>
                <a:ea typeface="微软雅黑" panose="020B0503020204020204" pitchFamily="34" charset="-122"/>
              </a:rPr>
              <a:t>THANK</a:t>
            </a:r>
            <a:r>
              <a:rPr lang="zh-CN" altLang="en-US" sz="6000" b="1" dirty="0">
                <a:solidFill>
                  <a:srgbClr val="FF004F"/>
                </a:solidFill>
                <a:latin typeface="微软雅黑" panose="020B0503020204020204" pitchFamily="34" charset="-122"/>
                <a:ea typeface="微软雅黑" panose="020B0503020204020204" pitchFamily="34" charset="-122"/>
              </a:rPr>
              <a:t> </a:t>
            </a:r>
            <a:r>
              <a:rPr lang="en-US" altLang="zh-CN" sz="6000" b="1" dirty="0">
                <a:solidFill>
                  <a:srgbClr val="FFC733"/>
                </a:solidFill>
                <a:latin typeface="微软雅黑" panose="020B0503020204020204" pitchFamily="34" charset="-122"/>
                <a:ea typeface="微软雅黑" panose="020B0503020204020204" pitchFamily="34" charset="-122"/>
              </a:rPr>
              <a:t>YOU</a:t>
            </a:r>
            <a:endParaRPr lang="zh-CN" altLang="en-US" sz="6000" b="1" dirty="0">
              <a:solidFill>
                <a:srgbClr val="29C3CD"/>
              </a:solidFill>
              <a:latin typeface="微软雅黑" panose="020B0503020204020204" pitchFamily="34" charset="-122"/>
              <a:ea typeface="微软雅黑" panose="020B0503020204020204" pitchFamily="34" charset="-122"/>
            </a:endParaRPr>
          </a:p>
        </p:txBody>
      </p:sp>
      <p:sp>
        <p:nvSpPr>
          <p:cNvPr id="37892" name="文本框 4"/>
          <p:cNvSpPr txBox="1"/>
          <p:nvPr/>
        </p:nvSpPr>
        <p:spPr>
          <a:xfrm>
            <a:off x="1890713" y="3368675"/>
            <a:ext cx="5527675" cy="276225"/>
          </a:xfrm>
          <a:prstGeom prst="rect">
            <a:avLst/>
          </a:prstGeom>
          <a:noFill/>
          <a:ln w="9525">
            <a:noFill/>
          </a:ln>
        </p:spPr>
        <p:txBody>
          <a:bodyPr>
            <a:spAutoFit/>
          </a:bodyPr>
          <a:lstStyle/>
          <a:p>
            <a:pPr lvl="0" algn="dist" eaLnBrk="1" hangingPunct="1"/>
            <a:r>
              <a:rPr lang="en-US" altLang="zh-CN" sz="1200" dirty="0">
                <a:solidFill>
                  <a:srgbClr val="D1D3D4"/>
                </a:solidFill>
                <a:latin typeface="微软雅黑" panose="020B0503020204020204" pitchFamily="34" charset="-122"/>
                <a:ea typeface="微软雅黑" panose="020B0503020204020204" pitchFamily="34" charset="-122"/>
              </a:rPr>
              <a:t>THE PROFESSIONAL BUSINESS TEMPLATE</a:t>
            </a:r>
            <a:endParaRPr lang="zh-CN" altLang="en-US" sz="1200" dirty="0">
              <a:solidFill>
                <a:srgbClr val="D1D3D4"/>
              </a:solidFill>
              <a:latin typeface="微软雅黑" panose="020B0503020204020204" pitchFamily="34" charset="-122"/>
              <a:ea typeface="微软雅黑" panose="020B0503020204020204" pitchFamily="34" charset="-122"/>
            </a:endParaRPr>
          </a:p>
        </p:txBody>
      </p:sp>
      <p:pic>
        <p:nvPicPr>
          <p:cNvPr id="37894" name="图片 6"/>
          <p:cNvPicPr>
            <a:picLocks noChangeAspect="1"/>
          </p:cNvPicPr>
          <p:nvPr/>
        </p:nvPicPr>
        <p:blipFill>
          <a:blip r:embed="rId3"/>
          <a:stretch>
            <a:fillRect/>
          </a:stretch>
        </p:blipFill>
        <p:spPr>
          <a:xfrm>
            <a:off x="0" y="6311900"/>
            <a:ext cx="9144000" cy="539750"/>
          </a:xfrm>
          <a:prstGeom prst="rect">
            <a:avLst/>
          </a:prstGeom>
          <a:noFill/>
          <a:ln w="9525">
            <a:noFill/>
          </a:ln>
        </p:spPr>
      </p:pic>
      <p:pic>
        <p:nvPicPr>
          <p:cNvPr id="37895" name="图片 7"/>
          <p:cNvPicPr>
            <a:picLocks noChangeAspect="1"/>
          </p:cNvPicPr>
          <p:nvPr/>
        </p:nvPicPr>
        <p:blipFill>
          <a:blip r:embed="rId3"/>
          <a:srcRect l="25066" b="-5408"/>
          <a:stretch>
            <a:fillRect/>
          </a:stretch>
        </p:blipFill>
        <p:spPr>
          <a:xfrm rot="-5400000">
            <a:off x="-3140075" y="3140075"/>
            <a:ext cx="6851650" cy="569913"/>
          </a:xfrm>
          <a:prstGeom prst="rect">
            <a:avLst/>
          </a:prstGeom>
          <a:noFill/>
          <a:ln w="9525">
            <a:noFill/>
          </a:ln>
        </p:spPr>
      </p:pic>
      <p:pic>
        <p:nvPicPr>
          <p:cNvPr id="37896" name="图片 8"/>
          <p:cNvPicPr>
            <a:picLocks noChangeAspect="1"/>
          </p:cNvPicPr>
          <p:nvPr/>
        </p:nvPicPr>
        <p:blipFill>
          <a:blip r:embed="rId3"/>
          <a:srcRect l="25195" t="-1016" b="2"/>
          <a:stretch>
            <a:fillRect/>
          </a:stretch>
        </p:blipFill>
        <p:spPr>
          <a:xfrm rot="-5400000">
            <a:off x="5449888" y="3146425"/>
            <a:ext cx="6840537" cy="546100"/>
          </a:xfrm>
          <a:prstGeom prst="rect">
            <a:avLst/>
          </a:prstGeom>
          <a:noFill/>
          <a:ln w="9525">
            <a:noFill/>
          </a:ln>
        </p:spPr>
      </p:pic>
      <p:pic>
        <p:nvPicPr>
          <p:cNvPr id="37897" name="图片 14"/>
          <p:cNvPicPr>
            <a:picLocks noChangeAspect="1"/>
          </p:cNvPicPr>
          <p:nvPr/>
        </p:nvPicPr>
        <p:blipFill>
          <a:blip r:embed="rId4"/>
          <a:stretch>
            <a:fillRect/>
          </a:stretch>
        </p:blipFill>
        <p:spPr>
          <a:xfrm>
            <a:off x="7519988" y="760413"/>
            <a:ext cx="654050" cy="652462"/>
          </a:xfrm>
          <a:prstGeom prst="rect">
            <a:avLst/>
          </a:prstGeom>
          <a:noFill/>
          <a:ln w="9525">
            <a:noFill/>
          </a:ln>
        </p:spPr>
      </p:pic>
      <p:pic>
        <p:nvPicPr>
          <p:cNvPr id="37898" name="图片 15"/>
          <p:cNvPicPr>
            <a:picLocks noChangeAspect="1"/>
          </p:cNvPicPr>
          <p:nvPr/>
        </p:nvPicPr>
        <p:blipFill>
          <a:blip r:embed="rId4"/>
          <a:stretch>
            <a:fillRect/>
          </a:stretch>
        </p:blipFill>
        <p:spPr>
          <a:xfrm>
            <a:off x="6013450" y="4772025"/>
            <a:ext cx="427038" cy="427038"/>
          </a:xfrm>
          <a:prstGeom prst="rect">
            <a:avLst/>
          </a:prstGeom>
          <a:noFill/>
          <a:ln w="9525">
            <a:noFill/>
          </a:ln>
        </p:spPr>
      </p:pic>
      <p:pic>
        <p:nvPicPr>
          <p:cNvPr id="37899" name="图片 16"/>
          <p:cNvPicPr>
            <a:picLocks noChangeAspect="1"/>
          </p:cNvPicPr>
          <p:nvPr/>
        </p:nvPicPr>
        <p:blipFill>
          <a:blip r:embed="rId4"/>
          <a:stretch>
            <a:fillRect/>
          </a:stretch>
        </p:blipFill>
        <p:spPr>
          <a:xfrm>
            <a:off x="865188" y="3209925"/>
            <a:ext cx="669925" cy="669925"/>
          </a:xfrm>
          <a:prstGeom prst="rect">
            <a:avLst/>
          </a:prstGeom>
          <a:noFill/>
          <a:ln w="9525">
            <a:noFill/>
          </a:ln>
        </p:spPr>
      </p:pic>
      <p:pic>
        <p:nvPicPr>
          <p:cNvPr id="37900" name="图片 24"/>
          <p:cNvPicPr>
            <a:picLocks noChangeAspect="1"/>
          </p:cNvPicPr>
          <p:nvPr/>
        </p:nvPicPr>
        <p:blipFill>
          <a:blip r:embed="rId4"/>
          <a:stretch>
            <a:fillRect/>
          </a:stretch>
        </p:blipFill>
        <p:spPr>
          <a:xfrm>
            <a:off x="7847013" y="5791200"/>
            <a:ext cx="425450" cy="423863"/>
          </a:xfrm>
          <a:prstGeom prst="rect">
            <a:avLst/>
          </a:prstGeom>
          <a:noFill/>
          <a:ln w="9525">
            <a:noFill/>
          </a:ln>
        </p:spPr>
      </p:pic>
      <p:pic>
        <p:nvPicPr>
          <p:cNvPr id="37901" name="图片 26"/>
          <p:cNvPicPr>
            <a:picLocks noChangeAspect="1"/>
          </p:cNvPicPr>
          <p:nvPr/>
        </p:nvPicPr>
        <p:blipFill>
          <a:blip r:embed="rId4"/>
          <a:stretch>
            <a:fillRect/>
          </a:stretch>
        </p:blipFill>
        <p:spPr>
          <a:xfrm>
            <a:off x="2287588" y="5176838"/>
            <a:ext cx="427037" cy="427037"/>
          </a:xfrm>
          <a:prstGeom prst="rect">
            <a:avLst/>
          </a:prstGeom>
          <a:noFill/>
          <a:ln w="9525">
            <a:noFill/>
          </a:ln>
        </p:spPr>
      </p:pic>
      <p:pic>
        <p:nvPicPr>
          <p:cNvPr id="37902" name="图片 29"/>
          <p:cNvPicPr>
            <a:picLocks noChangeAspect="1"/>
          </p:cNvPicPr>
          <p:nvPr/>
        </p:nvPicPr>
        <p:blipFill>
          <a:blip r:embed="rId4"/>
          <a:stretch>
            <a:fillRect/>
          </a:stretch>
        </p:blipFill>
        <p:spPr>
          <a:xfrm>
            <a:off x="2741613" y="1479550"/>
            <a:ext cx="412750" cy="411163"/>
          </a:xfrm>
          <a:prstGeom prst="rect">
            <a:avLst/>
          </a:prstGeom>
          <a:noFill/>
          <a:ln w="9525">
            <a:noFill/>
          </a:ln>
        </p:spPr>
      </p:pic>
      <p:pic>
        <p:nvPicPr>
          <p:cNvPr id="37903" name="图片 30"/>
          <p:cNvPicPr>
            <a:picLocks noChangeAspect="1"/>
          </p:cNvPicPr>
          <p:nvPr/>
        </p:nvPicPr>
        <p:blipFill>
          <a:blip r:embed="rId4"/>
          <a:stretch>
            <a:fillRect/>
          </a:stretch>
        </p:blipFill>
        <p:spPr>
          <a:xfrm>
            <a:off x="4341813" y="5562600"/>
            <a:ext cx="652462" cy="652463"/>
          </a:xfrm>
          <a:prstGeom prst="rect">
            <a:avLst/>
          </a:prstGeom>
          <a:noFill/>
          <a:ln w="9525">
            <a:noFill/>
          </a:ln>
        </p:spPr>
      </p:pic>
      <p:pic>
        <p:nvPicPr>
          <p:cNvPr id="37904" name="图片 31"/>
          <p:cNvPicPr>
            <a:picLocks noChangeAspect="1"/>
          </p:cNvPicPr>
          <p:nvPr/>
        </p:nvPicPr>
        <p:blipFill>
          <a:blip r:embed="rId4"/>
          <a:stretch>
            <a:fillRect/>
          </a:stretch>
        </p:blipFill>
        <p:spPr>
          <a:xfrm>
            <a:off x="7732713" y="4079875"/>
            <a:ext cx="652462" cy="652463"/>
          </a:xfrm>
          <a:prstGeom prst="rect">
            <a:avLst/>
          </a:prstGeom>
          <a:noFill/>
          <a:ln w="9525">
            <a:noFill/>
          </a:ln>
        </p:spPr>
      </p:pic>
      <p:pic>
        <p:nvPicPr>
          <p:cNvPr id="37905" name="图片 32"/>
          <p:cNvPicPr>
            <a:picLocks noChangeAspect="1"/>
          </p:cNvPicPr>
          <p:nvPr/>
        </p:nvPicPr>
        <p:blipFill>
          <a:blip r:embed="rId4"/>
          <a:stretch>
            <a:fillRect/>
          </a:stretch>
        </p:blipFill>
        <p:spPr>
          <a:xfrm>
            <a:off x="965200" y="5487988"/>
            <a:ext cx="301625" cy="303212"/>
          </a:xfrm>
          <a:prstGeom prst="rect">
            <a:avLst/>
          </a:prstGeom>
          <a:noFill/>
          <a:ln w="9525">
            <a:noFill/>
          </a:ln>
        </p:spPr>
      </p:pic>
      <p:pic>
        <p:nvPicPr>
          <p:cNvPr id="37906" name="图片 33"/>
          <p:cNvPicPr>
            <a:picLocks noChangeAspect="1"/>
          </p:cNvPicPr>
          <p:nvPr/>
        </p:nvPicPr>
        <p:blipFill>
          <a:blip r:embed="rId4"/>
          <a:stretch>
            <a:fillRect/>
          </a:stretch>
        </p:blipFill>
        <p:spPr>
          <a:xfrm>
            <a:off x="4003675" y="4595813"/>
            <a:ext cx="169863" cy="169862"/>
          </a:xfrm>
          <a:prstGeom prst="rect">
            <a:avLst/>
          </a:prstGeom>
          <a:noFill/>
          <a:ln w="9525">
            <a:noFill/>
          </a:ln>
        </p:spPr>
      </p:pic>
      <p:pic>
        <p:nvPicPr>
          <p:cNvPr id="37907" name="图片 34"/>
          <p:cNvPicPr>
            <a:picLocks noChangeAspect="1"/>
          </p:cNvPicPr>
          <p:nvPr/>
        </p:nvPicPr>
        <p:blipFill>
          <a:blip r:embed="rId4"/>
          <a:stretch>
            <a:fillRect/>
          </a:stretch>
        </p:blipFill>
        <p:spPr>
          <a:xfrm>
            <a:off x="5138738" y="947738"/>
            <a:ext cx="169862" cy="169862"/>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1"/>
          <p:cNvPicPr>
            <a:picLocks noChangeAspect="1"/>
          </p:cNvPicPr>
          <p:nvPr/>
        </p:nvPicPr>
        <p:blipFill>
          <a:blip r:embed="rId3"/>
          <a:stretch>
            <a:fillRect/>
          </a:stretch>
        </p:blipFill>
        <p:spPr>
          <a:xfrm>
            <a:off x="766763" y="1998663"/>
            <a:ext cx="2984500" cy="3074987"/>
          </a:xfrm>
          <a:prstGeom prst="rect">
            <a:avLst/>
          </a:prstGeom>
          <a:noFill/>
          <a:ln w="9525">
            <a:noFill/>
          </a:ln>
        </p:spPr>
      </p:pic>
      <p:sp>
        <p:nvSpPr>
          <p:cNvPr id="7171" name="文本框 2"/>
          <p:cNvSpPr txBox="1"/>
          <p:nvPr/>
        </p:nvSpPr>
        <p:spPr>
          <a:xfrm>
            <a:off x="1466850" y="2973388"/>
            <a:ext cx="1825625" cy="1322387"/>
          </a:xfrm>
          <a:prstGeom prst="rect">
            <a:avLst/>
          </a:prstGeom>
          <a:noFill/>
          <a:ln w="9525">
            <a:noFill/>
          </a:ln>
        </p:spPr>
        <p:txBody>
          <a:bodyPr>
            <a:spAutoFit/>
          </a:bodyPr>
          <a:lstStyle/>
          <a:p>
            <a:pPr lvl="0" algn="ctr" eaLnBrk="1" hangingPunct="1"/>
            <a:r>
              <a:rPr lang="en-US" altLang="zh-CN" sz="4000" b="1" dirty="0">
                <a:solidFill>
                  <a:schemeClr val="bg1"/>
                </a:solidFill>
                <a:latin typeface="微软雅黑" panose="020B0503020204020204" pitchFamily="34" charset="-122"/>
                <a:ea typeface="微软雅黑" panose="020B0503020204020204" pitchFamily="34" charset="-122"/>
              </a:rPr>
              <a:t>PART</a:t>
            </a:r>
          </a:p>
          <a:p>
            <a:pPr lvl="0" algn="ctr" eaLnBrk="1" hangingPunct="1"/>
            <a:r>
              <a:rPr lang="en-US" altLang="zh-CN" sz="4000" b="1" dirty="0">
                <a:solidFill>
                  <a:schemeClr val="bg1"/>
                </a:solidFill>
                <a:latin typeface="微软雅黑" panose="020B0503020204020204" pitchFamily="34" charset="-122"/>
                <a:ea typeface="微软雅黑" panose="020B0503020204020204" pitchFamily="34" charset="-122"/>
              </a:rPr>
              <a:t>1</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7172" name="文本框 3"/>
          <p:cNvSpPr txBox="1"/>
          <p:nvPr/>
        </p:nvSpPr>
        <p:spPr>
          <a:xfrm>
            <a:off x="3992563" y="3089275"/>
            <a:ext cx="3900487" cy="646113"/>
          </a:xfrm>
          <a:prstGeom prst="rect">
            <a:avLst/>
          </a:prstGeom>
          <a:noFill/>
          <a:ln w="9525">
            <a:noFill/>
          </a:ln>
        </p:spPr>
        <p:txBody>
          <a:bodyPr>
            <a:spAutoFit/>
          </a:bodyPr>
          <a:lstStyle/>
          <a:p>
            <a:pPr lvl="0" eaLnBrk="1" hangingPunct="1"/>
            <a:r>
              <a:rPr lang="zh-CN" altLang="en-US" sz="3600" b="1" dirty="0">
                <a:solidFill>
                  <a:schemeClr val="bg1"/>
                </a:solidFill>
                <a:latin typeface="微软雅黑" panose="020B0503020204020204" pitchFamily="34" charset="-122"/>
                <a:ea typeface="微软雅黑" panose="020B0503020204020204" pitchFamily="34" charset="-122"/>
              </a:rPr>
              <a:t>此处添加文字内容</a:t>
            </a:r>
          </a:p>
        </p:txBody>
      </p:sp>
      <p:sp>
        <p:nvSpPr>
          <p:cNvPr id="7173" name="文本框 4"/>
          <p:cNvSpPr txBox="1"/>
          <p:nvPr/>
        </p:nvSpPr>
        <p:spPr>
          <a:xfrm>
            <a:off x="3992563" y="3971925"/>
            <a:ext cx="938212" cy="338138"/>
          </a:xfrm>
          <a:prstGeom prst="rect">
            <a:avLst/>
          </a:prstGeom>
          <a:noFill/>
          <a:ln w="9525">
            <a:noFill/>
          </a:ln>
        </p:spPr>
        <p:txBody>
          <a:bodyPr>
            <a:spAutoFit/>
          </a:bodyPr>
          <a:lstStyle/>
          <a:p>
            <a:pPr lvl="0" eaLnBrk="1" hangingPunct="1"/>
            <a:r>
              <a:rPr lang="en-US" altLang="zh-CN" sz="1600" b="1" dirty="0">
                <a:solidFill>
                  <a:srgbClr val="FF004F"/>
                </a:solidFill>
                <a:latin typeface="微软雅黑" panose="020B0503020204020204" pitchFamily="34" charset="-122"/>
                <a:ea typeface="微软雅黑" panose="020B0503020204020204" pitchFamily="34" charset="-122"/>
              </a:rPr>
              <a:t>·</a:t>
            </a:r>
            <a:r>
              <a:rPr lang="zh-CN" altLang="en-US" sz="1600" b="1" dirty="0">
                <a:solidFill>
                  <a:schemeClr val="bg1"/>
                </a:solidFill>
                <a:latin typeface="微软雅黑" panose="020B0503020204020204" pitchFamily="34" charset="-122"/>
                <a:ea typeface="微软雅黑" panose="020B0503020204020204" pitchFamily="34" charset="-122"/>
              </a:rPr>
              <a:t>小标题</a:t>
            </a:r>
          </a:p>
        </p:txBody>
      </p:sp>
      <p:sp>
        <p:nvSpPr>
          <p:cNvPr id="7174" name="文本框 5"/>
          <p:cNvSpPr txBox="1"/>
          <p:nvPr/>
        </p:nvSpPr>
        <p:spPr>
          <a:xfrm>
            <a:off x="4935538" y="3971925"/>
            <a:ext cx="938212" cy="338138"/>
          </a:xfrm>
          <a:prstGeom prst="rect">
            <a:avLst/>
          </a:prstGeom>
          <a:noFill/>
          <a:ln w="9525">
            <a:noFill/>
          </a:ln>
        </p:spPr>
        <p:txBody>
          <a:bodyPr>
            <a:spAutoFit/>
          </a:bodyPr>
          <a:lstStyle/>
          <a:p>
            <a:pPr lvl="0" eaLnBrk="1" hangingPunct="1"/>
            <a:r>
              <a:rPr lang="en-US" altLang="zh-CN" sz="1600" b="1" dirty="0">
                <a:solidFill>
                  <a:srgbClr val="FFC733"/>
                </a:solidFill>
                <a:latin typeface="微软雅黑" panose="020B0503020204020204" pitchFamily="34" charset="-122"/>
                <a:ea typeface="微软雅黑" panose="020B0503020204020204" pitchFamily="34" charset="-122"/>
              </a:rPr>
              <a:t>·</a:t>
            </a:r>
            <a:r>
              <a:rPr lang="zh-CN" altLang="en-US" sz="1600" b="1" dirty="0">
                <a:solidFill>
                  <a:schemeClr val="bg1"/>
                </a:solidFill>
                <a:latin typeface="微软雅黑" panose="020B0503020204020204" pitchFamily="34" charset="-122"/>
                <a:ea typeface="微软雅黑" panose="020B0503020204020204" pitchFamily="34" charset="-122"/>
              </a:rPr>
              <a:t>小标题</a:t>
            </a:r>
          </a:p>
        </p:txBody>
      </p:sp>
      <p:sp>
        <p:nvSpPr>
          <p:cNvPr id="7175" name="文本框 6"/>
          <p:cNvSpPr txBox="1"/>
          <p:nvPr/>
        </p:nvSpPr>
        <p:spPr>
          <a:xfrm>
            <a:off x="5873750" y="3971925"/>
            <a:ext cx="938213" cy="338138"/>
          </a:xfrm>
          <a:prstGeom prst="rect">
            <a:avLst/>
          </a:prstGeom>
          <a:noFill/>
          <a:ln w="9525">
            <a:noFill/>
          </a:ln>
        </p:spPr>
        <p:txBody>
          <a:bodyPr>
            <a:spAutoFit/>
          </a:bodyPr>
          <a:lstStyle/>
          <a:p>
            <a:pPr lvl="0" eaLnBrk="1" hangingPunct="1"/>
            <a:r>
              <a:rPr lang="en-US" altLang="zh-CN" sz="1600" b="1" dirty="0">
                <a:solidFill>
                  <a:srgbClr val="29C3CD"/>
                </a:solidFill>
                <a:latin typeface="微软雅黑" panose="020B0503020204020204" pitchFamily="34" charset="-122"/>
                <a:ea typeface="微软雅黑" panose="020B0503020204020204" pitchFamily="34" charset="-122"/>
              </a:rPr>
              <a:t>·</a:t>
            </a:r>
            <a:r>
              <a:rPr lang="zh-CN" altLang="en-US" sz="1600" b="1" dirty="0">
                <a:solidFill>
                  <a:schemeClr val="bg1"/>
                </a:solidFill>
                <a:latin typeface="微软雅黑" panose="020B0503020204020204" pitchFamily="34" charset="-122"/>
                <a:ea typeface="微软雅黑" panose="020B0503020204020204" pitchFamily="34" charset="-122"/>
              </a:rPr>
              <a:t>小标题</a:t>
            </a:r>
          </a:p>
        </p:txBody>
      </p:sp>
      <p:sp>
        <p:nvSpPr>
          <p:cNvPr id="7176" name="文本框 7"/>
          <p:cNvSpPr txBox="1"/>
          <p:nvPr/>
        </p:nvSpPr>
        <p:spPr>
          <a:xfrm>
            <a:off x="6811963" y="3971925"/>
            <a:ext cx="938212" cy="338138"/>
          </a:xfrm>
          <a:prstGeom prst="rect">
            <a:avLst/>
          </a:prstGeom>
          <a:noFill/>
          <a:ln w="9525">
            <a:noFill/>
          </a:ln>
        </p:spPr>
        <p:txBody>
          <a:bodyPr>
            <a:spAutoFit/>
          </a:bodyPr>
          <a:lstStyle/>
          <a:p>
            <a:pPr lvl="0" eaLnBrk="1" hangingPunct="1"/>
            <a:r>
              <a:rPr lang="en-US" altLang="zh-CN" sz="1600" b="1" dirty="0">
                <a:solidFill>
                  <a:srgbClr val="98C10D"/>
                </a:solidFill>
                <a:latin typeface="微软雅黑" panose="020B0503020204020204" pitchFamily="34" charset="-122"/>
                <a:ea typeface="微软雅黑" panose="020B0503020204020204" pitchFamily="34" charset="-122"/>
              </a:rPr>
              <a:t>·</a:t>
            </a:r>
            <a:r>
              <a:rPr lang="zh-CN" altLang="en-US" sz="1600" b="1" dirty="0">
                <a:solidFill>
                  <a:schemeClr val="bg1"/>
                </a:solidFill>
                <a:latin typeface="微软雅黑" panose="020B0503020204020204" pitchFamily="34" charset="-122"/>
                <a:ea typeface="微软雅黑" panose="020B0503020204020204" pitchFamily="34" charset="-122"/>
              </a:rPr>
              <a:t>小标题</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450850"/>
            <a:ext cx="171450" cy="439738"/>
          </a:xfrm>
          <a:prstGeom prst="rect">
            <a:avLst/>
          </a:prstGeom>
          <a:solidFill>
            <a:srgbClr val="FF0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6" name="矩形 25"/>
          <p:cNvSpPr/>
          <p:nvPr/>
        </p:nvSpPr>
        <p:spPr>
          <a:xfrm>
            <a:off x="207963" y="450850"/>
            <a:ext cx="44450" cy="439738"/>
          </a:xfrm>
          <a:prstGeom prst="rect">
            <a:avLst/>
          </a:prstGeom>
          <a:solidFill>
            <a:srgbClr val="FF0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196" name="文本框 26"/>
          <p:cNvSpPr txBox="1"/>
          <p:nvPr/>
        </p:nvSpPr>
        <p:spPr>
          <a:xfrm>
            <a:off x="252413" y="461963"/>
            <a:ext cx="1709737" cy="368300"/>
          </a:xfrm>
          <a:prstGeom prst="rect">
            <a:avLst/>
          </a:prstGeom>
          <a:noFill/>
          <a:ln w="9525">
            <a:noFill/>
          </a:ln>
        </p:spPr>
        <p:txBody>
          <a:bodyPr>
            <a:spAutoFit/>
          </a:bodyPr>
          <a:lstStyle/>
          <a:p>
            <a:pPr lvl="0" eaLnBrk="1" hangingPunct="1"/>
            <a:r>
              <a:rPr lang="zh-CN" altLang="en-US" b="1" dirty="0">
                <a:solidFill>
                  <a:schemeClr val="bg1"/>
                </a:solidFill>
                <a:latin typeface="微软雅黑" panose="020B0503020204020204" pitchFamily="34" charset="-122"/>
                <a:ea typeface="微软雅黑" panose="020B0503020204020204" pitchFamily="34" charset="-122"/>
              </a:rPr>
              <a:t>单击添加标题</a:t>
            </a:r>
          </a:p>
        </p:txBody>
      </p:sp>
      <p:sp>
        <p:nvSpPr>
          <p:cNvPr id="8197" name="Freeform 15"/>
          <p:cNvSpPr/>
          <p:nvPr/>
        </p:nvSpPr>
        <p:spPr>
          <a:xfrm>
            <a:off x="2138363" y="2470150"/>
            <a:ext cx="1649412" cy="1679575"/>
          </a:xfrm>
          <a:custGeom>
            <a:avLst/>
            <a:gdLst/>
            <a:ahLst/>
            <a:cxnLst>
              <a:cxn ang="0">
                <a:pos x="1649099" y="1573623"/>
              </a:cxn>
              <a:cxn ang="0">
                <a:pos x="1524987" y="961072"/>
              </a:cxn>
              <a:cxn ang="0">
                <a:pos x="1188302" y="460734"/>
              </a:cxn>
              <a:cxn ang="0">
                <a:pos x="687895" y="124094"/>
              </a:cxn>
              <a:cxn ang="0">
                <a:pos x="75259" y="0"/>
              </a:cxn>
              <a:cxn ang="0">
                <a:pos x="0" y="1320"/>
              </a:cxn>
              <a:cxn ang="0">
                <a:pos x="0" y="796052"/>
              </a:cxn>
              <a:cxn ang="0">
                <a:pos x="75259" y="792092"/>
              </a:cxn>
              <a:cxn ang="0">
                <a:pos x="855577" y="1519496"/>
              </a:cxn>
              <a:cxn ang="0">
                <a:pos x="1645138" y="1679235"/>
              </a:cxn>
              <a:cxn ang="0">
                <a:pos x="1649099" y="1573623"/>
              </a:cxn>
            </a:cxnLst>
            <a:rect l="0" t="0" r="0" b="0"/>
            <a:pathLst>
              <a:path w="1249" h="1272">
                <a:moveTo>
                  <a:pt x="1249" y="1192"/>
                </a:moveTo>
                <a:cubicBezTo>
                  <a:pt x="1249" y="1031"/>
                  <a:pt x="1217" y="875"/>
                  <a:pt x="1155" y="728"/>
                </a:cubicBezTo>
                <a:cubicBezTo>
                  <a:pt x="1095" y="586"/>
                  <a:pt x="1009" y="458"/>
                  <a:pt x="900" y="349"/>
                </a:cubicBezTo>
                <a:cubicBezTo>
                  <a:pt x="790" y="240"/>
                  <a:pt x="663" y="154"/>
                  <a:pt x="521" y="94"/>
                </a:cubicBezTo>
                <a:cubicBezTo>
                  <a:pt x="374" y="31"/>
                  <a:pt x="218" y="0"/>
                  <a:pt x="57" y="0"/>
                </a:cubicBezTo>
                <a:cubicBezTo>
                  <a:pt x="38" y="0"/>
                  <a:pt x="19" y="0"/>
                  <a:pt x="0" y="1"/>
                </a:cubicBezTo>
                <a:cubicBezTo>
                  <a:pt x="0" y="603"/>
                  <a:pt x="0" y="603"/>
                  <a:pt x="0" y="603"/>
                </a:cubicBezTo>
                <a:cubicBezTo>
                  <a:pt x="18" y="601"/>
                  <a:pt x="38" y="600"/>
                  <a:pt x="57" y="600"/>
                </a:cubicBezTo>
                <a:cubicBezTo>
                  <a:pt x="370" y="600"/>
                  <a:pt x="626" y="844"/>
                  <a:pt x="648" y="1151"/>
                </a:cubicBezTo>
                <a:cubicBezTo>
                  <a:pt x="1246" y="1272"/>
                  <a:pt x="1246" y="1272"/>
                  <a:pt x="1246" y="1272"/>
                </a:cubicBezTo>
                <a:cubicBezTo>
                  <a:pt x="1248" y="1246"/>
                  <a:pt x="1249" y="1219"/>
                  <a:pt x="1249" y="1192"/>
                </a:cubicBezTo>
                <a:close/>
              </a:path>
            </a:pathLst>
          </a:custGeom>
          <a:solidFill>
            <a:srgbClr val="FF004F">
              <a:alpha val="100000"/>
            </a:srgbClr>
          </a:solidFill>
          <a:ln w="9525">
            <a:noFill/>
          </a:ln>
        </p:spPr>
        <p:txBody>
          <a:bodyPr/>
          <a:lstStyle/>
          <a:p>
            <a:endParaRPr lang="zh-CN" altLang="en-US"/>
          </a:p>
        </p:txBody>
      </p:sp>
      <p:sp>
        <p:nvSpPr>
          <p:cNvPr id="8198" name="Freeform 16"/>
          <p:cNvSpPr/>
          <p:nvPr/>
        </p:nvSpPr>
        <p:spPr>
          <a:xfrm>
            <a:off x="1711325" y="4073525"/>
            <a:ext cx="2063750" cy="1543050"/>
          </a:xfrm>
          <a:custGeom>
            <a:avLst/>
            <a:gdLst/>
            <a:ahLst/>
            <a:cxnLst>
              <a:cxn ang="0">
                <a:pos x="502877" y="751073"/>
              </a:cxn>
              <a:cxn ang="0">
                <a:pos x="397286" y="744473"/>
              </a:cxn>
              <a:cxn ang="0">
                <a:pos x="0" y="1461227"/>
              </a:cxn>
              <a:cxn ang="0">
                <a:pos x="502877" y="1543066"/>
              </a:cxn>
              <a:cxn ang="0">
                <a:pos x="1115305" y="1418987"/>
              </a:cxn>
              <a:cxn ang="0">
                <a:pos x="1615542" y="1082390"/>
              </a:cxn>
              <a:cxn ang="0">
                <a:pos x="1952114" y="582115"/>
              </a:cxn>
              <a:cxn ang="0">
                <a:pos x="2064304" y="158399"/>
              </a:cxn>
              <a:cxn ang="0">
                <a:pos x="1282931" y="0"/>
              </a:cxn>
              <a:cxn ang="0">
                <a:pos x="502877" y="751073"/>
              </a:cxn>
            </a:cxnLst>
            <a:rect l="0" t="0" r="0" b="0"/>
            <a:pathLst>
              <a:path w="1564" h="1169">
                <a:moveTo>
                  <a:pt x="381" y="569"/>
                </a:moveTo>
                <a:cubicBezTo>
                  <a:pt x="354" y="569"/>
                  <a:pt x="327" y="567"/>
                  <a:pt x="301" y="564"/>
                </a:cubicBezTo>
                <a:cubicBezTo>
                  <a:pt x="0" y="1107"/>
                  <a:pt x="0" y="1107"/>
                  <a:pt x="0" y="1107"/>
                </a:cubicBezTo>
                <a:cubicBezTo>
                  <a:pt x="122" y="1148"/>
                  <a:pt x="250" y="1169"/>
                  <a:pt x="381" y="1169"/>
                </a:cubicBezTo>
                <a:cubicBezTo>
                  <a:pt x="542" y="1169"/>
                  <a:pt x="698" y="1138"/>
                  <a:pt x="845" y="1075"/>
                </a:cubicBezTo>
                <a:cubicBezTo>
                  <a:pt x="987" y="1015"/>
                  <a:pt x="1114" y="929"/>
                  <a:pt x="1224" y="820"/>
                </a:cubicBezTo>
                <a:cubicBezTo>
                  <a:pt x="1333" y="711"/>
                  <a:pt x="1419" y="583"/>
                  <a:pt x="1479" y="441"/>
                </a:cubicBezTo>
                <a:cubicBezTo>
                  <a:pt x="1523" y="338"/>
                  <a:pt x="1551" y="231"/>
                  <a:pt x="1564" y="120"/>
                </a:cubicBezTo>
                <a:cubicBezTo>
                  <a:pt x="972" y="0"/>
                  <a:pt x="972" y="0"/>
                  <a:pt x="972" y="0"/>
                </a:cubicBezTo>
                <a:cubicBezTo>
                  <a:pt x="960" y="316"/>
                  <a:pt x="700" y="569"/>
                  <a:pt x="381" y="569"/>
                </a:cubicBezTo>
                <a:close/>
              </a:path>
            </a:pathLst>
          </a:custGeom>
          <a:solidFill>
            <a:srgbClr val="FFC733">
              <a:alpha val="100000"/>
            </a:srgbClr>
          </a:solidFill>
          <a:ln w="9525">
            <a:noFill/>
          </a:ln>
        </p:spPr>
        <p:txBody>
          <a:bodyPr/>
          <a:lstStyle/>
          <a:p>
            <a:endParaRPr lang="zh-CN" altLang="en-US"/>
          </a:p>
        </p:txBody>
      </p:sp>
      <p:sp>
        <p:nvSpPr>
          <p:cNvPr id="8199" name="Freeform 27"/>
          <p:cNvSpPr/>
          <p:nvPr/>
        </p:nvSpPr>
        <p:spPr>
          <a:xfrm>
            <a:off x="690563" y="4438650"/>
            <a:ext cx="1331912" cy="1066800"/>
          </a:xfrm>
          <a:custGeom>
            <a:avLst/>
            <a:gdLst/>
            <a:ahLst/>
            <a:cxnLst>
              <a:cxn ang="0">
                <a:pos x="848554" y="0"/>
              </a:cxn>
              <a:cxn ang="0">
                <a:pos x="0" y="0"/>
              </a:cxn>
              <a:cxn ang="0">
                <a:pos x="73902" y="217741"/>
              </a:cxn>
              <a:cxn ang="0">
                <a:pos x="410420" y="717884"/>
              </a:cxn>
              <a:cxn ang="0">
                <a:pos x="910578" y="1054393"/>
              </a:cxn>
              <a:cxn ang="0">
                <a:pos x="940931" y="1067589"/>
              </a:cxn>
              <a:cxn ang="0">
                <a:pos x="1331556" y="362901"/>
              </a:cxn>
              <a:cxn ang="0">
                <a:pos x="848554" y="0"/>
              </a:cxn>
            </a:cxnLst>
            <a:rect l="0" t="0" r="0" b="0"/>
            <a:pathLst>
              <a:path w="1009" h="809">
                <a:moveTo>
                  <a:pt x="643" y="0"/>
                </a:moveTo>
                <a:cubicBezTo>
                  <a:pt x="0" y="0"/>
                  <a:pt x="0" y="0"/>
                  <a:pt x="0" y="0"/>
                </a:cubicBezTo>
                <a:cubicBezTo>
                  <a:pt x="14" y="56"/>
                  <a:pt x="33" y="111"/>
                  <a:pt x="56" y="165"/>
                </a:cubicBezTo>
                <a:cubicBezTo>
                  <a:pt x="116" y="307"/>
                  <a:pt x="202" y="435"/>
                  <a:pt x="311" y="544"/>
                </a:cubicBezTo>
                <a:cubicBezTo>
                  <a:pt x="420" y="653"/>
                  <a:pt x="548" y="739"/>
                  <a:pt x="690" y="799"/>
                </a:cubicBezTo>
                <a:cubicBezTo>
                  <a:pt x="698" y="803"/>
                  <a:pt x="705" y="806"/>
                  <a:pt x="713" y="809"/>
                </a:cubicBezTo>
                <a:cubicBezTo>
                  <a:pt x="1009" y="275"/>
                  <a:pt x="1009" y="275"/>
                  <a:pt x="1009" y="275"/>
                </a:cubicBezTo>
                <a:cubicBezTo>
                  <a:pt x="854" y="236"/>
                  <a:pt x="722" y="135"/>
                  <a:pt x="643" y="0"/>
                </a:cubicBezTo>
                <a:close/>
              </a:path>
            </a:pathLst>
          </a:custGeom>
          <a:solidFill>
            <a:srgbClr val="29C3CD">
              <a:alpha val="100000"/>
            </a:srgbClr>
          </a:solidFill>
          <a:ln w="9525">
            <a:noFill/>
          </a:ln>
        </p:spPr>
        <p:txBody>
          <a:bodyPr/>
          <a:lstStyle/>
          <a:p>
            <a:endParaRPr lang="zh-CN" altLang="en-US"/>
          </a:p>
        </p:txBody>
      </p:sp>
      <p:grpSp>
        <p:nvGrpSpPr>
          <p:cNvPr id="56" name="Group 461"/>
          <p:cNvGrpSpPr/>
          <p:nvPr/>
        </p:nvGrpSpPr>
        <p:grpSpPr>
          <a:xfrm>
            <a:off x="469221" y="3197793"/>
            <a:ext cx="1069264" cy="1192596"/>
            <a:chOff x="5786292" y="2869762"/>
            <a:chExt cx="1289957" cy="1438746"/>
          </a:xfrm>
          <a:solidFill>
            <a:srgbClr val="98C10D"/>
          </a:solidFill>
        </p:grpSpPr>
        <p:sp>
          <p:nvSpPr>
            <p:cNvPr id="57" name="Freeform 6"/>
            <p:cNvSpPr>
              <a:spLocks noEditPoints="1"/>
            </p:cNvSpPr>
            <p:nvPr/>
          </p:nvSpPr>
          <p:spPr bwMode="auto">
            <a:xfrm>
              <a:off x="6211116" y="3202350"/>
              <a:ext cx="865133" cy="676621"/>
            </a:xfrm>
            <a:custGeom>
              <a:avLst/>
              <a:gdLst>
                <a:gd name="T0" fmla="*/ 536 w 543"/>
                <a:gd name="T1" fmla="*/ 423 h 425"/>
                <a:gd name="T2" fmla="*/ 9 w 543"/>
                <a:gd name="T3" fmla="*/ 425 h 425"/>
                <a:gd name="T4" fmla="*/ 2 w 543"/>
                <a:gd name="T5" fmla="*/ 418 h 425"/>
                <a:gd name="T6" fmla="*/ 0 w 543"/>
                <a:gd name="T7" fmla="*/ 10 h 425"/>
                <a:gd name="T8" fmla="*/ 7 w 543"/>
                <a:gd name="T9" fmla="*/ 3 h 425"/>
                <a:gd name="T10" fmla="*/ 534 w 543"/>
                <a:gd name="T11" fmla="*/ 0 h 425"/>
                <a:gd name="T12" fmla="*/ 541 w 543"/>
                <a:gd name="T13" fmla="*/ 7 h 425"/>
                <a:gd name="T14" fmla="*/ 543 w 543"/>
                <a:gd name="T15" fmla="*/ 415 h 425"/>
                <a:gd name="T16" fmla="*/ 536 w 543"/>
                <a:gd name="T17" fmla="*/ 423 h 425"/>
                <a:gd name="T18" fmla="*/ 17 w 543"/>
                <a:gd name="T19" fmla="*/ 411 h 425"/>
                <a:gd name="T20" fmla="*/ 528 w 543"/>
                <a:gd name="T21" fmla="*/ 408 h 425"/>
                <a:gd name="T22" fmla="*/ 527 w 543"/>
                <a:gd name="T23" fmla="*/ 15 h 425"/>
                <a:gd name="T24" fmla="*/ 15 w 543"/>
                <a:gd name="T25" fmla="*/ 17 h 425"/>
                <a:gd name="T26" fmla="*/ 17 w 543"/>
                <a:gd name="T27" fmla="*/ 411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3" h="425">
                  <a:moveTo>
                    <a:pt x="536" y="423"/>
                  </a:moveTo>
                  <a:cubicBezTo>
                    <a:pt x="9" y="425"/>
                    <a:pt x="9" y="425"/>
                    <a:pt x="9" y="425"/>
                  </a:cubicBezTo>
                  <a:cubicBezTo>
                    <a:pt x="5" y="425"/>
                    <a:pt x="2" y="422"/>
                    <a:pt x="2" y="418"/>
                  </a:cubicBezTo>
                  <a:cubicBezTo>
                    <a:pt x="0" y="10"/>
                    <a:pt x="0" y="10"/>
                    <a:pt x="0" y="10"/>
                  </a:cubicBezTo>
                  <a:cubicBezTo>
                    <a:pt x="0" y="6"/>
                    <a:pt x="3" y="3"/>
                    <a:pt x="7" y="3"/>
                  </a:cubicBezTo>
                  <a:cubicBezTo>
                    <a:pt x="534" y="0"/>
                    <a:pt x="534" y="0"/>
                    <a:pt x="534" y="0"/>
                  </a:cubicBezTo>
                  <a:cubicBezTo>
                    <a:pt x="538" y="0"/>
                    <a:pt x="541" y="3"/>
                    <a:pt x="541" y="7"/>
                  </a:cubicBezTo>
                  <a:cubicBezTo>
                    <a:pt x="543" y="415"/>
                    <a:pt x="543" y="415"/>
                    <a:pt x="543" y="415"/>
                  </a:cubicBezTo>
                  <a:cubicBezTo>
                    <a:pt x="543" y="419"/>
                    <a:pt x="540" y="423"/>
                    <a:pt x="536" y="423"/>
                  </a:cubicBezTo>
                  <a:close/>
                  <a:moveTo>
                    <a:pt x="17" y="411"/>
                  </a:moveTo>
                  <a:cubicBezTo>
                    <a:pt x="528" y="408"/>
                    <a:pt x="528" y="408"/>
                    <a:pt x="528" y="408"/>
                  </a:cubicBezTo>
                  <a:cubicBezTo>
                    <a:pt x="527" y="15"/>
                    <a:pt x="527" y="15"/>
                    <a:pt x="527" y="15"/>
                  </a:cubicBezTo>
                  <a:cubicBezTo>
                    <a:pt x="15" y="17"/>
                    <a:pt x="15" y="17"/>
                    <a:pt x="15" y="17"/>
                  </a:cubicBezTo>
                  <a:lnTo>
                    <a:pt x="17" y="4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8" name="Freeform 7"/>
            <p:cNvSpPr/>
            <p:nvPr/>
          </p:nvSpPr>
          <p:spPr bwMode="auto">
            <a:xfrm>
              <a:off x="5786292" y="2869762"/>
              <a:ext cx="1250234" cy="1135108"/>
            </a:xfrm>
            <a:custGeom>
              <a:avLst/>
              <a:gdLst>
                <a:gd name="T0" fmla="*/ 763 w 785"/>
                <a:gd name="T1" fmla="*/ 666 h 713"/>
                <a:gd name="T2" fmla="*/ 201 w 785"/>
                <a:gd name="T3" fmla="*/ 669 h 713"/>
                <a:gd name="T4" fmla="*/ 237 w 785"/>
                <a:gd name="T5" fmla="*/ 631 h 713"/>
                <a:gd name="T6" fmla="*/ 244 w 785"/>
                <a:gd name="T7" fmla="*/ 616 h 713"/>
                <a:gd name="T8" fmla="*/ 242 w 785"/>
                <a:gd name="T9" fmla="*/ 217 h 713"/>
                <a:gd name="T10" fmla="*/ 235 w 785"/>
                <a:gd name="T11" fmla="*/ 202 h 713"/>
                <a:gd name="T12" fmla="*/ 40 w 785"/>
                <a:gd name="T13" fmla="*/ 8 h 713"/>
                <a:gd name="T14" fmla="*/ 9 w 785"/>
                <a:gd name="T15" fmla="*/ 8 h 713"/>
                <a:gd name="T16" fmla="*/ 9 w 785"/>
                <a:gd name="T17" fmla="*/ 40 h 713"/>
                <a:gd name="T18" fmla="*/ 198 w 785"/>
                <a:gd name="T19" fmla="*/ 227 h 713"/>
                <a:gd name="T20" fmla="*/ 200 w 785"/>
                <a:gd name="T21" fmla="*/ 607 h 713"/>
                <a:gd name="T22" fmla="*/ 132 w 785"/>
                <a:gd name="T23" fmla="*/ 675 h 713"/>
                <a:gd name="T24" fmla="*/ 127 w 785"/>
                <a:gd name="T25" fmla="*/ 700 h 713"/>
                <a:gd name="T26" fmla="*/ 147 w 785"/>
                <a:gd name="T27" fmla="*/ 713 h 713"/>
                <a:gd name="T28" fmla="*/ 215 w 785"/>
                <a:gd name="T29" fmla="*/ 713 h 713"/>
                <a:gd name="T30" fmla="*/ 290 w 785"/>
                <a:gd name="T31" fmla="*/ 681 h 713"/>
                <a:gd name="T32" fmla="*/ 365 w 785"/>
                <a:gd name="T33" fmla="*/ 712 h 713"/>
                <a:gd name="T34" fmla="*/ 592 w 785"/>
                <a:gd name="T35" fmla="*/ 711 h 713"/>
                <a:gd name="T36" fmla="*/ 667 w 785"/>
                <a:gd name="T37" fmla="*/ 679 h 713"/>
                <a:gd name="T38" fmla="*/ 742 w 785"/>
                <a:gd name="T39" fmla="*/ 710 h 713"/>
                <a:gd name="T40" fmla="*/ 763 w 785"/>
                <a:gd name="T41" fmla="*/ 710 h 713"/>
                <a:gd name="T42" fmla="*/ 785 w 785"/>
                <a:gd name="T43" fmla="*/ 688 h 713"/>
                <a:gd name="T44" fmla="*/ 763 w 785"/>
                <a:gd name="T45" fmla="*/ 666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5" h="713">
                  <a:moveTo>
                    <a:pt x="763" y="666"/>
                  </a:moveTo>
                  <a:cubicBezTo>
                    <a:pt x="201" y="669"/>
                    <a:pt x="201" y="669"/>
                    <a:pt x="201" y="669"/>
                  </a:cubicBezTo>
                  <a:cubicBezTo>
                    <a:pt x="237" y="631"/>
                    <a:pt x="237" y="631"/>
                    <a:pt x="237" y="631"/>
                  </a:cubicBezTo>
                  <a:cubicBezTo>
                    <a:pt x="242" y="627"/>
                    <a:pt x="244" y="622"/>
                    <a:pt x="244" y="616"/>
                  </a:cubicBezTo>
                  <a:cubicBezTo>
                    <a:pt x="242" y="217"/>
                    <a:pt x="242" y="217"/>
                    <a:pt x="242" y="217"/>
                  </a:cubicBezTo>
                  <a:cubicBezTo>
                    <a:pt x="242" y="211"/>
                    <a:pt x="240" y="206"/>
                    <a:pt x="235" y="202"/>
                  </a:cubicBezTo>
                  <a:cubicBezTo>
                    <a:pt x="40" y="8"/>
                    <a:pt x="40" y="8"/>
                    <a:pt x="40" y="8"/>
                  </a:cubicBezTo>
                  <a:cubicBezTo>
                    <a:pt x="31" y="0"/>
                    <a:pt x="17" y="0"/>
                    <a:pt x="9" y="8"/>
                  </a:cubicBezTo>
                  <a:cubicBezTo>
                    <a:pt x="0" y="17"/>
                    <a:pt x="0" y="31"/>
                    <a:pt x="9" y="40"/>
                  </a:cubicBezTo>
                  <a:cubicBezTo>
                    <a:pt x="198" y="227"/>
                    <a:pt x="198" y="227"/>
                    <a:pt x="198" y="227"/>
                  </a:cubicBezTo>
                  <a:cubicBezTo>
                    <a:pt x="200" y="607"/>
                    <a:pt x="200" y="607"/>
                    <a:pt x="200" y="607"/>
                  </a:cubicBezTo>
                  <a:cubicBezTo>
                    <a:pt x="132" y="675"/>
                    <a:pt x="132" y="675"/>
                    <a:pt x="132" y="675"/>
                  </a:cubicBezTo>
                  <a:cubicBezTo>
                    <a:pt x="125" y="682"/>
                    <a:pt x="123" y="691"/>
                    <a:pt x="127" y="700"/>
                  </a:cubicBezTo>
                  <a:cubicBezTo>
                    <a:pt x="130" y="708"/>
                    <a:pt x="139" y="713"/>
                    <a:pt x="147" y="713"/>
                  </a:cubicBezTo>
                  <a:cubicBezTo>
                    <a:pt x="215" y="713"/>
                    <a:pt x="215" y="713"/>
                    <a:pt x="215" y="713"/>
                  </a:cubicBezTo>
                  <a:cubicBezTo>
                    <a:pt x="234" y="693"/>
                    <a:pt x="260" y="681"/>
                    <a:pt x="290" y="681"/>
                  </a:cubicBezTo>
                  <a:cubicBezTo>
                    <a:pt x="319" y="681"/>
                    <a:pt x="346" y="693"/>
                    <a:pt x="365" y="712"/>
                  </a:cubicBezTo>
                  <a:cubicBezTo>
                    <a:pt x="592" y="711"/>
                    <a:pt x="592" y="711"/>
                    <a:pt x="592" y="711"/>
                  </a:cubicBezTo>
                  <a:cubicBezTo>
                    <a:pt x="611" y="691"/>
                    <a:pt x="638" y="679"/>
                    <a:pt x="667" y="679"/>
                  </a:cubicBezTo>
                  <a:cubicBezTo>
                    <a:pt x="697" y="679"/>
                    <a:pt x="723" y="691"/>
                    <a:pt x="742" y="710"/>
                  </a:cubicBezTo>
                  <a:cubicBezTo>
                    <a:pt x="763" y="710"/>
                    <a:pt x="763" y="710"/>
                    <a:pt x="763" y="710"/>
                  </a:cubicBezTo>
                  <a:cubicBezTo>
                    <a:pt x="775" y="710"/>
                    <a:pt x="785" y="700"/>
                    <a:pt x="785" y="688"/>
                  </a:cubicBezTo>
                  <a:cubicBezTo>
                    <a:pt x="785" y="676"/>
                    <a:pt x="775" y="666"/>
                    <a:pt x="763" y="6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9" name="Freeform 8"/>
            <p:cNvSpPr>
              <a:spLocks noEditPoints="1"/>
            </p:cNvSpPr>
            <p:nvPr/>
          </p:nvSpPr>
          <p:spPr bwMode="auto">
            <a:xfrm>
              <a:off x="6682394" y="3969860"/>
              <a:ext cx="336627" cy="335954"/>
            </a:xfrm>
            <a:custGeom>
              <a:avLst/>
              <a:gdLst>
                <a:gd name="T0" fmla="*/ 106 w 211"/>
                <a:gd name="T1" fmla="*/ 211 h 211"/>
                <a:gd name="T2" fmla="*/ 0 w 211"/>
                <a:gd name="T3" fmla="*/ 106 h 211"/>
                <a:gd name="T4" fmla="*/ 105 w 211"/>
                <a:gd name="T5" fmla="*/ 0 h 211"/>
                <a:gd name="T6" fmla="*/ 211 w 211"/>
                <a:gd name="T7" fmla="*/ 105 h 211"/>
                <a:gd name="T8" fmla="*/ 106 w 211"/>
                <a:gd name="T9" fmla="*/ 211 h 211"/>
                <a:gd name="T10" fmla="*/ 105 w 211"/>
                <a:gd name="T11" fmla="*/ 64 h 211"/>
                <a:gd name="T12" fmla="*/ 64 w 211"/>
                <a:gd name="T13" fmla="*/ 105 h 211"/>
                <a:gd name="T14" fmla="*/ 106 w 211"/>
                <a:gd name="T15" fmla="*/ 147 h 211"/>
                <a:gd name="T16" fmla="*/ 147 w 211"/>
                <a:gd name="T17" fmla="*/ 105 h 211"/>
                <a:gd name="T18" fmla="*/ 105 w 211"/>
                <a:gd name="T19" fmla="*/ 64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211">
                  <a:moveTo>
                    <a:pt x="106" y="211"/>
                  </a:moveTo>
                  <a:cubicBezTo>
                    <a:pt x="48" y="211"/>
                    <a:pt x="0" y="164"/>
                    <a:pt x="0" y="106"/>
                  </a:cubicBezTo>
                  <a:cubicBezTo>
                    <a:pt x="0" y="48"/>
                    <a:pt x="47" y="0"/>
                    <a:pt x="105" y="0"/>
                  </a:cubicBezTo>
                  <a:cubicBezTo>
                    <a:pt x="163" y="0"/>
                    <a:pt x="211" y="47"/>
                    <a:pt x="211" y="105"/>
                  </a:cubicBezTo>
                  <a:cubicBezTo>
                    <a:pt x="211" y="163"/>
                    <a:pt x="164" y="210"/>
                    <a:pt x="106" y="211"/>
                  </a:cubicBezTo>
                  <a:close/>
                  <a:moveTo>
                    <a:pt x="105" y="64"/>
                  </a:moveTo>
                  <a:cubicBezTo>
                    <a:pt x="82" y="64"/>
                    <a:pt x="64" y="82"/>
                    <a:pt x="64" y="105"/>
                  </a:cubicBezTo>
                  <a:cubicBezTo>
                    <a:pt x="64" y="128"/>
                    <a:pt x="83" y="147"/>
                    <a:pt x="106" y="147"/>
                  </a:cubicBezTo>
                  <a:cubicBezTo>
                    <a:pt x="129" y="147"/>
                    <a:pt x="147" y="128"/>
                    <a:pt x="147" y="105"/>
                  </a:cubicBezTo>
                  <a:cubicBezTo>
                    <a:pt x="147" y="82"/>
                    <a:pt x="128" y="63"/>
                    <a:pt x="105"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0" name="Freeform 9"/>
            <p:cNvSpPr>
              <a:spLocks noEditPoints="1"/>
            </p:cNvSpPr>
            <p:nvPr/>
          </p:nvSpPr>
          <p:spPr bwMode="auto">
            <a:xfrm>
              <a:off x="6080504" y="3971207"/>
              <a:ext cx="336627" cy="337301"/>
            </a:xfrm>
            <a:custGeom>
              <a:avLst/>
              <a:gdLst>
                <a:gd name="T0" fmla="*/ 106 w 211"/>
                <a:gd name="T1" fmla="*/ 211 h 212"/>
                <a:gd name="T2" fmla="*/ 0 w 211"/>
                <a:gd name="T3" fmla="*/ 107 h 212"/>
                <a:gd name="T4" fmla="*/ 105 w 211"/>
                <a:gd name="T5" fmla="*/ 1 h 212"/>
                <a:gd name="T6" fmla="*/ 211 w 211"/>
                <a:gd name="T7" fmla="*/ 106 h 212"/>
                <a:gd name="T8" fmla="*/ 106 w 211"/>
                <a:gd name="T9" fmla="*/ 211 h 212"/>
                <a:gd name="T10" fmla="*/ 105 w 211"/>
                <a:gd name="T11" fmla="*/ 64 h 212"/>
                <a:gd name="T12" fmla="*/ 64 w 211"/>
                <a:gd name="T13" fmla="*/ 106 h 212"/>
                <a:gd name="T14" fmla="*/ 106 w 211"/>
                <a:gd name="T15" fmla="*/ 148 h 212"/>
                <a:gd name="T16" fmla="*/ 147 w 211"/>
                <a:gd name="T17" fmla="*/ 106 h 212"/>
                <a:gd name="T18" fmla="*/ 105 w 211"/>
                <a:gd name="T19" fmla="*/ 64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212">
                  <a:moveTo>
                    <a:pt x="106" y="211"/>
                  </a:moveTo>
                  <a:cubicBezTo>
                    <a:pt x="48" y="212"/>
                    <a:pt x="0" y="165"/>
                    <a:pt x="0" y="107"/>
                  </a:cubicBezTo>
                  <a:cubicBezTo>
                    <a:pt x="0" y="48"/>
                    <a:pt x="47" y="1"/>
                    <a:pt x="105" y="1"/>
                  </a:cubicBezTo>
                  <a:cubicBezTo>
                    <a:pt x="163" y="0"/>
                    <a:pt x="210" y="47"/>
                    <a:pt x="211" y="106"/>
                  </a:cubicBezTo>
                  <a:cubicBezTo>
                    <a:pt x="211" y="164"/>
                    <a:pt x="164" y="211"/>
                    <a:pt x="106" y="211"/>
                  </a:cubicBezTo>
                  <a:close/>
                  <a:moveTo>
                    <a:pt x="105" y="64"/>
                  </a:moveTo>
                  <a:cubicBezTo>
                    <a:pt x="82" y="65"/>
                    <a:pt x="64" y="83"/>
                    <a:pt x="64" y="106"/>
                  </a:cubicBezTo>
                  <a:cubicBezTo>
                    <a:pt x="64" y="129"/>
                    <a:pt x="83" y="148"/>
                    <a:pt x="106" y="148"/>
                  </a:cubicBezTo>
                  <a:cubicBezTo>
                    <a:pt x="128" y="148"/>
                    <a:pt x="147" y="129"/>
                    <a:pt x="147" y="106"/>
                  </a:cubicBezTo>
                  <a:cubicBezTo>
                    <a:pt x="147" y="83"/>
                    <a:pt x="128" y="64"/>
                    <a:pt x="105"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1" name="Freeform 10"/>
            <p:cNvSpPr/>
            <p:nvPr/>
          </p:nvSpPr>
          <p:spPr bwMode="auto">
            <a:xfrm>
              <a:off x="6351826" y="3229280"/>
              <a:ext cx="12119" cy="625454"/>
            </a:xfrm>
            <a:custGeom>
              <a:avLst/>
              <a:gdLst>
                <a:gd name="T0" fmla="*/ 18 w 18"/>
                <a:gd name="T1" fmla="*/ 929 h 929"/>
                <a:gd name="T2" fmla="*/ 4 w 18"/>
                <a:gd name="T3" fmla="*/ 929 h 929"/>
                <a:gd name="T4" fmla="*/ 0 w 18"/>
                <a:gd name="T5" fmla="*/ 0 h 929"/>
                <a:gd name="T6" fmla="*/ 16 w 18"/>
                <a:gd name="T7" fmla="*/ 0 h 929"/>
                <a:gd name="T8" fmla="*/ 18 w 18"/>
                <a:gd name="T9" fmla="*/ 929 h 929"/>
              </a:gdLst>
              <a:ahLst/>
              <a:cxnLst>
                <a:cxn ang="0">
                  <a:pos x="T0" y="T1"/>
                </a:cxn>
                <a:cxn ang="0">
                  <a:pos x="T2" y="T3"/>
                </a:cxn>
                <a:cxn ang="0">
                  <a:pos x="T4" y="T5"/>
                </a:cxn>
                <a:cxn ang="0">
                  <a:pos x="T6" y="T7"/>
                </a:cxn>
                <a:cxn ang="0">
                  <a:pos x="T8" y="T9"/>
                </a:cxn>
              </a:cxnLst>
              <a:rect l="0" t="0" r="r" b="b"/>
              <a:pathLst>
                <a:path w="18" h="929">
                  <a:moveTo>
                    <a:pt x="18" y="929"/>
                  </a:moveTo>
                  <a:lnTo>
                    <a:pt x="4" y="929"/>
                  </a:lnTo>
                  <a:lnTo>
                    <a:pt x="0" y="0"/>
                  </a:lnTo>
                  <a:lnTo>
                    <a:pt x="16" y="0"/>
                  </a:lnTo>
                  <a:lnTo>
                    <a:pt x="18" y="9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2" name="Freeform 11"/>
            <p:cNvSpPr/>
            <p:nvPr/>
          </p:nvSpPr>
          <p:spPr bwMode="auto">
            <a:xfrm>
              <a:off x="6499269" y="3229280"/>
              <a:ext cx="12792" cy="625454"/>
            </a:xfrm>
            <a:custGeom>
              <a:avLst/>
              <a:gdLst>
                <a:gd name="T0" fmla="*/ 19 w 19"/>
                <a:gd name="T1" fmla="*/ 929 h 929"/>
                <a:gd name="T2" fmla="*/ 5 w 19"/>
                <a:gd name="T3" fmla="*/ 929 h 929"/>
                <a:gd name="T4" fmla="*/ 0 w 19"/>
                <a:gd name="T5" fmla="*/ 0 h 929"/>
                <a:gd name="T6" fmla="*/ 15 w 19"/>
                <a:gd name="T7" fmla="*/ 0 h 929"/>
                <a:gd name="T8" fmla="*/ 19 w 19"/>
                <a:gd name="T9" fmla="*/ 929 h 929"/>
              </a:gdLst>
              <a:ahLst/>
              <a:cxnLst>
                <a:cxn ang="0">
                  <a:pos x="T0" y="T1"/>
                </a:cxn>
                <a:cxn ang="0">
                  <a:pos x="T2" y="T3"/>
                </a:cxn>
                <a:cxn ang="0">
                  <a:pos x="T4" y="T5"/>
                </a:cxn>
                <a:cxn ang="0">
                  <a:pos x="T6" y="T7"/>
                </a:cxn>
                <a:cxn ang="0">
                  <a:pos x="T8" y="T9"/>
                </a:cxn>
              </a:cxnLst>
              <a:rect l="0" t="0" r="r" b="b"/>
              <a:pathLst>
                <a:path w="19" h="929">
                  <a:moveTo>
                    <a:pt x="19" y="929"/>
                  </a:moveTo>
                  <a:lnTo>
                    <a:pt x="5" y="929"/>
                  </a:lnTo>
                  <a:lnTo>
                    <a:pt x="0" y="0"/>
                  </a:lnTo>
                  <a:lnTo>
                    <a:pt x="15" y="0"/>
                  </a:lnTo>
                  <a:lnTo>
                    <a:pt x="19" y="9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3" name="Freeform 12"/>
            <p:cNvSpPr/>
            <p:nvPr/>
          </p:nvSpPr>
          <p:spPr bwMode="auto">
            <a:xfrm>
              <a:off x="6637960" y="3227933"/>
              <a:ext cx="12792" cy="625454"/>
            </a:xfrm>
            <a:custGeom>
              <a:avLst/>
              <a:gdLst>
                <a:gd name="T0" fmla="*/ 19 w 19"/>
                <a:gd name="T1" fmla="*/ 929 h 929"/>
                <a:gd name="T2" fmla="*/ 3 w 19"/>
                <a:gd name="T3" fmla="*/ 929 h 929"/>
                <a:gd name="T4" fmla="*/ 0 w 19"/>
                <a:gd name="T5" fmla="*/ 0 h 929"/>
                <a:gd name="T6" fmla="*/ 14 w 19"/>
                <a:gd name="T7" fmla="*/ 0 h 929"/>
                <a:gd name="T8" fmla="*/ 19 w 19"/>
                <a:gd name="T9" fmla="*/ 929 h 929"/>
              </a:gdLst>
              <a:ahLst/>
              <a:cxnLst>
                <a:cxn ang="0">
                  <a:pos x="T0" y="T1"/>
                </a:cxn>
                <a:cxn ang="0">
                  <a:pos x="T2" y="T3"/>
                </a:cxn>
                <a:cxn ang="0">
                  <a:pos x="T4" y="T5"/>
                </a:cxn>
                <a:cxn ang="0">
                  <a:pos x="T6" y="T7"/>
                </a:cxn>
                <a:cxn ang="0">
                  <a:pos x="T8" y="T9"/>
                </a:cxn>
              </a:cxnLst>
              <a:rect l="0" t="0" r="r" b="b"/>
              <a:pathLst>
                <a:path w="19" h="929">
                  <a:moveTo>
                    <a:pt x="19" y="929"/>
                  </a:moveTo>
                  <a:lnTo>
                    <a:pt x="3" y="929"/>
                  </a:lnTo>
                  <a:lnTo>
                    <a:pt x="0" y="0"/>
                  </a:lnTo>
                  <a:lnTo>
                    <a:pt x="14" y="0"/>
                  </a:lnTo>
                  <a:lnTo>
                    <a:pt x="19" y="9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4" name="Freeform 13"/>
            <p:cNvSpPr/>
            <p:nvPr/>
          </p:nvSpPr>
          <p:spPr bwMode="auto">
            <a:xfrm>
              <a:off x="6775304" y="3227933"/>
              <a:ext cx="12792" cy="625454"/>
            </a:xfrm>
            <a:custGeom>
              <a:avLst/>
              <a:gdLst>
                <a:gd name="T0" fmla="*/ 19 w 19"/>
                <a:gd name="T1" fmla="*/ 929 h 929"/>
                <a:gd name="T2" fmla="*/ 4 w 19"/>
                <a:gd name="T3" fmla="*/ 929 h 929"/>
                <a:gd name="T4" fmla="*/ 0 w 19"/>
                <a:gd name="T5" fmla="*/ 0 h 929"/>
                <a:gd name="T6" fmla="*/ 14 w 19"/>
                <a:gd name="T7" fmla="*/ 0 h 929"/>
                <a:gd name="T8" fmla="*/ 19 w 19"/>
                <a:gd name="T9" fmla="*/ 929 h 929"/>
              </a:gdLst>
              <a:ahLst/>
              <a:cxnLst>
                <a:cxn ang="0">
                  <a:pos x="T0" y="T1"/>
                </a:cxn>
                <a:cxn ang="0">
                  <a:pos x="T2" y="T3"/>
                </a:cxn>
                <a:cxn ang="0">
                  <a:pos x="T4" y="T5"/>
                </a:cxn>
                <a:cxn ang="0">
                  <a:pos x="T6" y="T7"/>
                </a:cxn>
                <a:cxn ang="0">
                  <a:pos x="T8" y="T9"/>
                </a:cxn>
              </a:cxnLst>
              <a:rect l="0" t="0" r="r" b="b"/>
              <a:pathLst>
                <a:path w="19" h="929">
                  <a:moveTo>
                    <a:pt x="19" y="929"/>
                  </a:moveTo>
                  <a:lnTo>
                    <a:pt x="4" y="929"/>
                  </a:lnTo>
                  <a:lnTo>
                    <a:pt x="0" y="0"/>
                  </a:lnTo>
                  <a:lnTo>
                    <a:pt x="14" y="0"/>
                  </a:lnTo>
                  <a:lnTo>
                    <a:pt x="19" y="9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5" name="Freeform 14"/>
            <p:cNvSpPr/>
            <p:nvPr/>
          </p:nvSpPr>
          <p:spPr bwMode="auto">
            <a:xfrm>
              <a:off x="6910628" y="3225914"/>
              <a:ext cx="12792" cy="626127"/>
            </a:xfrm>
            <a:custGeom>
              <a:avLst/>
              <a:gdLst>
                <a:gd name="T0" fmla="*/ 19 w 19"/>
                <a:gd name="T1" fmla="*/ 930 h 930"/>
                <a:gd name="T2" fmla="*/ 2 w 19"/>
                <a:gd name="T3" fmla="*/ 930 h 930"/>
                <a:gd name="T4" fmla="*/ 0 w 19"/>
                <a:gd name="T5" fmla="*/ 0 h 930"/>
                <a:gd name="T6" fmla="*/ 14 w 19"/>
                <a:gd name="T7" fmla="*/ 0 h 930"/>
                <a:gd name="T8" fmla="*/ 19 w 19"/>
                <a:gd name="T9" fmla="*/ 930 h 930"/>
              </a:gdLst>
              <a:ahLst/>
              <a:cxnLst>
                <a:cxn ang="0">
                  <a:pos x="T0" y="T1"/>
                </a:cxn>
                <a:cxn ang="0">
                  <a:pos x="T2" y="T3"/>
                </a:cxn>
                <a:cxn ang="0">
                  <a:pos x="T4" y="T5"/>
                </a:cxn>
                <a:cxn ang="0">
                  <a:pos x="T6" y="T7"/>
                </a:cxn>
                <a:cxn ang="0">
                  <a:pos x="T8" y="T9"/>
                </a:cxn>
              </a:cxnLst>
              <a:rect l="0" t="0" r="r" b="b"/>
              <a:pathLst>
                <a:path w="19" h="930">
                  <a:moveTo>
                    <a:pt x="19" y="930"/>
                  </a:moveTo>
                  <a:lnTo>
                    <a:pt x="2" y="930"/>
                  </a:lnTo>
                  <a:lnTo>
                    <a:pt x="0" y="0"/>
                  </a:lnTo>
                  <a:lnTo>
                    <a:pt x="14" y="0"/>
                  </a:lnTo>
                  <a:lnTo>
                    <a:pt x="19" y="9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grpSp>
        <p:nvGrpSpPr>
          <p:cNvPr id="66" name="Group 655"/>
          <p:cNvGrpSpPr/>
          <p:nvPr/>
        </p:nvGrpSpPr>
        <p:grpSpPr>
          <a:xfrm>
            <a:off x="2924676" y="3005342"/>
            <a:ext cx="384901" cy="384901"/>
            <a:chOff x="8216107" y="1647825"/>
            <a:chExt cx="464344" cy="464344"/>
          </a:xfrm>
          <a:solidFill>
            <a:schemeClr val="bg2"/>
          </a:solidFill>
        </p:grpSpPr>
        <p:sp>
          <p:nvSpPr>
            <p:cNvPr id="67" name="AutoShape 81"/>
            <p:cNvSpPr/>
            <p:nvPr/>
          </p:nvSpPr>
          <p:spPr bwMode="auto">
            <a:xfrm>
              <a:off x="8216107" y="1647825"/>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rgbClr val="FFFFFF"/>
                </a:solidFill>
                <a:effectLst>
                  <a:outerShdw blurRad="38100" dist="38100" dir="2700000" algn="tl">
                    <a:srgbClr val="000000"/>
                  </a:outerShdw>
                </a:effectLst>
                <a:uLnTx/>
                <a:uFillTx/>
                <a:latin typeface="Gill Sans" charset="0"/>
                <a:ea typeface="+mn-ea"/>
                <a:cs typeface="+mn-cs"/>
                <a:sym typeface="Gill Sans" charset="0"/>
              </a:endParaRPr>
            </a:p>
          </p:txBody>
        </p:sp>
        <p:sp>
          <p:nvSpPr>
            <p:cNvPr id="68" name="AutoShape 82"/>
            <p:cNvSpPr/>
            <p:nvPr/>
          </p:nvSpPr>
          <p:spPr bwMode="auto">
            <a:xfrm>
              <a:off x="8259763" y="202485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rgbClr val="FFFFFF"/>
                </a:solidFill>
                <a:effectLst>
                  <a:outerShdw blurRad="38100" dist="38100" dir="2700000" algn="tl">
                    <a:srgbClr val="000000"/>
                  </a:outerShdw>
                </a:effectLst>
                <a:uLnTx/>
                <a:uFillTx/>
                <a:latin typeface="Gill Sans" charset="0"/>
                <a:ea typeface="+mn-ea"/>
                <a:cs typeface="+mn-cs"/>
                <a:sym typeface="Gill Sans" charset="0"/>
              </a:endParaRPr>
            </a:p>
          </p:txBody>
        </p:sp>
      </p:grpSp>
      <p:grpSp>
        <p:nvGrpSpPr>
          <p:cNvPr id="69" name="Group 658"/>
          <p:cNvGrpSpPr/>
          <p:nvPr/>
        </p:nvGrpSpPr>
        <p:grpSpPr>
          <a:xfrm>
            <a:off x="1205041" y="4723573"/>
            <a:ext cx="385560" cy="361214"/>
            <a:chOff x="5368132" y="3540125"/>
            <a:chExt cx="465138" cy="435769"/>
          </a:xfrm>
          <a:solidFill>
            <a:schemeClr val="bg2"/>
          </a:solidFill>
        </p:grpSpPr>
        <p:sp>
          <p:nvSpPr>
            <p:cNvPr id="70"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rgbClr val="FFFFFF"/>
                </a:solidFill>
                <a:effectLst>
                  <a:outerShdw blurRad="38100" dist="38100" dir="2700000" algn="tl">
                    <a:srgbClr val="000000"/>
                  </a:outerShdw>
                </a:effectLst>
                <a:uLnTx/>
                <a:uFillTx/>
                <a:latin typeface="Gill Sans" charset="0"/>
                <a:ea typeface="+mn-ea"/>
                <a:cs typeface="+mn-cs"/>
                <a:sym typeface="Gill Sans" charset="0"/>
              </a:endParaRPr>
            </a:p>
          </p:txBody>
        </p:sp>
        <p:sp>
          <p:nvSpPr>
            <p:cNvPr id="71"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rgbClr val="FFFFFF"/>
                </a:solidFill>
                <a:effectLst>
                  <a:outerShdw blurRad="38100" dist="38100" dir="2700000" algn="tl">
                    <a:srgbClr val="000000"/>
                  </a:outerShdw>
                </a:effectLst>
                <a:uLnTx/>
                <a:uFillTx/>
                <a:latin typeface="Gill Sans" charset="0"/>
                <a:ea typeface="+mn-ea"/>
                <a:cs typeface="+mn-cs"/>
                <a:sym typeface="Gill Sans" charset="0"/>
              </a:endParaRPr>
            </a:p>
          </p:txBody>
        </p:sp>
      </p:grpSp>
      <p:grpSp>
        <p:nvGrpSpPr>
          <p:cNvPr id="72" name="Group 661"/>
          <p:cNvGrpSpPr/>
          <p:nvPr/>
        </p:nvGrpSpPr>
        <p:grpSpPr>
          <a:xfrm>
            <a:off x="2734531" y="4810380"/>
            <a:ext cx="385560" cy="324369"/>
            <a:chOff x="5368132" y="2625725"/>
            <a:chExt cx="465138" cy="391319"/>
          </a:xfrm>
          <a:solidFill>
            <a:schemeClr val="bg2"/>
          </a:solidFill>
        </p:grpSpPr>
        <p:sp>
          <p:nvSpPr>
            <p:cNvPr id="73"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rgbClr val="FFFFFF"/>
                </a:solidFill>
                <a:effectLst>
                  <a:outerShdw blurRad="38100" dist="38100" dir="2700000" algn="tl">
                    <a:srgbClr val="000000"/>
                  </a:outerShdw>
                </a:effectLst>
                <a:uLnTx/>
                <a:uFillTx/>
                <a:latin typeface="Gill Sans" charset="0"/>
                <a:ea typeface="+mn-ea"/>
                <a:cs typeface="+mn-cs"/>
                <a:sym typeface="Gill Sans" charset="0"/>
              </a:endParaRPr>
            </a:p>
          </p:txBody>
        </p:sp>
        <p:sp>
          <p:nvSpPr>
            <p:cNvPr id="74"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rgbClr val="FFFFFF"/>
                </a:solidFill>
                <a:effectLst>
                  <a:outerShdw blurRad="38100" dist="38100" dir="2700000" algn="tl">
                    <a:srgbClr val="000000"/>
                  </a:outerShdw>
                </a:effectLst>
                <a:uLnTx/>
                <a:uFillTx/>
                <a:latin typeface="Gill Sans" charset="0"/>
                <a:ea typeface="+mn-ea"/>
                <a:cs typeface="+mn-cs"/>
                <a:sym typeface="Gill Sans" charset="0"/>
              </a:endParaRPr>
            </a:p>
          </p:txBody>
        </p:sp>
        <p:sp>
          <p:nvSpPr>
            <p:cNvPr id="75"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rgbClr val="FFFFFF"/>
                </a:solidFill>
                <a:effectLst>
                  <a:outerShdw blurRad="38100" dist="38100" dir="2700000" algn="tl">
                    <a:srgbClr val="000000"/>
                  </a:outerShdw>
                </a:effectLst>
                <a:uLnTx/>
                <a:uFillTx/>
                <a:latin typeface="Gill Sans" charset="0"/>
                <a:ea typeface="+mn-ea"/>
                <a:cs typeface="+mn-cs"/>
                <a:sym typeface="Gill Sans" charset="0"/>
              </a:endParaRPr>
            </a:p>
          </p:txBody>
        </p:sp>
      </p:grpSp>
      <p:grpSp>
        <p:nvGrpSpPr>
          <p:cNvPr id="8204" name="Group 665"/>
          <p:cNvGrpSpPr/>
          <p:nvPr/>
        </p:nvGrpSpPr>
        <p:grpSpPr>
          <a:xfrm>
            <a:off x="4194175" y="2536825"/>
            <a:ext cx="687388" cy="687388"/>
            <a:chOff x="7525576" y="2517478"/>
            <a:chExt cx="831273" cy="831273"/>
          </a:xfrm>
        </p:grpSpPr>
        <p:sp>
          <p:nvSpPr>
            <p:cNvPr id="77" name="Oval 666"/>
            <p:cNvSpPr/>
            <p:nvPr/>
          </p:nvSpPr>
          <p:spPr>
            <a:xfrm>
              <a:off x="7525576" y="2517478"/>
              <a:ext cx="831273" cy="831273"/>
            </a:xfrm>
            <a:prstGeom prst="ellipse">
              <a:avLst/>
            </a:prstGeom>
            <a:solidFill>
              <a:srgbClr val="98C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78" name="Group 667"/>
            <p:cNvGrpSpPr/>
            <p:nvPr/>
          </p:nvGrpSpPr>
          <p:grpSpPr>
            <a:xfrm>
              <a:off x="7709040" y="2706431"/>
              <a:ext cx="464344" cy="464344"/>
              <a:chOff x="8216107" y="2577307"/>
              <a:chExt cx="464344" cy="464344"/>
            </a:xfrm>
            <a:solidFill>
              <a:schemeClr val="bg2"/>
            </a:solidFill>
          </p:grpSpPr>
          <p:sp>
            <p:nvSpPr>
              <p:cNvPr id="79" name="AutoShape 52"/>
              <p:cNvSpPr/>
              <p:nvPr/>
            </p:nvSpPr>
            <p:spPr bwMode="auto">
              <a:xfrm>
                <a:off x="8216107" y="2577307"/>
                <a:ext cx="464344" cy="464344"/>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rgbClr val="FFFFFF"/>
                  </a:solidFill>
                  <a:effectLst>
                    <a:outerShdw blurRad="38100" dist="38100" dir="2700000" algn="tl">
                      <a:srgbClr val="000000"/>
                    </a:outerShdw>
                  </a:effectLst>
                  <a:uLnTx/>
                  <a:uFillTx/>
                  <a:latin typeface="Gill Sans" charset="0"/>
                  <a:ea typeface="+mn-ea"/>
                  <a:cs typeface="+mn-cs"/>
                  <a:sym typeface="Gill Sans" charset="0"/>
                </a:endParaRPr>
              </a:p>
            </p:txBody>
          </p:sp>
          <p:sp>
            <p:nvSpPr>
              <p:cNvPr id="80" name="AutoShape 53"/>
              <p:cNvSpPr/>
              <p:nvPr/>
            </p:nvSpPr>
            <p:spPr bwMode="auto">
              <a:xfrm>
                <a:off x="8390732" y="2736850"/>
                <a:ext cx="125413" cy="130175"/>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rgbClr val="FFFFFF"/>
                  </a:solidFill>
                  <a:effectLst>
                    <a:outerShdw blurRad="38100" dist="38100" dir="2700000" algn="tl">
                      <a:srgbClr val="000000"/>
                    </a:outerShdw>
                  </a:effectLst>
                  <a:uLnTx/>
                  <a:uFillTx/>
                  <a:latin typeface="Gill Sans" charset="0"/>
                  <a:ea typeface="+mn-ea"/>
                  <a:cs typeface="+mn-cs"/>
                  <a:sym typeface="Gill Sans" charset="0"/>
                </a:endParaRPr>
              </a:p>
            </p:txBody>
          </p:sp>
          <p:sp>
            <p:nvSpPr>
              <p:cNvPr id="81" name="AutoShape 54"/>
              <p:cNvSpPr/>
              <p:nvPr/>
            </p:nvSpPr>
            <p:spPr bwMode="auto">
              <a:xfrm>
                <a:off x="8375650" y="2896394"/>
                <a:ext cx="70644" cy="73819"/>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rgbClr val="FFFFFF"/>
                  </a:solidFill>
                  <a:effectLst>
                    <a:outerShdw blurRad="38100" dist="38100" dir="2700000" algn="tl">
                      <a:srgbClr val="000000"/>
                    </a:outerShdw>
                  </a:effectLst>
                  <a:uLnTx/>
                  <a:uFillTx/>
                  <a:latin typeface="Gill Sans" charset="0"/>
                  <a:ea typeface="+mn-ea"/>
                  <a:cs typeface="+mn-cs"/>
                  <a:sym typeface="Gill Sans" charset="0"/>
                </a:endParaRPr>
              </a:p>
            </p:txBody>
          </p:sp>
          <p:sp>
            <p:nvSpPr>
              <p:cNvPr id="82" name="AutoShape 55"/>
              <p:cNvSpPr/>
              <p:nvPr/>
            </p:nvSpPr>
            <p:spPr bwMode="auto">
              <a:xfrm>
                <a:off x="8448675" y="2649538"/>
                <a:ext cx="71438" cy="74613"/>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rgbClr val="FFFFFF"/>
                  </a:solidFill>
                  <a:effectLst>
                    <a:outerShdw blurRad="38100" dist="38100" dir="2700000" algn="tl">
                      <a:srgbClr val="000000"/>
                    </a:outerShdw>
                  </a:effectLst>
                  <a:uLnTx/>
                  <a:uFillTx/>
                  <a:latin typeface="Gill Sans" charset="0"/>
                  <a:ea typeface="+mn-ea"/>
                  <a:cs typeface="+mn-cs"/>
                  <a:sym typeface="Gill Sans" charset="0"/>
                </a:endParaRPr>
              </a:p>
            </p:txBody>
          </p:sp>
        </p:grpSp>
      </p:grpSp>
      <p:sp>
        <p:nvSpPr>
          <p:cNvPr id="8205" name="TextBox 672"/>
          <p:cNvSpPr txBox="1"/>
          <p:nvPr/>
        </p:nvSpPr>
        <p:spPr>
          <a:xfrm>
            <a:off x="4921250" y="2493963"/>
            <a:ext cx="1158875" cy="769937"/>
          </a:xfrm>
          <a:prstGeom prst="rect">
            <a:avLst/>
          </a:prstGeom>
          <a:noFill/>
          <a:ln w="9525">
            <a:noFill/>
          </a:ln>
        </p:spPr>
        <p:txBody>
          <a:bodyPr wrap="none">
            <a:spAutoFit/>
          </a:bodyPr>
          <a:lstStyle/>
          <a:p>
            <a:pPr lvl="0" eaLnBrk="1" hangingPunct="1"/>
            <a:r>
              <a:rPr lang="en-US" altLang="zh-CN" sz="4400" dirty="0">
                <a:solidFill>
                  <a:schemeClr val="bg1"/>
                </a:solidFill>
                <a:latin typeface="Calibri" panose="020F0502020204030204" pitchFamily="34" charset="0"/>
                <a:ea typeface="宋体" panose="02010600030101010101" pitchFamily="2" charset="-122"/>
              </a:rPr>
              <a:t>89%</a:t>
            </a:r>
          </a:p>
        </p:txBody>
      </p:sp>
      <p:sp>
        <p:nvSpPr>
          <p:cNvPr id="8206" name="矩形 83"/>
          <p:cNvSpPr/>
          <p:nvPr/>
        </p:nvSpPr>
        <p:spPr>
          <a:xfrm>
            <a:off x="4881563" y="3130550"/>
            <a:ext cx="2884487" cy="600164"/>
          </a:xfrm>
          <a:prstGeom prst="rect">
            <a:avLst/>
          </a:prstGeom>
          <a:noFill/>
          <a:ln w="9525">
            <a:noFill/>
          </a:ln>
        </p:spPr>
        <p:txBody>
          <a:bodyPr>
            <a:spAutoFit/>
          </a:bodyPr>
          <a:lstStyle/>
          <a:p>
            <a:pPr lvl="0" algn="just" eaLnBrk="1" hangingPunct="1"/>
            <a:r>
              <a:rPr lang="zh-CN" altLang="en-US" sz="1100" dirty="0">
                <a:solidFill>
                  <a:schemeClr val="bg1"/>
                </a:solidFill>
                <a:latin typeface="微软雅黑" panose="020B0503020204020204" pitchFamily="34" charset="-122"/>
                <a:ea typeface="微软雅黑" panose="020B0503020204020204" pitchFamily="34" charset="-122"/>
              </a:rPr>
              <a:t>点击添加文本内容点击添加文本内容点击添加文本内容点击添加文本内容点击添加文本内容</a:t>
            </a:r>
          </a:p>
        </p:txBody>
      </p:sp>
      <p:grpSp>
        <p:nvGrpSpPr>
          <p:cNvPr id="8207" name="Group 430"/>
          <p:cNvGrpSpPr/>
          <p:nvPr/>
        </p:nvGrpSpPr>
        <p:grpSpPr>
          <a:xfrm>
            <a:off x="7283450" y="3775075"/>
            <a:ext cx="973138" cy="971550"/>
            <a:chOff x="6434437" y="4380470"/>
            <a:chExt cx="1218099" cy="1217066"/>
          </a:xfrm>
        </p:grpSpPr>
        <p:sp>
          <p:nvSpPr>
            <p:cNvPr id="86" name="Donut 431"/>
            <p:cNvSpPr/>
            <p:nvPr/>
          </p:nvSpPr>
          <p:spPr>
            <a:xfrm>
              <a:off x="6435470" y="4380470"/>
              <a:ext cx="1217066" cy="1217066"/>
            </a:xfrm>
            <a:prstGeom prst="donut">
              <a:avLst>
                <a:gd name="adj" fmla="val 124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a:ln>
                  <a:noFill/>
                </a:ln>
                <a:solidFill>
                  <a:schemeClr val="tx1"/>
                </a:solidFill>
                <a:effectLst/>
                <a:uLnTx/>
                <a:uFillTx/>
                <a:latin typeface="+mn-lt"/>
                <a:ea typeface="+mn-ea"/>
                <a:cs typeface="+mn-cs"/>
              </a:endParaRPr>
            </a:p>
          </p:txBody>
        </p:sp>
        <p:sp>
          <p:nvSpPr>
            <p:cNvPr id="87" name="Block Arc 432"/>
            <p:cNvSpPr/>
            <p:nvPr/>
          </p:nvSpPr>
          <p:spPr>
            <a:xfrm rot="5400000" flipH="1">
              <a:off x="6434437" y="4380470"/>
              <a:ext cx="1216800" cy="1216800"/>
            </a:xfrm>
            <a:prstGeom prst="blockArc">
              <a:avLst>
                <a:gd name="adj1" fmla="val 2204812"/>
                <a:gd name="adj2" fmla="val 0"/>
                <a:gd name="adj3" fmla="val 12617"/>
              </a:avLst>
            </a:prstGeom>
            <a:solidFill>
              <a:srgbClr val="29C3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a:ln>
                  <a:noFill/>
                </a:ln>
                <a:solidFill>
                  <a:schemeClr val="tx1"/>
                </a:solidFill>
                <a:effectLst/>
                <a:uLnTx/>
                <a:uFillTx/>
                <a:latin typeface="+mn-lt"/>
                <a:ea typeface="+mn-ea"/>
                <a:cs typeface="+mn-cs"/>
              </a:endParaRPr>
            </a:p>
          </p:txBody>
        </p:sp>
      </p:grpSp>
      <p:grpSp>
        <p:nvGrpSpPr>
          <p:cNvPr id="8208" name="Group 434"/>
          <p:cNvGrpSpPr/>
          <p:nvPr/>
        </p:nvGrpSpPr>
        <p:grpSpPr>
          <a:xfrm>
            <a:off x="5738813" y="3775075"/>
            <a:ext cx="973137" cy="971550"/>
            <a:chOff x="6434437" y="4380470"/>
            <a:chExt cx="1218099" cy="1217066"/>
          </a:xfrm>
        </p:grpSpPr>
        <p:sp>
          <p:nvSpPr>
            <p:cNvPr id="89" name="Donut 435"/>
            <p:cNvSpPr/>
            <p:nvPr/>
          </p:nvSpPr>
          <p:spPr>
            <a:xfrm>
              <a:off x="6435470" y="4380470"/>
              <a:ext cx="1217066" cy="1217066"/>
            </a:xfrm>
            <a:prstGeom prst="donut">
              <a:avLst>
                <a:gd name="adj" fmla="val 124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a:ln>
                  <a:noFill/>
                </a:ln>
                <a:solidFill>
                  <a:schemeClr val="tx1"/>
                </a:solidFill>
                <a:effectLst/>
                <a:uLnTx/>
                <a:uFillTx/>
                <a:latin typeface="+mn-lt"/>
                <a:ea typeface="+mn-ea"/>
                <a:cs typeface="+mn-cs"/>
              </a:endParaRPr>
            </a:p>
          </p:txBody>
        </p:sp>
        <p:sp>
          <p:nvSpPr>
            <p:cNvPr id="90" name="Block Arc 436"/>
            <p:cNvSpPr/>
            <p:nvPr/>
          </p:nvSpPr>
          <p:spPr>
            <a:xfrm rot="5400000" flipH="1">
              <a:off x="6434437" y="4380470"/>
              <a:ext cx="1216800" cy="1216800"/>
            </a:xfrm>
            <a:prstGeom prst="blockArc">
              <a:avLst>
                <a:gd name="adj1" fmla="val 9495697"/>
                <a:gd name="adj2" fmla="val 0"/>
                <a:gd name="adj3" fmla="val 12617"/>
              </a:avLst>
            </a:prstGeom>
            <a:solidFill>
              <a:srgbClr val="FFC7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a:ln>
                  <a:noFill/>
                </a:ln>
                <a:solidFill>
                  <a:schemeClr val="tx1"/>
                </a:solidFill>
                <a:effectLst/>
                <a:uLnTx/>
                <a:uFillTx/>
                <a:latin typeface="+mn-lt"/>
                <a:ea typeface="+mn-ea"/>
                <a:cs typeface="+mn-cs"/>
              </a:endParaRPr>
            </a:p>
          </p:txBody>
        </p:sp>
      </p:grpSp>
      <p:grpSp>
        <p:nvGrpSpPr>
          <p:cNvPr id="8209" name="Group 444"/>
          <p:cNvGrpSpPr/>
          <p:nvPr/>
        </p:nvGrpSpPr>
        <p:grpSpPr>
          <a:xfrm>
            <a:off x="4194175" y="3775075"/>
            <a:ext cx="971550" cy="973138"/>
            <a:chOff x="6434437" y="4380470"/>
            <a:chExt cx="1218099" cy="1217066"/>
          </a:xfrm>
        </p:grpSpPr>
        <p:sp>
          <p:nvSpPr>
            <p:cNvPr id="92" name="Donut 445"/>
            <p:cNvSpPr/>
            <p:nvPr/>
          </p:nvSpPr>
          <p:spPr>
            <a:xfrm>
              <a:off x="6435470" y="4380470"/>
              <a:ext cx="1217066" cy="1217066"/>
            </a:xfrm>
            <a:prstGeom prst="donut">
              <a:avLst>
                <a:gd name="adj" fmla="val 124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a:ln>
                  <a:noFill/>
                </a:ln>
                <a:solidFill>
                  <a:schemeClr val="tx1"/>
                </a:solidFill>
                <a:effectLst/>
                <a:uLnTx/>
                <a:uFillTx/>
                <a:latin typeface="+mn-lt"/>
                <a:ea typeface="+mn-ea"/>
                <a:cs typeface="+mn-cs"/>
              </a:endParaRPr>
            </a:p>
          </p:txBody>
        </p:sp>
        <p:sp>
          <p:nvSpPr>
            <p:cNvPr id="93" name="Block Arc 446"/>
            <p:cNvSpPr/>
            <p:nvPr/>
          </p:nvSpPr>
          <p:spPr>
            <a:xfrm rot="5400000" flipH="1">
              <a:off x="6434437" y="4380470"/>
              <a:ext cx="1216800" cy="1216800"/>
            </a:xfrm>
            <a:prstGeom prst="blockArc">
              <a:avLst>
                <a:gd name="adj1" fmla="val 4362058"/>
                <a:gd name="adj2" fmla="val 0"/>
                <a:gd name="adj3" fmla="val 12617"/>
              </a:avLst>
            </a:prstGeom>
            <a:solidFill>
              <a:srgbClr val="FF0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8210" name="TextBox 455"/>
          <p:cNvSpPr txBox="1"/>
          <p:nvPr/>
        </p:nvSpPr>
        <p:spPr>
          <a:xfrm>
            <a:off x="4362450" y="4056063"/>
            <a:ext cx="711200" cy="400050"/>
          </a:xfrm>
          <a:prstGeom prst="rect">
            <a:avLst/>
          </a:prstGeom>
          <a:noFill/>
          <a:ln w="9525">
            <a:noFill/>
          </a:ln>
        </p:spPr>
        <p:txBody>
          <a:bodyPr>
            <a:spAutoFit/>
          </a:bodyPr>
          <a:lstStyle/>
          <a:p>
            <a:pPr lvl="0" algn="ctr" eaLnBrk="1" hangingPunct="1"/>
            <a:r>
              <a:rPr lang="en-US" altLang="zh-CN" sz="2000" b="1" dirty="0">
                <a:solidFill>
                  <a:srgbClr val="FF004F"/>
                </a:solidFill>
                <a:latin typeface="Calibri" panose="020F0502020204030204" pitchFamily="34" charset="0"/>
                <a:ea typeface="宋体" panose="02010600030101010101" pitchFamily="2" charset="-122"/>
              </a:rPr>
              <a:t>80%</a:t>
            </a:r>
          </a:p>
        </p:txBody>
      </p:sp>
      <p:sp>
        <p:nvSpPr>
          <p:cNvPr id="8211" name="TextBox 456"/>
          <p:cNvSpPr txBox="1"/>
          <p:nvPr/>
        </p:nvSpPr>
        <p:spPr>
          <a:xfrm>
            <a:off x="5940425" y="4070350"/>
            <a:ext cx="665163" cy="400050"/>
          </a:xfrm>
          <a:prstGeom prst="rect">
            <a:avLst/>
          </a:prstGeom>
          <a:noFill/>
          <a:ln w="9525">
            <a:noFill/>
          </a:ln>
        </p:spPr>
        <p:txBody>
          <a:bodyPr>
            <a:spAutoFit/>
          </a:bodyPr>
          <a:lstStyle/>
          <a:p>
            <a:pPr lvl="0" algn="ctr" eaLnBrk="1" hangingPunct="1"/>
            <a:r>
              <a:rPr lang="en-US" altLang="zh-CN" sz="2000" b="1" dirty="0">
                <a:solidFill>
                  <a:srgbClr val="FFC733"/>
                </a:solidFill>
                <a:latin typeface="Calibri" panose="020F0502020204030204" pitchFamily="34" charset="0"/>
                <a:ea typeface="宋体" panose="02010600030101010101" pitchFamily="2" charset="-122"/>
              </a:rPr>
              <a:t>80%</a:t>
            </a:r>
          </a:p>
        </p:txBody>
      </p:sp>
      <p:sp>
        <p:nvSpPr>
          <p:cNvPr id="8212" name="TextBox 457"/>
          <p:cNvSpPr txBox="1"/>
          <p:nvPr/>
        </p:nvSpPr>
        <p:spPr>
          <a:xfrm>
            <a:off x="7475538" y="4056063"/>
            <a:ext cx="706437" cy="400050"/>
          </a:xfrm>
          <a:prstGeom prst="rect">
            <a:avLst/>
          </a:prstGeom>
          <a:noFill/>
          <a:ln w="9525">
            <a:noFill/>
          </a:ln>
        </p:spPr>
        <p:txBody>
          <a:bodyPr>
            <a:spAutoFit/>
          </a:bodyPr>
          <a:lstStyle/>
          <a:p>
            <a:pPr lvl="0" algn="ctr" eaLnBrk="1" hangingPunct="1"/>
            <a:r>
              <a:rPr lang="en-US" altLang="zh-CN" sz="2000" b="1" dirty="0">
                <a:solidFill>
                  <a:srgbClr val="29C3CD"/>
                </a:solidFill>
                <a:latin typeface="Calibri" panose="020F0502020204030204" pitchFamily="34" charset="0"/>
                <a:ea typeface="宋体" panose="02010600030101010101" pitchFamily="2" charset="-122"/>
              </a:rPr>
              <a:t>80%</a:t>
            </a:r>
          </a:p>
        </p:txBody>
      </p:sp>
      <p:sp>
        <p:nvSpPr>
          <p:cNvPr id="8213" name="Title 13"/>
          <p:cNvSpPr txBox="1"/>
          <p:nvPr/>
        </p:nvSpPr>
        <p:spPr>
          <a:xfrm>
            <a:off x="4043363" y="4760913"/>
            <a:ext cx="1271587" cy="411162"/>
          </a:xfrm>
          <a:prstGeom prst="rect">
            <a:avLst/>
          </a:prstGeom>
          <a:noFill/>
          <a:ln w="9525">
            <a:noFill/>
          </a:ln>
        </p:spPr>
        <p:txBody>
          <a:bodyPr lIns="91262" tIns="45631" rIns="91262" bIns="45631" anchor="ctr"/>
          <a:lstStyle/>
          <a:p>
            <a:pPr lvl="0" algn="r" eaLnBrk="1" hangingPunct="1"/>
            <a:r>
              <a:rPr lang="zh-CN" altLang="en-US" sz="1400" b="1" dirty="0">
                <a:solidFill>
                  <a:schemeClr val="bg1"/>
                </a:solidFill>
                <a:latin typeface="微软雅黑" panose="020B0503020204020204" pitchFamily="34" charset="-122"/>
                <a:ea typeface="微软雅黑" panose="020B0503020204020204" pitchFamily="34" charset="-122"/>
              </a:rPr>
              <a:t>此处添加标题</a:t>
            </a:r>
            <a:endParaRPr lang="en-US" altLang="x-none" sz="1400" b="1" dirty="0">
              <a:solidFill>
                <a:schemeClr val="bg1"/>
              </a:solidFill>
              <a:latin typeface="微软雅黑" panose="020B0503020204020204" pitchFamily="34" charset="-122"/>
              <a:ea typeface="微软雅黑" panose="020B0503020204020204" pitchFamily="34" charset="-122"/>
            </a:endParaRPr>
          </a:p>
        </p:txBody>
      </p:sp>
      <p:sp>
        <p:nvSpPr>
          <p:cNvPr id="8214" name="Title 13"/>
          <p:cNvSpPr txBox="1"/>
          <p:nvPr/>
        </p:nvSpPr>
        <p:spPr>
          <a:xfrm>
            <a:off x="5562600" y="4760913"/>
            <a:ext cx="1273175" cy="411162"/>
          </a:xfrm>
          <a:prstGeom prst="rect">
            <a:avLst/>
          </a:prstGeom>
          <a:noFill/>
          <a:ln w="9525">
            <a:noFill/>
          </a:ln>
        </p:spPr>
        <p:txBody>
          <a:bodyPr lIns="91262" tIns="45631" rIns="91262" bIns="45631" anchor="ctr"/>
          <a:lstStyle/>
          <a:p>
            <a:pPr lvl="0" algn="r" eaLnBrk="1" hangingPunct="1"/>
            <a:r>
              <a:rPr lang="zh-CN" altLang="en-US" sz="1400" b="1" dirty="0">
                <a:solidFill>
                  <a:schemeClr val="bg1"/>
                </a:solidFill>
                <a:latin typeface="微软雅黑" panose="020B0503020204020204" pitchFamily="34" charset="-122"/>
                <a:ea typeface="微软雅黑" panose="020B0503020204020204" pitchFamily="34" charset="-122"/>
              </a:rPr>
              <a:t>此处添加标题</a:t>
            </a:r>
            <a:endParaRPr lang="en-US" altLang="x-none" sz="1400" b="1" dirty="0">
              <a:solidFill>
                <a:schemeClr val="bg1"/>
              </a:solidFill>
              <a:latin typeface="微软雅黑" panose="020B0503020204020204" pitchFamily="34" charset="-122"/>
              <a:ea typeface="微软雅黑" panose="020B0503020204020204" pitchFamily="34" charset="-122"/>
            </a:endParaRPr>
          </a:p>
        </p:txBody>
      </p:sp>
      <p:sp>
        <p:nvSpPr>
          <p:cNvPr id="8215" name="Title 13"/>
          <p:cNvSpPr txBox="1"/>
          <p:nvPr/>
        </p:nvSpPr>
        <p:spPr>
          <a:xfrm>
            <a:off x="7132638" y="4760913"/>
            <a:ext cx="1273175" cy="411162"/>
          </a:xfrm>
          <a:prstGeom prst="rect">
            <a:avLst/>
          </a:prstGeom>
          <a:noFill/>
          <a:ln w="9525">
            <a:noFill/>
          </a:ln>
        </p:spPr>
        <p:txBody>
          <a:bodyPr lIns="91262" tIns="45631" rIns="91262" bIns="45631" anchor="ctr"/>
          <a:lstStyle/>
          <a:p>
            <a:pPr lvl="0" algn="r" eaLnBrk="1" hangingPunct="1"/>
            <a:r>
              <a:rPr lang="zh-CN" altLang="en-US" sz="1400" b="1" dirty="0">
                <a:solidFill>
                  <a:schemeClr val="bg1"/>
                </a:solidFill>
                <a:latin typeface="微软雅黑" panose="020B0503020204020204" pitchFamily="34" charset="-122"/>
                <a:ea typeface="微软雅黑" panose="020B0503020204020204" pitchFamily="34" charset="-122"/>
              </a:rPr>
              <a:t>此处添加标题</a:t>
            </a:r>
            <a:endParaRPr lang="en-US" altLang="x-none" sz="1400" b="1" dirty="0">
              <a:solidFill>
                <a:schemeClr val="bg1"/>
              </a:solidFill>
              <a:latin typeface="微软雅黑" panose="020B0503020204020204" pitchFamily="34" charset="-122"/>
              <a:ea typeface="微软雅黑" panose="020B0503020204020204" pitchFamily="34" charset="-122"/>
            </a:endParaRPr>
          </a:p>
        </p:txBody>
      </p:sp>
      <p:sp>
        <p:nvSpPr>
          <p:cNvPr id="8216" name="文本框 99"/>
          <p:cNvSpPr txBox="1"/>
          <p:nvPr/>
        </p:nvSpPr>
        <p:spPr>
          <a:xfrm>
            <a:off x="4057650" y="5133975"/>
            <a:ext cx="4584700" cy="1107996"/>
          </a:xfrm>
          <a:prstGeom prst="rect">
            <a:avLst/>
          </a:prstGeom>
          <a:noFill/>
          <a:ln w="9525">
            <a:noFill/>
          </a:ln>
        </p:spPr>
        <p:txBody>
          <a:bodyPr>
            <a:spAutoFit/>
          </a:bodyPr>
          <a:lstStyle/>
          <a:p>
            <a:pPr algn="just" eaLnBrk="1" hangingPunct="1"/>
            <a:r>
              <a:rPr lang="zh-CN" altLang="en-US" sz="1100" dirty="0">
                <a:solidFill>
                  <a:schemeClr val="bg1"/>
                </a:solidFill>
                <a:latin typeface="微软雅黑" panose="020B0503020204020204" pitchFamily="34" charset="-122"/>
                <a:ea typeface="微软雅黑" panose="020B0503020204020204" pitchFamily="34" charset="-122"/>
              </a:rPr>
              <a:t>点击添加文本内容点击添加文本内容点击添加文本内容点击添加文本内容点击添加文本内容点击添加文本内容点击添加文本内容点击添加文本内容点击添加文本内容点击添加文本内容点击添加文本内容点击添加文本内容点击添加文本内容点击添加文本内容点击添加文本内容点击添加文本内容点击添加文本内容点击添加文本内容点击添加文本内容点击添加文本内容</a:t>
            </a:r>
          </a:p>
        </p:txBody>
      </p:sp>
      <p:sp>
        <p:nvSpPr>
          <p:cNvPr id="101" name="AutoShape 81"/>
          <p:cNvSpPr/>
          <p:nvPr/>
        </p:nvSpPr>
        <p:spPr bwMode="auto">
          <a:xfrm>
            <a:off x="1974850" y="3781425"/>
            <a:ext cx="546100" cy="546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solidFill>
            <a:schemeClr val="bg1"/>
          </a:solid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rgbClr val="FFFFFF"/>
              </a:solidFill>
              <a:effectLst>
                <a:outerShdw blurRad="38100" dist="38100" dir="2700000" algn="tl">
                  <a:srgbClr val="000000"/>
                </a:outerShdw>
              </a:effectLst>
              <a:uLnTx/>
              <a:uFillTx/>
              <a:latin typeface="Gill Sans" charset="0"/>
              <a:ea typeface="+mn-ea"/>
              <a:cs typeface="+mn-cs"/>
              <a:sym typeface="Gill Sans"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450850"/>
            <a:ext cx="171450" cy="439738"/>
          </a:xfrm>
          <a:prstGeom prst="rect">
            <a:avLst/>
          </a:prstGeom>
          <a:solidFill>
            <a:srgbClr val="FF0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6" name="矩形 25"/>
          <p:cNvSpPr/>
          <p:nvPr/>
        </p:nvSpPr>
        <p:spPr>
          <a:xfrm>
            <a:off x="207963" y="450850"/>
            <a:ext cx="44450" cy="439738"/>
          </a:xfrm>
          <a:prstGeom prst="rect">
            <a:avLst/>
          </a:prstGeom>
          <a:solidFill>
            <a:srgbClr val="FF0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220" name="文本框 26"/>
          <p:cNvSpPr txBox="1"/>
          <p:nvPr/>
        </p:nvSpPr>
        <p:spPr>
          <a:xfrm>
            <a:off x="252413" y="461963"/>
            <a:ext cx="1709737" cy="368300"/>
          </a:xfrm>
          <a:prstGeom prst="rect">
            <a:avLst/>
          </a:prstGeom>
          <a:noFill/>
          <a:ln w="9525">
            <a:noFill/>
          </a:ln>
        </p:spPr>
        <p:txBody>
          <a:bodyPr>
            <a:spAutoFit/>
          </a:bodyPr>
          <a:lstStyle/>
          <a:p>
            <a:pPr lvl="0" eaLnBrk="1" hangingPunct="1"/>
            <a:r>
              <a:rPr lang="zh-CN" altLang="en-US" b="1" dirty="0">
                <a:solidFill>
                  <a:schemeClr val="bg1"/>
                </a:solidFill>
                <a:latin typeface="微软雅黑" panose="020B0503020204020204" pitchFamily="34" charset="-122"/>
                <a:ea typeface="微软雅黑" panose="020B0503020204020204" pitchFamily="34" charset="-122"/>
              </a:rPr>
              <a:t>单击添加标题</a:t>
            </a:r>
          </a:p>
        </p:txBody>
      </p:sp>
      <p:sp>
        <p:nvSpPr>
          <p:cNvPr id="52" name="五角星 18"/>
          <p:cNvSpPr/>
          <p:nvPr/>
        </p:nvSpPr>
        <p:spPr>
          <a:xfrm rot="2134838">
            <a:off x="1068388" y="2111375"/>
            <a:ext cx="2135188" cy="2168525"/>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FF0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305" rtl="0" eaLnBrk="1" fontAlgn="auto" latinLnBrk="0" hangingPunct="1">
              <a:lnSpc>
                <a:spcPct val="100000"/>
              </a:lnSpc>
              <a:spcBef>
                <a:spcPts val="0"/>
              </a:spcBef>
              <a:spcAft>
                <a:spcPts val="0"/>
              </a:spcAft>
              <a:buClrTx/>
              <a:buSzTx/>
              <a:buFontTx/>
              <a:buNone/>
              <a:defRPr/>
            </a:pPr>
            <a:endParaRPr kumimoji="0" lang="zh-CN" altLang="en-US" sz="1790" b="0" i="0" u="none" strike="noStrike" kern="1200" cap="none" spc="0" normalizeH="0" baseline="0" noProof="0">
              <a:ln>
                <a:noFill/>
              </a:ln>
              <a:solidFill>
                <a:prstClr val="white"/>
              </a:solidFill>
              <a:effectLst/>
              <a:uLnTx/>
              <a:uFillTx/>
              <a:latin typeface="+mn-lt"/>
              <a:ea typeface="+mn-ea"/>
              <a:cs typeface="+mn-cs"/>
            </a:endParaRPr>
          </a:p>
        </p:txBody>
      </p:sp>
      <p:grpSp>
        <p:nvGrpSpPr>
          <p:cNvPr id="53" name="组合 52"/>
          <p:cNvGrpSpPr/>
          <p:nvPr/>
        </p:nvGrpSpPr>
        <p:grpSpPr>
          <a:xfrm>
            <a:off x="1902892" y="2664365"/>
            <a:ext cx="485797" cy="488166"/>
            <a:chOff x="1912141" y="1824035"/>
            <a:chExt cx="488159" cy="490540"/>
          </a:xfrm>
          <a:solidFill>
            <a:srgbClr val="FFFFFF"/>
          </a:solidFill>
        </p:grpSpPr>
        <p:sp>
          <p:nvSpPr>
            <p:cNvPr id="54" name="饼形 53"/>
            <p:cNvSpPr/>
            <p:nvPr/>
          </p:nvSpPr>
          <p:spPr>
            <a:xfrm>
              <a:off x="1912141" y="1847847"/>
              <a:ext cx="466728" cy="466728"/>
            </a:xfrm>
            <a:prstGeom prst="pie">
              <a:avLst>
                <a:gd name="adj1" fmla="val 2668795"/>
                <a:gd name="adj2" fmla="val 162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305" rtl="0" eaLnBrk="1" fontAlgn="auto" latinLnBrk="0" hangingPunct="1">
                <a:lnSpc>
                  <a:spcPct val="100000"/>
                </a:lnSpc>
                <a:spcBef>
                  <a:spcPts val="0"/>
                </a:spcBef>
                <a:spcAft>
                  <a:spcPts val="0"/>
                </a:spcAft>
                <a:buClrTx/>
                <a:buSzTx/>
                <a:buFontTx/>
                <a:buNone/>
                <a:defRPr/>
              </a:pPr>
              <a:endParaRPr kumimoji="0" lang="zh-CN" altLang="en-US" sz="1790" b="0" i="0" u="none" strike="noStrike" kern="1200" cap="none" spc="0" normalizeH="0" baseline="0" noProof="0">
                <a:ln>
                  <a:noFill/>
                </a:ln>
                <a:solidFill>
                  <a:prstClr val="black"/>
                </a:solidFill>
                <a:effectLst/>
                <a:uLnTx/>
                <a:uFillTx/>
                <a:latin typeface="+mn-lt"/>
                <a:ea typeface="+mn-ea"/>
                <a:cs typeface="+mn-cs"/>
              </a:endParaRPr>
            </a:p>
          </p:txBody>
        </p:sp>
        <p:sp>
          <p:nvSpPr>
            <p:cNvPr id="55" name="饼形 54"/>
            <p:cNvSpPr/>
            <p:nvPr/>
          </p:nvSpPr>
          <p:spPr>
            <a:xfrm>
              <a:off x="1933572" y="1824035"/>
              <a:ext cx="466728" cy="466728"/>
            </a:xfrm>
            <a:prstGeom prst="pie">
              <a:avLst>
                <a:gd name="adj1" fmla="val 16168367"/>
                <a:gd name="adj2" fmla="val 2159998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305" rtl="0" eaLnBrk="1" fontAlgn="auto" latinLnBrk="0" hangingPunct="1">
                <a:lnSpc>
                  <a:spcPct val="100000"/>
                </a:lnSpc>
                <a:spcBef>
                  <a:spcPts val="0"/>
                </a:spcBef>
                <a:spcAft>
                  <a:spcPts val="0"/>
                </a:spcAft>
                <a:buClrTx/>
                <a:buSzTx/>
                <a:buFontTx/>
                <a:buNone/>
                <a:defRPr/>
              </a:pPr>
              <a:endParaRPr kumimoji="0" lang="zh-CN" altLang="en-US" sz="1790" b="0" i="0" u="none" strike="noStrike" kern="1200" cap="none" spc="0" normalizeH="0" baseline="0" noProof="0">
                <a:ln>
                  <a:noFill/>
                </a:ln>
                <a:solidFill>
                  <a:prstClr val="black"/>
                </a:solidFill>
                <a:effectLst/>
                <a:uLnTx/>
                <a:uFillTx/>
                <a:latin typeface="+mn-lt"/>
                <a:ea typeface="+mn-ea"/>
                <a:cs typeface="+mn-cs"/>
              </a:endParaRPr>
            </a:p>
          </p:txBody>
        </p:sp>
      </p:grpSp>
      <p:sp>
        <p:nvSpPr>
          <p:cNvPr id="56" name="TextBox 21"/>
          <p:cNvSpPr txBox="1"/>
          <p:nvPr/>
        </p:nvSpPr>
        <p:spPr>
          <a:xfrm>
            <a:off x="1438275" y="3333750"/>
            <a:ext cx="1411288" cy="398463"/>
          </a:xfrm>
          <a:prstGeom prst="rect">
            <a:avLst/>
          </a:prstGeom>
          <a:noFill/>
        </p:spPr>
        <p:txBody>
          <a:bodyPr wrap="square" rtlCol="0">
            <a:spAutoFit/>
          </a:bodyPr>
          <a:lstStyle/>
          <a:p>
            <a:pPr marL="0" marR="0" lvl="0" indent="0" algn="ctr" defTabSz="916305" rtl="0" eaLnBrk="1" fontAlgn="auto" latinLnBrk="0" hangingPunct="1">
              <a:lnSpc>
                <a:spcPct val="100000"/>
              </a:lnSpc>
              <a:spcBef>
                <a:spcPts val="0"/>
              </a:spcBef>
              <a:spcAft>
                <a:spcPts val="0"/>
              </a:spcAft>
              <a:buClrTx/>
              <a:buSzTx/>
              <a:buFontTx/>
              <a:buNone/>
              <a:defRPr/>
            </a:pPr>
            <a:r>
              <a:rPr kumimoji="0" lang="zh-CN" altLang="en-US" sz="199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添加标题</a:t>
            </a:r>
          </a:p>
        </p:txBody>
      </p:sp>
      <p:sp>
        <p:nvSpPr>
          <p:cNvPr id="57" name="五角星 18"/>
          <p:cNvSpPr/>
          <p:nvPr/>
        </p:nvSpPr>
        <p:spPr>
          <a:xfrm rot="2134838">
            <a:off x="3500438" y="2105025"/>
            <a:ext cx="2136775" cy="2168525"/>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FFC7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305" rtl="0" eaLnBrk="1" fontAlgn="auto" latinLnBrk="0" hangingPunct="1">
              <a:lnSpc>
                <a:spcPct val="100000"/>
              </a:lnSpc>
              <a:spcBef>
                <a:spcPts val="0"/>
              </a:spcBef>
              <a:spcAft>
                <a:spcPts val="0"/>
              </a:spcAft>
              <a:buClrTx/>
              <a:buSzTx/>
              <a:buFontTx/>
              <a:buNone/>
              <a:defRPr/>
            </a:pPr>
            <a:endParaRPr kumimoji="0" lang="zh-CN" altLang="en-US" sz="1790" b="0" i="0" u="none" strike="noStrike" kern="1200" cap="none" spc="0" normalizeH="0" baseline="0" noProof="0">
              <a:ln>
                <a:noFill/>
              </a:ln>
              <a:solidFill>
                <a:prstClr val="white"/>
              </a:solidFill>
              <a:effectLst/>
              <a:uLnTx/>
              <a:uFillTx/>
              <a:latin typeface="+mn-lt"/>
              <a:ea typeface="+mn-ea"/>
              <a:cs typeface="+mn-cs"/>
            </a:endParaRPr>
          </a:p>
        </p:txBody>
      </p:sp>
      <p:sp>
        <p:nvSpPr>
          <p:cNvPr id="58" name="五角星 18"/>
          <p:cNvSpPr/>
          <p:nvPr/>
        </p:nvSpPr>
        <p:spPr>
          <a:xfrm rot="2134838">
            <a:off x="5934075" y="2105025"/>
            <a:ext cx="2136775" cy="2168525"/>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29C3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305" rtl="0" eaLnBrk="1" fontAlgn="auto" latinLnBrk="0" hangingPunct="1">
              <a:lnSpc>
                <a:spcPct val="100000"/>
              </a:lnSpc>
              <a:spcBef>
                <a:spcPts val="0"/>
              </a:spcBef>
              <a:spcAft>
                <a:spcPts val="0"/>
              </a:spcAft>
              <a:buClrTx/>
              <a:buSzTx/>
              <a:buFontTx/>
              <a:buNone/>
              <a:defRPr/>
            </a:pPr>
            <a:endParaRPr kumimoji="0" lang="zh-CN" altLang="en-US" sz="1790" b="0" i="0" u="none" strike="noStrike" kern="1200" cap="none" spc="0" normalizeH="0" baseline="0" noProof="0">
              <a:ln>
                <a:noFill/>
              </a:ln>
              <a:solidFill>
                <a:prstClr val="white"/>
              </a:solidFill>
              <a:effectLst/>
              <a:uLnTx/>
              <a:uFillTx/>
              <a:latin typeface="+mn-lt"/>
              <a:ea typeface="+mn-ea"/>
              <a:cs typeface="+mn-cs"/>
            </a:endParaRPr>
          </a:p>
        </p:txBody>
      </p:sp>
      <p:grpSp>
        <p:nvGrpSpPr>
          <p:cNvPr id="59" name="组合 58"/>
          <p:cNvGrpSpPr/>
          <p:nvPr/>
        </p:nvGrpSpPr>
        <p:grpSpPr>
          <a:xfrm>
            <a:off x="4241068" y="2666120"/>
            <a:ext cx="664275" cy="466395"/>
            <a:chOff x="2409665" y="939861"/>
            <a:chExt cx="5638961" cy="3959164"/>
          </a:xfrm>
          <a:solidFill>
            <a:srgbClr val="FFFFFF"/>
          </a:solidFill>
        </p:grpSpPr>
        <p:sp>
          <p:nvSpPr>
            <p:cNvPr id="60" name="流程图: 联系 2"/>
            <p:cNvSpPr/>
            <p:nvPr/>
          </p:nvSpPr>
          <p:spPr>
            <a:xfrm>
              <a:off x="3884040" y="1024462"/>
              <a:ext cx="2680685" cy="3874563"/>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305" rtl="0" eaLnBrk="1" fontAlgn="auto" latinLnBrk="0" hangingPunct="1">
                <a:lnSpc>
                  <a:spcPct val="100000"/>
                </a:lnSpc>
                <a:spcBef>
                  <a:spcPts val="0"/>
                </a:spcBef>
                <a:spcAft>
                  <a:spcPts val="0"/>
                </a:spcAft>
                <a:buClrTx/>
                <a:buSzTx/>
                <a:buFontTx/>
                <a:buNone/>
                <a:defRPr/>
              </a:pPr>
              <a:endParaRPr kumimoji="0" lang="zh-CN" altLang="en-US" sz="1790" b="0" i="0" u="none" strike="noStrike" kern="1200" cap="none" spc="0" normalizeH="0" baseline="0" noProof="0">
                <a:ln>
                  <a:noFill/>
                </a:ln>
                <a:solidFill>
                  <a:srgbClr val="33A6B2"/>
                </a:solidFill>
                <a:effectLst/>
                <a:uLnTx/>
                <a:uFillTx/>
                <a:latin typeface="+mn-lt"/>
                <a:ea typeface="+mn-ea"/>
                <a:cs typeface="+mn-cs"/>
              </a:endParaRPr>
            </a:p>
          </p:txBody>
        </p:sp>
        <p:sp>
          <p:nvSpPr>
            <p:cNvPr id="61" name="流程图: 联系 2"/>
            <p:cNvSpPr/>
            <p:nvPr/>
          </p:nvSpPr>
          <p:spPr>
            <a:xfrm>
              <a:off x="2409665"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305" rtl="0" eaLnBrk="1" fontAlgn="auto" latinLnBrk="0" hangingPunct="1">
                <a:lnSpc>
                  <a:spcPct val="100000"/>
                </a:lnSpc>
                <a:spcBef>
                  <a:spcPts val="0"/>
                </a:spcBef>
                <a:spcAft>
                  <a:spcPts val="0"/>
                </a:spcAft>
                <a:buClrTx/>
                <a:buSzTx/>
                <a:buFontTx/>
                <a:buNone/>
                <a:defRPr/>
              </a:pPr>
              <a:endParaRPr kumimoji="0" lang="zh-CN" altLang="en-US" sz="1790" b="0" i="0" u="none" strike="noStrike" kern="1200" cap="none" spc="0" normalizeH="0" baseline="0" noProof="0">
                <a:ln>
                  <a:noFill/>
                </a:ln>
                <a:solidFill>
                  <a:srgbClr val="33A6B2"/>
                </a:solidFill>
                <a:effectLst/>
                <a:uLnTx/>
                <a:uFillTx/>
                <a:latin typeface="+mn-lt"/>
                <a:ea typeface="+mn-ea"/>
                <a:cs typeface="+mn-cs"/>
              </a:endParaRPr>
            </a:p>
          </p:txBody>
        </p:sp>
        <p:sp>
          <p:nvSpPr>
            <p:cNvPr id="62" name="流程图: 联系 2"/>
            <p:cNvSpPr/>
            <p:nvPr/>
          </p:nvSpPr>
          <p:spPr>
            <a:xfrm>
              <a:off x="6133940"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305" rtl="0" eaLnBrk="1" fontAlgn="auto" latinLnBrk="0" hangingPunct="1">
                <a:lnSpc>
                  <a:spcPct val="100000"/>
                </a:lnSpc>
                <a:spcBef>
                  <a:spcPts val="0"/>
                </a:spcBef>
                <a:spcAft>
                  <a:spcPts val="0"/>
                </a:spcAft>
                <a:buClrTx/>
                <a:buSzTx/>
                <a:buFontTx/>
                <a:buNone/>
                <a:defRPr/>
              </a:pPr>
              <a:endParaRPr kumimoji="0" lang="zh-CN" altLang="en-US" sz="1790" b="0" i="0" u="none" strike="noStrike" kern="1200" cap="none" spc="0" normalizeH="0" baseline="0" noProof="0">
                <a:ln>
                  <a:noFill/>
                </a:ln>
                <a:solidFill>
                  <a:srgbClr val="33A6B2"/>
                </a:solidFill>
                <a:effectLst/>
                <a:uLnTx/>
                <a:uFillTx/>
                <a:latin typeface="+mn-lt"/>
                <a:ea typeface="+mn-ea"/>
                <a:cs typeface="+mn-cs"/>
              </a:endParaRPr>
            </a:p>
          </p:txBody>
        </p:sp>
      </p:grpSp>
      <p:sp>
        <p:nvSpPr>
          <p:cNvPr id="63" name="矩形 25"/>
          <p:cNvSpPr/>
          <p:nvPr/>
        </p:nvSpPr>
        <p:spPr>
          <a:xfrm>
            <a:off x="6804025" y="2640013"/>
            <a:ext cx="511175" cy="517525"/>
          </a:xfrm>
          <a:custGeom>
            <a:avLst/>
            <a:gdLst/>
            <a:ahLst/>
            <a:cxnLst/>
            <a:rect l="l" t="t" r="r" b="b"/>
            <a:pathLst>
              <a:path w="4210679" h="4260850">
                <a:moveTo>
                  <a:pt x="83635" y="0"/>
                </a:moveTo>
                <a:lnTo>
                  <a:pt x="832931" y="0"/>
                </a:lnTo>
                <a:cubicBezTo>
                  <a:pt x="878523" y="0"/>
                  <a:pt x="915483" y="36960"/>
                  <a:pt x="915483" y="82552"/>
                </a:cubicBezTo>
                <a:lnTo>
                  <a:pt x="915483" y="412748"/>
                </a:lnTo>
                <a:cubicBezTo>
                  <a:pt x="915483" y="443274"/>
                  <a:pt x="898914" y="469930"/>
                  <a:pt x="873607" y="483053"/>
                </a:cubicBezTo>
                <a:lnTo>
                  <a:pt x="4210679" y="483053"/>
                </a:lnTo>
                <a:lnTo>
                  <a:pt x="4210679" y="1893780"/>
                </a:lnTo>
                <a:lnTo>
                  <a:pt x="1406022" y="2781301"/>
                </a:lnTo>
                <a:lnTo>
                  <a:pt x="4210679" y="2781301"/>
                </a:lnTo>
                <a:lnTo>
                  <a:pt x="4210679" y="3305175"/>
                </a:lnTo>
                <a:lnTo>
                  <a:pt x="3591246" y="3305175"/>
                </a:lnTo>
                <a:cubicBezTo>
                  <a:pt x="3812567" y="3348853"/>
                  <a:pt x="3979359" y="3544073"/>
                  <a:pt x="3979359" y="3778250"/>
                </a:cubicBezTo>
                <a:cubicBezTo>
                  <a:pt x="3979359" y="4044783"/>
                  <a:pt x="3763292" y="4260850"/>
                  <a:pt x="3496759" y="4260850"/>
                </a:cubicBezTo>
                <a:cubicBezTo>
                  <a:pt x="3230226" y="4260850"/>
                  <a:pt x="3014159" y="4044783"/>
                  <a:pt x="3014159" y="3778250"/>
                </a:cubicBezTo>
                <a:cubicBezTo>
                  <a:pt x="3014159" y="3544073"/>
                  <a:pt x="3180952" y="3348853"/>
                  <a:pt x="3402273" y="3305175"/>
                </a:cubicBezTo>
                <a:lnTo>
                  <a:pt x="1267146" y="3305175"/>
                </a:lnTo>
                <a:cubicBezTo>
                  <a:pt x="1488467" y="3348853"/>
                  <a:pt x="1655259" y="3544073"/>
                  <a:pt x="1655259" y="3778250"/>
                </a:cubicBezTo>
                <a:cubicBezTo>
                  <a:pt x="1655259" y="4044783"/>
                  <a:pt x="1439192" y="4260850"/>
                  <a:pt x="1172659" y="4260850"/>
                </a:cubicBezTo>
                <a:cubicBezTo>
                  <a:pt x="906126" y="4260850"/>
                  <a:pt x="690059" y="4044783"/>
                  <a:pt x="690059" y="3778250"/>
                </a:cubicBezTo>
                <a:cubicBezTo>
                  <a:pt x="690059" y="3544073"/>
                  <a:pt x="856851" y="3348853"/>
                  <a:pt x="1078173" y="3305175"/>
                </a:cubicBezTo>
                <a:lnTo>
                  <a:pt x="972633" y="3305175"/>
                </a:lnTo>
                <a:cubicBezTo>
                  <a:pt x="944058" y="3143250"/>
                  <a:pt x="972634" y="3276600"/>
                  <a:pt x="963109" y="2781300"/>
                </a:cubicBezTo>
                <a:cubicBezTo>
                  <a:pt x="451270" y="464482"/>
                  <a:pt x="618551" y="1241439"/>
                  <a:pt x="451247" y="494159"/>
                </a:cubicBezTo>
                <a:lnTo>
                  <a:pt x="36010" y="492918"/>
                </a:lnTo>
                <a:cubicBezTo>
                  <a:pt x="-9582" y="492918"/>
                  <a:pt x="1083" y="489297"/>
                  <a:pt x="1083" y="443705"/>
                </a:cubicBezTo>
                <a:lnTo>
                  <a:pt x="1083" y="82552"/>
                </a:lnTo>
                <a:cubicBezTo>
                  <a:pt x="1083" y="36960"/>
                  <a:pt x="38043" y="0"/>
                  <a:pt x="83635"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305" rtl="0" eaLnBrk="1" fontAlgn="auto" latinLnBrk="0" hangingPunct="1">
              <a:lnSpc>
                <a:spcPct val="100000"/>
              </a:lnSpc>
              <a:spcBef>
                <a:spcPts val="0"/>
              </a:spcBef>
              <a:spcAft>
                <a:spcPts val="0"/>
              </a:spcAft>
              <a:buClrTx/>
              <a:buSzTx/>
              <a:buFontTx/>
              <a:buNone/>
              <a:defRPr/>
            </a:pPr>
            <a:endParaRPr kumimoji="0" lang="zh-CN" altLang="en-US" sz="1790" b="0" i="0" u="none" strike="noStrike" kern="1200" cap="none" spc="0" normalizeH="0" baseline="0" noProof="0">
              <a:ln>
                <a:noFill/>
              </a:ln>
              <a:solidFill>
                <a:prstClr val="white"/>
              </a:solidFill>
              <a:effectLst/>
              <a:uLnTx/>
              <a:uFillTx/>
              <a:latin typeface="+mn-lt"/>
              <a:ea typeface="+mn-ea"/>
              <a:cs typeface="+mn-cs"/>
            </a:endParaRPr>
          </a:p>
        </p:txBody>
      </p:sp>
      <p:sp>
        <p:nvSpPr>
          <p:cNvPr id="64" name="文本框 63"/>
          <p:cNvSpPr txBox="1"/>
          <p:nvPr/>
        </p:nvSpPr>
        <p:spPr>
          <a:xfrm>
            <a:off x="998538" y="4335463"/>
            <a:ext cx="6935788" cy="1169551"/>
          </a:xfrm>
          <a:prstGeom prst="rect">
            <a:avLst/>
          </a:prstGeom>
          <a:noFill/>
        </p:spPr>
        <p:txBody>
          <a:bodyPr wrap="square" rtlCol="0">
            <a:spAutoFit/>
          </a:bodyPr>
          <a:lstStyle/>
          <a:p>
            <a:pPr algn="just" eaLnBrk="1" hangingPunct="1"/>
            <a:r>
              <a:rPr lang="zh-CN" altLang="en-US" sz="1400" dirty="0">
                <a:solidFill>
                  <a:schemeClr val="bg1"/>
                </a:solidFill>
                <a:latin typeface="微软雅黑" panose="020B0503020204020204" pitchFamily="34" charset="-122"/>
                <a:ea typeface="微软雅黑" panose="020B0503020204020204" pitchFamily="34" charset="-122"/>
              </a:rPr>
              <a:t>点击添加文本内容点击添加文本内容点击添加文本内容点击添加文本内容点击添加文本内容点击添加文本内容点击添加文本内容点击添加文本内容点击添加文本内容点击添加文本内容点击添加文本内容点击添加文本内容点击添加文本内容点击添加文本内容点击添加文本内容点击添加文本内容点击添加文本内容点击添加文本内容点击添加文本内容点击添加文本内容</a:t>
            </a:r>
          </a:p>
        </p:txBody>
      </p:sp>
      <p:sp>
        <p:nvSpPr>
          <p:cNvPr id="65" name="TextBox 21"/>
          <p:cNvSpPr txBox="1"/>
          <p:nvPr/>
        </p:nvSpPr>
        <p:spPr>
          <a:xfrm>
            <a:off x="3862388" y="3333750"/>
            <a:ext cx="1412875" cy="398463"/>
          </a:xfrm>
          <a:prstGeom prst="rect">
            <a:avLst/>
          </a:prstGeom>
          <a:noFill/>
        </p:spPr>
        <p:txBody>
          <a:bodyPr wrap="square" rtlCol="0">
            <a:spAutoFit/>
          </a:bodyPr>
          <a:lstStyle/>
          <a:p>
            <a:pPr marL="0" marR="0" lvl="0" indent="0" algn="ctr" defTabSz="916305" rtl="0" eaLnBrk="1" fontAlgn="auto" latinLnBrk="0" hangingPunct="1">
              <a:lnSpc>
                <a:spcPct val="100000"/>
              </a:lnSpc>
              <a:spcBef>
                <a:spcPts val="0"/>
              </a:spcBef>
              <a:spcAft>
                <a:spcPts val="0"/>
              </a:spcAft>
              <a:buClrTx/>
              <a:buSzTx/>
              <a:buFontTx/>
              <a:buNone/>
              <a:defRPr/>
            </a:pPr>
            <a:r>
              <a:rPr kumimoji="0" lang="zh-CN" altLang="en-US" sz="199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添加标题</a:t>
            </a:r>
          </a:p>
        </p:txBody>
      </p:sp>
      <p:sp>
        <p:nvSpPr>
          <p:cNvPr id="66" name="TextBox 21"/>
          <p:cNvSpPr txBox="1"/>
          <p:nvPr/>
        </p:nvSpPr>
        <p:spPr>
          <a:xfrm>
            <a:off x="6353175" y="3333750"/>
            <a:ext cx="1412875" cy="398463"/>
          </a:xfrm>
          <a:prstGeom prst="rect">
            <a:avLst/>
          </a:prstGeom>
          <a:noFill/>
        </p:spPr>
        <p:txBody>
          <a:bodyPr wrap="square" rtlCol="0">
            <a:spAutoFit/>
          </a:bodyPr>
          <a:lstStyle/>
          <a:p>
            <a:pPr marL="0" marR="0" lvl="0" indent="0" algn="ctr" defTabSz="916305" rtl="0" eaLnBrk="1" fontAlgn="auto" latinLnBrk="0" hangingPunct="1">
              <a:lnSpc>
                <a:spcPct val="100000"/>
              </a:lnSpc>
              <a:spcBef>
                <a:spcPts val="0"/>
              </a:spcBef>
              <a:spcAft>
                <a:spcPts val="0"/>
              </a:spcAft>
              <a:buClrTx/>
              <a:buSzTx/>
              <a:buFontTx/>
              <a:buNone/>
              <a:defRPr/>
            </a:pPr>
            <a:r>
              <a:rPr kumimoji="0" lang="zh-CN" altLang="en-US" sz="199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添加标题</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450850"/>
            <a:ext cx="171450" cy="439738"/>
          </a:xfrm>
          <a:prstGeom prst="rect">
            <a:avLst/>
          </a:prstGeom>
          <a:solidFill>
            <a:srgbClr val="FF0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6" name="矩形 25"/>
          <p:cNvSpPr/>
          <p:nvPr/>
        </p:nvSpPr>
        <p:spPr>
          <a:xfrm>
            <a:off x="207963" y="450850"/>
            <a:ext cx="44450" cy="439738"/>
          </a:xfrm>
          <a:prstGeom prst="rect">
            <a:avLst/>
          </a:prstGeom>
          <a:solidFill>
            <a:srgbClr val="FF0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244" name="文本框 26"/>
          <p:cNvSpPr txBox="1"/>
          <p:nvPr/>
        </p:nvSpPr>
        <p:spPr>
          <a:xfrm>
            <a:off x="252413" y="461963"/>
            <a:ext cx="1709737" cy="368300"/>
          </a:xfrm>
          <a:prstGeom prst="rect">
            <a:avLst/>
          </a:prstGeom>
          <a:noFill/>
          <a:ln w="9525">
            <a:noFill/>
          </a:ln>
        </p:spPr>
        <p:txBody>
          <a:bodyPr>
            <a:spAutoFit/>
          </a:bodyPr>
          <a:lstStyle/>
          <a:p>
            <a:pPr lvl="0" eaLnBrk="1" hangingPunct="1"/>
            <a:r>
              <a:rPr lang="zh-CN" altLang="en-US" b="1" dirty="0">
                <a:solidFill>
                  <a:schemeClr val="bg1"/>
                </a:solidFill>
                <a:latin typeface="微软雅黑" panose="020B0503020204020204" pitchFamily="34" charset="-122"/>
                <a:ea typeface="微软雅黑" panose="020B0503020204020204" pitchFamily="34" charset="-122"/>
              </a:rPr>
              <a:t>单击添加标题</a:t>
            </a:r>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761666" y="1969735"/>
            <a:ext cx="1840947" cy="1840947"/>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grpSp>
        <p:nvGrpSpPr>
          <p:cNvPr id="10246" name="组合 10"/>
          <p:cNvGrpSpPr/>
          <p:nvPr/>
        </p:nvGrpSpPr>
        <p:grpSpPr>
          <a:xfrm>
            <a:off x="762000" y="3894138"/>
            <a:ext cx="1839913" cy="1841500"/>
            <a:chOff x="690413" y="2899241"/>
            <a:chExt cx="1872051" cy="1872051"/>
          </a:xfrm>
        </p:grpSpPr>
        <p:sp>
          <p:nvSpPr>
            <p:cNvPr id="12" name="矩形 11"/>
            <p:cNvSpPr/>
            <p:nvPr/>
          </p:nvSpPr>
          <p:spPr>
            <a:xfrm>
              <a:off x="690413" y="2899241"/>
              <a:ext cx="1872051" cy="1872051"/>
            </a:xfrm>
            <a:prstGeom prst="rect">
              <a:avLst/>
            </a:prstGeom>
            <a:solidFill>
              <a:srgbClr val="FF0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grpSp>
          <p:nvGrpSpPr>
            <p:cNvPr id="10266" name="组合 12"/>
            <p:cNvGrpSpPr/>
            <p:nvPr/>
          </p:nvGrpSpPr>
          <p:grpSpPr>
            <a:xfrm>
              <a:off x="985413" y="3294300"/>
              <a:ext cx="1282050" cy="1088173"/>
              <a:chOff x="4984441" y="3312181"/>
              <a:chExt cx="1282050" cy="1088173"/>
            </a:xfrm>
          </p:grpSpPr>
          <p:sp>
            <p:nvSpPr>
              <p:cNvPr id="10267" name="文本框 13"/>
              <p:cNvSpPr txBox="1"/>
              <p:nvPr/>
            </p:nvSpPr>
            <p:spPr>
              <a:xfrm>
                <a:off x="4984441" y="3312181"/>
                <a:ext cx="1282050" cy="769441"/>
              </a:xfrm>
              <a:prstGeom prst="rect">
                <a:avLst/>
              </a:prstGeom>
              <a:noFill/>
              <a:ln w="9525">
                <a:noFill/>
              </a:ln>
            </p:spPr>
            <p:txBody>
              <a:bodyPr>
                <a:spAutoFit/>
              </a:bodyPr>
              <a:lstStyle/>
              <a:p>
                <a:pPr lvl="0" algn="ctr" defTabSz="685800" eaLnBrk="1" hangingPunct="1"/>
                <a:r>
                  <a:rPr lang="en-US" altLang="zh-CN" sz="4400" dirty="0">
                    <a:solidFill>
                      <a:srgbClr val="FFFFFF"/>
                    </a:solidFill>
                    <a:latin typeface="HelveticaNeueLT Pro 67 MdCn"/>
                    <a:ea typeface="宋体" panose="02010600030101010101" pitchFamily="2" charset="-122"/>
                  </a:rPr>
                  <a:t>34%</a:t>
                </a:r>
                <a:endParaRPr lang="zh-CN" altLang="en-US" sz="4400" dirty="0">
                  <a:solidFill>
                    <a:srgbClr val="FFFFFF"/>
                  </a:solidFill>
                  <a:latin typeface="HelveticaNeueLT Pro 67 MdCn"/>
                  <a:ea typeface="宋体" panose="02010600030101010101" pitchFamily="2" charset="-122"/>
                </a:endParaRPr>
              </a:p>
            </p:txBody>
          </p:sp>
          <p:cxnSp>
            <p:nvCxnSpPr>
              <p:cNvPr id="15" name="直接连接符 14"/>
              <p:cNvCxnSpPr/>
              <p:nvPr/>
            </p:nvCxnSpPr>
            <p:spPr>
              <a:xfrm>
                <a:off x="5149911" y="4014126"/>
                <a:ext cx="951111"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0269" name="文本框 15"/>
              <p:cNvSpPr txBox="1"/>
              <p:nvPr/>
            </p:nvSpPr>
            <p:spPr>
              <a:xfrm>
                <a:off x="4984441" y="4024782"/>
                <a:ext cx="1282050" cy="375572"/>
              </a:xfrm>
              <a:prstGeom prst="rect">
                <a:avLst/>
              </a:prstGeom>
              <a:noFill/>
              <a:ln w="9525">
                <a:noFill/>
              </a:ln>
            </p:spPr>
            <p:txBody>
              <a:bodyPr>
                <a:spAutoFit/>
              </a:bodyPr>
              <a:lstStyle/>
              <a:p>
                <a:pPr lvl="0" algn="ctr" defTabSz="685800" eaLnBrk="1" hangingPunct="1"/>
                <a:r>
                  <a:rPr lang="en-US" altLang="zh-CN" dirty="0">
                    <a:solidFill>
                      <a:srgbClr val="FFFFFF"/>
                    </a:solidFill>
                    <a:latin typeface="HelveticaNeueLT Pro 67 MdCn"/>
                    <a:ea typeface="宋体" panose="02010600030101010101" pitchFamily="2" charset="-122"/>
                  </a:rPr>
                  <a:t>From 2015 </a:t>
                </a:r>
                <a:endParaRPr lang="zh-CN" altLang="en-US" dirty="0">
                  <a:solidFill>
                    <a:srgbClr val="FFFFFF"/>
                  </a:solidFill>
                  <a:latin typeface="HelveticaNeueLT Pro 67 MdCn"/>
                  <a:ea typeface="宋体" panose="02010600030101010101" pitchFamily="2" charset="-122"/>
                </a:endParaRPr>
              </a:p>
            </p:txBody>
          </p:sp>
        </p:grpSp>
      </p:grpSp>
      <p:grpSp>
        <p:nvGrpSpPr>
          <p:cNvPr id="10247" name="组合 16"/>
          <p:cNvGrpSpPr/>
          <p:nvPr/>
        </p:nvGrpSpPr>
        <p:grpSpPr>
          <a:xfrm>
            <a:off x="6554788" y="1970088"/>
            <a:ext cx="1841500" cy="1839912"/>
            <a:chOff x="6581536" y="941981"/>
            <a:chExt cx="1872051" cy="1872051"/>
          </a:xfrm>
        </p:grpSpPr>
        <p:sp>
          <p:nvSpPr>
            <p:cNvPr id="18" name="矩形 17"/>
            <p:cNvSpPr/>
            <p:nvPr/>
          </p:nvSpPr>
          <p:spPr>
            <a:xfrm>
              <a:off x="6581536" y="941981"/>
              <a:ext cx="1872051" cy="1872051"/>
            </a:xfrm>
            <a:prstGeom prst="rect">
              <a:avLst/>
            </a:prstGeom>
            <a:solidFill>
              <a:srgbClr val="98C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grpSp>
          <p:nvGrpSpPr>
            <p:cNvPr id="10261" name="组合 18"/>
            <p:cNvGrpSpPr/>
            <p:nvPr/>
          </p:nvGrpSpPr>
          <p:grpSpPr>
            <a:xfrm>
              <a:off x="6876536" y="1337039"/>
              <a:ext cx="1282050" cy="1088173"/>
              <a:chOff x="4984441" y="3312181"/>
              <a:chExt cx="1282050" cy="1088173"/>
            </a:xfrm>
          </p:grpSpPr>
          <p:sp>
            <p:nvSpPr>
              <p:cNvPr id="10262" name="文本框 19"/>
              <p:cNvSpPr txBox="1"/>
              <p:nvPr/>
            </p:nvSpPr>
            <p:spPr>
              <a:xfrm>
                <a:off x="4984441" y="3312181"/>
                <a:ext cx="1282050" cy="769441"/>
              </a:xfrm>
              <a:prstGeom prst="rect">
                <a:avLst/>
              </a:prstGeom>
              <a:noFill/>
              <a:ln w="9525">
                <a:noFill/>
              </a:ln>
            </p:spPr>
            <p:txBody>
              <a:bodyPr>
                <a:spAutoFit/>
              </a:bodyPr>
              <a:lstStyle/>
              <a:p>
                <a:pPr lvl="0" algn="ctr" defTabSz="685800" eaLnBrk="1" hangingPunct="1"/>
                <a:r>
                  <a:rPr lang="en-US" altLang="zh-CN" sz="4400" dirty="0">
                    <a:solidFill>
                      <a:srgbClr val="FFFFFF"/>
                    </a:solidFill>
                    <a:latin typeface="HelveticaNeueLT Pro 67 MdCn"/>
                    <a:ea typeface="宋体" panose="02010600030101010101" pitchFamily="2" charset="-122"/>
                  </a:rPr>
                  <a:t>59%</a:t>
                </a:r>
                <a:endParaRPr lang="zh-CN" altLang="en-US" sz="4400" dirty="0">
                  <a:solidFill>
                    <a:srgbClr val="FFFFFF"/>
                  </a:solidFill>
                  <a:latin typeface="HelveticaNeueLT Pro 67 MdCn"/>
                  <a:ea typeface="宋体" panose="02010600030101010101" pitchFamily="2" charset="-122"/>
                </a:endParaRPr>
              </a:p>
            </p:txBody>
          </p:sp>
          <p:cxnSp>
            <p:nvCxnSpPr>
              <p:cNvPr id="21" name="直接连接符 20"/>
              <p:cNvCxnSpPr/>
              <p:nvPr/>
            </p:nvCxnSpPr>
            <p:spPr>
              <a:xfrm>
                <a:off x="5149911" y="4014126"/>
                <a:ext cx="951111"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0264" name="文本框 21"/>
              <p:cNvSpPr txBox="1"/>
              <p:nvPr/>
            </p:nvSpPr>
            <p:spPr>
              <a:xfrm>
                <a:off x="4984441" y="4024782"/>
                <a:ext cx="1282050" cy="375572"/>
              </a:xfrm>
              <a:prstGeom prst="rect">
                <a:avLst/>
              </a:prstGeom>
              <a:noFill/>
              <a:ln w="9525">
                <a:noFill/>
              </a:ln>
            </p:spPr>
            <p:txBody>
              <a:bodyPr>
                <a:spAutoFit/>
              </a:bodyPr>
              <a:lstStyle/>
              <a:p>
                <a:pPr lvl="0" algn="ctr" defTabSz="685800" eaLnBrk="1" hangingPunct="1"/>
                <a:r>
                  <a:rPr lang="en-US" altLang="zh-CN" dirty="0">
                    <a:solidFill>
                      <a:srgbClr val="FFFFFF"/>
                    </a:solidFill>
                    <a:latin typeface="HelveticaNeueLT Pro 67 MdCn"/>
                    <a:ea typeface="宋体" panose="02010600030101010101" pitchFamily="2" charset="-122"/>
                  </a:rPr>
                  <a:t>From 2015 </a:t>
                </a:r>
                <a:endParaRPr lang="zh-CN" altLang="en-US" dirty="0">
                  <a:solidFill>
                    <a:srgbClr val="FFFFFF"/>
                  </a:solidFill>
                  <a:latin typeface="HelveticaNeueLT Pro 67 MdCn"/>
                  <a:ea typeface="宋体" panose="02010600030101010101" pitchFamily="2" charset="-122"/>
                </a:endParaRPr>
              </a:p>
            </p:txBody>
          </p:sp>
        </p:grpSp>
      </p:grpSp>
      <p:grpSp>
        <p:nvGrpSpPr>
          <p:cNvPr id="10248" name="组合 22"/>
          <p:cNvGrpSpPr/>
          <p:nvPr/>
        </p:nvGrpSpPr>
        <p:grpSpPr>
          <a:xfrm>
            <a:off x="2692400" y="1970088"/>
            <a:ext cx="1841500" cy="1839912"/>
            <a:chOff x="2654121" y="941981"/>
            <a:chExt cx="1872051" cy="1872051"/>
          </a:xfrm>
        </p:grpSpPr>
        <p:sp>
          <p:nvSpPr>
            <p:cNvPr id="24" name="矩形 23"/>
            <p:cNvSpPr/>
            <p:nvPr/>
          </p:nvSpPr>
          <p:spPr>
            <a:xfrm>
              <a:off x="2654121" y="941981"/>
              <a:ext cx="1872051" cy="1872051"/>
            </a:xfrm>
            <a:prstGeom prst="rect">
              <a:avLst/>
            </a:prstGeom>
            <a:solidFill>
              <a:srgbClr val="FFC7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28" name="Freeform 63"/>
            <p:cNvSpPr>
              <a:spLocks noChangeAspect="1"/>
            </p:cNvSpPr>
            <p:nvPr/>
          </p:nvSpPr>
          <p:spPr bwMode="auto">
            <a:xfrm>
              <a:off x="3235952" y="1244582"/>
              <a:ext cx="708388" cy="687441"/>
            </a:xfrm>
            <a:custGeom>
              <a:avLst/>
              <a:gdLst>
                <a:gd name="T0" fmla="*/ 244 w 312"/>
                <a:gd name="T1" fmla="*/ 0 h 303"/>
                <a:gd name="T2" fmla="*/ 209 w 312"/>
                <a:gd name="T3" fmla="*/ 12 h 303"/>
                <a:gd name="T4" fmla="*/ 181 w 312"/>
                <a:gd name="T5" fmla="*/ 49 h 303"/>
                <a:gd name="T6" fmla="*/ 198 w 312"/>
                <a:gd name="T7" fmla="*/ 112 h 303"/>
                <a:gd name="T8" fmla="*/ 195 w 312"/>
                <a:gd name="T9" fmla="*/ 112 h 303"/>
                <a:gd name="T10" fmla="*/ 177 w 312"/>
                <a:gd name="T11" fmla="*/ 92 h 303"/>
                <a:gd name="T12" fmla="*/ 92 w 312"/>
                <a:gd name="T13" fmla="*/ 177 h 303"/>
                <a:gd name="T14" fmla="*/ 71 w 312"/>
                <a:gd name="T15" fmla="*/ 174 h 303"/>
                <a:gd name="T16" fmla="*/ 29 w 312"/>
                <a:gd name="T17" fmla="*/ 192 h 303"/>
                <a:gd name="T18" fmla="*/ 7 w 312"/>
                <a:gd name="T19" fmla="*/ 255 h 303"/>
                <a:gd name="T20" fmla="*/ 14 w 312"/>
                <a:gd name="T21" fmla="*/ 266 h 303"/>
                <a:gd name="T22" fmla="*/ 14 w 312"/>
                <a:gd name="T23" fmla="*/ 266 h 303"/>
                <a:gd name="T24" fmla="*/ 53 w 312"/>
                <a:gd name="T25" fmla="*/ 228 h 303"/>
                <a:gd name="T26" fmla="*/ 80 w 312"/>
                <a:gd name="T27" fmla="*/ 255 h 303"/>
                <a:gd name="T28" fmla="*/ 40 w 312"/>
                <a:gd name="T29" fmla="*/ 296 h 303"/>
                <a:gd name="T30" fmla="*/ 70 w 312"/>
                <a:gd name="T31" fmla="*/ 303 h 303"/>
                <a:gd name="T32" fmla="*/ 100 w 312"/>
                <a:gd name="T33" fmla="*/ 295 h 303"/>
                <a:gd name="T34" fmla="*/ 134 w 312"/>
                <a:gd name="T35" fmla="*/ 244 h 303"/>
                <a:gd name="T36" fmla="*/ 116 w 312"/>
                <a:gd name="T37" fmla="*/ 191 h 303"/>
                <a:gd name="T38" fmla="*/ 118 w 312"/>
                <a:gd name="T39" fmla="*/ 190 h 303"/>
                <a:gd name="T40" fmla="*/ 138 w 312"/>
                <a:gd name="T41" fmla="*/ 209 h 303"/>
                <a:gd name="T42" fmla="*/ 222 w 312"/>
                <a:gd name="T43" fmla="*/ 126 h 303"/>
                <a:gd name="T44" fmla="*/ 245 w 312"/>
                <a:gd name="T45" fmla="*/ 129 h 303"/>
                <a:gd name="T46" fmla="*/ 256 w 312"/>
                <a:gd name="T47" fmla="*/ 127 h 303"/>
                <a:gd name="T48" fmla="*/ 298 w 312"/>
                <a:gd name="T49" fmla="*/ 97 h 303"/>
                <a:gd name="T50" fmla="*/ 302 w 312"/>
                <a:gd name="T51" fmla="*/ 34 h 303"/>
                <a:gd name="T52" fmla="*/ 260 w 312"/>
                <a:gd name="T53" fmla="*/ 75 h 303"/>
                <a:gd name="T54" fmla="*/ 234 w 312"/>
                <a:gd name="T55" fmla="*/ 48 h 303"/>
                <a:gd name="T56" fmla="*/ 274 w 312"/>
                <a:gd name="T57" fmla="*/ 7 h 303"/>
                <a:gd name="T58" fmla="*/ 244 w 312"/>
                <a:gd name="T59"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2" h="303">
                  <a:moveTo>
                    <a:pt x="244" y="0"/>
                  </a:moveTo>
                  <a:cubicBezTo>
                    <a:pt x="231" y="0"/>
                    <a:pt x="219" y="4"/>
                    <a:pt x="209" y="12"/>
                  </a:cubicBezTo>
                  <a:cubicBezTo>
                    <a:pt x="197" y="22"/>
                    <a:pt x="185" y="34"/>
                    <a:pt x="181" y="49"/>
                  </a:cubicBezTo>
                  <a:cubicBezTo>
                    <a:pt x="175" y="72"/>
                    <a:pt x="184" y="94"/>
                    <a:pt x="198" y="112"/>
                  </a:cubicBezTo>
                  <a:cubicBezTo>
                    <a:pt x="197" y="112"/>
                    <a:pt x="196" y="112"/>
                    <a:pt x="195" y="112"/>
                  </a:cubicBezTo>
                  <a:cubicBezTo>
                    <a:pt x="185" y="112"/>
                    <a:pt x="181" y="101"/>
                    <a:pt x="177" y="92"/>
                  </a:cubicBezTo>
                  <a:cubicBezTo>
                    <a:pt x="148" y="120"/>
                    <a:pt x="121" y="150"/>
                    <a:pt x="92" y="177"/>
                  </a:cubicBezTo>
                  <a:cubicBezTo>
                    <a:pt x="85" y="175"/>
                    <a:pt x="78" y="174"/>
                    <a:pt x="71" y="174"/>
                  </a:cubicBezTo>
                  <a:cubicBezTo>
                    <a:pt x="55" y="174"/>
                    <a:pt x="39" y="180"/>
                    <a:pt x="29" y="192"/>
                  </a:cubicBezTo>
                  <a:cubicBezTo>
                    <a:pt x="11" y="207"/>
                    <a:pt x="0" y="232"/>
                    <a:pt x="7" y="255"/>
                  </a:cubicBezTo>
                  <a:cubicBezTo>
                    <a:pt x="9" y="258"/>
                    <a:pt x="9" y="266"/>
                    <a:pt x="14" y="266"/>
                  </a:cubicBezTo>
                  <a:cubicBezTo>
                    <a:pt x="14" y="266"/>
                    <a:pt x="14" y="266"/>
                    <a:pt x="14" y="266"/>
                  </a:cubicBezTo>
                  <a:cubicBezTo>
                    <a:pt x="28" y="254"/>
                    <a:pt x="40" y="240"/>
                    <a:pt x="53" y="228"/>
                  </a:cubicBezTo>
                  <a:cubicBezTo>
                    <a:pt x="62" y="236"/>
                    <a:pt x="71" y="246"/>
                    <a:pt x="80" y="255"/>
                  </a:cubicBezTo>
                  <a:cubicBezTo>
                    <a:pt x="67" y="269"/>
                    <a:pt x="53" y="282"/>
                    <a:pt x="40" y="296"/>
                  </a:cubicBezTo>
                  <a:cubicBezTo>
                    <a:pt x="49" y="300"/>
                    <a:pt x="60" y="303"/>
                    <a:pt x="70" y="303"/>
                  </a:cubicBezTo>
                  <a:cubicBezTo>
                    <a:pt x="81" y="303"/>
                    <a:pt x="91" y="300"/>
                    <a:pt x="100" y="295"/>
                  </a:cubicBezTo>
                  <a:cubicBezTo>
                    <a:pt x="117" y="282"/>
                    <a:pt x="133" y="265"/>
                    <a:pt x="134" y="244"/>
                  </a:cubicBezTo>
                  <a:cubicBezTo>
                    <a:pt x="137" y="224"/>
                    <a:pt x="127" y="206"/>
                    <a:pt x="116" y="191"/>
                  </a:cubicBezTo>
                  <a:cubicBezTo>
                    <a:pt x="117" y="190"/>
                    <a:pt x="117" y="190"/>
                    <a:pt x="118" y="190"/>
                  </a:cubicBezTo>
                  <a:cubicBezTo>
                    <a:pt x="128" y="190"/>
                    <a:pt x="133" y="202"/>
                    <a:pt x="138" y="209"/>
                  </a:cubicBezTo>
                  <a:cubicBezTo>
                    <a:pt x="166" y="182"/>
                    <a:pt x="194" y="153"/>
                    <a:pt x="222" y="126"/>
                  </a:cubicBezTo>
                  <a:cubicBezTo>
                    <a:pt x="230" y="127"/>
                    <a:pt x="237" y="129"/>
                    <a:pt x="245" y="129"/>
                  </a:cubicBezTo>
                  <a:cubicBezTo>
                    <a:pt x="249" y="129"/>
                    <a:pt x="252" y="128"/>
                    <a:pt x="256" y="127"/>
                  </a:cubicBezTo>
                  <a:cubicBezTo>
                    <a:pt x="274" y="125"/>
                    <a:pt x="286" y="110"/>
                    <a:pt x="298" y="97"/>
                  </a:cubicBezTo>
                  <a:cubicBezTo>
                    <a:pt x="312" y="79"/>
                    <a:pt x="311" y="54"/>
                    <a:pt x="302" y="34"/>
                  </a:cubicBezTo>
                  <a:cubicBezTo>
                    <a:pt x="287" y="47"/>
                    <a:pt x="274" y="62"/>
                    <a:pt x="260" y="75"/>
                  </a:cubicBezTo>
                  <a:cubicBezTo>
                    <a:pt x="251" y="66"/>
                    <a:pt x="242" y="57"/>
                    <a:pt x="234" y="48"/>
                  </a:cubicBezTo>
                  <a:cubicBezTo>
                    <a:pt x="247" y="34"/>
                    <a:pt x="261" y="20"/>
                    <a:pt x="274" y="7"/>
                  </a:cubicBezTo>
                  <a:cubicBezTo>
                    <a:pt x="265" y="2"/>
                    <a:pt x="255" y="0"/>
                    <a:pt x="244" y="0"/>
                  </a:cubicBezTo>
                </a:path>
              </a:pathLst>
            </a:custGeom>
            <a:solidFill>
              <a:schemeClr val="bg1"/>
            </a:solid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mn-lt"/>
                <a:ea typeface="+mn-ea"/>
                <a:cs typeface="+mn-cs"/>
              </a:endParaRPr>
            </a:p>
          </p:txBody>
        </p:sp>
      </p:grpSp>
      <p:grpSp>
        <p:nvGrpSpPr>
          <p:cNvPr id="10249" name="组合 28"/>
          <p:cNvGrpSpPr/>
          <p:nvPr/>
        </p:nvGrpSpPr>
        <p:grpSpPr>
          <a:xfrm>
            <a:off x="4624388" y="3894138"/>
            <a:ext cx="1839912" cy="1841500"/>
            <a:chOff x="4617829" y="2899241"/>
            <a:chExt cx="1872051" cy="1872051"/>
          </a:xfrm>
        </p:grpSpPr>
        <p:sp>
          <p:nvSpPr>
            <p:cNvPr id="30" name="矩形 29"/>
            <p:cNvSpPr/>
            <p:nvPr/>
          </p:nvSpPr>
          <p:spPr>
            <a:xfrm>
              <a:off x="4617829" y="2899241"/>
              <a:ext cx="1872051" cy="1872051"/>
            </a:xfrm>
            <a:prstGeom prst="rect">
              <a:avLst/>
            </a:prstGeom>
            <a:solidFill>
              <a:srgbClr val="29C3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grpSp>
          <p:nvGrpSpPr>
            <p:cNvPr id="31" name="组合 30"/>
            <p:cNvGrpSpPr>
              <a:grpSpLocks noChangeAspect="1"/>
            </p:cNvGrpSpPr>
            <p:nvPr/>
          </p:nvGrpSpPr>
          <p:grpSpPr>
            <a:xfrm>
              <a:off x="5165111" y="3205386"/>
              <a:ext cx="777487" cy="687441"/>
              <a:chOff x="3676115" y="1160462"/>
              <a:chExt cx="5659574" cy="5004107"/>
            </a:xfrm>
            <a:solidFill>
              <a:schemeClr val="bg1"/>
            </a:solidFill>
          </p:grpSpPr>
          <p:sp>
            <p:nvSpPr>
              <p:cNvPr id="32" name="任意多边形 31"/>
              <p:cNvSpPr/>
              <p:nvPr/>
            </p:nvSpPr>
            <p:spPr>
              <a:xfrm>
                <a:off x="3676115" y="2915504"/>
                <a:ext cx="4433135" cy="3249065"/>
              </a:xfrm>
              <a:custGeom>
                <a:avLst/>
                <a:gdLst>
                  <a:gd name="connsiteX0" fmla="*/ 1383752 w 4433135"/>
                  <a:gd name="connsiteY0" fmla="*/ 867104 h 3249065"/>
                  <a:gd name="connsiteX1" fmla="*/ 1258108 w 4433135"/>
                  <a:gd name="connsiteY1" fmla="*/ 868142 h 3249065"/>
                  <a:gd name="connsiteX2" fmla="*/ 1210263 w 4433135"/>
                  <a:gd name="connsiteY2" fmla="*/ 944893 h 3249065"/>
                  <a:gd name="connsiteX3" fmla="*/ 1459057 w 4433135"/>
                  <a:gd name="connsiteY3" fmla="*/ 2196531 h 3249065"/>
                  <a:gd name="connsiteX4" fmla="*/ 1733368 w 4433135"/>
                  <a:gd name="connsiteY4" fmla="*/ 2583239 h 3249065"/>
                  <a:gd name="connsiteX5" fmla="*/ 2049146 w 4433135"/>
                  <a:gd name="connsiteY5" fmla="*/ 2583239 h 3249065"/>
                  <a:gd name="connsiteX6" fmla="*/ 2103371 w 4433135"/>
                  <a:gd name="connsiteY6" fmla="*/ 2456304 h 3249065"/>
                  <a:gd name="connsiteX7" fmla="*/ 1832248 w 4433135"/>
                  <a:gd name="connsiteY7" fmla="*/ 1054116 h 3249065"/>
                  <a:gd name="connsiteX8" fmla="*/ 1720610 w 4433135"/>
                  <a:gd name="connsiteY8" fmla="*/ 868142 h 3249065"/>
                  <a:gd name="connsiteX9" fmla="*/ 1511289 w 4433135"/>
                  <a:gd name="connsiteY9" fmla="*/ 867589 h 3249065"/>
                  <a:gd name="connsiteX10" fmla="*/ 1383752 w 4433135"/>
                  <a:gd name="connsiteY10" fmla="*/ 867104 h 3249065"/>
                  <a:gd name="connsiteX11" fmla="*/ 146071 w 4433135"/>
                  <a:gd name="connsiteY11" fmla="*/ 0 h 3249065"/>
                  <a:gd name="connsiteX12" fmla="*/ 882914 w 4433135"/>
                  <a:gd name="connsiteY12" fmla="*/ 0 h 3249065"/>
                  <a:gd name="connsiteX13" fmla="*/ 880954 w 4433135"/>
                  <a:gd name="connsiteY13" fmla="*/ 74488 h 3249065"/>
                  <a:gd name="connsiteX14" fmla="*/ 1122741 w 4433135"/>
                  <a:gd name="connsiteY14" fmla="*/ 461420 h 3249065"/>
                  <a:gd name="connsiteX15" fmla="*/ 1786399 w 4433135"/>
                  <a:gd name="connsiteY15" fmla="*/ 283593 h 3249065"/>
                  <a:gd name="connsiteX16" fmla="*/ 1950131 w 4433135"/>
                  <a:gd name="connsiteY16" fmla="*/ 0 h 3249065"/>
                  <a:gd name="connsiteX17" fmla="*/ 2992123 w 4433135"/>
                  <a:gd name="connsiteY17" fmla="*/ 0 h 3249065"/>
                  <a:gd name="connsiteX18" fmla="*/ 2975391 w 4433135"/>
                  <a:gd name="connsiteY18" fmla="*/ 34734 h 3249065"/>
                  <a:gd name="connsiteX19" fmla="*/ 2853142 w 4433135"/>
                  <a:gd name="connsiteY19" fmla="*/ 640253 h 3249065"/>
                  <a:gd name="connsiteX20" fmla="*/ 2861174 w 4433135"/>
                  <a:gd name="connsiteY20" fmla="*/ 799307 h 3249065"/>
                  <a:gd name="connsiteX21" fmla="*/ 2870542 w 4433135"/>
                  <a:gd name="connsiteY21" fmla="*/ 860687 h 3249065"/>
                  <a:gd name="connsiteX22" fmla="*/ 2849298 w 4433135"/>
                  <a:gd name="connsiteY22" fmla="*/ 859746 h 3249065"/>
                  <a:gd name="connsiteX23" fmla="*/ 2617108 w 4433135"/>
                  <a:gd name="connsiteY23" fmla="*/ 855875 h 3249065"/>
                  <a:gd name="connsiteX24" fmla="*/ 2511161 w 4433135"/>
                  <a:gd name="connsiteY24" fmla="*/ 856055 h 3249065"/>
                  <a:gd name="connsiteX25" fmla="*/ 2397787 w 4433135"/>
                  <a:gd name="connsiteY25" fmla="*/ 858300 h 3249065"/>
                  <a:gd name="connsiteX26" fmla="*/ 2267900 w 4433135"/>
                  <a:gd name="connsiteY26" fmla="*/ 1007867 h 3249065"/>
                  <a:gd name="connsiteX27" fmla="*/ 2452890 w 4433135"/>
                  <a:gd name="connsiteY27" fmla="*/ 2491724 h 3249065"/>
                  <a:gd name="connsiteX28" fmla="*/ 2523737 w 4433135"/>
                  <a:gd name="connsiteY28" fmla="*/ 2594059 h 3249065"/>
                  <a:gd name="connsiteX29" fmla="*/ 2783511 w 4433135"/>
                  <a:gd name="connsiteY29" fmla="*/ 2590123 h 3249065"/>
                  <a:gd name="connsiteX30" fmla="*/ 2846486 w 4433135"/>
                  <a:gd name="connsiteY30" fmla="*/ 2479916 h 3249065"/>
                  <a:gd name="connsiteX31" fmla="*/ 2980514 w 4433135"/>
                  <a:gd name="connsiteY31" fmla="*/ 1369603 h 3249065"/>
                  <a:gd name="connsiteX32" fmla="*/ 2991426 w 4433135"/>
                  <a:gd name="connsiteY32" fmla="*/ 1279059 h 3249065"/>
                  <a:gd name="connsiteX33" fmla="*/ 3040898 w 4433135"/>
                  <a:gd name="connsiteY33" fmla="*/ 1381756 h 3249065"/>
                  <a:gd name="connsiteX34" fmla="*/ 3308774 w 4433135"/>
                  <a:gd name="connsiteY34" fmla="*/ 1740245 h 3249065"/>
                  <a:gd name="connsiteX35" fmla="*/ 3336412 w 4433135"/>
                  <a:gd name="connsiteY35" fmla="*/ 1765365 h 3249065"/>
                  <a:gd name="connsiteX36" fmla="*/ 3296438 w 4433135"/>
                  <a:gd name="connsiteY36" fmla="*/ 1973342 h 3249065"/>
                  <a:gd name="connsiteX37" fmla="*/ 3203877 w 4433135"/>
                  <a:gd name="connsiteY37" fmla="*/ 2456304 h 3249065"/>
                  <a:gd name="connsiteX38" fmla="*/ 3258102 w 4433135"/>
                  <a:gd name="connsiteY38" fmla="*/ 2583239 h 3249065"/>
                  <a:gd name="connsiteX39" fmla="*/ 3573880 w 4433135"/>
                  <a:gd name="connsiteY39" fmla="*/ 2583239 h 3249065"/>
                  <a:gd name="connsiteX40" fmla="*/ 3848192 w 4433135"/>
                  <a:gd name="connsiteY40" fmla="*/ 2196531 h 3249065"/>
                  <a:gd name="connsiteX41" fmla="*/ 3860345 w 4433135"/>
                  <a:gd name="connsiteY41" fmla="*/ 2138945 h 3249065"/>
                  <a:gd name="connsiteX42" fmla="*/ 3868876 w 4433135"/>
                  <a:gd name="connsiteY42" fmla="*/ 2097649 h 3249065"/>
                  <a:gd name="connsiteX43" fmla="*/ 3946171 w 4433135"/>
                  <a:gd name="connsiteY43" fmla="*/ 2125939 h 3249065"/>
                  <a:gd name="connsiteX44" fmla="*/ 4408766 w 4433135"/>
                  <a:gd name="connsiteY44" fmla="*/ 2195877 h 3249065"/>
                  <a:gd name="connsiteX45" fmla="*/ 4433135 w 4433135"/>
                  <a:gd name="connsiteY45" fmla="*/ 2194647 h 3249065"/>
                  <a:gd name="connsiteX46" fmla="*/ 4229977 w 4433135"/>
                  <a:gd name="connsiteY46" fmla="*/ 2999465 h 3249065"/>
                  <a:gd name="connsiteX47" fmla="*/ 3976107 w 4433135"/>
                  <a:gd name="connsiteY47" fmla="*/ 3247430 h 3249065"/>
                  <a:gd name="connsiteX48" fmla="*/ 1337046 w 4433135"/>
                  <a:gd name="connsiteY48" fmla="*/ 3247430 h 3249065"/>
                  <a:gd name="connsiteX49" fmla="*/ 1035944 w 4433135"/>
                  <a:gd name="connsiteY49" fmla="*/ 3023080 h 3249065"/>
                  <a:gd name="connsiteX50" fmla="*/ 507540 w 4433135"/>
                  <a:gd name="connsiteY50" fmla="*/ 904676 h 3249065"/>
                  <a:gd name="connsiteX51" fmla="*/ 501007 w 4433135"/>
                  <a:gd name="connsiteY51" fmla="*/ 876408 h 3249065"/>
                  <a:gd name="connsiteX52" fmla="*/ 146071 w 4433135"/>
                  <a:gd name="connsiteY52" fmla="*/ 876408 h 3249065"/>
                  <a:gd name="connsiteX53" fmla="*/ 0 w 4433135"/>
                  <a:gd name="connsiteY53" fmla="*/ 730337 h 3249065"/>
                  <a:gd name="connsiteX54" fmla="*/ 0 w 4433135"/>
                  <a:gd name="connsiteY54" fmla="*/ 146071 h 3249065"/>
                  <a:gd name="connsiteX55" fmla="*/ 146071 w 4433135"/>
                  <a:gd name="connsiteY55" fmla="*/ 0 h 324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433135" h="3249065">
                    <a:moveTo>
                      <a:pt x="1383752" y="867104"/>
                    </a:moveTo>
                    <a:cubicBezTo>
                      <a:pt x="1340842" y="867128"/>
                      <a:pt x="1298245" y="867404"/>
                      <a:pt x="1258108" y="868142"/>
                    </a:cubicBezTo>
                    <a:cubicBezTo>
                      <a:pt x="1226200" y="868728"/>
                      <a:pt x="1200798" y="897345"/>
                      <a:pt x="1210263" y="944893"/>
                    </a:cubicBezTo>
                    <a:cubicBezTo>
                      <a:pt x="1255501" y="1172141"/>
                      <a:pt x="1399244" y="1917234"/>
                      <a:pt x="1459057" y="2196531"/>
                    </a:cubicBezTo>
                    <a:cubicBezTo>
                      <a:pt x="1517533" y="2469589"/>
                      <a:pt x="1583985" y="2577827"/>
                      <a:pt x="1733368" y="2583239"/>
                    </a:cubicBezTo>
                    <a:cubicBezTo>
                      <a:pt x="1882751" y="2588652"/>
                      <a:pt x="1965151" y="2586683"/>
                      <a:pt x="2049146" y="2583239"/>
                    </a:cubicBezTo>
                    <a:cubicBezTo>
                      <a:pt x="2114849" y="2580546"/>
                      <a:pt x="2126761" y="2578319"/>
                      <a:pt x="2103371" y="2456304"/>
                    </a:cubicBezTo>
                    <a:cubicBezTo>
                      <a:pt x="2054855" y="2203216"/>
                      <a:pt x="1887410" y="1326877"/>
                      <a:pt x="1832248" y="1054116"/>
                    </a:cubicBezTo>
                    <a:cubicBezTo>
                      <a:pt x="1820648" y="996757"/>
                      <a:pt x="1822680" y="866667"/>
                      <a:pt x="1720610" y="868142"/>
                    </a:cubicBezTo>
                    <a:cubicBezTo>
                      <a:pt x="1669576" y="868880"/>
                      <a:pt x="1594087" y="868142"/>
                      <a:pt x="1511289" y="867589"/>
                    </a:cubicBezTo>
                    <a:cubicBezTo>
                      <a:pt x="1469890" y="867313"/>
                      <a:pt x="1426663" y="867082"/>
                      <a:pt x="1383752" y="867104"/>
                    </a:cubicBezTo>
                    <a:close/>
                    <a:moveTo>
                      <a:pt x="146071" y="0"/>
                    </a:moveTo>
                    <a:lnTo>
                      <a:pt x="882914" y="0"/>
                    </a:lnTo>
                    <a:lnTo>
                      <a:pt x="880954" y="74488"/>
                    </a:lnTo>
                    <a:cubicBezTo>
                      <a:pt x="891949" y="230061"/>
                      <a:pt x="977510" y="377571"/>
                      <a:pt x="1122741" y="461420"/>
                    </a:cubicBezTo>
                    <a:cubicBezTo>
                      <a:pt x="1355110" y="595579"/>
                      <a:pt x="1652240" y="515962"/>
                      <a:pt x="1786399" y="283593"/>
                    </a:cubicBezTo>
                    <a:lnTo>
                      <a:pt x="1950131" y="0"/>
                    </a:lnTo>
                    <a:lnTo>
                      <a:pt x="2992123" y="0"/>
                    </a:lnTo>
                    <a:lnTo>
                      <a:pt x="2975391" y="34734"/>
                    </a:lnTo>
                    <a:cubicBezTo>
                      <a:pt x="2896672" y="220847"/>
                      <a:pt x="2853142" y="425466"/>
                      <a:pt x="2853142" y="640253"/>
                    </a:cubicBezTo>
                    <a:cubicBezTo>
                      <a:pt x="2853142" y="693950"/>
                      <a:pt x="2855863" y="747011"/>
                      <a:pt x="2861174" y="799307"/>
                    </a:cubicBezTo>
                    <a:lnTo>
                      <a:pt x="2870542" y="860687"/>
                    </a:lnTo>
                    <a:lnTo>
                      <a:pt x="2849298" y="859746"/>
                    </a:lnTo>
                    <a:cubicBezTo>
                      <a:pt x="2785069" y="857540"/>
                      <a:pt x="2699546" y="856201"/>
                      <a:pt x="2617108" y="855875"/>
                    </a:cubicBezTo>
                    <a:cubicBezTo>
                      <a:pt x="2580470" y="855730"/>
                      <a:pt x="2544440" y="855786"/>
                      <a:pt x="2511161" y="856055"/>
                    </a:cubicBezTo>
                    <a:cubicBezTo>
                      <a:pt x="2466789" y="856415"/>
                      <a:pt x="2427307" y="857152"/>
                      <a:pt x="2397787" y="858300"/>
                    </a:cubicBezTo>
                    <a:cubicBezTo>
                      <a:pt x="2279708" y="862892"/>
                      <a:pt x="2261098" y="953733"/>
                      <a:pt x="2267900" y="1007867"/>
                    </a:cubicBezTo>
                    <a:cubicBezTo>
                      <a:pt x="2330617" y="1506995"/>
                      <a:pt x="2441738" y="2400541"/>
                      <a:pt x="2452890" y="2491724"/>
                    </a:cubicBezTo>
                    <a:cubicBezTo>
                      <a:pt x="2464042" y="2582907"/>
                      <a:pt x="2468634" y="2577660"/>
                      <a:pt x="2523737" y="2594059"/>
                    </a:cubicBezTo>
                    <a:lnTo>
                      <a:pt x="2783511" y="2590123"/>
                    </a:lnTo>
                    <a:cubicBezTo>
                      <a:pt x="2840561" y="2589259"/>
                      <a:pt x="2834023" y="2573068"/>
                      <a:pt x="2846486" y="2479916"/>
                    </a:cubicBezTo>
                    <a:cubicBezTo>
                      <a:pt x="2855055" y="2415875"/>
                      <a:pt x="2930735" y="1783074"/>
                      <a:pt x="2980514" y="1369603"/>
                    </a:cubicBezTo>
                    <a:lnTo>
                      <a:pt x="2991426" y="1279059"/>
                    </a:lnTo>
                    <a:lnTo>
                      <a:pt x="3040898" y="1381756"/>
                    </a:lnTo>
                    <a:cubicBezTo>
                      <a:pt x="3112742" y="1514009"/>
                      <a:pt x="3203207" y="1634678"/>
                      <a:pt x="3308774" y="1740245"/>
                    </a:cubicBezTo>
                    <a:lnTo>
                      <a:pt x="3336412" y="1765365"/>
                    </a:lnTo>
                    <a:lnTo>
                      <a:pt x="3296438" y="1973342"/>
                    </a:lnTo>
                    <a:cubicBezTo>
                      <a:pt x="3256989" y="2178844"/>
                      <a:pt x="3222071" y="2361396"/>
                      <a:pt x="3203877" y="2456304"/>
                    </a:cubicBezTo>
                    <a:cubicBezTo>
                      <a:pt x="3180486" y="2578319"/>
                      <a:pt x="3192398" y="2580546"/>
                      <a:pt x="3258102" y="2583239"/>
                    </a:cubicBezTo>
                    <a:cubicBezTo>
                      <a:pt x="3342096" y="2586683"/>
                      <a:pt x="3424497" y="2588652"/>
                      <a:pt x="3573880" y="2583239"/>
                    </a:cubicBezTo>
                    <a:cubicBezTo>
                      <a:pt x="3723264" y="2577827"/>
                      <a:pt x="3789714" y="2469589"/>
                      <a:pt x="3848192" y="2196531"/>
                    </a:cubicBezTo>
                    <a:cubicBezTo>
                      <a:pt x="3851930" y="2179075"/>
                      <a:pt x="3855996" y="2159800"/>
                      <a:pt x="3860345" y="2138945"/>
                    </a:cubicBezTo>
                    <a:lnTo>
                      <a:pt x="3868876" y="2097649"/>
                    </a:lnTo>
                    <a:lnTo>
                      <a:pt x="3946171" y="2125939"/>
                    </a:lnTo>
                    <a:cubicBezTo>
                      <a:pt x="4092305" y="2171392"/>
                      <a:pt x="4247676" y="2195877"/>
                      <a:pt x="4408766" y="2195877"/>
                    </a:cubicBezTo>
                    <a:lnTo>
                      <a:pt x="4433135" y="2194647"/>
                    </a:lnTo>
                    <a:lnTo>
                      <a:pt x="4229977" y="2999465"/>
                    </a:lnTo>
                    <a:cubicBezTo>
                      <a:pt x="4192585" y="3135255"/>
                      <a:pt x="4084504" y="3248248"/>
                      <a:pt x="3976107" y="3247430"/>
                    </a:cubicBezTo>
                    <a:cubicBezTo>
                      <a:pt x="3103632" y="3240841"/>
                      <a:pt x="1474260" y="3253335"/>
                      <a:pt x="1337046" y="3247430"/>
                    </a:cubicBezTo>
                    <a:cubicBezTo>
                      <a:pt x="1199831" y="3241526"/>
                      <a:pt x="1075123" y="3182143"/>
                      <a:pt x="1035944" y="3023080"/>
                    </a:cubicBezTo>
                    <a:cubicBezTo>
                      <a:pt x="943259" y="2646780"/>
                      <a:pt x="638350" y="1461446"/>
                      <a:pt x="507540" y="904676"/>
                    </a:cubicBezTo>
                    <a:lnTo>
                      <a:pt x="501007" y="876408"/>
                    </a:lnTo>
                    <a:lnTo>
                      <a:pt x="146071" y="876408"/>
                    </a:lnTo>
                    <a:cubicBezTo>
                      <a:pt x="65398" y="876408"/>
                      <a:pt x="0" y="811010"/>
                      <a:pt x="0" y="730337"/>
                    </a:cubicBezTo>
                    <a:lnTo>
                      <a:pt x="0" y="146071"/>
                    </a:lnTo>
                    <a:cubicBezTo>
                      <a:pt x="0" y="65398"/>
                      <a:pt x="65398" y="0"/>
                      <a:pt x="14607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mn-lt"/>
                  <a:ea typeface="+mn-ea"/>
                  <a:cs typeface="+mn-cs"/>
                </a:endParaRPr>
              </a:p>
            </p:txBody>
          </p:sp>
          <p:sp>
            <p:nvSpPr>
              <p:cNvPr id="33" name="圆角矩形 32"/>
              <p:cNvSpPr/>
              <p:nvPr/>
            </p:nvSpPr>
            <p:spPr>
              <a:xfrm rot="18000000">
                <a:off x="4361123" y="1903929"/>
                <a:ext cx="2151747" cy="66481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mn-lt"/>
                  <a:ea typeface="+mn-ea"/>
                  <a:cs typeface="+mn-cs"/>
                </a:endParaRPr>
              </a:p>
            </p:txBody>
          </p:sp>
          <p:sp>
            <p:nvSpPr>
              <p:cNvPr id="34" name="任意多边形 33"/>
              <p:cNvSpPr/>
              <p:nvPr/>
            </p:nvSpPr>
            <p:spPr>
              <a:xfrm rot="3600000" flipH="1">
                <a:off x="6549512" y="1435724"/>
                <a:ext cx="1070472" cy="664814"/>
              </a:xfrm>
              <a:custGeom>
                <a:avLst/>
                <a:gdLst>
                  <a:gd name="connsiteX0" fmla="*/ 1013702 w 1070472"/>
                  <a:gd name="connsiteY0" fmla="*/ 146555 h 664814"/>
                  <a:gd name="connsiteX1" fmla="*/ 738065 w 1070472"/>
                  <a:gd name="connsiteY1" fmla="*/ 0 h 664814"/>
                  <a:gd name="connsiteX2" fmla="*/ 0 w 1070472"/>
                  <a:gd name="connsiteY2" fmla="*/ 0 h 664814"/>
                  <a:gd name="connsiteX3" fmla="*/ 4980 w 1070472"/>
                  <a:gd name="connsiteY3" fmla="*/ 17857 h 664814"/>
                  <a:gd name="connsiteX4" fmla="*/ 21373 w 1070472"/>
                  <a:gd name="connsiteY4" fmla="*/ 616834 h 664814"/>
                  <a:gd name="connsiteX5" fmla="*/ 10941 w 1070472"/>
                  <a:gd name="connsiteY5" fmla="*/ 664814 h 664814"/>
                  <a:gd name="connsiteX6" fmla="*/ 738065 w 1070472"/>
                  <a:gd name="connsiteY6" fmla="*/ 664814 h 664814"/>
                  <a:gd name="connsiteX7" fmla="*/ 1070472 w 1070472"/>
                  <a:gd name="connsiteY7" fmla="*/ 332407 h 664814"/>
                  <a:gd name="connsiteX8" fmla="*/ 1013702 w 1070472"/>
                  <a:gd name="connsiteY8" fmla="*/ 146555 h 664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472" h="664814">
                    <a:moveTo>
                      <a:pt x="1013702" y="146555"/>
                    </a:moveTo>
                    <a:cubicBezTo>
                      <a:pt x="953966" y="58134"/>
                      <a:pt x="852804" y="0"/>
                      <a:pt x="738065" y="0"/>
                    </a:cubicBezTo>
                    <a:lnTo>
                      <a:pt x="0" y="0"/>
                    </a:lnTo>
                    <a:lnTo>
                      <a:pt x="4980" y="17857"/>
                    </a:lnTo>
                    <a:cubicBezTo>
                      <a:pt x="49918" y="216899"/>
                      <a:pt x="54365" y="420356"/>
                      <a:pt x="21373" y="616834"/>
                    </a:cubicBezTo>
                    <a:lnTo>
                      <a:pt x="10941" y="664814"/>
                    </a:lnTo>
                    <a:lnTo>
                      <a:pt x="738065" y="664814"/>
                    </a:lnTo>
                    <a:cubicBezTo>
                      <a:pt x="921648" y="664814"/>
                      <a:pt x="1070472" y="515990"/>
                      <a:pt x="1070472" y="332407"/>
                    </a:cubicBezTo>
                    <a:cubicBezTo>
                      <a:pt x="1070472" y="263563"/>
                      <a:pt x="1049544" y="199608"/>
                      <a:pt x="1013702" y="14655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mn-lt"/>
                  <a:ea typeface="+mn-ea"/>
                  <a:cs typeface="+mn-cs"/>
                </a:endParaRPr>
              </a:p>
            </p:txBody>
          </p:sp>
          <p:sp>
            <p:nvSpPr>
              <p:cNvPr id="35" name="任意多边形 34"/>
              <p:cNvSpPr/>
              <p:nvPr/>
            </p:nvSpPr>
            <p:spPr>
              <a:xfrm>
                <a:off x="6834073" y="2304949"/>
                <a:ext cx="2501616" cy="2501616"/>
              </a:xfrm>
              <a:custGeom>
                <a:avLst/>
                <a:gdLst>
                  <a:gd name="connsiteX0" fmla="*/ 1250808 w 2501616"/>
                  <a:gd name="connsiteY0" fmla="*/ 432015 h 2501616"/>
                  <a:gd name="connsiteX1" fmla="*/ 1054370 w 2501616"/>
                  <a:gd name="connsiteY1" fmla="*/ 628453 h 2501616"/>
                  <a:gd name="connsiteX2" fmla="*/ 1054370 w 2501616"/>
                  <a:gd name="connsiteY2" fmla="*/ 1086456 h 2501616"/>
                  <a:gd name="connsiteX3" fmla="*/ 628453 w 2501616"/>
                  <a:gd name="connsiteY3" fmla="*/ 1086456 h 2501616"/>
                  <a:gd name="connsiteX4" fmla="*/ 432015 w 2501616"/>
                  <a:gd name="connsiteY4" fmla="*/ 1282894 h 2501616"/>
                  <a:gd name="connsiteX5" fmla="*/ 628453 w 2501616"/>
                  <a:gd name="connsiteY5" fmla="*/ 1479332 h 2501616"/>
                  <a:gd name="connsiteX6" fmla="*/ 1054370 w 2501616"/>
                  <a:gd name="connsiteY6" fmla="*/ 1479332 h 2501616"/>
                  <a:gd name="connsiteX7" fmla="*/ 1054370 w 2501616"/>
                  <a:gd name="connsiteY7" fmla="*/ 1873163 h 2501616"/>
                  <a:gd name="connsiteX8" fmla="*/ 1250808 w 2501616"/>
                  <a:gd name="connsiteY8" fmla="*/ 2069601 h 2501616"/>
                  <a:gd name="connsiteX9" fmla="*/ 1447246 w 2501616"/>
                  <a:gd name="connsiteY9" fmla="*/ 1873163 h 2501616"/>
                  <a:gd name="connsiteX10" fmla="*/ 1447246 w 2501616"/>
                  <a:gd name="connsiteY10" fmla="*/ 1479332 h 2501616"/>
                  <a:gd name="connsiteX11" fmla="*/ 1873163 w 2501616"/>
                  <a:gd name="connsiteY11" fmla="*/ 1479332 h 2501616"/>
                  <a:gd name="connsiteX12" fmla="*/ 2069601 w 2501616"/>
                  <a:gd name="connsiteY12" fmla="*/ 1282894 h 2501616"/>
                  <a:gd name="connsiteX13" fmla="*/ 1873163 w 2501616"/>
                  <a:gd name="connsiteY13" fmla="*/ 1086456 h 2501616"/>
                  <a:gd name="connsiteX14" fmla="*/ 1447246 w 2501616"/>
                  <a:gd name="connsiteY14" fmla="*/ 1086456 h 2501616"/>
                  <a:gd name="connsiteX15" fmla="*/ 1447246 w 2501616"/>
                  <a:gd name="connsiteY15" fmla="*/ 628453 h 2501616"/>
                  <a:gd name="connsiteX16" fmla="*/ 1250808 w 2501616"/>
                  <a:gd name="connsiteY16" fmla="*/ 432015 h 2501616"/>
                  <a:gd name="connsiteX17" fmla="*/ 1250808 w 2501616"/>
                  <a:gd name="connsiteY17" fmla="*/ 0 h 2501616"/>
                  <a:gd name="connsiteX18" fmla="*/ 2501616 w 2501616"/>
                  <a:gd name="connsiteY18" fmla="*/ 1250808 h 2501616"/>
                  <a:gd name="connsiteX19" fmla="*/ 1250808 w 2501616"/>
                  <a:gd name="connsiteY19" fmla="*/ 2501616 h 2501616"/>
                  <a:gd name="connsiteX20" fmla="*/ 0 w 2501616"/>
                  <a:gd name="connsiteY20" fmla="*/ 1250808 h 2501616"/>
                  <a:gd name="connsiteX21" fmla="*/ 1250808 w 2501616"/>
                  <a:gd name="connsiteY21" fmla="*/ 0 h 250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01616" h="2501616">
                    <a:moveTo>
                      <a:pt x="1250808" y="432015"/>
                    </a:moveTo>
                    <a:cubicBezTo>
                      <a:pt x="1142318" y="432015"/>
                      <a:pt x="1054370" y="519963"/>
                      <a:pt x="1054370" y="628453"/>
                    </a:cubicBezTo>
                    <a:lnTo>
                      <a:pt x="1054370" y="1086456"/>
                    </a:lnTo>
                    <a:lnTo>
                      <a:pt x="628453" y="1086456"/>
                    </a:lnTo>
                    <a:cubicBezTo>
                      <a:pt x="519963" y="1086456"/>
                      <a:pt x="432015" y="1174404"/>
                      <a:pt x="432015" y="1282894"/>
                    </a:cubicBezTo>
                    <a:cubicBezTo>
                      <a:pt x="432015" y="1391384"/>
                      <a:pt x="519963" y="1479332"/>
                      <a:pt x="628453" y="1479332"/>
                    </a:cubicBezTo>
                    <a:lnTo>
                      <a:pt x="1054370" y="1479332"/>
                    </a:lnTo>
                    <a:lnTo>
                      <a:pt x="1054370" y="1873163"/>
                    </a:lnTo>
                    <a:cubicBezTo>
                      <a:pt x="1054370" y="1981653"/>
                      <a:pt x="1142318" y="2069601"/>
                      <a:pt x="1250808" y="2069601"/>
                    </a:cubicBezTo>
                    <a:cubicBezTo>
                      <a:pt x="1359298" y="2069601"/>
                      <a:pt x="1447246" y="1981653"/>
                      <a:pt x="1447246" y="1873163"/>
                    </a:cubicBezTo>
                    <a:lnTo>
                      <a:pt x="1447246" y="1479332"/>
                    </a:lnTo>
                    <a:lnTo>
                      <a:pt x="1873163" y="1479332"/>
                    </a:lnTo>
                    <a:cubicBezTo>
                      <a:pt x="1981653" y="1479332"/>
                      <a:pt x="2069601" y="1391384"/>
                      <a:pt x="2069601" y="1282894"/>
                    </a:cubicBezTo>
                    <a:cubicBezTo>
                      <a:pt x="2069601" y="1174404"/>
                      <a:pt x="1981653" y="1086456"/>
                      <a:pt x="1873163" y="1086456"/>
                    </a:cubicBezTo>
                    <a:lnTo>
                      <a:pt x="1447246" y="1086456"/>
                    </a:lnTo>
                    <a:lnTo>
                      <a:pt x="1447246" y="628453"/>
                    </a:lnTo>
                    <a:cubicBezTo>
                      <a:pt x="1447246" y="519963"/>
                      <a:pt x="1359298" y="432015"/>
                      <a:pt x="1250808" y="432015"/>
                    </a:cubicBezTo>
                    <a:close/>
                    <a:moveTo>
                      <a:pt x="1250808" y="0"/>
                    </a:moveTo>
                    <a:cubicBezTo>
                      <a:pt x="1941610" y="0"/>
                      <a:pt x="2501616" y="560006"/>
                      <a:pt x="2501616" y="1250808"/>
                    </a:cubicBezTo>
                    <a:cubicBezTo>
                      <a:pt x="2501616" y="1941610"/>
                      <a:pt x="1941610" y="2501616"/>
                      <a:pt x="1250808" y="2501616"/>
                    </a:cubicBezTo>
                    <a:cubicBezTo>
                      <a:pt x="560006" y="2501616"/>
                      <a:pt x="0" y="1941610"/>
                      <a:pt x="0" y="1250808"/>
                    </a:cubicBezTo>
                    <a:cubicBezTo>
                      <a:pt x="0" y="560006"/>
                      <a:pt x="560006" y="0"/>
                      <a:pt x="12508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mn-lt"/>
                  <a:ea typeface="+mn-ea"/>
                  <a:cs typeface="+mn-cs"/>
                </a:endParaRPr>
              </a:p>
            </p:txBody>
          </p:sp>
        </p:grpSp>
      </p:grpSp>
      <p:sp>
        <p:nvSpPr>
          <p:cNvPr id="10250" name="矩形 35"/>
          <p:cNvSpPr/>
          <p:nvPr/>
        </p:nvSpPr>
        <p:spPr>
          <a:xfrm>
            <a:off x="2847975" y="3114675"/>
            <a:ext cx="1530350" cy="600164"/>
          </a:xfrm>
          <a:prstGeom prst="rect">
            <a:avLst/>
          </a:prstGeom>
          <a:noFill/>
          <a:ln w="9525">
            <a:noFill/>
          </a:ln>
        </p:spPr>
        <p:txBody>
          <a:bodyPr>
            <a:spAutoFit/>
          </a:bodyPr>
          <a:lstStyle/>
          <a:p>
            <a:pPr lvl="0" algn="just" eaLnBrk="1" hangingPunct="1"/>
            <a:r>
              <a:rPr lang="zh-CN" altLang="en-US" sz="1100" dirty="0">
                <a:solidFill>
                  <a:schemeClr val="bg1"/>
                </a:solidFill>
                <a:latin typeface="微软雅黑" panose="020B0503020204020204" pitchFamily="34" charset="-122"/>
                <a:ea typeface="微软雅黑" panose="020B0503020204020204" pitchFamily="34" charset="-122"/>
              </a:rPr>
              <a:t>点击添加文本内容点击添加文本内容点击添加文本内容</a:t>
            </a:r>
          </a:p>
        </p:txBody>
      </p:sp>
      <p:sp>
        <p:nvSpPr>
          <p:cNvPr id="10251" name="矩形 36"/>
          <p:cNvSpPr/>
          <p:nvPr/>
        </p:nvSpPr>
        <p:spPr>
          <a:xfrm>
            <a:off x="4857750" y="5084763"/>
            <a:ext cx="1528763" cy="600164"/>
          </a:xfrm>
          <a:prstGeom prst="rect">
            <a:avLst/>
          </a:prstGeom>
          <a:noFill/>
          <a:ln w="9525">
            <a:noFill/>
          </a:ln>
        </p:spPr>
        <p:txBody>
          <a:bodyPr>
            <a:spAutoFit/>
          </a:bodyPr>
          <a:lstStyle/>
          <a:p>
            <a:pPr lvl="0" algn="just" eaLnBrk="1" hangingPunct="1"/>
            <a:r>
              <a:rPr lang="zh-CN" altLang="en-US" sz="1100" dirty="0">
                <a:solidFill>
                  <a:schemeClr val="bg1"/>
                </a:solidFill>
                <a:latin typeface="微软雅黑" panose="020B0503020204020204" pitchFamily="34" charset="-122"/>
                <a:ea typeface="微软雅黑" panose="020B0503020204020204" pitchFamily="34" charset="-122"/>
              </a:rPr>
              <a:t>点击添加文本内容点击添加文本内容点击添加文本内容</a:t>
            </a:r>
          </a:p>
        </p:txBody>
      </p:sp>
      <p:pic>
        <p:nvPicPr>
          <p:cNvPr id="10252" name="图片 37"/>
          <p:cNvPicPr>
            <a:picLocks noChangeAspect="1"/>
          </p:cNvPicPr>
          <p:nvPr/>
        </p:nvPicPr>
        <p:blipFill>
          <a:blip r:embed="rId4"/>
          <a:srcRect l="3172" r="41150"/>
          <a:stretch>
            <a:fillRect/>
          </a:stretch>
        </p:blipFill>
        <p:spPr>
          <a:xfrm>
            <a:off x="4624388" y="1970088"/>
            <a:ext cx="1824037" cy="1854200"/>
          </a:xfrm>
          <a:prstGeom prst="rect">
            <a:avLst/>
          </a:prstGeom>
          <a:noFill/>
          <a:ln w="9525">
            <a:noFill/>
          </a:ln>
        </p:spPr>
      </p:pic>
      <p:pic>
        <p:nvPicPr>
          <p:cNvPr id="10253" name="图片 38"/>
          <p:cNvPicPr>
            <a:picLocks noChangeAspect="1"/>
          </p:cNvPicPr>
          <p:nvPr/>
        </p:nvPicPr>
        <p:blipFill>
          <a:blip r:embed="rId5"/>
          <a:srcRect l="40392" b="4233"/>
          <a:stretch>
            <a:fillRect/>
          </a:stretch>
        </p:blipFill>
        <p:spPr>
          <a:xfrm>
            <a:off x="6543675" y="3908425"/>
            <a:ext cx="1852613" cy="1827213"/>
          </a:xfrm>
          <a:prstGeom prst="rect">
            <a:avLst/>
          </a:prstGeom>
          <a:noFill/>
          <a:ln w="9525">
            <a:noFill/>
          </a:ln>
        </p:spPr>
      </p:pic>
      <p:pic>
        <p:nvPicPr>
          <p:cNvPr id="10254" name="图片 39"/>
          <p:cNvPicPr>
            <a:picLocks noChangeAspect="1"/>
          </p:cNvPicPr>
          <p:nvPr/>
        </p:nvPicPr>
        <p:blipFill>
          <a:blip r:embed="rId6"/>
          <a:srcRect l="65070" t="24805" b="34743"/>
          <a:stretch>
            <a:fillRect/>
          </a:stretch>
        </p:blipFill>
        <p:spPr>
          <a:xfrm>
            <a:off x="762000" y="1970088"/>
            <a:ext cx="1839913" cy="1839912"/>
          </a:xfrm>
          <a:prstGeom prst="rect">
            <a:avLst/>
          </a:prstGeom>
          <a:noFill/>
          <a:ln w="9525">
            <a:noFill/>
          </a:ln>
        </p:spPr>
      </p:pic>
      <p:pic>
        <p:nvPicPr>
          <p:cNvPr id="10255" name="图片 40"/>
          <p:cNvPicPr>
            <a:picLocks noChangeAspect="1"/>
          </p:cNvPicPr>
          <p:nvPr/>
        </p:nvPicPr>
        <p:blipFill>
          <a:blip r:embed="rId7"/>
          <a:srcRect l="33316"/>
          <a:stretch>
            <a:fillRect/>
          </a:stretch>
        </p:blipFill>
        <p:spPr>
          <a:xfrm>
            <a:off x="2695575" y="3908425"/>
            <a:ext cx="1838325" cy="1827213"/>
          </a:xfrm>
          <a:prstGeom prst="rect">
            <a:avLst/>
          </a:prstGeom>
          <a:noFill/>
          <a:ln w="28575">
            <a:noFill/>
          </a:ln>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450850"/>
            <a:ext cx="171450" cy="439738"/>
          </a:xfrm>
          <a:prstGeom prst="rect">
            <a:avLst/>
          </a:prstGeom>
          <a:solidFill>
            <a:srgbClr val="98C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6" name="矩形 25"/>
          <p:cNvSpPr/>
          <p:nvPr/>
        </p:nvSpPr>
        <p:spPr>
          <a:xfrm>
            <a:off x="207963" y="450850"/>
            <a:ext cx="44450" cy="439738"/>
          </a:xfrm>
          <a:prstGeom prst="rect">
            <a:avLst/>
          </a:prstGeom>
          <a:solidFill>
            <a:srgbClr val="98C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268" name="文本框 26"/>
          <p:cNvSpPr txBox="1"/>
          <p:nvPr/>
        </p:nvSpPr>
        <p:spPr>
          <a:xfrm>
            <a:off x="252413" y="461963"/>
            <a:ext cx="1709737" cy="368300"/>
          </a:xfrm>
          <a:prstGeom prst="rect">
            <a:avLst/>
          </a:prstGeom>
          <a:noFill/>
          <a:ln w="9525">
            <a:noFill/>
          </a:ln>
        </p:spPr>
        <p:txBody>
          <a:bodyPr>
            <a:spAutoFit/>
          </a:bodyPr>
          <a:lstStyle/>
          <a:p>
            <a:pPr lvl="0" eaLnBrk="1" hangingPunct="1"/>
            <a:r>
              <a:rPr lang="zh-CN" altLang="en-US" b="1" dirty="0">
                <a:solidFill>
                  <a:schemeClr val="bg1"/>
                </a:solidFill>
                <a:latin typeface="微软雅黑" panose="020B0503020204020204" pitchFamily="34" charset="-122"/>
                <a:ea typeface="微软雅黑" panose="020B0503020204020204" pitchFamily="34" charset="-122"/>
              </a:rPr>
              <a:t>单击添加标题</a:t>
            </a:r>
          </a:p>
        </p:txBody>
      </p:sp>
      <p:grpSp>
        <p:nvGrpSpPr>
          <p:cNvPr id="11269" name="组合 4"/>
          <p:cNvGrpSpPr/>
          <p:nvPr/>
        </p:nvGrpSpPr>
        <p:grpSpPr>
          <a:xfrm>
            <a:off x="176213" y="2881313"/>
            <a:ext cx="4008437" cy="3976687"/>
            <a:chOff x="1488509" y="3366407"/>
            <a:chExt cx="10451481" cy="10367120"/>
          </a:xfrm>
        </p:grpSpPr>
        <p:sp>
          <p:nvSpPr>
            <p:cNvPr id="6" name="Freeform 37"/>
            <p:cNvSpPr/>
            <p:nvPr/>
          </p:nvSpPr>
          <p:spPr bwMode="auto">
            <a:xfrm>
              <a:off x="4996473" y="8922712"/>
              <a:ext cx="3864467" cy="4810815"/>
            </a:xfrm>
            <a:custGeom>
              <a:avLst/>
              <a:gdLst>
                <a:gd name="connsiteX0" fmla="*/ 868073 w 1563664"/>
                <a:gd name="connsiteY0" fmla="*/ 17 h 1946074"/>
                <a:gd name="connsiteX1" fmla="*/ 923882 w 1563664"/>
                <a:gd name="connsiteY1" fmla="*/ 354374 h 1946074"/>
                <a:gd name="connsiteX2" fmla="*/ 960791 w 1563664"/>
                <a:gd name="connsiteY2" fmla="*/ 651592 h 1946074"/>
                <a:gd name="connsiteX3" fmla="*/ 1084786 w 1563664"/>
                <a:gd name="connsiteY3" fmla="*/ 466728 h 1946074"/>
                <a:gd name="connsiteX4" fmla="*/ 1261033 w 1563664"/>
                <a:gd name="connsiteY4" fmla="*/ 104382 h 1946074"/>
                <a:gd name="connsiteX5" fmla="*/ 1229089 w 1563664"/>
                <a:gd name="connsiteY5" fmla="*/ 447109 h 1946074"/>
                <a:gd name="connsiteX6" fmla="*/ 1161570 w 1563664"/>
                <a:gd name="connsiteY6" fmla="*/ 741293 h 1946074"/>
                <a:gd name="connsiteX7" fmla="*/ 1337223 w 1563664"/>
                <a:gd name="connsiteY7" fmla="*/ 585858 h 1946074"/>
                <a:gd name="connsiteX8" fmla="*/ 1561349 w 1563664"/>
                <a:gd name="connsiteY8" fmla="*/ 369745 h 1946074"/>
                <a:gd name="connsiteX9" fmla="*/ 1441578 w 1563664"/>
                <a:gd name="connsiteY9" fmla="*/ 631366 h 1946074"/>
                <a:gd name="connsiteX10" fmla="*/ 1297868 w 1563664"/>
                <a:gd name="connsiteY10" fmla="*/ 952552 h 1946074"/>
                <a:gd name="connsiteX11" fmla="*/ 1168907 w 1563664"/>
                <a:gd name="connsiteY11" fmla="*/ 1509470 h 1946074"/>
                <a:gd name="connsiteX12" fmla="*/ 1146145 w 1563664"/>
                <a:gd name="connsiteY12" fmla="*/ 1904580 h 1946074"/>
                <a:gd name="connsiteX13" fmla="*/ 1144216 w 1563664"/>
                <a:gd name="connsiteY13" fmla="*/ 1946074 h 1946074"/>
                <a:gd name="connsiteX14" fmla="*/ 700729 w 1563664"/>
                <a:gd name="connsiteY14" fmla="*/ 1946074 h 1946074"/>
                <a:gd name="connsiteX15" fmla="*/ 701016 w 1563664"/>
                <a:gd name="connsiteY15" fmla="*/ 1876164 h 1946074"/>
                <a:gd name="connsiteX16" fmla="*/ 668480 w 1563664"/>
                <a:gd name="connsiteY16" fmla="*/ 1492885 h 1946074"/>
                <a:gd name="connsiteX17" fmla="*/ 458436 w 1563664"/>
                <a:gd name="connsiteY17" fmla="*/ 1275559 h 1946074"/>
                <a:gd name="connsiteX18" fmla="*/ 190064 w 1563664"/>
                <a:gd name="connsiteY18" fmla="*/ 1044681 h 1946074"/>
                <a:gd name="connsiteX19" fmla="*/ 31680 w 1563664"/>
                <a:gd name="connsiteY19" fmla="*/ 985015 h 1946074"/>
                <a:gd name="connsiteX20" fmla="*/ 29827 w 1563664"/>
                <a:gd name="connsiteY20" fmla="*/ 879436 h 1946074"/>
                <a:gd name="connsiteX21" fmla="*/ 295086 w 1563664"/>
                <a:gd name="connsiteY21" fmla="*/ 893594 h 1946074"/>
                <a:gd name="connsiteX22" fmla="*/ 559159 w 1563664"/>
                <a:gd name="connsiteY22" fmla="*/ 939608 h 1946074"/>
                <a:gd name="connsiteX23" fmla="*/ 532774 w 1563664"/>
                <a:gd name="connsiteY23" fmla="*/ 583431 h 1946074"/>
                <a:gd name="connsiteX24" fmla="*/ 443095 w 1563664"/>
                <a:gd name="connsiteY24" fmla="*/ 95786 h 1946074"/>
                <a:gd name="connsiteX25" fmla="*/ 623640 w 1563664"/>
                <a:gd name="connsiteY25" fmla="*/ 338395 h 1946074"/>
                <a:gd name="connsiteX26" fmla="*/ 775947 w 1563664"/>
                <a:gd name="connsiteY26" fmla="*/ 641782 h 1946074"/>
                <a:gd name="connsiteX27" fmla="*/ 777800 w 1563664"/>
                <a:gd name="connsiteY27" fmla="*/ 329799 h 1946074"/>
                <a:gd name="connsiteX28" fmla="*/ 868073 w 1563664"/>
                <a:gd name="connsiteY28" fmla="*/ 17 h 1946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63664" h="1946074">
                  <a:moveTo>
                    <a:pt x="868073" y="17"/>
                  </a:moveTo>
                  <a:cubicBezTo>
                    <a:pt x="912245" y="-1197"/>
                    <a:pt x="918397" y="61402"/>
                    <a:pt x="923882" y="354374"/>
                  </a:cubicBezTo>
                  <a:cubicBezTo>
                    <a:pt x="927587" y="554609"/>
                    <a:pt x="940483" y="649772"/>
                    <a:pt x="960791" y="651592"/>
                  </a:cubicBezTo>
                  <a:cubicBezTo>
                    <a:pt x="1009263" y="655334"/>
                    <a:pt x="1038761" y="590813"/>
                    <a:pt x="1084786" y="466728"/>
                  </a:cubicBezTo>
                  <a:cubicBezTo>
                    <a:pt x="1133925" y="332833"/>
                    <a:pt x="1172020" y="84157"/>
                    <a:pt x="1261033" y="104382"/>
                  </a:cubicBezTo>
                  <a:cubicBezTo>
                    <a:pt x="1333518" y="120968"/>
                    <a:pt x="1296015" y="219872"/>
                    <a:pt x="1229089" y="447109"/>
                  </a:cubicBezTo>
                  <a:cubicBezTo>
                    <a:pt x="1188548" y="584644"/>
                    <a:pt x="1136371" y="735731"/>
                    <a:pt x="1161570" y="741293"/>
                  </a:cubicBezTo>
                  <a:cubicBezTo>
                    <a:pt x="1186769" y="746754"/>
                    <a:pt x="1260440" y="690931"/>
                    <a:pt x="1337223" y="585858"/>
                  </a:cubicBezTo>
                  <a:cubicBezTo>
                    <a:pt x="1413933" y="480886"/>
                    <a:pt x="1525699" y="284392"/>
                    <a:pt x="1561349" y="369745"/>
                  </a:cubicBezTo>
                  <a:cubicBezTo>
                    <a:pt x="1579136" y="412118"/>
                    <a:pt x="1490124" y="562598"/>
                    <a:pt x="1441578" y="631366"/>
                  </a:cubicBezTo>
                  <a:cubicBezTo>
                    <a:pt x="1401704" y="688403"/>
                    <a:pt x="1324327" y="812488"/>
                    <a:pt x="1297868" y="952552"/>
                  </a:cubicBezTo>
                  <a:cubicBezTo>
                    <a:pt x="1271483" y="1092515"/>
                    <a:pt x="1292384" y="1257760"/>
                    <a:pt x="1168907" y="1509470"/>
                  </a:cubicBezTo>
                  <a:cubicBezTo>
                    <a:pt x="1168907" y="1509470"/>
                    <a:pt x="1158235" y="1657315"/>
                    <a:pt x="1146145" y="1904580"/>
                  </a:cubicBezTo>
                  <a:lnTo>
                    <a:pt x="1144216" y="1946074"/>
                  </a:lnTo>
                  <a:lnTo>
                    <a:pt x="700729" y="1946074"/>
                  </a:lnTo>
                  <a:lnTo>
                    <a:pt x="701016" y="1876164"/>
                  </a:lnTo>
                  <a:cubicBezTo>
                    <a:pt x="701016" y="1876164"/>
                    <a:pt x="705315" y="1586227"/>
                    <a:pt x="668480" y="1492885"/>
                  </a:cubicBezTo>
                  <a:cubicBezTo>
                    <a:pt x="631644" y="1399543"/>
                    <a:pt x="592289" y="1352922"/>
                    <a:pt x="458436" y="1275559"/>
                  </a:cubicBezTo>
                  <a:cubicBezTo>
                    <a:pt x="323991" y="1198195"/>
                    <a:pt x="279151" y="1102931"/>
                    <a:pt x="190064" y="1044681"/>
                  </a:cubicBezTo>
                  <a:cubicBezTo>
                    <a:pt x="101645" y="986329"/>
                    <a:pt x="60511" y="973992"/>
                    <a:pt x="31680" y="985015"/>
                  </a:cubicBezTo>
                  <a:cubicBezTo>
                    <a:pt x="3442" y="996139"/>
                    <a:pt x="-21758" y="937787"/>
                    <a:pt x="29827" y="879436"/>
                  </a:cubicBezTo>
                  <a:cubicBezTo>
                    <a:pt x="81411" y="821084"/>
                    <a:pt x="185173" y="824826"/>
                    <a:pt x="295086" y="893594"/>
                  </a:cubicBezTo>
                  <a:cubicBezTo>
                    <a:pt x="404999" y="962362"/>
                    <a:pt x="466441" y="1030523"/>
                    <a:pt x="559159" y="939608"/>
                  </a:cubicBezTo>
                  <a:cubicBezTo>
                    <a:pt x="626679" y="873267"/>
                    <a:pt x="597848" y="744327"/>
                    <a:pt x="532774" y="583431"/>
                  </a:cubicBezTo>
                  <a:cubicBezTo>
                    <a:pt x="467627" y="422535"/>
                    <a:pt x="382320" y="160914"/>
                    <a:pt x="443095" y="95786"/>
                  </a:cubicBezTo>
                  <a:cubicBezTo>
                    <a:pt x="528476" y="4366"/>
                    <a:pt x="567757" y="200253"/>
                    <a:pt x="623640" y="338395"/>
                  </a:cubicBezTo>
                  <a:cubicBezTo>
                    <a:pt x="679523" y="476537"/>
                    <a:pt x="718804" y="666964"/>
                    <a:pt x="775947" y="641782"/>
                  </a:cubicBezTo>
                  <a:cubicBezTo>
                    <a:pt x="789436" y="636220"/>
                    <a:pt x="772241" y="480279"/>
                    <a:pt x="777800" y="329799"/>
                  </a:cubicBezTo>
                  <a:cubicBezTo>
                    <a:pt x="783285" y="178712"/>
                    <a:pt x="763644" y="3759"/>
                    <a:pt x="868073" y="17"/>
                  </a:cubicBezTo>
                  <a:close/>
                </a:path>
              </a:pathLst>
            </a:custGeom>
            <a:solidFill>
              <a:schemeClr val="bg1">
                <a:lumMod val="75000"/>
              </a:schemeClr>
            </a:solidFill>
            <a:ln>
              <a:noFill/>
            </a:ln>
          </p:spPr>
          <p:txBody>
            <a:bodyPr wrap="squar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3600" b="0" i="0" u="none" strike="noStrike" kern="1200" cap="none" spc="0" normalizeH="0" baseline="0" noProof="0" dirty="0">
                <a:ln>
                  <a:noFill/>
                </a:ln>
                <a:solidFill>
                  <a:schemeClr val="tx1"/>
                </a:solidFill>
                <a:effectLst/>
                <a:uLnTx/>
                <a:uFillTx/>
                <a:latin typeface="+mn-lt"/>
                <a:ea typeface="+mn-ea"/>
                <a:cs typeface="+mn-cs"/>
              </a:endParaRPr>
            </a:p>
          </p:txBody>
        </p:sp>
        <p:sp>
          <p:nvSpPr>
            <p:cNvPr id="11298" name="AutoShape 2"/>
            <p:cNvSpPr/>
            <p:nvPr/>
          </p:nvSpPr>
          <p:spPr>
            <a:xfrm>
              <a:off x="1488509" y="7617164"/>
              <a:ext cx="3441457" cy="3205146"/>
            </a:xfrm>
            <a:custGeom>
              <a:avLst/>
              <a:gdLst/>
              <a:ahLst/>
              <a:cxnLst/>
              <a:rect l="0" t="0" r="0" b="0"/>
              <a:pathLst>
                <a:path w="18386" h="19236">
                  <a:moveTo>
                    <a:pt x="14685" y="14523"/>
                  </a:moveTo>
                  <a:cubicBezTo>
                    <a:pt x="14685" y="14523"/>
                    <a:pt x="13428" y="15798"/>
                    <a:pt x="18303" y="19150"/>
                  </a:cubicBezTo>
                  <a:cubicBezTo>
                    <a:pt x="18303" y="19150"/>
                    <a:pt x="12933" y="19943"/>
                    <a:pt x="9851" y="16727"/>
                  </a:cubicBezTo>
                  <a:cubicBezTo>
                    <a:pt x="9851" y="16727"/>
                    <a:pt x="3719" y="18522"/>
                    <a:pt x="912" y="12527"/>
                  </a:cubicBezTo>
                  <a:cubicBezTo>
                    <a:pt x="-1894" y="6533"/>
                    <a:pt x="2364" y="2324"/>
                    <a:pt x="5666" y="1021"/>
                  </a:cubicBezTo>
                  <a:cubicBezTo>
                    <a:pt x="8967" y="-281"/>
                    <a:pt x="16405" y="-1657"/>
                    <a:pt x="18051" y="5941"/>
                  </a:cubicBezTo>
                  <a:cubicBezTo>
                    <a:pt x="19706" y="13548"/>
                    <a:pt x="14685" y="14523"/>
                    <a:pt x="14685" y="14523"/>
                  </a:cubicBezTo>
                  <a:close/>
                  <a:moveTo>
                    <a:pt x="14685" y="14523"/>
                  </a:moveTo>
                </a:path>
              </a:pathLst>
            </a:custGeom>
            <a:solidFill>
              <a:srgbClr val="FF004F">
                <a:alpha val="100000"/>
              </a:srgbClr>
            </a:solidFill>
            <a:ln w="9525">
              <a:noFill/>
            </a:ln>
          </p:spPr>
          <p:txBody>
            <a:bodyPr/>
            <a:lstStyle/>
            <a:p>
              <a:endParaRPr lang="zh-CN" altLang="en-US"/>
            </a:p>
          </p:txBody>
        </p:sp>
        <p:sp>
          <p:nvSpPr>
            <p:cNvPr id="11299" name="AutoShape 3"/>
            <p:cNvSpPr/>
            <p:nvPr/>
          </p:nvSpPr>
          <p:spPr>
            <a:xfrm>
              <a:off x="2780478" y="3366407"/>
              <a:ext cx="5152701" cy="5510804"/>
            </a:xfrm>
            <a:custGeom>
              <a:avLst/>
              <a:gdLst/>
              <a:ahLst/>
              <a:cxnLst/>
              <a:rect l="0" t="0" r="0" b="0"/>
              <a:pathLst>
                <a:path w="17246" h="19694">
                  <a:moveTo>
                    <a:pt x="9293" y="16819"/>
                  </a:moveTo>
                  <a:cubicBezTo>
                    <a:pt x="9293" y="16819"/>
                    <a:pt x="10944" y="15945"/>
                    <a:pt x="11314" y="19693"/>
                  </a:cubicBezTo>
                  <a:cubicBezTo>
                    <a:pt x="11314" y="19693"/>
                    <a:pt x="13742" y="16401"/>
                    <a:pt x="13158" y="14665"/>
                  </a:cubicBezTo>
                  <a:cubicBezTo>
                    <a:pt x="13158" y="14665"/>
                    <a:pt x="18963" y="10439"/>
                    <a:pt x="16738" y="4554"/>
                  </a:cubicBezTo>
                  <a:cubicBezTo>
                    <a:pt x="14514" y="-1337"/>
                    <a:pt x="8983" y="-469"/>
                    <a:pt x="6007" y="1391"/>
                  </a:cubicBezTo>
                  <a:cubicBezTo>
                    <a:pt x="3031" y="3252"/>
                    <a:pt x="-2637" y="8389"/>
                    <a:pt x="1406" y="14329"/>
                  </a:cubicBezTo>
                  <a:cubicBezTo>
                    <a:pt x="5443" y="20263"/>
                    <a:pt x="9293" y="16819"/>
                    <a:pt x="9293" y="16819"/>
                  </a:cubicBezTo>
                  <a:close/>
                  <a:moveTo>
                    <a:pt x="9293" y="16819"/>
                  </a:moveTo>
                </a:path>
              </a:pathLst>
            </a:custGeom>
            <a:solidFill>
              <a:srgbClr val="FFC733">
                <a:alpha val="81960"/>
              </a:srgbClr>
            </a:solidFill>
            <a:ln w="9525">
              <a:noFill/>
            </a:ln>
          </p:spPr>
          <p:txBody>
            <a:bodyPr/>
            <a:lstStyle/>
            <a:p>
              <a:endParaRPr lang="zh-CN" altLang="en-US"/>
            </a:p>
          </p:txBody>
        </p:sp>
        <p:sp>
          <p:nvSpPr>
            <p:cNvPr id="11300" name="AutoShape 4"/>
            <p:cNvSpPr/>
            <p:nvPr/>
          </p:nvSpPr>
          <p:spPr>
            <a:xfrm>
              <a:off x="5588284" y="4125470"/>
              <a:ext cx="4321740" cy="4533509"/>
            </a:xfrm>
            <a:custGeom>
              <a:avLst/>
              <a:gdLst/>
              <a:ahLst/>
              <a:cxnLst/>
              <a:rect l="0" t="0" r="0" b="0"/>
              <a:pathLst>
                <a:path w="19417" h="20101">
                  <a:moveTo>
                    <a:pt x="438" y="10902"/>
                  </a:moveTo>
                  <a:cubicBezTo>
                    <a:pt x="438" y="10902"/>
                    <a:pt x="-1791" y="4369"/>
                    <a:pt x="3812" y="1435"/>
                  </a:cubicBezTo>
                  <a:cubicBezTo>
                    <a:pt x="9415" y="-1499"/>
                    <a:pt x="19005" y="-234"/>
                    <a:pt x="19407" y="8036"/>
                  </a:cubicBezTo>
                  <a:cubicBezTo>
                    <a:pt x="19809" y="16299"/>
                    <a:pt x="8269" y="20101"/>
                    <a:pt x="7254" y="20101"/>
                  </a:cubicBezTo>
                  <a:cubicBezTo>
                    <a:pt x="7254" y="20101"/>
                    <a:pt x="8535" y="18432"/>
                    <a:pt x="8808" y="17100"/>
                  </a:cubicBezTo>
                  <a:cubicBezTo>
                    <a:pt x="8815" y="17107"/>
                    <a:pt x="1590" y="17302"/>
                    <a:pt x="438" y="10902"/>
                  </a:cubicBezTo>
                  <a:close/>
                  <a:moveTo>
                    <a:pt x="438" y="10902"/>
                  </a:moveTo>
                </a:path>
              </a:pathLst>
            </a:custGeom>
            <a:solidFill>
              <a:srgbClr val="29C3CD">
                <a:alpha val="81175"/>
              </a:srgbClr>
            </a:solidFill>
            <a:ln w="9525">
              <a:noFill/>
            </a:ln>
          </p:spPr>
          <p:txBody>
            <a:bodyPr/>
            <a:lstStyle/>
            <a:p>
              <a:endParaRPr lang="zh-CN" altLang="en-US"/>
            </a:p>
          </p:txBody>
        </p:sp>
        <p:sp>
          <p:nvSpPr>
            <p:cNvPr id="11301" name="AutoShape 5"/>
            <p:cNvSpPr/>
            <p:nvPr/>
          </p:nvSpPr>
          <p:spPr>
            <a:xfrm>
              <a:off x="8198780" y="5947225"/>
              <a:ext cx="3741210" cy="3241202"/>
            </a:xfrm>
            <a:custGeom>
              <a:avLst/>
              <a:gdLst/>
              <a:ahLst/>
              <a:cxnLst/>
              <a:rect l="0" t="0" r="0" b="0"/>
              <a:pathLst>
                <a:path w="18559" h="19569">
                  <a:moveTo>
                    <a:pt x="12387" y="18456"/>
                  </a:moveTo>
                  <a:cubicBezTo>
                    <a:pt x="12387" y="18456"/>
                    <a:pt x="16656" y="17192"/>
                    <a:pt x="18101" y="12619"/>
                  </a:cubicBezTo>
                  <a:cubicBezTo>
                    <a:pt x="19547" y="8046"/>
                    <a:pt x="17891" y="568"/>
                    <a:pt x="8359" y="18"/>
                  </a:cubicBezTo>
                  <a:cubicBezTo>
                    <a:pt x="-1180" y="-532"/>
                    <a:pt x="-2053" y="11711"/>
                    <a:pt x="3202" y="16138"/>
                  </a:cubicBezTo>
                  <a:cubicBezTo>
                    <a:pt x="3202" y="16138"/>
                    <a:pt x="2336" y="18053"/>
                    <a:pt x="1011" y="18255"/>
                  </a:cubicBezTo>
                  <a:cubicBezTo>
                    <a:pt x="1019" y="18264"/>
                    <a:pt x="6454" y="21068"/>
                    <a:pt x="12387" y="18456"/>
                  </a:cubicBezTo>
                  <a:close/>
                  <a:moveTo>
                    <a:pt x="12387" y="18456"/>
                  </a:moveTo>
                </a:path>
              </a:pathLst>
            </a:custGeom>
            <a:solidFill>
              <a:srgbClr val="98C10D">
                <a:alpha val="90195"/>
              </a:srgbClr>
            </a:solidFill>
            <a:ln w="9525">
              <a:noFill/>
            </a:ln>
          </p:spPr>
          <p:txBody>
            <a:bodyPr/>
            <a:lstStyle/>
            <a:p>
              <a:endParaRPr lang="zh-CN" altLang="en-US"/>
            </a:p>
          </p:txBody>
        </p:sp>
        <p:sp>
          <p:nvSpPr>
            <p:cNvPr id="11302" name="AutoShape 6"/>
            <p:cNvSpPr/>
            <p:nvPr/>
          </p:nvSpPr>
          <p:spPr>
            <a:xfrm>
              <a:off x="8957650" y="8118152"/>
              <a:ext cx="2303159" cy="2136763"/>
            </a:xfrm>
            <a:custGeom>
              <a:avLst/>
              <a:gdLst/>
              <a:ahLst/>
              <a:cxnLst/>
              <a:rect l="0" t="0" r="0" b="0"/>
              <a:pathLst>
                <a:path w="18170" h="17410">
                  <a:moveTo>
                    <a:pt x="2646" y="12932"/>
                  </a:moveTo>
                  <a:cubicBezTo>
                    <a:pt x="2646" y="12932"/>
                    <a:pt x="-563" y="9841"/>
                    <a:pt x="1221" y="4933"/>
                  </a:cubicBezTo>
                  <a:cubicBezTo>
                    <a:pt x="2993" y="24"/>
                    <a:pt x="7866" y="-1101"/>
                    <a:pt x="12847" y="1026"/>
                  </a:cubicBezTo>
                  <a:cubicBezTo>
                    <a:pt x="17840" y="3152"/>
                    <a:pt x="21037" y="7096"/>
                    <a:pt x="14452" y="15318"/>
                  </a:cubicBezTo>
                  <a:cubicBezTo>
                    <a:pt x="8190" y="20499"/>
                    <a:pt x="0" y="14428"/>
                    <a:pt x="0" y="14428"/>
                  </a:cubicBezTo>
                  <a:cubicBezTo>
                    <a:pt x="0" y="14428"/>
                    <a:pt x="2299" y="14366"/>
                    <a:pt x="2646" y="12932"/>
                  </a:cubicBezTo>
                  <a:close/>
                  <a:moveTo>
                    <a:pt x="2646" y="12932"/>
                  </a:moveTo>
                </a:path>
              </a:pathLst>
            </a:custGeom>
            <a:solidFill>
              <a:srgbClr val="FF004F">
                <a:alpha val="78038"/>
              </a:srgbClr>
            </a:solidFill>
            <a:ln w="9525">
              <a:noFill/>
            </a:ln>
          </p:spPr>
          <p:txBody>
            <a:bodyPr/>
            <a:lstStyle/>
            <a:p>
              <a:endParaRPr lang="zh-CN" altLang="en-US"/>
            </a:p>
          </p:txBody>
        </p:sp>
        <p:sp>
          <p:nvSpPr>
            <p:cNvPr id="11303" name="Rectangle 162"/>
            <p:cNvSpPr/>
            <p:nvPr/>
          </p:nvSpPr>
          <p:spPr>
            <a:xfrm>
              <a:off x="1952679" y="7667498"/>
              <a:ext cx="2395753" cy="2628073"/>
            </a:xfrm>
            <a:prstGeom prst="rect">
              <a:avLst/>
            </a:prstGeom>
            <a:noFill/>
            <a:ln w="9525">
              <a:noFill/>
            </a:ln>
          </p:spPr>
          <p:txBody>
            <a:bodyPr wrap="none" lIns="243861" tIns="121931" rIns="243861" bIns="121931">
              <a:spAutoFit/>
            </a:bodyPr>
            <a:lstStyle/>
            <a:p>
              <a:pPr lvl="0" algn="ctr" eaLnBrk="1" hangingPunct="1">
                <a:lnSpc>
                  <a:spcPct val="75000"/>
                </a:lnSpc>
              </a:pPr>
              <a:r>
                <a:rPr lang="en-US" altLang="zh-CN" sz="6600" b="1" dirty="0">
                  <a:solidFill>
                    <a:schemeClr val="bg1"/>
                  </a:solidFill>
                  <a:latin typeface="Lato Light" panose="020F0502020204030203"/>
                  <a:ea typeface="Lato Light" panose="020F0502020204030203"/>
                </a:rPr>
                <a:t>1</a:t>
              </a:r>
              <a:endParaRPr lang="en-US" altLang="zh-CN" sz="5400" b="1" dirty="0">
                <a:solidFill>
                  <a:schemeClr val="bg1"/>
                </a:solidFill>
                <a:latin typeface="Lato Light" panose="020F0502020204030203"/>
                <a:ea typeface="Lato Light" panose="020F0502020204030203"/>
              </a:endParaRPr>
            </a:p>
          </p:txBody>
        </p:sp>
        <p:sp>
          <p:nvSpPr>
            <p:cNvPr id="11304" name="Rectangle 164"/>
            <p:cNvSpPr/>
            <p:nvPr/>
          </p:nvSpPr>
          <p:spPr>
            <a:xfrm>
              <a:off x="3557293" y="4119253"/>
              <a:ext cx="2395753" cy="2628073"/>
            </a:xfrm>
            <a:prstGeom prst="rect">
              <a:avLst/>
            </a:prstGeom>
            <a:noFill/>
            <a:ln w="9525">
              <a:noFill/>
            </a:ln>
          </p:spPr>
          <p:txBody>
            <a:bodyPr wrap="none" lIns="243861" tIns="121931" rIns="243861" bIns="121931">
              <a:spAutoFit/>
            </a:bodyPr>
            <a:lstStyle/>
            <a:p>
              <a:pPr lvl="0" algn="ctr" eaLnBrk="1" hangingPunct="1">
                <a:lnSpc>
                  <a:spcPct val="75000"/>
                </a:lnSpc>
              </a:pPr>
              <a:r>
                <a:rPr lang="en-US" altLang="zh-CN" sz="6600" b="1" dirty="0">
                  <a:solidFill>
                    <a:schemeClr val="bg1"/>
                  </a:solidFill>
                  <a:latin typeface="Lato Light" panose="020F0502020204030203"/>
                  <a:ea typeface="Lato Light" panose="020F0502020204030203"/>
                </a:rPr>
                <a:t>2</a:t>
              </a:r>
              <a:endParaRPr lang="en-US" altLang="zh-CN" sz="5400" b="1" dirty="0">
                <a:solidFill>
                  <a:schemeClr val="bg1"/>
                </a:solidFill>
                <a:latin typeface="Lato Light" panose="020F0502020204030203"/>
                <a:ea typeface="Lato Light" panose="020F0502020204030203"/>
              </a:endParaRPr>
            </a:p>
          </p:txBody>
        </p:sp>
        <p:sp>
          <p:nvSpPr>
            <p:cNvPr id="11305" name="Rectangle 165"/>
            <p:cNvSpPr/>
            <p:nvPr/>
          </p:nvSpPr>
          <p:spPr>
            <a:xfrm>
              <a:off x="6521372" y="4398617"/>
              <a:ext cx="2395753" cy="2628073"/>
            </a:xfrm>
            <a:prstGeom prst="rect">
              <a:avLst/>
            </a:prstGeom>
            <a:noFill/>
            <a:ln w="9525">
              <a:noFill/>
            </a:ln>
          </p:spPr>
          <p:txBody>
            <a:bodyPr wrap="none" lIns="243861" tIns="121931" rIns="243861" bIns="121931">
              <a:spAutoFit/>
            </a:bodyPr>
            <a:lstStyle/>
            <a:p>
              <a:pPr lvl="0" algn="ctr" eaLnBrk="1" hangingPunct="1">
                <a:lnSpc>
                  <a:spcPct val="75000"/>
                </a:lnSpc>
              </a:pPr>
              <a:r>
                <a:rPr lang="en-US" altLang="zh-CN" sz="6600" b="1" dirty="0">
                  <a:solidFill>
                    <a:schemeClr val="bg1"/>
                  </a:solidFill>
                  <a:latin typeface="Lato Light" panose="020F0502020204030203"/>
                  <a:ea typeface="Lato Light" panose="020F0502020204030203"/>
                </a:rPr>
                <a:t>3</a:t>
              </a:r>
              <a:endParaRPr lang="en-US" altLang="zh-CN" sz="5400" b="1" dirty="0">
                <a:solidFill>
                  <a:schemeClr val="bg1"/>
                </a:solidFill>
                <a:latin typeface="Lato Light" panose="020F0502020204030203"/>
                <a:ea typeface="Lato Light" panose="020F0502020204030203"/>
              </a:endParaRPr>
            </a:p>
          </p:txBody>
        </p:sp>
        <p:sp>
          <p:nvSpPr>
            <p:cNvPr id="11306" name="Rectangle 166"/>
            <p:cNvSpPr/>
            <p:nvPr/>
          </p:nvSpPr>
          <p:spPr>
            <a:xfrm>
              <a:off x="8972865" y="6071444"/>
              <a:ext cx="2395753" cy="2628073"/>
            </a:xfrm>
            <a:prstGeom prst="rect">
              <a:avLst/>
            </a:prstGeom>
            <a:noFill/>
            <a:ln w="9525">
              <a:noFill/>
            </a:ln>
          </p:spPr>
          <p:txBody>
            <a:bodyPr wrap="none" lIns="243861" tIns="121931" rIns="243861" bIns="121931">
              <a:spAutoFit/>
            </a:bodyPr>
            <a:lstStyle/>
            <a:p>
              <a:pPr lvl="0" algn="ctr" eaLnBrk="1" hangingPunct="1">
                <a:lnSpc>
                  <a:spcPct val="75000"/>
                </a:lnSpc>
              </a:pPr>
              <a:r>
                <a:rPr lang="en-US" altLang="zh-CN" sz="6600" b="1" dirty="0">
                  <a:solidFill>
                    <a:schemeClr val="bg1"/>
                  </a:solidFill>
                  <a:latin typeface="Lato Light" panose="020F0502020204030203"/>
                  <a:ea typeface="Lato Light" panose="020F0502020204030203"/>
                </a:rPr>
                <a:t>4</a:t>
              </a:r>
              <a:endParaRPr lang="en-US" altLang="zh-CN" sz="5400" b="1" dirty="0">
                <a:solidFill>
                  <a:schemeClr val="bg1"/>
                </a:solidFill>
                <a:latin typeface="Lato Light" panose="020F0502020204030203"/>
                <a:ea typeface="Lato Light" panose="020F0502020204030203"/>
              </a:endParaRPr>
            </a:p>
          </p:txBody>
        </p:sp>
        <p:sp>
          <p:nvSpPr>
            <p:cNvPr id="11307" name="Rectangle 168"/>
            <p:cNvSpPr/>
            <p:nvPr/>
          </p:nvSpPr>
          <p:spPr>
            <a:xfrm>
              <a:off x="9181127" y="8108075"/>
              <a:ext cx="2023785" cy="1966056"/>
            </a:xfrm>
            <a:prstGeom prst="rect">
              <a:avLst/>
            </a:prstGeom>
            <a:noFill/>
            <a:ln w="9525">
              <a:noFill/>
            </a:ln>
          </p:spPr>
          <p:txBody>
            <a:bodyPr wrap="none" lIns="243861" tIns="121931" rIns="243861" bIns="121931">
              <a:spAutoFit/>
            </a:bodyPr>
            <a:lstStyle/>
            <a:p>
              <a:pPr lvl="0" algn="ctr" eaLnBrk="1" hangingPunct="1">
                <a:lnSpc>
                  <a:spcPct val="75000"/>
                </a:lnSpc>
              </a:pPr>
              <a:r>
                <a:rPr lang="en-US" altLang="zh-CN" sz="4400" b="1" dirty="0">
                  <a:solidFill>
                    <a:schemeClr val="bg1"/>
                  </a:solidFill>
                  <a:latin typeface="Lato Light" panose="020F0502020204030203"/>
                  <a:ea typeface="Lato Light" panose="020F0502020204030203"/>
                </a:rPr>
                <a:t>5</a:t>
              </a:r>
              <a:endParaRPr lang="en-US" altLang="zh-CN" sz="3200" b="1" dirty="0">
                <a:solidFill>
                  <a:schemeClr val="bg1"/>
                </a:solidFill>
                <a:latin typeface="Lato Light" panose="020F0502020204030203"/>
                <a:ea typeface="Lato Light" panose="020F0502020204030203"/>
              </a:endParaRPr>
            </a:p>
          </p:txBody>
        </p:sp>
      </p:grpSp>
      <p:grpSp>
        <p:nvGrpSpPr>
          <p:cNvPr id="11270" name="组合 16"/>
          <p:cNvGrpSpPr/>
          <p:nvPr/>
        </p:nvGrpSpPr>
        <p:grpSpPr>
          <a:xfrm>
            <a:off x="4638675" y="4694238"/>
            <a:ext cx="642938" cy="641350"/>
            <a:chOff x="5704987" y="1268327"/>
            <a:chExt cx="856342" cy="856342"/>
          </a:xfrm>
        </p:grpSpPr>
        <p:sp>
          <p:nvSpPr>
            <p:cNvPr id="18" name="椭圆 17"/>
            <p:cNvSpPr/>
            <p:nvPr/>
          </p:nvSpPr>
          <p:spPr>
            <a:xfrm>
              <a:off x="5704987" y="1268327"/>
              <a:ext cx="856342" cy="856342"/>
            </a:xfrm>
            <a:prstGeom prst="ellipse">
              <a:avLst/>
            </a:prstGeom>
            <a:solidFill>
              <a:srgbClr val="29C3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19" name="Freeform 112"/>
            <p:cNvSpPr>
              <a:spLocks noEditPoints="1"/>
            </p:cNvSpPr>
            <p:nvPr/>
          </p:nvSpPr>
          <p:spPr bwMode="auto">
            <a:xfrm>
              <a:off x="5919809" y="1472542"/>
              <a:ext cx="410830" cy="413348"/>
            </a:xfrm>
            <a:custGeom>
              <a:avLst/>
              <a:gdLst>
                <a:gd name="T0" fmla="*/ 179 w 288"/>
                <a:gd name="T1" fmla="*/ 120 h 288"/>
                <a:gd name="T2" fmla="*/ 183 w 288"/>
                <a:gd name="T3" fmla="*/ 92 h 288"/>
                <a:gd name="T4" fmla="*/ 92 w 288"/>
                <a:gd name="T5" fmla="*/ 0 h 288"/>
                <a:gd name="T6" fmla="*/ 0 w 288"/>
                <a:gd name="T7" fmla="*/ 92 h 288"/>
                <a:gd name="T8" fmla="*/ 92 w 288"/>
                <a:gd name="T9" fmla="*/ 183 h 288"/>
                <a:gd name="T10" fmla="*/ 121 w 288"/>
                <a:gd name="T11" fmla="*/ 178 h 288"/>
                <a:gd name="T12" fmla="*/ 142 w 288"/>
                <a:gd name="T13" fmla="*/ 199 h 288"/>
                <a:gd name="T14" fmla="*/ 186 w 288"/>
                <a:gd name="T15" fmla="*/ 199 h 288"/>
                <a:gd name="T16" fmla="*/ 186 w 288"/>
                <a:gd name="T17" fmla="*/ 244 h 288"/>
                <a:gd name="T18" fmla="*/ 186 w 288"/>
                <a:gd name="T19" fmla="*/ 244 h 288"/>
                <a:gd name="T20" fmla="*/ 230 w 288"/>
                <a:gd name="T21" fmla="*/ 244 h 288"/>
                <a:gd name="T22" fmla="*/ 230 w 288"/>
                <a:gd name="T23" fmla="*/ 288 h 288"/>
                <a:gd name="T24" fmla="*/ 230 w 288"/>
                <a:gd name="T25" fmla="*/ 288 h 288"/>
                <a:gd name="T26" fmla="*/ 288 w 288"/>
                <a:gd name="T27" fmla="*/ 288 h 288"/>
                <a:gd name="T28" fmla="*/ 288 w 288"/>
                <a:gd name="T29" fmla="*/ 288 h 288"/>
                <a:gd name="T30" fmla="*/ 288 w 288"/>
                <a:gd name="T31" fmla="*/ 288 h 288"/>
                <a:gd name="T32" fmla="*/ 288 w 288"/>
                <a:gd name="T33" fmla="*/ 230 h 288"/>
                <a:gd name="T34" fmla="*/ 179 w 288"/>
                <a:gd name="T35" fmla="*/ 120 h 288"/>
                <a:gd name="T36" fmla="*/ 73 w 288"/>
                <a:gd name="T37" fmla="*/ 103 h 288"/>
                <a:gd name="T38" fmla="*/ 42 w 288"/>
                <a:gd name="T39" fmla="*/ 72 h 288"/>
                <a:gd name="T40" fmla="*/ 73 w 288"/>
                <a:gd name="T41" fmla="*/ 41 h 288"/>
                <a:gd name="T42" fmla="*/ 104 w 288"/>
                <a:gd name="T43" fmla="*/ 72 h 288"/>
                <a:gd name="T44" fmla="*/ 73 w 288"/>
                <a:gd name="T45" fmla="*/ 10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8">
                  <a:moveTo>
                    <a:pt x="179" y="120"/>
                  </a:moveTo>
                  <a:cubicBezTo>
                    <a:pt x="182" y="111"/>
                    <a:pt x="183" y="102"/>
                    <a:pt x="183" y="92"/>
                  </a:cubicBezTo>
                  <a:cubicBezTo>
                    <a:pt x="183" y="41"/>
                    <a:pt x="142" y="0"/>
                    <a:pt x="92" y="0"/>
                  </a:cubicBezTo>
                  <a:cubicBezTo>
                    <a:pt x="41" y="0"/>
                    <a:pt x="0" y="41"/>
                    <a:pt x="0" y="92"/>
                  </a:cubicBezTo>
                  <a:cubicBezTo>
                    <a:pt x="0" y="142"/>
                    <a:pt x="41" y="183"/>
                    <a:pt x="92" y="183"/>
                  </a:cubicBezTo>
                  <a:cubicBezTo>
                    <a:pt x="102" y="183"/>
                    <a:pt x="112" y="181"/>
                    <a:pt x="121" y="178"/>
                  </a:cubicBezTo>
                  <a:cubicBezTo>
                    <a:pt x="142" y="199"/>
                    <a:pt x="142" y="199"/>
                    <a:pt x="142" y="199"/>
                  </a:cubicBezTo>
                  <a:cubicBezTo>
                    <a:pt x="186" y="199"/>
                    <a:pt x="186" y="199"/>
                    <a:pt x="186" y="199"/>
                  </a:cubicBezTo>
                  <a:cubicBezTo>
                    <a:pt x="186" y="244"/>
                    <a:pt x="186" y="244"/>
                    <a:pt x="186" y="244"/>
                  </a:cubicBezTo>
                  <a:cubicBezTo>
                    <a:pt x="186" y="244"/>
                    <a:pt x="186" y="244"/>
                    <a:pt x="186" y="244"/>
                  </a:cubicBezTo>
                  <a:cubicBezTo>
                    <a:pt x="230" y="244"/>
                    <a:pt x="230" y="244"/>
                    <a:pt x="230" y="244"/>
                  </a:cubicBezTo>
                  <a:cubicBezTo>
                    <a:pt x="230" y="288"/>
                    <a:pt x="230" y="288"/>
                    <a:pt x="230" y="288"/>
                  </a:cubicBezTo>
                  <a:cubicBezTo>
                    <a:pt x="230" y="288"/>
                    <a:pt x="230" y="288"/>
                    <a:pt x="230" y="288"/>
                  </a:cubicBezTo>
                  <a:cubicBezTo>
                    <a:pt x="288" y="288"/>
                    <a:pt x="288" y="288"/>
                    <a:pt x="288" y="288"/>
                  </a:cubicBezTo>
                  <a:cubicBezTo>
                    <a:pt x="288" y="288"/>
                    <a:pt x="288" y="288"/>
                    <a:pt x="288" y="288"/>
                  </a:cubicBezTo>
                  <a:cubicBezTo>
                    <a:pt x="288" y="288"/>
                    <a:pt x="288" y="288"/>
                    <a:pt x="288" y="288"/>
                  </a:cubicBezTo>
                  <a:cubicBezTo>
                    <a:pt x="288" y="230"/>
                    <a:pt x="288" y="230"/>
                    <a:pt x="288" y="230"/>
                  </a:cubicBezTo>
                  <a:lnTo>
                    <a:pt x="179" y="120"/>
                  </a:lnTo>
                  <a:close/>
                  <a:moveTo>
                    <a:pt x="73" y="103"/>
                  </a:moveTo>
                  <a:cubicBezTo>
                    <a:pt x="56" y="103"/>
                    <a:pt x="42" y="89"/>
                    <a:pt x="42" y="72"/>
                  </a:cubicBezTo>
                  <a:cubicBezTo>
                    <a:pt x="42" y="55"/>
                    <a:pt x="56" y="41"/>
                    <a:pt x="73" y="41"/>
                  </a:cubicBezTo>
                  <a:cubicBezTo>
                    <a:pt x="90" y="41"/>
                    <a:pt x="104" y="55"/>
                    <a:pt x="104" y="72"/>
                  </a:cubicBezTo>
                  <a:cubicBezTo>
                    <a:pt x="104" y="89"/>
                    <a:pt x="90" y="103"/>
                    <a:pt x="73" y="103"/>
                  </a:cubicBezTo>
                  <a:close/>
                </a:path>
              </a:pathLst>
            </a:custGeom>
            <a:solidFill>
              <a:schemeClr val="bg1"/>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grpSp>
      <p:grpSp>
        <p:nvGrpSpPr>
          <p:cNvPr id="11271" name="组合 19"/>
          <p:cNvGrpSpPr/>
          <p:nvPr/>
        </p:nvGrpSpPr>
        <p:grpSpPr>
          <a:xfrm>
            <a:off x="4633913" y="3025775"/>
            <a:ext cx="642937" cy="642938"/>
            <a:chOff x="9115844" y="1268327"/>
            <a:chExt cx="856342" cy="856342"/>
          </a:xfrm>
        </p:grpSpPr>
        <p:sp>
          <p:nvSpPr>
            <p:cNvPr id="21" name="椭圆 20"/>
            <p:cNvSpPr/>
            <p:nvPr/>
          </p:nvSpPr>
          <p:spPr>
            <a:xfrm>
              <a:off x="9115844" y="1268327"/>
              <a:ext cx="856342" cy="856342"/>
            </a:xfrm>
            <a:prstGeom prst="ellipse">
              <a:avLst/>
            </a:prstGeom>
            <a:solidFill>
              <a:srgbClr val="FF0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22" name="Freeform 354"/>
            <p:cNvSpPr>
              <a:spLocks noEditPoints="1"/>
            </p:cNvSpPr>
            <p:nvPr/>
          </p:nvSpPr>
          <p:spPr bwMode="auto">
            <a:xfrm>
              <a:off x="9348681" y="1458879"/>
              <a:ext cx="390668" cy="413348"/>
            </a:xfrm>
            <a:custGeom>
              <a:avLst/>
              <a:gdLst>
                <a:gd name="T0" fmla="*/ 236 w 274"/>
                <a:gd name="T1" fmla="*/ 120 h 288"/>
                <a:gd name="T2" fmla="*/ 274 w 274"/>
                <a:gd name="T3" fmla="*/ 93 h 288"/>
                <a:gd name="T4" fmla="*/ 250 w 274"/>
                <a:gd name="T5" fmla="*/ 51 h 288"/>
                <a:gd name="T6" fmla="*/ 206 w 274"/>
                <a:gd name="T7" fmla="*/ 70 h 288"/>
                <a:gd name="T8" fmla="*/ 166 w 274"/>
                <a:gd name="T9" fmla="*/ 47 h 288"/>
                <a:gd name="T10" fmla="*/ 161 w 274"/>
                <a:gd name="T11" fmla="*/ 0 h 288"/>
                <a:gd name="T12" fmla="*/ 113 w 274"/>
                <a:gd name="T13" fmla="*/ 0 h 288"/>
                <a:gd name="T14" fmla="*/ 108 w 274"/>
                <a:gd name="T15" fmla="*/ 47 h 288"/>
                <a:gd name="T16" fmla="*/ 67 w 274"/>
                <a:gd name="T17" fmla="*/ 70 h 288"/>
                <a:gd name="T18" fmla="*/ 24 w 274"/>
                <a:gd name="T19" fmla="*/ 51 h 288"/>
                <a:gd name="T20" fmla="*/ 0 w 274"/>
                <a:gd name="T21" fmla="*/ 93 h 288"/>
                <a:gd name="T22" fmla="*/ 38 w 274"/>
                <a:gd name="T23" fmla="*/ 120 h 288"/>
                <a:gd name="T24" fmla="*/ 38 w 274"/>
                <a:gd name="T25" fmla="*/ 168 h 288"/>
                <a:gd name="T26" fmla="*/ 0 w 274"/>
                <a:gd name="T27" fmla="*/ 195 h 288"/>
                <a:gd name="T28" fmla="*/ 24 w 274"/>
                <a:gd name="T29" fmla="*/ 237 h 288"/>
                <a:gd name="T30" fmla="*/ 68 w 274"/>
                <a:gd name="T31" fmla="*/ 218 h 288"/>
                <a:gd name="T32" fmla="*/ 108 w 274"/>
                <a:gd name="T33" fmla="*/ 241 h 288"/>
                <a:gd name="T34" fmla="*/ 113 w 274"/>
                <a:gd name="T35" fmla="*/ 288 h 288"/>
                <a:gd name="T36" fmla="*/ 161 w 274"/>
                <a:gd name="T37" fmla="*/ 288 h 288"/>
                <a:gd name="T38" fmla="*/ 166 w 274"/>
                <a:gd name="T39" fmla="*/ 241 h 288"/>
                <a:gd name="T40" fmla="*/ 206 w 274"/>
                <a:gd name="T41" fmla="*/ 218 h 288"/>
                <a:gd name="T42" fmla="*/ 250 w 274"/>
                <a:gd name="T43" fmla="*/ 237 h 288"/>
                <a:gd name="T44" fmla="*/ 274 w 274"/>
                <a:gd name="T45" fmla="*/ 195 h 288"/>
                <a:gd name="T46" fmla="*/ 236 w 274"/>
                <a:gd name="T47" fmla="*/ 168 h 288"/>
                <a:gd name="T48" fmla="*/ 236 w 274"/>
                <a:gd name="T49" fmla="*/ 120 h 288"/>
                <a:gd name="T50" fmla="*/ 158 w 274"/>
                <a:gd name="T51" fmla="*/ 180 h 288"/>
                <a:gd name="T52" fmla="*/ 116 w 274"/>
                <a:gd name="T53" fmla="*/ 180 h 288"/>
                <a:gd name="T54" fmla="*/ 96 w 274"/>
                <a:gd name="T55" fmla="*/ 144 h 288"/>
                <a:gd name="T56" fmla="*/ 116 w 274"/>
                <a:gd name="T57" fmla="*/ 108 h 288"/>
                <a:gd name="T58" fmla="*/ 158 w 274"/>
                <a:gd name="T59" fmla="*/ 108 h 288"/>
                <a:gd name="T60" fmla="*/ 179 w 274"/>
                <a:gd name="T61" fmla="*/ 144 h 288"/>
                <a:gd name="T62" fmla="*/ 158 w 274"/>
                <a:gd name="T63" fmla="*/ 18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4" h="288">
                  <a:moveTo>
                    <a:pt x="236" y="120"/>
                  </a:moveTo>
                  <a:cubicBezTo>
                    <a:pt x="274" y="93"/>
                    <a:pt x="274" y="93"/>
                    <a:pt x="274" y="93"/>
                  </a:cubicBezTo>
                  <a:cubicBezTo>
                    <a:pt x="250" y="51"/>
                    <a:pt x="250" y="51"/>
                    <a:pt x="250" y="51"/>
                  </a:cubicBezTo>
                  <a:cubicBezTo>
                    <a:pt x="206" y="70"/>
                    <a:pt x="206" y="70"/>
                    <a:pt x="206" y="70"/>
                  </a:cubicBezTo>
                  <a:cubicBezTo>
                    <a:pt x="166" y="47"/>
                    <a:pt x="166" y="47"/>
                    <a:pt x="166" y="47"/>
                  </a:cubicBezTo>
                  <a:cubicBezTo>
                    <a:pt x="161" y="0"/>
                    <a:pt x="161" y="0"/>
                    <a:pt x="161" y="0"/>
                  </a:cubicBezTo>
                  <a:cubicBezTo>
                    <a:pt x="113" y="0"/>
                    <a:pt x="113" y="0"/>
                    <a:pt x="113" y="0"/>
                  </a:cubicBezTo>
                  <a:cubicBezTo>
                    <a:pt x="108" y="47"/>
                    <a:pt x="108" y="47"/>
                    <a:pt x="108" y="47"/>
                  </a:cubicBezTo>
                  <a:cubicBezTo>
                    <a:pt x="67" y="70"/>
                    <a:pt x="67" y="70"/>
                    <a:pt x="67" y="70"/>
                  </a:cubicBezTo>
                  <a:cubicBezTo>
                    <a:pt x="24" y="51"/>
                    <a:pt x="24" y="51"/>
                    <a:pt x="24" y="51"/>
                  </a:cubicBezTo>
                  <a:cubicBezTo>
                    <a:pt x="0" y="93"/>
                    <a:pt x="0" y="93"/>
                    <a:pt x="0" y="93"/>
                  </a:cubicBezTo>
                  <a:cubicBezTo>
                    <a:pt x="38" y="120"/>
                    <a:pt x="38" y="120"/>
                    <a:pt x="38" y="120"/>
                  </a:cubicBezTo>
                  <a:cubicBezTo>
                    <a:pt x="38" y="168"/>
                    <a:pt x="38" y="168"/>
                    <a:pt x="38" y="168"/>
                  </a:cubicBezTo>
                  <a:cubicBezTo>
                    <a:pt x="18" y="182"/>
                    <a:pt x="0" y="195"/>
                    <a:pt x="0" y="195"/>
                  </a:cubicBezTo>
                  <a:cubicBezTo>
                    <a:pt x="24" y="237"/>
                    <a:pt x="24" y="237"/>
                    <a:pt x="24" y="237"/>
                  </a:cubicBezTo>
                  <a:cubicBezTo>
                    <a:pt x="68" y="218"/>
                    <a:pt x="68" y="218"/>
                    <a:pt x="68" y="218"/>
                  </a:cubicBezTo>
                  <a:cubicBezTo>
                    <a:pt x="108" y="241"/>
                    <a:pt x="108" y="241"/>
                    <a:pt x="108" y="241"/>
                  </a:cubicBezTo>
                  <a:cubicBezTo>
                    <a:pt x="113" y="288"/>
                    <a:pt x="113" y="288"/>
                    <a:pt x="113" y="288"/>
                  </a:cubicBezTo>
                  <a:cubicBezTo>
                    <a:pt x="161" y="288"/>
                    <a:pt x="161" y="288"/>
                    <a:pt x="161" y="288"/>
                  </a:cubicBezTo>
                  <a:cubicBezTo>
                    <a:pt x="161" y="288"/>
                    <a:pt x="163" y="266"/>
                    <a:pt x="166" y="241"/>
                  </a:cubicBezTo>
                  <a:cubicBezTo>
                    <a:pt x="206" y="218"/>
                    <a:pt x="206" y="218"/>
                    <a:pt x="206" y="218"/>
                  </a:cubicBezTo>
                  <a:cubicBezTo>
                    <a:pt x="250" y="237"/>
                    <a:pt x="250" y="237"/>
                    <a:pt x="250" y="237"/>
                  </a:cubicBezTo>
                  <a:cubicBezTo>
                    <a:pt x="274" y="195"/>
                    <a:pt x="274" y="195"/>
                    <a:pt x="274" y="195"/>
                  </a:cubicBezTo>
                  <a:cubicBezTo>
                    <a:pt x="274" y="195"/>
                    <a:pt x="256" y="182"/>
                    <a:pt x="236" y="168"/>
                  </a:cubicBezTo>
                  <a:lnTo>
                    <a:pt x="236" y="120"/>
                  </a:lnTo>
                  <a:close/>
                  <a:moveTo>
                    <a:pt x="158" y="180"/>
                  </a:moveTo>
                  <a:cubicBezTo>
                    <a:pt x="116" y="180"/>
                    <a:pt x="116" y="180"/>
                    <a:pt x="116" y="180"/>
                  </a:cubicBezTo>
                  <a:cubicBezTo>
                    <a:pt x="96" y="144"/>
                    <a:pt x="96" y="144"/>
                    <a:pt x="96" y="144"/>
                  </a:cubicBezTo>
                  <a:cubicBezTo>
                    <a:pt x="116" y="108"/>
                    <a:pt x="116" y="108"/>
                    <a:pt x="116" y="108"/>
                  </a:cubicBezTo>
                  <a:cubicBezTo>
                    <a:pt x="158" y="108"/>
                    <a:pt x="158" y="108"/>
                    <a:pt x="158" y="108"/>
                  </a:cubicBezTo>
                  <a:cubicBezTo>
                    <a:pt x="179" y="144"/>
                    <a:pt x="179" y="144"/>
                    <a:pt x="179" y="144"/>
                  </a:cubicBezTo>
                  <a:lnTo>
                    <a:pt x="158" y="180"/>
                  </a:lnTo>
                  <a:close/>
                </a:path>
              </a:pathLst>
            </a:custGeom>
            <a:solidFill>
              <a:schemeClr val="bg1"/>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grpSp>
      <p:grpSp>
        <p:nvGrpSpPr>
          <p:cNvPr id="11272" name="组合 22"/>
          <p:cNvGrpSpPr/>
          <p:nvPr/>
        </p:nvGrpSpPr>
        <p:grpSpPr>
          <a:xfrm>
            <a:off x="4638675" y="5527675"/>
            <a:ext cx="642938" cy="642938"/>
            <a:chOff x="5704987" y="3754186"/>
            <a:chExt cx="856342" cy="856342"/>
          </a:xfrm>
        </p:grpSpPr>
        <p:sp>
          <p:nvSpPr>
            <p:cNvPr id="24" name="椭圆 23"/>
            <p:cNvSpPr/>
            <p:nvPr/>
          </p:nvSpPr>
          <p:spPr>
            <a:xfrm>
              <a:off x="5704987" y="3754186"/>
              <a:ext cx="856342" cy="856342"/>
            </a:xfrm>
            <a:prstGeom prst="ellipse">
              <a:avLst/>
            </a:prstGeom>
            <a:solidFill>
              <a:srgbClr val="98C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grpSp>
          <p:nvGrpSpPr>
            <p:cNvPr id="11287" name="组合 27"/>
            <p:cNvGrpSpPr/>
            <p:nvPr/>
          </p:nvGrpSpPr>
          <p:grpSpPr>
            <a:xfrm>
              <a:off x="5971477" y="3976942"/>
              <a:ext cx="307494" cy="410830"/>
              <a:chOff x="12676296" y="6441374"/>
              <a:chExt cx="193675" cy="258763"/>
            </a:xfrm>
          </p:grpSpPr>
          <p:sp>
            <p:nvSpPr>
              <p:cNvPr id="29" name="Freeform 347"/>
              <p:cNvSpPr>
                <a:spLocks noEditPoints="1"/>
              </p:cNvSpPr>
              <p:nvPr/>
            </p:nvSpPr>
            <p:spPr bwMode="auto">
              <a:xfrm>
                <a:off x="12676296" y="6441374"/>
                <a:ext cx="193675" cy="258763"/>
              </a:xfrm>
              <a:custGeom>
                <a:avLst/>
                <a:gdLst>
                  <a:gd name="T0" fmla="*/ 191 w 214"/>
                  <a:gd name="T1" fmla="*/ 20 h 289"/>
                  <a:gd name="T2" fmla="*/ 178 w 214"/>
                  <a:gd name="T3" fmla="*/ 20 h 289"/>
                  <a:gd name="T4" fmla="*/ 178 w 214"/>
                  <a:gd name="T5" fmla="*/ 11 h 289"/>
                  <a:gd name="T6" fmla="*/ 167 w 214"/>
                  <a:gd name="T7" fmla="*/ 0 h 289"/>
                  <a:gd name="T8" fmla="*/ 155 w 214"/>
                  <a:gd name="T9" fmla="*/ 11 h 289"/>
                  <a:gd name="T10" fmla="*/ 155 w 214"/>
                  <a:gd name="T11" fmla="*/ 20 h 289"/>
                  <a:gd name="T12" fmla="*/ 118 w 214"/>
                  <a:gd name="T13" fmla="*/ 20 h 289"/>
                  <a:gd name="T14" fmla="*/ 118 w 214"/>
                  <a:gd name="T15" fmla="*/ 11 h 289"/>
                  <a:gd name="T16" fmla="*/ 107 w 214"/>
                  <a:gd name="T17" fmla="*/ 0 h 289"/>
                  <a:gd name="T18" fmla="*/ 96 w 214"/>
                  <a:gd name="T19" fmla="*/ 11 h 289"/>
                  <a:gd name="T20" fmla="*/ 96 w 214"/>
                  <a:gd name="T21" fmla="*/ 20 h 289"/>
                  <a:gd name="T22" fmla="*/ 59 w 214"/>
                  <a:gd name="T23" fmla="*/ 20 h 289"/>
                  <a:gd name="T24" fmla="*/ 59 w 214"/>
                  <a:gd name="T25" fmla="*/ 11 h 289"/>
                  <a:gd name="T26" fmla="*/ 48 w 214"/>
                  <a:gd name="T27" fmla="*/ 0 h 289"/>
                  <a:gd name="T28" fmla="*/ 36 w 214"/>
                  <a:gd name="T29" fmla="*/ 11 h 289"/>
                  <a:gd name="T30" fmla="*/ 36 w 214"/>
                  <a:gd name="T31" fmla="*/ 20 h 289"/>
                  <a:gd name="T32" fmla="*/ 24 w 214"/>
                  <a:gd name="T33" fmla="*/ 20 h 289"/>
                  <a:gd name="T34" fmla="*/ 0 w 214"/>
                  <a:gd name="T35" fmla="*/ 43 h 289"/>
                  <a:gd name="T36" fmla="*/ 0 w 214"/>
                  <a:gd name="T37" fmla="*/ 266 h 289"/>
                  <a:gd name="T38" fmla="*/ 24 w 214"/>
                  <a:gd name="T39" fmla="*/ 289 h 289"/>
                  <a:gd name="T40" fmla="*/ 191 w 214"/>
                  <a:gd name="T41" fmla="*/ 289 h 289"/>
                  <a:gd name="T42" fmla="*/ 214 w 214"/>
                  <a:gd name="T43" fmla="*/ 266 h 289"/>
                  <a:gd name="T44" fmla="*/ 214 w 214"/>
                  <a:gd name="T45" fmla="*/ 43 h 289"/>
                  <a:gd name="T46" fmla="*/ 191 w 214"/>
                  <a:gd name="T47" fmla="*/ 20 h 289"/>
                  <a:gd name="T48" fmla="*/ 191 w 214"/>
                  <a:gd name="T49" fmla="*/ 264 h 289"/>
                  <a:gd name="T50" fmla="*/ 23 w 214"/>
                  <a:gd name="T51" fmla="*/ 264 h 289"/>
                  <a:gd name="T52" fmla="*/ 23 w 214"/>
                  <a:gd name="T53" fmla="*/ 45 h 289"/>
                  <a:gd name="T54" fmla="*/ 36 w 214"/>
                  <a:gd name="T55" fmla="*/ 45 h 289"/>
                  <a:gd name="T56" fmla="*/ 36 w 214"/>
                  <a:gd name="T57" fmla="*/ 52 h 289"/>
                  <a:gd name="T58" fmla="*/ 48 w 214"/>
                  <a:gd name="T59" fmla="*/ 63 h 289"/>
                  <a:gd name="T60" fmla="*/ 59 w 214"/>
                  <a:gd name="T61" fmla="*/ 52 h 289"/>
                  <a:gd name="T62" fmla="*/ 59 w 214"/>
                  <a:gd name="T63" fmla="*/ 45 h 289"/>
                  <a:gd name="T64" fmla="*/ 96 w 214"/>
                  <a:gd name="T65" fmla="*/ 45 h 289"/>
                  <a:gd name="T66" fmla="*/ 96 w 214"/>
                  <a:gd name="T67" fmla="*/ 52 h 289"/>
                  <a:gd name="T68" fmla="*/ 107 w 214"/>
                  <a:gd name="T69" fmla="*/ 63 h 289"/>
                  <a:gd name="T70" fmla="*/ 118 w 214"/>
                  <a:gd name="T71" fmla="*/ 52 h 289"/>
                  <a:gd name="T72" fmla="*/ 118 w 214"/>
                  <a:gd name="T73" fmla="*/ 45 h 289"/>
                  <a:gd name="T74" fmla="*/ 155 w 214"/>
                  <a:gd name="T75" fmla="*/ 45 h 289"/>
                  <a:gd name="T76" fmla="*/ 155 w 214"/>
                  <a:gd name="T77" fmla="*/ 52 h 289"/>
                  <a:gd name="T78" fmla="*/ 167 w 214"/>
                  <a:gd name="T79" fmla="*/ 63 h 289"/>
                  <a:gd name="T80" fmla="*/ 178 w 214"/>
                  <a:gd name="T81" fmla="*/ 52 h 289"/>
                  <a:gd name="T82" fmla="*/ 178 w 214"/>
                  <a:gd name="T83" fmla="*/ 45 h 289"/>
                  <a:gd name="T84" fmla="*/ 191 w 214"/>
                  <a:gd name="T85" fmla="*/ 45 h 289"/>
                  <a:gd name="T86" fmla="*/ 191 w 214"/>
                  <a:gd name="T87" fmla="*/ 264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4" h="289">
                    <a:moveTo>
                      <a:pt x="191" y="20"/>
                    </a:moveTo>
                    <a:cubicBezTo>
                      <a:pt x="178" y="20"/>
                      <a:pt x="178" y="20"/>
                      <a:pt x="178" y="20"/>
                    </a:cubicBezTo>
                    <a:cubicBezTo>
                      <a:pt x="178" y="11"/>
                      <a:pt x="178" y="11"/>
                      <a:pt x="178" y="11"/>
                    </a:cubicBezTo>
                    <a:cubicBezTo>
                      <a:pt x="178" y="5"/>
                      <a:pt x="173" y="0"/>
                      <a:pt x="167" y="0"/>
                    </a:cubicBezTo>
                    <a:cubicBezTo>
                      <a:pt x="160" y="0"/>
                      <a:pt x="155" y="5"/>
                      <a:pt x="155" y="11"/>
                    </a:cubicBezTo>
                    <a:cubicBezTo>
                      <a:pt x="155" y="20"/>
                      <a:pt x="155" y="20"/>
                      <a:pt x="155" y="20"/>
                    </a:cubicBezTo>
                    <a:cubicBezTo>
                      <a:pt x="118" y="20"/>
                      <a:pt x="118" y="20"/>
                      <a:pt x="118" y="20"/>
                    </a:cubicBezTo>
                    <a:cubicBezTo>
                      <a:pt x="118" y="11"/>
                      <a:pt x="118" y="11"/>
                      <a:pt x="118" y="11"/>
                    </a:cubicBezTo>
                    <a:cubicBezTo>
                      <a:pt x="118" y="5"/>
                      <a:pt x="113" y="0"/>
                      <a:pt x="107" y="0"/>
                    </a:cubicBezTo>
                    <a:cubicBezTo>
                      <a:pt x="101" y="0"/>
                      <a:pt x="96" y="5"/>
                      <a:pt x="96" y="11"/>
                    </a:cubicBezTo>
                    <a:cubicBezTo>
                      <a:pt x="96" y="20"/>
                      <a:pt x="96" y="20"/>
                      <a:pt x="96" y="20"/>
                    </a:cubicBezTo>
                    <a:cubicBezTo>
                      <a:pt x="59" y="20"/>
                      <a:pt x="59" y="20"/>
                      <a:pt x="59" y="20"/>
                    </a:cubicBezTo>
                    <a:cubicBezTo>
                      <a:pt x="59" y="11"/>
                      <a:pt x="59" y="11"/>
                      <a:pt x="59" y="11"/>
                    </a:cubicBezTo>
                    <a:cubicBezTo>
                      <a:pt x="59" y="5"/>
                      <a:pt x="54" y="0"/>
                      <a:pt x="48" y="0"/>
                    </a:cubicBezTo>
                    <a:cubicBezTo>
                      <a:pt x="41" y="0"/>
                      <a:pt x="36" y="5"/>
                      <a:pt x="36" y="11"/>
                    </a:cubicBezTo>
                    <a:cubicBezTo>
                      <a:pt x="36" y="20"/>
                      <a:pt x="36" y="20"/>
                      <a:pt x="36" y="20"/>
                    </a:cubicBezTo>
                    <a:cubicBezTo>
                      <a:pt x="24" y="20"/>
                      <a:pt x="24" y="20"/>
                      <a:pt x="24" y="20"/>
                    </a:cubicBezTo>
                    <a:cubicBezTo>
                      <a:pt x="11" y="20"/>
                      <a:pt x="0" y="30"/>
                      <a:pt x="0" y="43"/>
                    </a:cubicBezTo>
                    <a:cubicBezTo>
                      <a:pt x="0" y="266"/>
                      <a:pt x="0" y="266"/>
                      <a:pt x="0" y="266"/>
                    </a:cubicBezTo>
                    <a:cubicBezTo>
                      <a:pt x="0" y="278"/>
                      <a:pt x="11" y="289"/>
                      <a:pt x="24" y="289"/>
                    </a:cubicBezTo>
                    <a:cubicBezTo>
                      <a:pt x="191" y="289"/>
                      <a:pt x="191" y="289"/>
                      <a:pt x="191" y="289"/>
                    </a:cubicBezTo>
                    <a:cubicBezTo>
                      <a:pt x="204" y="289"/>
                      <a:pt x="214" y="278"/>
                      <a:pt x="214" y="266"/>
                    </a:cubicBezTo>
                    <a:cubicBezTo>
                      <a:pt x="214" y="43"/>
                      <a:pt x="214" y="43"/>
                      <a:pt x="214" y="43"/>
                    </a:cubicBezTo>
                    <a:cubicBezTo>
                      <a:pt x="214" y="30"/>
                      <a:pt x="204" y="20"/>
                      <a:pt x="191" y="20"/>
                    </a:cubicBezTo>
                    <a:close/>
                    <a:moveTo>
                      <a:pt x="191" y="264"/>
                    </a:moveTo>
                    <a:cubicBezTo>
                      <a:pt x="23" y="264"/>
                      <a:pt x="23" y="264"/>
                      <a:pt x="23" y="264"/>
                    </a:cubicBezTo>
                    <a:cubicBezTo>
                      <a:pt x="23" y="45"/>
                      <a:pt x="23" y="45"/>
                      <a:pt x="23" y="45"/>
                    </a:cubicBezTo>
                    <a:cubicBezTo>
                      <a:pt x="36" y="45"/>
                      <a:pt x="36" y="45"/>
                      <a:pt x="36" y="45"/>
                    </a:cubicBezTo>
                    <a:cubicBezTo>
                      <a:pt x="36" y="52"/>
                      <a:pt x="36" y="52"/>
                      <a:pt x="36" y="52"/>
                    </a:cubicBezTo>
                    <a:cubicBezTo>
                      <a:pt x="36" y="58"/>
                      <a:pt x="41" y="63"/>
                      <a:pt x="48" y="63"/>
                    </a:cubicBezTo>
                    <a:cubicBezTo>
                      <a:pt x="54" y="63"/>
                      <a:pt x="59" y="58"/>
                      <a:pt x="59" y="52"/>
                    </a:cubicBezTo>
                    <a:cubicBezTo>
                      <a:pt x="59" y="45"/>
                      <a:pt x="59" y="45"/>
                      <a:pt x="59" y="45"/>
                    </a:cubicBezTo>
                    <a:cubicBezTo>
                      <a:pt x="96" y="45"/>
                      <a:pt x="96" y="45"/>
                      <a:pt x="96" y="45"/>
                    </a:cubicBezTo>
                    <a:cubicBezTo>
                      <a:pt x="96" y="52"/>
                      <a:pt x="96" y="52"/>
                      <a:pt x="96" y="52"/>
                    </a:cubicBezTo>
                    <a:cubicBezTo>
                      <a:pt x="96" y="58"/>
                      <a:pt x="101" y="63"/>
                      <a:pt x="107" y="63"/>
                    </a:cubicBezTo>
                    <a:cubicBezTo>
                      <a:pt x="113" y="63"/>
                      <a:pt x="118" y="58"/>
                      <a:pt x="118" y="52"/>
                    </a:cubicBezTo>
                    <a:cubicBezTo>
                      <a:pt x="118" y="45"/>
                      <a:pt x="118" y="45"/>
                      <a:pt x="118" y="45"/>
                    </a:cubicBezTo>
                    <a:cubicBezTo>
                      <a:pt x="155" y="45"/>
                      <a:pt x="155" y="45"/>
                      <a:pt x="155" y="45"/>
                    </a:cubicBezTo>
                    <a:cubicBezTo>
                      <a:pt x="155" y="52"/>
                      <a:pt x="155" y="52"/>
                      <a:pt x="155" y="52"/>
                    </a:cubicBezTo>
                    <a:cubicBezTo>
                      <a:pt x="155" y="58"/>
                      <a:pt x="160" y="63"/>
                      <a:pt x="167" y="63"/>
                    </a:cubicBezTo>
                    <a:cubicBezTo>
                      <a:pt x="173" y="63"/>
                      <a:pt x="178" y="58"/>
                      <a:pt x="178" y="52"/>
                    </a:cubicBezTo>
                    <a:cubicBezTo>
                      <a:pt x="178" y="45"/>
                      <a:pt x="178" y="45"/>
                      <a:pt x="178" y="45"/>
                    </a:cubicBezTo>
                    <a:cubicBezTo>
                      <a:pt x="191" y="45"/>
                      <a:pt x="191" y="45"/>
                      <a:pt x="191" y="45"/>
                    </a:cubicBezTo>
                    <a:lnTo>
                      <a:pt x="191" y="264"/>
                    </a:lnTo>
                    <a:close/>
                  </a:path>
                </a:pathLst>
              </a:custGeom>
              <a:solidFill>
                <a:schemeClr val="bg1"/>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30" name="Rectangle 348"/>
              <p:cNvSpPr>
                <a:spLocks noChangeArrowheads="1"/>
              </p:cNvSpPr>
              <p:nvPr/>
            </p:nvSpPr>
            <p:spPr bwMode="auto">
              <a:xfrm>
                <a:off x="12719159" y="6523924"/>
                <a:ext cx="107950" cy="14288"/>
              </a:xfrm>
              <a:prstGeom prst="rect">
                <a:avLst/>
              </a:prstGeom>
              <a:solidFill>
                <a:schemeClr val="bg1"/>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31" name="Rectangle 349"/>
              <p:cNvSpPr>
                <a:spLocks noChangeArrowheads="1"/>
              </p:cNvSpPr>
              <p:nvPr/>
            </p:nvSpPr>
            <p:spPr bwMode="auto">
              <a:xfrm>
                <a:off x="12719159" y="6560436"/>
                <a:ext cx="107950" cy="14288"/>
              </a:xfrm>
              <a:prstGeom prst="rect">
                <a:avLst/>
              </a:prstGeom>
              <a:solidFill>
                <a:schemeClr val="bg1"/>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32" name="Rectangle 350"/>
              <p:cNvSpPr>
                <a:spLocks noChangeArrowheads="1"/>
              </p:cNvSpPr>
              <p:nvPr/>
            </p:nvSpPr>
            <p:spPr bwMode="auto">
              <a:xfrm>
                <a:off x="12719159" y="6596949"/>
                <a:ext cx="107950" cy="14288"/>
              </a:xfrm>
              <a:prstGeom prst="rect">
                <a:avLst/>
              </a:prstGeom>
              <a:solidFill>
                <a:schemeClr val="bg1"/>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33" name="Rectangle 351"/>
              <p:cNvSpPr>
                <a:spLocks noChangeArrowheads="1"/>
              </p:cNvSpPr>
              <p:nvPr/>
            </p:nvSpPr>
            <p:spPr bwMode="auto">
              <a:xfrm>
                <a:off x="12719159" y="6633461"/>
                <a:ext cx="107950" cy="15875"/>
              </a:xfrm>
              <a:prstGeom prst="rect">
                <a:avLst/>
              </a:prstGeom>
              <a:solidFill>
                <a:schemeClr val="bg1"/>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grpSp>
      </p:grpSp>
      <p:grpSp>
        <p:nvGrpSpPr>
          <p:cNvPr id="11273" name="组合 33"/>
          <p:cNvGrpSpPr/>
          <p:nvPr/>
        </p:nvGrpSpPr>
        <p:grpSpPr>
          <a:xfrm>
            <a:off x="4633913" y="3859213"/>
            <a:ext cx="642937" cy="642937"/>
            <a:chOff x="9115844" y="3754186"/>
            <a:chExt cx="856342" cy="856342"/>
          </a:xfrm>
        </p:grpSpPr>
        <p:sp>
          <p:nvSpPr>
            <p:cNvPr id="35" name="椭圆 34"/>
            <p:cNvSpPr/>
            <p:nvPr/>
          </p:nvSpPr>
          <p:spPr>
            <a:xfrm>
              <a:off x="9115844" y="3754186"/>
              <a:ext cx="856342" cy="856342"/>
            </a:xfrm>
            <a:prstGeom prst="ellipse">
              <a:avLst/>
            </a:prstGeom>
            <a:solidFill>
              <a:srgbClr val="FFC7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grpSp>
          <p:nvGrpSpPr>
            <p:cNvPr id="11283" name="组合 35"/>
            <p:cNvGrpSpPr/>
            <p:nvPr/>
          </p:nvGrpSpPr>
          <p:grpSpPr>
            <a:xfrm>
              <a:off x="9415571" y="4009771"/>
              <a:ext cx="350338" cy="410830"/>
              <a:chOff x="13179534" y="6958899"/>
              <a:chExt cx="220662" cy="258762"/>
            </a:xfrm>
          </p:grpSpPr>
          <p:sp>
            <p:nvSpPr>
              <p:cNvPr id="37" name="Freeform 77"/>
              <p:cNvSpPr/>
              <p:nvPr/>
            </p:nvSpPr>
            <p:spPr bwMode="auto">
              <a:xfrm>
                <a:off x="13222396" y="6958899"/>
                <a:ext cx="177800" cy="149225"/>
              </a:xfrm>
              <a:custGeom>
                <a:avLst/>
                <a:gdLst>
                  <a:gd name="T0" fmla="*/ 134 w 196"/>
                  <a:gd name="T1" fmla="*/ 102 h 167"/>
                  <a:gd name="T2" fmla="*/ 196 w 196"/>
                  <a:gd name="T3" fmla="*/ 34 h 167"/>
                  <a:gd name="T4" fmla="*/ 76 w 196"/>
                  <a:gd name="T5" fmla="*/ 22 h 167"/>
                  <a:gd name="T6" fmla="*/ 0 w 196"/>
                  <a:gd name="T7" fmla="*/ 2 h 167"/>
                  <a:gd name="T8" fmla="*/ 0 w 196"/>
                  <a:gd name="T9" fmla="*/ 137 h 167"/>
                  <a:gd name="T10" fmla="*/ 39 w 196"/>
                  <a:gd name="T11" fmla="*/ 135 h 167"/>
                  <a:gd name="T12" fmla="*/ 191 w 196"/>
                  <a:gd name="T13" fmla="*/ 160 h 167"/>
                  <a:gd name="T14" fmla="*/ 134 w 196"/>
                  <a:gd name="T15" fmla="*/ 102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167">
                    <a:moveTo>
                      <a:pt x="134" y="102"/>
                    </a:moveTo>
                    <a:cubicBezTo>
                      <a:pt x="134" y="87"/>
                      <a:pt x="196" y="34"/>
                      <a:pt x="196" y="34"/>
                    </a:cubicBezTo>
                    <a:cubicBezTo>
                      <a:pt x="164" y="48"/>
                      <a:pt x="117" y="44"/>
                      <a:pt x="76" y="22"/>
                    </a:cubicBezTo>
                    <a:cubicBezTo>
                      <a:pt x="35" y="0"/>
                      <a:pt x="0" y="2"/>
                      <a:pt x="0" y="2"/>
                    </a:cubicBezTo>
                    <a:cubicBezTo>
                      <a:pt x="0" y="137"/>
                      <a:pt x="0" y="137"/>
                      <a:pt x="0" y="137"/>
                    </a:cubicBezTo>
                    <a:cubicBezTo>
                      <a:pt x="2" y="136"/>
                      <a:pt x="11" y="133"/>
                      <a:pt x="39" y="135"/>
                    </a:cubicBezTo>
                    <a:cubicBezTo>
                      <a:pt x="73" y="139"/>
                      <a:pt x="160" y="167"/>
                      <a:pt x="191" y="160"/>
                    </a:cubicBezTo>
                    <a:cubicBezTo>
                      <a:pt x="191" y="160"/>
                      <a:pt x="134" y="112"/>
                      <a:pt x="134" y="102"/>
                    </a:cubicBezTo>
                    <a:close/>
                  </a:path>
                </a:pathLst>
              </a:custGeom>
              <a:solidFill>
                <a:schemeClr val="bg1"/>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38" name="Rectangle 78"/>
              <p:cNvSpPr>
                <a:spLocks noChangeArrowheads="1"/>
              </p:cNvSpPr>
              <p:nvPr/>
            </p:nvSpPr>
            <p:spPr bwMode="auto">
              <a:xfrm>
                <a:off x="13179534" y="6960486"/>
                <a:ext cx="22225" cy="257175"/>
              </a:xfrm>
              <a:prstGeom prst="rect">
                <a:avLst/>
              </a:prstGeom>
              <a:solidFill>
                <a:schemeClr val="bg1"/>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grpSp>
      </p:grpSp>
      <p:sp>
        <p:nvSpPr>
          <p:cNvPr id="39" name="Content Placeholder 2"/>
          <p:cNvSpPr txBox="1"/>
          <p:nvPr/>
        </p:nvSpPr>
        <p:spPr>
          <a:xfrm>
            <a:off x="5265738" y="3378200"/>
            <a:ext cx="2914650" cy="274638"/>
          </a:xfrm>
          <a:prstGeom prst="rect">
            <a:avLst/>
          </a:prstGeom>
          <a:noFill/>
          <a:ln w="9525">
            <a:noFill/>
          </a:ln>
        </p:spPr>
        <p:txBody>
          <a:bodyPr lIns="91262" tIns="45631" rIns="91262" bIns="45631"/>
          <a:lstStyle/>
          <a:p>
            <a:pPr lvl="0" eaLnBrk="1" hangingPunct="1">
              <a:spcBef>
                <a:spcPct val="20000"/>
              </a:spcBef>
              <a:buFont typeface="Arial" panose="020B0604020202020204" pitchFamily="34" charset="0"/>
              <a:buNone/>
            </a:pPr>
            <a:r>
              <a:rPr lang="zh-CN" altLang="en-US" sz="1200" dirty="0">
                <a:solidFill>
                  <a:schemeClr val="bg1"/>
                </a:solidFill>
                <a:latin typeface="微软雅黑" panose="020B0503020204020204" pitchFamily="34" charset="-122"/>
                <a:ea typeface="微软雅黑" panose="020B0503020204020204" pitchFamily="34" charset="-122"/>
              </a:rPr>
              <a:t>点击添加文本内容点击添加文本内容点击添加文本内容</a:t>
            </a:r>
          </a:p>
        </p:txBody>
      </p:sp>
      <p:sp>
        <p:nvSpPr>
          <p:cNvPr id="11275" name="Title 13"/>
          <p:cNvSpPr txBox="1"/>
          <p:nvPr/>
        </p:nvSpPr>
        <p:spPr>
          <a:xfrm>
            <a:off x="5267325" y="3049588"/>
            <a:ext cx="1876425" cy="411162"/>
          </a:xfrm>
          <a:prstGeom prst="rect">
            <a:avLst/>
          </a:prstGeom>
          <a:noFill/>
          <a:ln w="9525">
            <a:noFill/>
          </a:ln>
        </p:spPr>
        <p:txBody>
          <a:bodyPr lIns="91262" tIns="45631" rIns="91262" bIns="45631" anchor="ctr"/>
          <a:lstStyle/>
          <a:p>
            <a:pPr lvl="0" eaLnBrk="1" hangingPunct="1"/>
            <a:r>
              <a:rPr lang="zh-CN" altLang="en-US" sz="1600" b="1" dirty="0">
                <a:solidFill>
                  <a:schemeClr val="bg1"/>
                </a:solidFill>
                <a:latin typeface="微软雅黑" panose="020B0503020204020204" pitchFamily="34" charset="-122"/>
                <a:ea typeface="微软雅黑" panose="020B0503020204020204" pitchFamily="34" charset="-122"/>
              </a:rPr>
              <a:t>单击此处添加标题</a:t>
            </a:r>
            <a:endParaRPr lang="en-US" altLang="x-none" sz="1600" b="1" dirty="0">
              <a:solidFill>
                <a:schemeClr val="bg1"/>
              </a:solidFill>
              <a:latin typeface="微软雅黑" panose="020B0503020204020204" pitchFamily="34" charset="-122"/>
              <a:ea typeface="微软雅黑" panose="020B0503020204020204" pitchFamily="34" charset="-122"/>
            </a:endParaRPr>
          </a:p>
        </p:txBody>
      </p:sp>
      <p:sp>
        <p:nvSpPr>
          <p:cNvPr id="41" name="Content Placeholder 2"/>
          <p:cNvSpPr txBox="1"/>
          <p:nvPr/>
        </p:nvSpPr>
        <p:spPr>
          <a:xfrm>
            <a:off x="5265738" y="4243388"/>
            <a:ext cx="2914650" cy="273050"/>
          </a:xfrm>
          <a:prstGeom prst="rect">
            <a:avLst/>
          </a:prstGeom>
          <a:noFill/>
          <a:ln w="9525">
            <a:noFill/>
          </a:ln>
        </p:spPr>
        <p:txBody>
          <a:bodyPr lIns="91262" tIns="45631" rIns="91262" bIns="45631"/>
          <a:lstStyle/>
          <a:p>
            <a:pPr lvl="0" eaLnBrk="1" hangingPunct="1">
              <a:spcBef>
                <a:spcPct val="20000"/>
              </a:spcBef>
              <a:buFont typeface="Arial" panose="020B0604020202020204" pitchFamily="34" charset="0"/>
              <a:buNone/>
            </a:pPr>
            <a:r>
              <a:rPr lang="zh-CN" altLang="en-US" sz="1200" dirty="0">
                <a:solidFill>
                  <a:schemeClr val="bg1"/>
                </a:solidFill>
                <a:latin typeface="微软雅黑" panose="020B0503020204020204" pitchFamily="34" charset="-122"/>
                <a:ea typeface="微软雅黑" panose="020B0503020204020204" pitchFamily="34" charset="-122"/>
              </a:rPr>
              <a:t>点击添加文本内容点击添加文本内容点击添加文本内容</a:t>
            </a:r>
          </a:p>
        </p:txBody>
      </p:sp>
      <p:sp>
        <p:nvSpPr>
          <p:cNvPr id="11277" name="Title 13"/>
          <p:cNvSpPr txBox="1"/>
          <p:nvPr/>
        </p:nvSpPr>
        <p:spPr>
          <a:xfrm>
            <a:off x="5267325" y="3913188"/>
            <a:ext cx="1876425" cy="412750"/>
          </a:xfrm>
          <a:prstGeom prst="rect">
            <a:avLst/>
          </a:prstGeom>
          <a:noFill/>
          <a:ln w="9525">
            <a:noFill/>
          </a:ln>
        </p:spPr>
        <p:txBody>
          <a:bodyPr lIns="91262" tIns="45631" rIns="91262" bIns="45631" anchor="ctr"/>
          <a:lstStyle/>
          <a:p>
            <a:pPr lvl="0" eaLnBrk="1" hangingPunct="1"/>
            <a:r>
              <a:rPr lang="zh-CN" altLang="en-US" sz="1600" b="1" dirty="0">
                <a:solidFill>
                  <a:schemeClr val="bg1"/>
                </a:solidFill>
                <a:latin typeface="微软雅黑" panose="020B0503020204020204" pitchFamily="34" charset="-122"/>
                <a:ea typeface="微软雅黑" panose="020B0503020204020204" pitchFamily="34" charset="-122"/>
              </a:rPr>
              <a:t>单击此处添加标题</a:t>
            </a:r>
            <a:endParaRPr lang="en-US" altLang="x-none" sz="1600" b="1" dirty="0">
              <a:solidFill>
                <a:schemeClr val="bg1"/>
              </a:solidFill>
              <a:latin typeface="微软雅黑" panose="020B0503020204020204" pitchFamily="34" charset="-122"/>
              <a:ea typeface="微软雅黑" panose="020B0503020204020204" pitchFamily="34" charset="-122"/>
            </a:endParaRPr>
          </a:p>
        </p:txBody>
      </p:sp>
      <p:sp>
        <p:nvSpPr>
          <p:cNvPr id="43" name="Content Placeholder 2"/>
          <p:cNvSpPr txBox="1"/>
          <p:nvPr/>
        </p:nvSpPr>
        <p:spPr>
          <a:xfrm>
            <a:off x="5265738" y="5073650"/>
            <a:ext cx="2914650" cy="274638"/>
          </a:xfrm>
          <a:prstGeom prst="rect">
            <a:avLst/>
          </a:prstGeom>
          <a:noFill/>
          <a:ln w="9525">
            <a:noFill/>
          </a:ln>
        </p:spPr>
        <p:txBody>
          <a:bodyPr lIns="91262" tIns="45631" rIns="91262" bIns="45631"/>
          <a:lstStyle/>
          <a:p>
            <a:pPr lvl="0" eaLnBrk="1" hangingPunct="1">
              <a:spcBef>
                <a:spcPct val="20000"/>
              </a:spcBef>
              <a:buFont typeface="Arial" panose="020B0604020202020204" pitchFamily="34" charset="0"/>
              <a:buNone/>
            </a:pPr>
            <a:r>
              <a:rPr lang="zh-CN" altLang="en-US" sz="1200" dirty="0">
                <a:solidFill>
                  <a:schemeClr val="bg1"/>
                </a:solidFill>
                <a:latin typeface="微软雅黑" panose="020B0503020204020204" pitchFamily="34" charset="-122"/>
                <a:ea typeface="微软雅黑" panose="020B0503020204020204" pitchFamily="34" charset="-122"/>
              </a:rPr>
              <a:t>点击添加文本内容点击添加文本内容点击添加文本内容</a:t>
            </a:r>
          </a:p>
        </p:txBody>
      </p:sp>
      <p:sp>
        <p:nvSpPr>
          <p:cNvPr id="11279" name="Title 13"/>
          <p:cNvSpPr txBox="1"/>
          <p:nvPr/>
        </p:nvSpPr>
        <p:spPr>
          <a:xfrm>
            <a:off x="5267325" y="4745038"/>
            <a:ext cx="1876425" cy="411162"/>
          </a:xfrm>
          <a:prstGeom prst="rect">
            <a:avLst/>
          </a:prstGeom>
          <a:noFill/>
          <a:ln w="9525">
            <a:noFill/>
          </a:ln>
        </p:spPr>
        <p:txBody>
          <a:bodyPr lIns="91262" tIns="45631" rIns="91262" bIns="45631" anchor="ctr"/>
          <a:lstStyle/>
          <a:p>
            <a:pPr lvl="0" eaLnBrk="1" hangingPunct="1"/>
            <a:r>
              <a:rPr lang="zh-CN" altLang="en-US" sz="1600" b="1" dirty="0">
                <a:solidFill>
                  <a:schemeClr val="bg1"/>
                </a:solidFill>
                <a:latin typeface="微软雅黑" panose="020B0503020204020204" pitchFamily="34" charset="-122"/>
                <a:ea typeface="微软雅黑" panose="020B0503020204020204" pitchFamily="34" charset="-122"/>
              </a:rPr>
              <a:t>单击此处添加标题</a:t>
            </a:r>
            <a:endParaRPr lang="en-US" altLang="x-none" sz="1600" b="1" dirty="0">
              <a:solidFill>
                <a:schemeClr val="bg1"/>
              </a:solidFill>
              <a:latin typeface="微软雅黑" panose="020B0503020204020204" pitchFamily="34" charset="-122"/>
              <a:ea typeface="微软雅黑" panose="020B0503020204020204" pitchFamily="34" charset="-122"/>
            </a:endParaRPr>
          </a:p>
        </p:txBody>
      </p:sp>
      <p:sp>
        <p:nvSpPr>
          <p:cNvPr id="45" name="Content Placeholder 2"/>
          <p:cNvSpPr txBox="1"/>
          <p:nvPr/>
        </p:nvSpPr>
        <p:spPr>
          <a:xfrm>
            <a:off x="5265738" y="5938838"/>
            <a:ext cx="2914650" cy="274637"/>
          </a:xfrm>
          <a:prstGeom prst="rect">
            <a:avLst/>
          </a:prstGeom>
          <a:noFill/>
          <a:ln w="9525">
            <a:noFill/>
          </a:ln>
        </p:spPr>
        <p:txBody>
          <a:bodyPr lIns="91262" tIns="45631" rIns="91262" bIns="45631"/>
          <a:lstStyle/>
          <a:p>
            <a:pPr lvl="0" eaLnBrk="1" hangingPunct="1">
              <a:spcBef>
                <a:spcPct val="20000"/>
              </a:spcBef>
              <a:buFont typeface="Arial" panose="020B0604020202020204" pitchFamily="34" charset="0"/>
              <a:buNone/>
            </a:pPr>
            <a:r>
              <a:rPr lang="zh-CN" altLang="en-US" sz="1200" dirty="0">
                <a:solidFill>
                  <a:schemeClr val="bg1"/>
                </a:solidFill>
                <a:latin typeface="微软雅黑" panose="020B0503020204020204" pitchFamily="34" charset="-122"/>
                <a:ea typeface="微软雅黑" panose="020B0503020204020204" pitchFamily="34" charset="-122"/>
              </a:rPr>
              <a:t>点击添加文本内容点击添加文本内容点击添加文本内容</a:t>
            </a:r>
          </a:p>
        </p:txBody>
      </p:sp>
      <p:sp>
        <p:nvSpPr>
          <p:cNvPr id="11281" name="Title 13"/>
          <p:cNvSpPr txBox="1"/>
          <p:nvPr/>
        </p:nvSpPr>
        <p:spPr>
          <a:xfrm>
            <a:off x="5267325" y="5610225"/>
            <a:ext cx="1876425" cy="411163"/>
          </a:xfrm>
          <a:prstGeom prst="rect">
            <a:avLst/>
          </a:prstGeom>
          <a:noFill/>
          <a:ln w="9525">
            <a:noFill/>
          </a:ln>
        </p:spPr>
        <p:txBody>
          <a:bodyPr lIns="91262" tIns="45631" rIns="91262" bIns="45631" anchor="ctr"/>
          <a:lstStyle/>
          <a:p>
            <a:pPr lvl="0" eaLnBrk="1" hangingPunct="1"/>
            <a:r>
              <a:rPr lang="zh-CN" altLang="en-US" sz="1600" b="1" dirty="0">
                <a:solidFill>
                  <a:schemeClr val="bg1"/>
                </a:solidFill>
                <a:latin typeface="微软雅黑" panose="020B0503020204020204" pitchFamily="34" charset="-122"/>
                <a:ea typeface="微软雅黑" panose="020B0503020204020204" pitchFamily="34" charset="-122"/>
              </a:rPr>
              <a:t>单击此处添加标题</a:t>
            </a:r>
            <a:endParaRPr lang="en-US" altLang="x-none" sz="1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500"/>
                                        <p:tgtEl>
                                          <p:spTgt spid="4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500"/>
                                        <p:tgtEl>
                                          <p:spTgt spid="4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1" grpId="0"/>
      <p:bldP spid="43"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450850"/>
            <a:ext cx="171450" cy="439738"/>
          </a:xfrm>
          <a:prstGeom prst="rect">
            <a:avLst/>
          </a:prstGeom>
          <a:solidFill>
            <a:srgbClr val="FF0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6" name="矩形 25"/>
          <p:cNvSpPr/>
          <p:nvPr/>
        </p:nvSpPr>
        <p:spPr>
          <a:xfrm>
            <a:off x="207963" y="450850"/>
            <a:ext cx="44450" cy="439738"/>
          </a:xfrm>
          <a:prstGeom prst="rect">
            <a:avLst/>
          </a:prstGeom>
          <a:solidFill>
            <a:srgbClr val="FF0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316" name="文本框 26"/>
          <p:cNvSpPr txBox="1"/>
          <p:nvPr/>
        </p:nvSpPr>
        <p:spPr>
          <a:xfrm>
            <a:off x="252413" y="461963"/>
            <a:ext cx="1709737" cy="368300"/>
          </a:xfrm>
          <a:prstGeom prst="rect">
            <a:avLst/>
          </a:prstGeom>
          <a:noFill/>
          <a:ln w="9525">
            <a:noFill/>
          </a:ln>
        </p:spPr>
        <p:txBody>
          <a:bodyPr>
            <a:spAutoFit/>
          </a:bodyPr>
          <a:lstStyle/>
          <a:p>
            <a:pPr lvl="0" eaLnBrk="1" hangingPunct="1"/>
            <a:r>
              <a:rPr lang="zh-CN" altLang="en-US" b="1" dirty="0">
                <a:solidFill>
                  <a:schemeClr val="bg1"/>
                </a:solidFill>
                <a:latin typeface="微软雅黑" panose="020B0503020204020204" pitchFamily="34" charset="-122"/>
                <a:ea typeface="微软雅黑" panose="020B0503020204020204" pitchFamily="34" charset="-122"/>
              </a:rPr>
              <a:t>单击添加标题</a:t>
            </a:r>
          </a:p>
        </p:txBody>
      </p:sp>
      <p:sp>
        <p:nvSpPr>
          <p:cNvPr id="114" name="等腰三角形 113"/>
          <p:cNvSpPr/>
          <p:nvPr/>
        </p:nvSpPr>
        <p:spPr>
          <a:xfrm rot="10800000">
            <a:off x="468313" y="2071688"/>
            <a:ext cx="3960813" cy="3414713"/>
          </a:xfrm>
          <a:prstGeom prst="triangle">
            <a:avLst/>
          </a:prstGeom>
          <a:solidFill>
            <a:srgbClr val="FF0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13318" name="图片 114"/>
          <p:cNvPicPr>
            <a:picLocks noChangeAspect="1"/>
          </p:cNvPicPr>
          <p:nvPr/>
        </p:nvPicPr>
        <p:blipFill>
          <a:blip r:embed="rId3"/>
          <a:stretch>
            <a:fillRect/>
          </a:stretch>
        </p:blipFill>
        <p:spPr>
          <a:xfrm>
            <a:off x="1773238" y="2698750"/>
            <a:ext cx="3208337" cy="2727325"/>
          </a:xfrm>
          <a:prstGeom prst="rect">
            <a:avLst/>
          </a:prstGeom>
          <a:noFill/>
          <a:ln w="9525">
            <a:noFill/>
          </a:ln>
        </p:spPr>
      </p:pic>
      <p:sp>
        <p:nvSpPr>
          <p:cNvPr id="13319" name="文本框 115"/>
          <p:cNvSpPr txBox="1"/>
          <p:nvPr/>
        </p:nvSpPr>
        <p:spPr>
          <a:xfrm>
            <a:off x="4138613" y="2200275"/>
            <a:ext cx="2438400" cy="1862138"/>
          </a:xfrm>
          <a:prstGeom prst="rect">
            <a:avLst/>
          </a:prstGeom>
          <a:noFill/>
          <a:ln w="9525">
            <a:noFill/>
          </a:ln>
        </p:spPr>
        <p:txBody>
          <a:bodyPr>
            <a:spAutoFit/>
          </a:bodyPr>
          <a:lstStyle/>
          <a:p>
            <a:pPr lvl="0" eaLnBrk="1" hangingPunct="1"/>
            <a:r>
              <a:rPr lang="en-US" altLang="zh-CN" sz="11500" b="1" dirty="0">
                <a:solidFill>
                  <a:srgbClr val="FF004F"/>
                </a:solidFill>
                <a:latin typeface="微软雅黑" panose="020B0503020204020204" pitchFamily="34" charset="-122"/>
                <a:ea typeface="微软雅黑" panose="020B0503020204020204" pitchFamily="34" charset="-122"/>
              </a:rPr>
              <a:t>“</a:t>
            </a:r>
            <a:endParaRPr lang="zh-CN" altLang="en-US" sz="11500" b="1" dirty="0">
              <a:solidFill>
                <a:srgbClr val="FF004F"/>
              </a:solidFill>
              <a:latin typeface="微软雅黑" panose="020B0503020204020204" pitchFamily="34" charset="-122"/>
              <a:ea typeface="微软雅黑" panose="020B0503020204020204" pitchFamily="34" charset="-122"/>
            </a:endParaRPr>
          </a:p>
        </p:txBody>
      </p:sp>
      <p:sp>
        <p:nvSpPr>
          <p:cNvPr id="13320" name="Title 13"/>
          <p:cNvSpPr txBox="1"/>
          <p:nvPr/>
        </p:nvSpPr>
        <p:spPr>
          <a:xfrm>
            <a:off x="5357813" y="2925763"/>
            <a:ext cx="2149475" cy="411162"/>
          </a:xfrm>
          <a:prstGeom prst="rect">
            <a:avLst/>
          </a:prstGeom>
          <a:noFill/>
          <a:ln w="9525">
            <a:noFill/>
          </a:ln>
        </p:spPr>
        <p:txBody>
          <a:bodyPr lIns="91262" tIns="45631" rIns="91262" bIns="45631" anchor="ctr"/>
          <a:lstStyle/>
          <a:p>
            <a:pPr lvl="0" eaLnBrk="1" hangingPunct="1"/>
            <a:r>
              <a:rPr lang="zh-CN" altLang="en-US" sz="2400" b="1" dirty="0">
                <a:solidFill>
                  <a:schemeClr val="bg1"/>
                </a:solidFill>
                <a:latin typeface="微软雅黑" panose="020B0503020204020204" pitchFamily="34" charset="-122"/>
                <a:ea typeface="微软雅黑" panose="020B0503020204020204" pitchFamily="34" charset="-122"/>
              </a:rPr>
              <a:t>此处添加标题</a:t>
            </a:r>
            <a:endParaRPr lang="en-US" altLang="x-none" sz="2400" b="1" dirty="0">
              <a:solidFill>
                <a:schemeClr val="bg1"/>
              </a:solidFill>
              <a:latin typeface="微软雅黑" panose="020B0503020204020204" pitchFamily="34" charset="-122"/>
              <a:ea typeface="微软雅黑" panose="020B0503020204020204" pitchFamily="34" charset="-122"/>
            </a:endParaRPr>
          </a:p>
        </p:txBody>
      </p:sp>
      <p:sp>
        <p:nvSpPr>
          <p:cNvPr id="118" name="Content Placeholder 2"/>
          <p:cNvSpPr txBox="1"/>
          <p:nvPr/>
        </p:nvSpPr>
        <p:spPr>
          <a:xfrm>
            <a:off x="5357813" y="3336925"/>
            <a:ext cx="2835275" cy="882650"/>
          </a:xfrm>
          <a:prstGeom prst="rect">
            <a:avLst/>
          </a:prstGeom>
          <a:noFill/>
          <a:ln w="9525">
            <a:noFill/>
          </a:ln>
        </p:spPr>
        <p:txBody>
          <a:bodyPr lIns="91262" tIns="45631" rIns="91262" bIns="45631"/>
          <a:lstStyle/>
          <a:p>
            <a:pPr lvl="0" eaLnBrk="1" hangingPunct="1">
              <a:spcBef>
                <a:spcPct val="20000"/>
              </a:spcBef>
              <a:buFont typeface="Arial" panose="020B0604020202020204" pitchFamily="34" charset="0"/>
              <a:buNone/>
            </a:pPr>
            <a:r>
              <a:rPr lang="zh-CN" altLang="en-US" sz="1400" dirty="0">
                <a:solidFill>
                  <a:schemeClr val="bg1"/>
                </a:solidFill>
                <a:latin typeface="微软雅黑" panose="020B0503020204020204" pitchFamily="34" charset="-122"/>
                <a:ea typeface="微软雅黑" panose="020B0503020204020204" pitchFamily="34" charset="-122"/>
              </a:rPr>
              <a:t>点击添加文本内容点击添加文本内容点击添加文本内容</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点击添加文本内容点击添加文本内容点击添加文本内容。</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图片 2"/>
          <p:cNvPicPr>
            <a:picLocks noChangeAspect="1"/>
          </p:cNvPicPr>
          <p:nvPr/>
        </p:nvPicPr>
        <p:blipFill>
          <a:blip r:embed="rId3"/>
          <a:srcRect b="4628"/>
          <a:stretch>
            <a:fillRect/>
          </a:stretch>
        </p:blipFill>
        <p:spPr>
          <a:xfrm>
            <a:off x="9525" y="0"/>
            <a:ext cx="9172575" cy="6851650"/>
          </a:xfrm>
          <a:prstGeom prst="rect">
            <a:avLst/>
          </a:prstGeom>
          <a:noFill/>
          <a:ln w="9525">
            <a:noFill/>
          </a:ln>
        </p:spPr>
      </p:pic>
      <p:sp>
        <p:nvSpPr>
          <p:cNvPr id="32" name="Round Same Side Corner Rectangle 21"/>
          <p:cNvSpPr/>
          <p:nvPr/>
        </p:nvSpPr>
        <p:spPr>
          <a:xfrm rot="5400000">
            <a:off x="2346325" y="1768475"/>
            <a:ext cx="1787525" cy="6654800"/>
          </a:xfrm>
          <a:prstGeom prst="round2SameRect">
            <a:avLst>
              <a:gd name="adj1" fmla="val 50000"/>
              <a:gd name="adj2" fmla="val 0"/>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bg-BG" sz="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3" name="Round Same Side Corner Rectangle 7"/>
          <p:cNvSpPr/>
          <p:nvPr/>
        </p:nvSpPr>
        <p:spPr>
          <a:xfrm rot="5400000">
            <a:off x="2440781" y="1889919"/>
            <a:ext cx="1498600" cy="6411913"/>
          </a:xfrm>
          <a:prstGeom prst="round2SameRect">
            <a:avLst>
              <a:gd name="adj1" fmla="val 50000"/>
              <a:gd name="adj2" fmla="val 0"/>
            </a:avLst>
          </a:prstGeom>
          <a:solidFill>
            <a:srgbClr val="20273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bg-BG" sz="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34" name="Group 31"/>
          <p:cNvGrpSpPr/>
          <p:nvPr/>
        </p:nvGrpSpPr>
        <p:grpSpPr>
          <a:xfrm>
            <a:off x="5063513" y="4635649"/>
            <a:ext cx="838009" cy="837596"/>
            <a:chOff x="3051175" y="1077913"/>
            <a:chExt cx="3222626" cy="3221037"/>
          </a:xfrm>
          <a:solidFill>
            <a:schemeClr val="bg1"/>
          </a:solidFill>
        </p:grpSpPr>
        <p:sp>
          <p:nvSpPr>
            <p:cNvPr id="56" name="Freeform 32"/>
            <p:cNvSpPr>
              <a:spLocks noEditPoints="1"/>
            </p:cNvSpPr>
            <p:nvPr/>
          </p:nvSpPr>
          <p:spPr bwMode="auto">
            <a:xfrm>
              <a:off x="3051175" y="1077913"/>
              <a:ext cx="1009650" cy="3221037"/>
            </a:xfrm>
            <a:custGeom>
              <a:avLst/>
              <a:gdLst>
                <a:gd name="T0" fmla="*/ 214 w 268"/>
                <a:gd name="T1" fmla="*/ 161 h 856"/>
                <a:gd name="T2" fmla="*/ 214 w 268"/>
                <a:gd name="T3" fmla="*/ 80 h 856"/>
                <a:gd name="T4" fmla="*/ 134 w 268"/>
                <a:gd name="T5" fmla="*/ 0 h 856"/>
                <a:gd name="T6" fmla="*/ 54 w 268"/>
                <a:gd name="T7" fmla="*/ 80 h 856"/>
                <a:gd name="T8" fmla="*/ 54 w 268"/>
                <a:gd name="T9" fmla="*/ 161 h 856"/>
                <a:gd name="T10" fmla="*/ 0 w 268"/>
                <a:gd name="T11" fmla="*/ 268 h 856"/>
                <a:gd name="T12" fmla="*/ 54 w 268"/>
                <a:gd name="T13" fmla="*/ 374 h 856"/>
                <a:gd name="T14" fmla="*/ 54 w 268"/>
                <a:gd name="T15" fmla="*/ 776 h 856"/>
                <a:gd name="T16" fmla="*/ 134 w 268"/>
                <a:gd name="T17" fmla="*/ 856 h 856"/>
                <a:gd name="T18" fmla="*/ 214 w 268"/>
                <a:gd name="T19" fmla="*/ 776 h 856"/>
                <a:gd name="T20" fmla="*/ 214 w 268"/>
                <a:gd name="T21" fmla="*/ 374 h 856"/>
                <a:gd name="T22" fmla="*/ 268 w 268"/>
                <a:gd name="T23" fmla="*/ 268 h 856"/>
                <a:gd name="T24" fmla="*/ 214 w 268"/>
                <a:gd name="T25" fmla="*/ 161 h 856"/>
                <a:gd name="T26" fmla="*/ 107 w 268"/>
                <a:gd name="T27" fmla="*/ 80 h 856"/>
                <a:gd name="T28" fmla="*/ 134 w 268"/>
                <a:gd name="T29" fmla="*/ 54 h 856"/>
                <a:gd name="T30" fmla="*/ 161 w 268"/>
                <a:gd name="T31" fmla="*/ 80 h 856"/>
                <a:gd name="T32" fmla="*/ 161 w 268"/>
                <a:gd name="T33" fmla="*/ 136 h 856"/>
                <a:gd name="T34" fmla="*/ 134 w 268"/>
                <a:gd name="T35" fmla="*/ 134 h 856"/>
                <a:gd name="T36" fmla="*/ 107 w 268"/>
                <a:gd name="T37" fmla="*/ 136 h 856"/>
                <a:gd name="T38" fmla="*/ 107 w 268"/>
                <a:gd name="T39" fmla="*/ 80 h 856"/>
                <a:gd name="T40" fmla="*/ 161 w 268"/>
                <a:gd name="T41" fmla="*/ 776 h 856"/>
                <a:gd name="T42" fmla="*/ 134 w 268"/>
                <a:gd name="T43" fmla="*/ 803 h 856"/>
                <a:gd name="T44" fmla="*/ 107 w 268"/>
                <a:gd name="T45" fmla="*/ 776 h 856"/>
                <a:gd name="T46" fmla="*/ 107 w 268"/>
                <a:gd name="T47" fmla="*/ 399 h 856"/>
                <a:gd name="T48" fmla="*/ 134 w 268"/>
                <a:gd name="T49" fmla="*/ 401 h 856"/>
                <a:gd name="T50" fmla="*/ 161 w 268"/>
                <a:gd name="T51" fmla="*/ 399 h 856"/>
                <a:gd name="T52" fmla="*/ 161 w 268"/>
                <a:gd name="T53" fmla="*/ 776 h 856"/>
                <a:gd name="T54" fmla="*/ 210 w 268"/>
                <a:gd name="T55" fmla="*/ 290 h 856"/>
                <a:gd name="T56" fmla="*/ 209 w 268"/>
                <a:gd name="T57" fmla="*/ 294 h 856"/>
                <a:gd name="T58" fmla="*/ 199 w 268"/>
                <a:gd name="T59" fmla="*/ 314 h 856"/>
                <a:gd name="T60" fmla="*/ 199 w 268"/>
                <a:gd name="T61" fmla="*/ 314 h 856"/>
                <a:gd name="T62" fmla="*/ 182 w 268"/>
                <a:gd name="T63" fmla="*/ 331 h 856"/>
                <a:gd name="T64" fmla="*/ 182 w 268"/>
                <a:gd name="T65" fmla="*/ 331 h 856"/>
                <a:gd name="T66" fmla="*/ 161 w 268"/>
                <a:gd name="T67" fmla="*/ 343 h 856"/>
                <a:gd name="T68" fmla="*/ 134 w 268"/>
                <a:gd name="T69" fmla="*/ 348 h 856"/>
                <a:gd name="T70" fmla="*/ 107 w 268"/>
                <a:gd name="T71" fmla="*/ 343 h 856"/>
                <a:gd name="T72" fmla="*/ 86 w 268"/>
                <a:gd name="T73" fmla="*/ 331 h 856"/>
                <a:gd name="T74" fmla="*/ 85 w 268"/>
                <a:gd name="T75" fmla="*/ 331 h 856"/>
                <a:gd name="T76" fmla="*/ 69 w 268"/>
                <a:gd name="T77" fmla="*/ 314 h 856"/>
                <a:gd name="T78" fmla="*/ 69 w 268"/>
                <a:gd name="T79" fmla="*/ 314 h 856"/>
                <a:gd name="T80" fmla="*/ 58 w 268"/>
                <a:gd name="T81" fmla="*/ 294 h 856"/>
                <a:gd name="T82" fmla="*/ 57 w 268"/>
                <a:gd name="T83" fmla="*/ 290 h 856"/>
                <a:gd name="T84" fmla="*/ 54 w 268"/>
                <a:gd name="T85" fmla="*/ 268 h 856"/>
                <a:gd name="T86" fmla="*/ 57 w 268"/>
                <a:gd name="T87" fmla="*/ 245 h 856"/>
                <a:gd name="T88" fmla="*/ 58 w 268"/>
                <a:gd name="T89" fmla="*/ 241 h 856"/>
                <a:gd name="T90" fmla="*/ 69 w 268"/>
                <a:gd name="T91" fmla="*/ 221 h 856"/>
                <a:gd name="T92" fmla="*/ 69 w 268"/>
                <a:gd name="T93" fmla="*/ 221 h 856"/>
                <a:gd name="T94" fmla="*/ 85 w 268"/>
                <a:gd name="T95" fmla="*/ 204 h 856"/>
                <a:gd name="T96" fmla="*/ 86 w 268"/>
                <a:gd name="T97" fmla="*/ 204 h 856"/>
                <a:gd name="T98" fmla="*/ 107 w 268"/>
                <a:gd name="T99" fmla="*/ 192 h 856"/>
                <a:gd name="T100" fmla="*/ 134 w 268"/>
                <a:gd name="T101" fmla="*/ 187 h 856"/>
                <a:gd name="T102" fmla="*/ 161 w 268"/>
                <a:gd name="T103" fmla="*/ 192 h 856"/>
                <a:gd name="T104" fmla="*/ 182 w 268"/>
                <a:gd name="T105" fmla="*/ 204 h 856"/>
                <a:gd name="T106" fmla="*/ 182 w 268"/>
                <a:gd name="T107" fmla="*/ 204 h 856"/>
                <a:gd name="T108" fmla="*/ 199 w 268"/>
                <a:gd name="T109" fmla="*/ 221 h 856"/>
                <a:gd name="T110" fmla="*/ 199 w 268"/>
                <a:gd name="T111" fmla="*/ 221 h 856"/>
                <a:gd name="T112" fmla="*/ 209 w 268"/>
                <a:gd name="T113" fmla="*/ 241 h 856"/>
                <a:gd name="T114" fmla="*/ 210 w 268"/>
                <a:gd name="T115" fmla="*/ 245 h 856"/>
                <a:gd name="T116" fmla="*/ 214 w 268"/>
                <a:gd name="T117" fmla="*/ 268 h 856"/>
                <a:gd name="T118" fmla="*/ 210 w 268"/>
                <a:gd name="T119" fmla="*/ 29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8" h="856">
                  <a:moveTo>
                    <a:pt x="214" y="161"/>
                  </a:moveTo>
                  <a:cubicBezTo>
                    <a:pt x="214" y="80"/>
                    <a:pt x="214" y="80"/>
                    <a:pt x="214" y="80"/>
                  </a:cubicBezTo>
                  <a:cubicBezTo>
                    <a:pt x="214" y="36"/>
                    <a:pt x="178" y="0"/>
                    <a:pt x="134" y="0"/>
                  </a:cubicBezTo>
                  <a:cubicBezTo>
                    <a:pt x="89" y="0"/>
                    <a:pt x="54" y="36"/>
                    <a:pt x="54" y="80"/>
                  </a:cubicBezTo>
                  <a:cubicBezTo>
                    <a:pt x="54" y="161"/>
                    <a:pt x="54" y="161"/>
                    <a:pt x="54" y="161"/>
                  </a:cubicBezTo>
                  <a:cubicBezTo>
                    <a:pt x="21" y="186"/>
                    <a:pt x="0" y="224"/>
                    <a:pt x="0" y="268"/>
                  </a:cubicBezTo>
                  <a:cubicBezTo>
                    <a:pt x="0" y="311"/>
                    <a:pt x="21" y="349"/>
                    <a:pt x="54" y="374"/>
                  </a:cubicBezTo>
                  <a:cubicBezTo>
                    <a:pt x="54" y="776"/>
                    <a:pt x="54" y="776"/>
                    <a:pt x="54" y="776"/>
                  </a:cubicBezTo>
                  <a:cubicBezTo>
                    <a:pt x="54" y="820"/>
                    <a:pt x="89" y="856"/>
                    <a:pt x="134" y="856"/>
                  </a:cubicBezTo>
                  <a:cubicBezTo>
                    <a:pt x="178" y="856"/>
                    <a:pt x="214" y="820"/>
                    <a:pt x="214" y="776"/>
                  </a:cubicBezTo>
                  <a:cubicBezTo>
                    <a:pt x="214" y="374"/>
                    <a:pt x="214" y="374"/>
                    <a:pt x="214" y="374"/>
                  </a:cubicBezTo>
                  <a:cubicBezTo>
                    <a:pt x="246" y="349"/>
                    <a:pt x="268" y="311"/>
                    <a:pt x="268" y="268"/>
                  </a:cubicBezTo>
                  <a:cubicBezTo>
                    <a:pt x="268" y="224"/>
                    <a:pt x="246" y="186"/>
                    <a:pt x="214" y="161"/>
                  </a:cubicBezTo>
                  <a:close/>
                  <a:moveTo>
                    <a:pt x="107" y="80"/>
                  </a:moveTo>
                  <a:cubicBezTo>
                    <a:pt x="107" y="65"/>
                    <a:pt x="119" y="54"/>
                    <a:pt x="134" y="54"/>
                  </a:cubicBezTo>
                  <a:cubicBezTo>
                    <a:pt x="149" y="54"/>
                    <a:pt x="161" y="65"/>
                    <a:pt x="161" y="80"/>
                  </a:cubicBezTo>
                  <a:cubicBezTo>
                    <a:pt x="161" y="136"/>
                    <a:pt x="161" y="136"/>
                    <a:pt x="161" y="136"/>
                  </a:cubicBezTo>
                  <a:cubicBezTo>
                    <a:pt x="152" y="135"/>
                    <a:pt x="143" y="134"/>
                    <a:pt x="134" y="134"/>
                  </a:cubicBezTo>
                  <a:cubicBezTo>
                    <a:pt x="125" y="134"/>
                    <a:pt x="116" y="135"/>
                    <a:pt x="107" y="136"/>
                  </a:cubicBezTo>
                  <a:lnTo>
                    <a:pt x="107" y="80"/>
                  </a:lnTo>
                  <a:close/>
                  <a:moveTo>
                    <a:pt x="161" y="776"/>
                  </a:moveTo>
                  <a:cubicBezTo>
                    <a:pt x="161" y="791"/>
                    <a:pt x="149" y="803"/>
                    <a:pt x="134" y="803"/>
                  </a:cubicBezTo>
                  <a:cubicBezTo>
                    <a:pt x="119" y="803"/>
                    <a:pt x="107" y="791"/>
                    <a:pt x="107" y="776"/>
                  </a:cubicBezTo>
                  <a:cubicBezTo>
                    <a:pt x="107" y="399"/>
                    <a:pt x="107" y="399"/>
                    <a:pt x="107" y="399"/>
                  </a:cubicBezTo>
                  <a:cubicBezTo>
                    <a:pt x="116" y="400"/>
                    <a:pt x="125" y="401"/>
                    <a:pt x="134" y="401"/>
                  </a:cubicBezTo>
                  <a:cubicBezTo>
                    <a:pt x="143" y="401"/>
                    <a:pt x="152" y="400"/>
                    <a:pt x="161" y="399"/>
                  </a:cubicBezTo>
                  <a:lnTo>
                    <a:pt x="161" y="776"/>
                  </a:lnTo>
                  <a:close/>
                  <a:moveTo>
                    <a:pt x="210" y="290"/>
                  </a:moveTo>
                  <a:cubicBezTo>
                    <a:pt x="210" y="291"/>
                    <a:pt x="210" y="293"/>
                    <a:pt x="209" y="294"/>
                  </a:cubicBezTo>
                  <a:cubicBezTo>
                    <a:pt x="207" y="301"/>
                    <a:pt x="203" y="308"/>
                    <a:pt x="199" y="314"/>
                  </a:cubicBezTo>
                  <a:cubicBezTo>
                    <a:pt x="199" y="314"/>
                    <a:pt x="199" y="314"/>
                    <a:pt x="199" y="314"/>
                  </a:cubicBezTo>
                  <a:cubicBezTo>
                    <a:pt x="194" y="321"/>
                    <a:pt x="188" y="326"/>
                    <a:pt x="182" y="331"/>
                  </a:cubicBezTo>
                  <a:cubicBezTo>
                    <a:pt x="182" y="331"/>
                    <a:pt x="182" y="331"/>
                    <a:pt x="182" y="331"/>
                  </a:cubicBezTo>
                  <a:cubicBezTo>
                    <a:pt x="175" y="336"/>
                    <a:pt x="168" y="340"/>
                    <a:pt x="161" y="343"/>
                  </a:cubicBezTo>
                  <a:cubicBezTo>
                    <a:pt x="152" y="346"/>
                    <a:pt x="143" y="348"/>
                    <a:pt x="134" y="348"/>
                  </a:cubicBezTo>
                  <a:cubicBezTo>
                    <a:pt x="124" y="348"/>
                    <a:pt x="115" y="346"/>
                    <a:pt x="107" y="343"/>
                  </a:cubicBezTo>
                  <a:cubicBezTo>
                    <a:pt x="99" y="340"/>
                    <a:pt x="92" y="336"/>
                    <a:pt x="86" y="331"/>
                  </a:cubicBezTo>
                  <a:cubicBezTo>
                    <a:pt x="86" y="331"/>
                    <a:pt x="85" y="331"/>
                    <a:pt x="85" y="331"/>
                  </a:cubicBezTo>
                  <a:cubicBezTo>
                    <a:pt x="79" y="326"/>
                    <a:pt x="74" y="321"/>
                    <a:pt x="69" y="314"/>
                  </a:cubicBezTo>
                  <a:cubicBezTo>
                    <a:pt x="69" y="314"/>
                    <a:pt x="69" y="314"/>
                    <a:pt x="69" y="314"/>
                  </a:cubicBezTo>
                  <a:cubicBezTo>
                    <a:pt x="64" y="308"/>
                    <a:pt x="61" y="301"/>
                    <a:pt x="58" y="294"/>
                  </a:cubicBezTo>
                  <a:cubicBezTo>
                    <a:pt x="58" y="293"/>
                    <a:pt x="58" y="291"/>
                    <a:pt x="57" y="290"/>
                  </a:cubicBezTo>
                  <a:cubicBezTo>
                    <a:pt x="55" y="283"/>
                    <a:pt x="54" y="275"/>
                    <a:pt x="54" y="268"/>
                  </a:cubicBezTo>
                  <a:cubicBezTo>
                    <a:pt x="54" y="260"/>
                    <a:pt x="55" y="252"/>
                    <a:pt x="57" y="245"/>
                  </a:cubicBezTo>
                  <a:cubicBezTo>
                    <a:pt x="58" y="244"/>
                    <a:pt x="58" y="242"/>
                    <a:pt x="58" y="241"/>
                  </a:cubicBezTo>
                  <a:cubicBezTo>
                    <a:pt x="61" y="234"/>
                    <a:pt x="64" y="227"/>
                    <a:pt x="69" y="221"/>
                  </a:cubicBezTo>
                  <a:cubicBezTo>
                    <a:pt x="69" y="221"/>
                    <a:pt x="69" y="221"/>
                    <a:pt x="69" y="221"/>
                  </a:cubicBezTo>
                  <a:cubicBezTo>
                    <a:pt x="74" y="214"/>
                    <a:pt x="79" y="209"/>
                    <a:pt x="85" y="204"/>
                  </a:cubicBezTo>
                  <a:cubicBezTo>
                    <a:pt x="85" y="204"/>
                    <a:pt x="86" y="204"/>
                    <a:pt x="86" y="204"/>
                  </a:cubicBezTo>
                  <a:cubicBezTo>
                    <a:pt x="92" y="199"/>
                    <a:pt x="99" y="195"/>
                    <a:pt x="107" y="192"/>
                  </a:cubicBezTo>
                  <a:cubicBezTo>
                    <a:pt x="115" y="189"/>
                    <a:pt x="124" y="187"/>
                    <a:pt x="134" y="187"/>
                  </a:cubicBezTo>
                  <a:cubicBezTo>
                    <a:pt x="143" y="187"/>
                    <a:pt x="152" y="189"/>
                    <a:pt x="161" y="192"/>
                  </a:cubicBezTo>
                  <a:cubicBezTo>
                    <a:pt x="168" y="195"/>
                    <a:pt x="175" y="199"/>
                    <a:pt x="182" y="204"/>
                  </a:cubicBezTo>
                  <a:cubicBezTo>
                    <a:pt x="182" y="204"/>
                    <a:pt x="182" y="204"/>
                    <a:pt x="182" y="204"/>
                  </a:cubicBezTo>
                  <a:cubicBezTo>
                    <a:pt x="188" y="209"/>
                    <a:pt x="194" y="214"/>
                    <a:pt x="199" y="221"/>
                  </a:cubicBezTo>
                  <a:cubicBezTo>
                    <a:pt x="199" y="221"/>
                    <a:pt x="199" y="221"/>
                    <a:pt x="199" y="221"/>
                  </a:cubicBezTo>
                  <a:cubicBezTo>
                    <a:pt x="203" y="227"/>
                    <a:pt x="207" y="234"/>
                    <a:pt x="209" y="241"/>
                  </a:cubicBezTo>
                  <a:cubicBezTo>
                    <a:pt x="210" y="242"/>
                    <a:pt x="210" y="244"/>
                    <a:pt x="210" y="245"/>
                  </a:cubicBezTo>
                  <a:cubicBezTo>
                    <a:pt x="213" y="252"/>
                    <a:pt x="214" y="260"/>
                    <a:pt x="214" y="268"/>
                  </a:cubicBezTo>
                  <a:cubicBezTo>
                    <a:pt x="214" y="275"/>
                    <a:pt x="213" y="283"/>
                    <a:pt x="210" y="29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7" name="Freeform 6"/>
            <p:cNvSpPr>
              <a:spLocks noEditPoints="1"/>
            </p:cNvSpPr>
            <p:nvPr/>
          </p:nvSpPr>
          <p:spPr bwMode="auto">
            <a:xfrm>
              <a:off x="5268913" y="1077913"/>
              <a:ext cx="1004888" cy="3221037"/>
            </a:xfrm>
            <a:custGeom>
              <a:avLst/>
              <a:gdLst>
                <a:gd name="T0" fmla="*/ 214 w 267"/>
                <a:gd name="T1" fmla="*/ 161 h 856"/>
                <a:gd name="T2" fmla="*/ 214 w 267"/>
                <a:gd name="T3" fmla="*/ 80 h 856"/>
                <a:gd name="T4" fmla="*/ 133 w 267"/>
                <a:gd name="T5" fmla="*/ 0 h 856"/>
                <a:gd name="T6" fmla="*/ 53 w 267"/>
                <a:gd name="T7" fmla="*/ 80 h 856"/>
                <a:gd name="T8" fmla="*/ 53 w 267"/>
                <a:gd name="T9" fmla="*/ 161 h 856"/>
                <a:gd name="T10" fmla="*/ 0 w 267"/>
                <a:gd name="T11" fmla="*/ 268 h 856"/>
                <a:gd name="T12" fmla="*/ 53 w 267"/>
                <a:gd name="T13" fmla="*/ 374 h 856"/>
                <a:gd name="T14" fmla="*/ 53 w 267"/>
                <a:gd name="T15" fmla="*/ 776 h 856"/>
                <a:gd name="T16" fmla="*/ 133 w 267"/>
                <a:gd name="T17" fmla="*/ 856 h 856"/>
                <a:gd name="T18" fmla="*/ 214 w 267"/>
                <a:gd name="T19" fmla="*/ 776 h 856"/>
                <a:gd name="T20" fmla="*/ 214 w 267"/>
                <a:gd name="T21" fmla="*/ 374 h 856"/>
                <a:gd name="T22" fmla="*/ 267 w 267"/>
                <a:gd name="T23" fmla="*/ 268 h 856"/>
                <a:gd name="T24" fmla="*/ 214 w 267"/>
                <a:gd name="T25" fmla="*/ 161 h 856"/>
                <a:gd name="T26" fmla="*/ 107 w 267"/>
                <a:gd name="T27" fmla="*/ 80 h 856"/>
                <a:gd name="T28" fmla="*/ 133 w 267"/>
                <a:gd name="T29" fmla="*/ 54 h 856"/>
                <a:gd name="T30" fmla="*/ 160 w 267"/>
                <a:gd name="T31" fmla="*/ 80 h 856"/>
                <a:gd name="T32" fmla="*/ 160 w 267"/>
                <a:gd name="T33" fmla="*/ 136 h 856"/>
                <a:gd name="T34" fmla="*/ 133 w 267"/>
                <a:gd name="T35" fmla="*/ 134 h 856"/>
                <a:gd name="T36" fmla="*/ 107 w 267"/>
                <a:gd name="T37" fmla="*/ 136 h 856"/>
                <a:gd name="T38" fmla="*/ 107 w 267"/>
                <a:gd name="T39" fmla="*/ 80 h 856"/>
                <a:gd name="T40" fmla="*/ 160 w 267"/>
                <a:gd name="T41" fmla="*/ 776 h 856"/>
                <a:gd name="T42" fmla="*/ 133 w 267"/>
                <a:gd name="T43" fmla="*/ 803 h 856"/>
                <a:gd name="T44" fmla="*/ 107 w 267"/>
                <a:gd name="T45" fmla="*/ 776 h 856"/>
                <a:gd name="T46" fmla="*/ 107 w 267"/>
                <a:gd name="T47" fmla="*/ 399 h 856"/>
                <a:gd name="T48" fmla="*/ 133 w 267"/>
                <a:gd name="T49" fmla="*/ 401 h 856"/>
                <a:gd name="T50" fmla="*/ 160 w 267"/>
                <a:gd name="T51" fmla="*/ 399 h 856"/>
                <a:gd name="T52" fmla="*/ 160 w 267"/>
                <a:gd name="T53" fmla="*/ 776 h 856"/>
                <a:gd name="T54" fmla="*/ 210 w 267"/>
                <a:gd name="T55" fmla="*/ 290 h 856"/>
                <a:gd name="T56" fmla="*/ 209 w 267"/>
                <a:gd name="T57" fmla="*/ 294 h 856"/>
                <a:gd name="T58" fmla="*/ 198 w 267"/>
                <a:gd name="T59" fmla="*/ 314 h 856"/>
                <a:gd name="T60" fmla="*/ 198 w 267"/>
                <a:gd name="T61" fmla="*/ 314 h 856"/>
                <a:gd name="T62" fmla="*/ 182 w 267"/>
                <a:gd name="T63" fmla="*/ 331 h 856"/>
                <a:gd name="T64" fmla="*/ 181 w 267"/>
                <a:gd name="T65" fmla="*/ 331 h 856"/>
                <a:gd name="T66" fmla="*/ 160 w 267"/>
                <a:gd name="T67" fmla="*/ 343 h 856"/>
                <a:gd name="T68" fmla="*/ 133 w 267"/>
                <a:gd name="T69" fmla="*/ 348 h 856"/>
                <a:gd name="T70" fmla="*/ 107 w 267"/>
                <a:gd name="T71" fmla="*/ 343 h 856"/>
                <a:gd name="T72" fmla="*/ 85 w 267"/>
                <a:gd name="T73" fmla="*/ 331 h 856"/>
                <a:gd name="T74" fmla="*/ 85 w 267"/>
                <a:gd name="T75" fmla="*/ 331 h 856"/>
                <a:gd name="T76" fmla="*/ 68 w 267"/>
                <a:gd name="T77" fmla="*/ 314 h 856"/>
                <a:gd name="T78" fmla="*/ 68 w 267"/>
                <a:gd name="T79" fmla="*/ 314 h 856"/>
                <a:gd name="T80" fmla="*/ 58 w 267"/>
                <a:gd name="T81" fmla="*/ 294 h 856"/>
                <a:gd name="T82" fmla="*/ 57 w 267"/>
                <a:gd name="T83" fmla="*/ 290 h 856"/>
                <a:gd name="T84" fmla="*/ 53 w 267"/>
                <a:gd name="T85" fmla="*/ 268 h 856"/>
                <a:gd name="T86" fmla="*/ 57 w 267"/>
                <a:gd name="T87" fmla="*/ 245 h 856"/>
                <a:gd name="T88" fmla="*/ 58 w 267"/>
                <a:gd name="T89" fmla="*/ 241 h 856"/>
                <a:gd name="T90" fmla="*/ 68 w 267"/>
                <a:gd name="T91" fmla="*/ 221 h 856"/>
                <a:gd name="T92" fmla="*/ 68 w 267"/>
                <a:gd name="T93" fmla="*/ 221 h 856"/>
                <a:gd name="T94" fmla="*/ 85 w 267"/>
                <a:gd name="T95" fmla="*/ 204 h 856"/>
                <a:gd name="T96" fmla="*/ 85 w 267"/>
                <a:gd name="T97" fmla="*/ 204 h 856"/>
                <a:gd name="T98" fmla="*/ 107 w 267"/>
                <a:gd name="T99" fmla="*/ 192 h 856"/>
                <a:gd name="T100" fmla="*/ 133 w 267"/>
                <a:gd name="T101" fmla="*/ 187 h 856"/>
                <a:gd name="T102" fmla="*/ 160 w 267"/>
                <a:gd name="T103" fmla="*/ 192 h 856"/>
                <a:gd name="T104" fmla="*/ 181 w 267"/>
                <a:gd name="T105" fmla="*/ 204 h 856"/>
                <a:gd name="T106" fmla="*/ 182 w 267"/>
                <a:gd name="T107" fmla="*/ 204 h 856"/>
                <a:gd name="T108" fmla="*/ 198 w 267"/>
                <a:gd name="T109" fmla="*/ 221 h 856"/>
                <a:gd name="T110" fmla="*/ 198 w 267"/>
                <a:gd name="T111" fmla="*/ 221 h 856"/>
                <a:gd name="T112" fmla="*/ 209 w 267"/>
                <a:gd name="T113" fmla="*/ 241 h 856"/>
                <a:gd name="T114" fmla="*/ 210 w 267"/>
                <a:gd name="T115" fmla="*/ 245 h 856"/>
                <a:gd name="T116" fmla="*/ 214 w 267"/>
                <a:gd name="T117" fmla="*/ 268 h 856"/>
                <a:gd name="T118" fmla="*/ 210 w 267"/>
                <a:gd name="T119" fmla="*/ 29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7" h="856">
                  <a:moveTo>
                    <a:pt x="214" y="161"/>
                  </a:moveTo>
                  <a:cubicBezTo>
                    <a:pt x="214" y="80"/>
                    <a:pt x="214" y="80"/>
                    <a:pt x="214" y="80"/>
                  </a:cubicBezTo>
                  <a:cubicBezTo>
                    <a:pt x="214" y="36"/>
                    <a:pt x="178" y="0"/>
                    <a:pt x="133" y="0"/>
                  </a:cubicBezTo>
                  <a:cubicBezTo>
                    <a:pt x="89" y="0"/>
                    <a:pt x="53" y="36"/>
                    <a:pt x="53" y="80"/>
                  </a:cubicBezTo>
                  <a:cubicBezTo>
                    <a:pt x="53" y="161"/>
                    <a:pt x="53" y="161"/>
                    <a:pt x="53" y="161"/>
                  </a:cubicBezTo>
                  <a:cubicBezTo>
                    <a:pt x="21" y="186"/>
                    <a:pt x="0" y="224"/>
                    <a:pt x="0" y="268"/>
                  </a:cubicBezTo>
                  <a:cubicBezTo>
                    <a:pt x="0" y="311"/>
                    <a:pt x="21" y="349"/>
                    <a:pt x="53" y="374"/>
                  </a:cubicBezTo>
                  <a:cubicBezTo>
                    <a:pt x="53" y="776"/>
                    <a:pt x="53" y="776"/>
                    <a:pt x="53" y="776"/>
                  </a:cubicBezTo>
                  <a:cubicBezTo>
                    <a:pt x="53" y="820"/>
                    <a:pt x="89" y="856"/>
                    <a:pt x="133" y="856"/>
                  </a:cubicBezTo>
                  <a:cubicBezTo>
                    <a:pt x="178" y="856"/>
                    <a:pt x="214" y="820"/>
                    <a:pt x="214" y="776"/>
                  </a:cubicBezTo>
                  <a:cubicBezTo>
                    <a:pt x="214" y="374"/>
                    <a:pt x="214" y="374"/>
                    <a:pt x="214" y="374"/>
                  </a:cubicBezTo>
                  <a:cubicBezTo>
                    <a:pt x="246" y="349"/>
                    <a:pt x="267" y="311"/>
                    <a:pt x="267" y="268"/>
                  </a:cubicBezTo>
                  <a:cubicBezTo>
                    <a:pt x="267" y="224"/>
                    <a:pt x="246" y="186"/>
                    <a:pt x="214" y="161"/>
                  </a:cubicBezTo>
                  <a:close/>
                  <a:moveTo>
                    <a:pt x="107" y="80"/>
                  </a:moveTo>
                  <a:cubicBezTo>
                    <a:pt x="107" y="65"/>
                    <a:pt x="118" y="54"/>
                    <a:pt x="133" y="54"/>
                  </a:cubicBezTo>
                  <a:cubicBezTo>
                    <a:pt x="148" y="54"/>
                    <a:pt x="160" y="65"/>
                    <a:pt x="160" y="80"/>
                  </a:cubicBezTo>
                  <a:cubicBezTo>
                    <a:pt x="160" y="136"/>
                    <a:pt x="160" y="136"/>
                    <a:pt x="160" y="136"/>
                  </a:cubicBezTo>
                  <a:cubicBezTo>
                    <a:pt x="151" y="135"/>
                    <a:pt x="142" y="134"/>
                    <a:pt x="133" y="134"/>
                  </a:cubicBezTo>
                  <a:cubicBezTo>
                    <a:pt x="124" y="134"/>
                    <a:pt x="115" y="135"/>
                    <a:pt x="107" y="136"/>
                  </a:cubicBezTo>
                  <a:lnTo>
                    <a:pt x="107" y="80"/>
                  </a:lnTo>
                  <a:close/>
                  <a:moveTo>
                    <a:pt x="160" y="776"/>
                  </a:moveTo>
                  <a:cubicBezTo>
                    <a:pt x="160" y="791"/>
                    <a:pt x="148" y="803"/>
                    <a:pt x="133" y="803"/>
                  </a:cubicBezTo>
                  <a:cubicBezTo>
                    <a:pt x="118" y="803"/>
                    <a:pt x="107" y="791"/>
                    <a:pt x="107" y="776"/>
                  </a:cubicBezTo>
                  <a:cubicBezTo>
                    <a:pt x="107" y="399"/>
                    <a:pt x="107" y="399"/>
                    <a:pt x="107" y="399"/>
                  </a:cubicBezTo>
                  <a:cubicBezTo>
                    <a:pt x="115" y="400"/>
                    <a:pt x="124" y="401"/>
                    <a:pt x="133" y="401"/>
                  </a:cubicBezTo>
                  <a:cubicBezTo>
                    <a:pt x="142" y="401"/>
                    <a:pt x="151" y="400"/>
                    <a:pt x="160" y="399"/>
                  </a:cubicBezTo>
                  <a:lnTo>
                    <a:pt x="160" y="776"/>
                  </a:lnTo>
                  <a:close/>
                  <a:moveTo>
                    <a:pt x="210" y="290"/>
                  </a:moveTo>
                  <a:cubicBezTo>
                    <a:pt x="209" y="291"/>
                    <a:pt x="209" y="293"/>
                    <a:pt x="209" y="294"/>
                  </a:cubicBezTo>
                  <a:cubicBezTo>
                    <a:pt x="206" y="301"/>
                    <a:pt x="203" y="308"/>
                    <a:pt x="198" y="314"/>
                  </a:cubicBezTo>
                  <a:cubicBezTo>
                    <a:pt x="198" y="314"/>
                    <a:pt x="198" y="314"/>
                    <a:pt x="198" y="314"/>
                  </a:cubicBezTo>
                  <a:cubicBezTo>
                    <a:pt x="193" y="321"/>
                    <a:pt x="188" y="326"/>
                    <a:pt x="182" y="331"/>
                  </a:cubicBezTo>
                  <a:cubicBezTo>
                    <a:pt x="182" y="331"/>
                    <a:pt x="181" y="331"/>
                    <a:pt x="181" y="331"/>
                  </a:cubicBezTo>
                  <a:cubicBezTo>
                    <a:pt x="175" y="336"/>
                    <a:pt x="168" y="340"/>
                    <a:pt x="160" y="343"/>
                  </a:cubicBezTo>
                  <a:cubicBezTo>
                    <a:pt x="152" y="346"/>
                    <a:pt x="143" y="348"/>
                    <a:pt x="133" y="348"/>
                  </a:cubicBezTo>
                  <a:cubicBezTo>
                    <a:pt x="124" y="348"/>
                    <a:pt x="115" y="346"/>
                    <a:pt x="107" y="343"/>
                  </a:cubicBezTo>
                  <a:cubicBezTo>
                    <a:pt x="99" y="340"/>
                    <a:pt x="92" y="336"/>
                    <a:pt x="85" y="331"/>
                  </a:cubicBezTo>
                  <a:cubicBezTo>
                    <a:pt x="85" y="331"/>
                    <a:pt x="85" y="331"/>
                    <a:pt x="85" y="331"/>
                  </a:cubicBezTo>
                  <a:cubicBezTo>
                    <a:pt x="79" y="326"/>
                    <a:pt x="73" y="321"/>
                    <a:pt x="68" y="314"/>
                  </a:cubicBezTo>
                  <a:cubicBezTo>
                    <a:pt x="68" y="314"/>
                    <a:pt x="68" y="314"/>
                    <a:pt x="68" y="314"/>
                  </a:cubicBezTo>
                  <a:cubicBezTo>
                    <a:pt x="64" y="308"/>
                    <a:pt x="60" y="301"/>
                    <a:pt x="58" y="294"/>
                  </a:cubicBezTo>
                  <a:cubicBezTo>
                    <a:pt x="57" y="293"/>
                    <a:pt x="57" y="291"/>
                    <a:pt x="57" y="290"/>
                  </a:cubicBezTo>
                  <a:cubicBezTo>
                    <a:pt x="54" y="283"/>
                    <a:pt x="53" y="275"/>
                    <a:pt x="53" y="268"/>
                  </a:cubicBezTo>
                  <a:cubicBezTo>
                    <a:pt x="53" y="260"/>
                    <a:pt x="54" y="252"/>
                    <a:pt x="57" y="245"/>
                  </a:cubicBezTo>
                  <a:cubicBezTo>
                    <a:pt x="57" y="244"/>
                    <a:pt x="57" y="242"/>
                    <a:pt x="58" y="241"/>
                  </a:cubicBezTo>
                  <a:cubicBezTo>
                    <a:pt x="60" y="234"/>
                    <a:pt x="64" y="227"/>
                    <a:pt x="68" y="221"/>
                  </a:cubicBezTo>
                  <a:cubicBezTo>
                    <a:pt x="68" y="221"/>
                    <a:pt x="68" y="221"/>
                    <a:pt x="68" y="221"/>
                  </a:cubicBezTo>
                  <a:cubicBezTo>
                    <a:pt x="73" y="214"/>
                    <a:pt x="79" y="209"/>
                    <a:pt x="85" y="204"/>
                  </a:cubicBezTo>
                  <a:cubicBezTo>
                    <a:pt x="85" y="204"/>
                    <a:pt x="85" y="204"/>
                    <a:pt x="85" y="204"/>
                  </a:cubicBezTo>
                  <a:cubicBezTo>
                    <a:pt x="92" y="199"/>
                    <a:pt x="99" y="195"/>
                    <a:pt x="107" y="192"/>
                  </a:cubicBezTo>
                  <a:cubicBezTo>
                    <a:pt x="115" y="189"/>
                    <a:pt x="124" y="187"/>
                    <a:pt x="133" y="187"/>
                  </a:cubicBezTo>
                  <a:cubicBezTo>
                    <a:pt x="143" y="187"/>
                    <a:pt x="152" y="189"/>
                    <a:pt x="160" y="192"/>
                  </a:cubicBezTo>
                  <a:cubicBezTo>
                    <a:pt x="168" y="195"/>
                    <a:pt x="175" y="199"/>
                    <a:pt x="181" y="204"/>
                  </a:cubicBezTo>
                  <a:cubicBezTo>
                    <a:pt x="181" y="204"/>
                    <a:pt x="182" y="204"/>
                    <a:pt x="182" y="204"/>
                  </a:cubicBezTo>
                  <a:cubicBezTo>
                    <a:pt x="188" y="209"/>
                    <a:pt x="193" y="214"/>
                    <a:pt x="198" y="221"/>
                  </a:cubicBezTo>
                  <a:cubicBezTo>
                    <a:pt x="198" y="221"/>
                    <a:pt x="198" y="221"/>
                    <a:pt x="198" y="221"/>
                  </a:cubicBezTo>
                  <a:cubicBezTo>
                    <a:pt x="203" y="227"/>
                    <a:pt x="206" y="234"/>
                    <a:pt x="209" y="241"/>
                  </a:cubicBezTo>
                  <a:cubicBezTo>
                    <a:pt x="209" y="242"/>
                    <a:pt x="209" y="244"/>
                    <a:pt x="210" y="245"/>
                  </a:cubicBezTo>
                  <a:cubicBezTo>
                    <a:pt x="212" y="252"/>
                    <a:pt x="214" y="260"/>
                    <a:pt x="214" y="268"/>
                  </a:cubicBezTo>
                  <a:cubicBezTo>
                    <a:pt x="214" y="275"/>
                    <a:pt x="212" y="283"/>
                    <a:pt x="210" y="29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8" name="Freeform 7"/>
            <p:cNvSpPr>
              <a:spLocks noEditPoints="1"/>
            </p:cNvSpPr>
            <p:nvPr/>
          </p:nvSpPr>
          <p:spPr bwMode="auto">
            <a:xfrm>
              <a:off x="4157663" y="1077913"/>
              <a:ext cx="1009650" cy="3221037"/>
            </a:xfrm>
            <a:custGeom>
              <a:avLst/>
              <a:gdLst>
                <a:gd name="T0" fmla="*/ 214 w 268"/>
                <a:gd name="T1" fmla="*/ 482 h 856"/>
                <a:gd name="T2" fmla="*/ 214 w 268"/>
                <a:gd name="T3" fmla="*/ 80 h 856"/>
                <a:gd name="T4" fmla="*/ 134 w 268"/>
                <a:gd name="T5" fmla="*/ 0 h 856"/>
                <a:gd name="T6" fmla="*/ 54 w 268"/>
                <a:gd name="T7" fmla="*/ 80 h 856"/>
                <a:gd name="T8" fmla="*/ 54 w 268"/>
                <a:gd name="T9" fmla="*/ 482 h 856"/>
                <a:gd name="T10" fmla="*/ 0 w 268"/>
                <a:gd name="T11" fmla="*/ 589 h 856"/>
                <a:gd name="T12" fmla="*/ 54 w 268"/>
                <a:gd name="T13" fmla="*/ 695 h 856"/>
                <a:gd name="T14" fmla="*/ 54 w 268"/>
                <a:gd name="T15" fmla="*/ 776 h 856"/>
                <a:gd name="T16" fmla="*/ 134 w 268"/>
                <a:gd name="T17" fmla="*/ 856 h 856"/>
                <a:gd name="T18" fmla="*/ 214 w 268"/>
                <a:gd name="T19" fmla="*/ 776 h 856"/>
                <a:gd name="T20" fmla="*/ 214 w 268"/>
                <a:gd name="T21" fmla="*/ 695 h 856"/>
                <a:gd name="T22" fmla="*/ 268 w 268"/>
                <a:gd name="T23" fmla="*/ 589 h 856"/>
                <a:gd name="T24" fmla="*/ 214 w 268"/>
                <a:gd name="T25" fmla="*/ 482 h 856"/>
                <a:gd name="T26" fmla="*/ 107 w 268"/>
                <a:gd name="T27" fmla="*/ 80 h 856"/>
                <a:gd name="T28" fmla="*/ 134 w 268"/>
                <a:gd name="T29" fmla="*/ 54 h 856"/>
                <a:gd name="T30" fmla="*/ 161 w 268"/>
                <a:gd name="T31" fmla="*/ 80 h 856"/>
                <a:gd name="T32" fmla="*/ 161 w 268"/>
                <a:gd name="T33" fmla="*/ 457 h 856"/>
                <a:gd name="T34" fmla="*/ 134 w 268"/>
                <a:gd name="T35" fmla="*/ 455 h 856"/>
                <a:gd name="T36" fmla="*/ 107 w 268"/>
                <a:gd name="T37" fmla="*/ 457 h 856"/>
                <a:gd name="T38" fmla="*/ 107 w 268"/>
                <a:gd name="T39" fmla="*/ 80 h 856"/>
                <a:gd name="T40" fmla="*/ 161 w 268"/>
                <a:gd name="T41" fmla="*/ 776 h 856"/>
                <a:gd name="T42" fmla="*/ 134 w 268"/>
                <a:gd name="T43" fmla="*/ 803 h 856"/>
                <a:gd name="T44" fmla="*/ 107 w 268"/>
                <a:gd name="T45" fmla="*/ 776 h 856"/>
                <a:gd name="T46" fmla="*/ 107 w 268"/>
                <a:gd name="T47" fmla="*/ 720 h 856"/>
                <a:gd name="T48" fmla="*/ 134 w 268"/>
                <a:gd name="T49" fmla="*/ 722 h 856"/>
                <a:gd name="T50" fmla="*/ 161 w 268"/>
                <a:gd name="T51" fmla="*/ 720 h 856"/>
                <a:gd name="T52" fmla="*/ 161 w 268"/>
                <a:gd name="T53" fmla="*/ 776 h 856"/>
                <a:gd name="T54" fmla="*/ 211 w 268"/>
                <a:gd name="T55" fmla="*/ 611 h 856"/>
                <a:gd name="T56" fmla="*/ 209 w 268"/>
                <a:gd name="T57" fmla="*/ 615 h 856"/>
                <a:gd name="T58" fmla="*/ 199 w 268"/>
                <a:gd name="T59" fmla="*/ 635 h 856"/>
                <a:gd name="T60" fmla="*/ 199 w 268"/>
                <a:gd name="T61" fmla="*/ 635 h 856"/>
                <a:gd name="T62" fmla="*/ 182 w 268"/>
                <a:gd name="T63" fmla="*/ 652 h 856"/>
                <a:gd name="T64" fmla="*/ 182 w 268"/>
                <a:gd name="T65" fmla="*/ 652 h 856"/>
                <a:gd name="T66" fmla="*/ 161 w 268"/>
                <a:gd name="T67" fmla="*/ 664 h 856"/>
                <a:gd name="T68" fmla="*/ 134 w 268"/>
                <a:gd name="T69" fmla="*/ 669 h 856"/>
                <a:gd name="T70" fmla="*/ 107 w 268"/>
                <a:gd name="T71" fmla="*/ 664 h 856"/>
                <a:gd name="T72" fmla="*/ 86 w 268"/>
                <a:gd name="T73" fmla="*/ 652 h 856"/>
                <a:gd name="T74" fmla="*/ 86 w 268"/>
                <a:gd name="T75" fmla="*/ 652 h 856"/>
                <a:gd name="T76" fmla="*/ 69 w 268"/>
                <a:gd name="T77" fmla="*/ 635 h 856"/>
                <a:gd name="T78" fmla="*/ 69 w 268"/>
                <a:gd name="T79" fmla="*/ 635 h 856"/>
                <a:gd name="T80" fmla="*/ 59 w 268"/>
                <a:gd name="T81" fmla="*/ 615 h 856"/>
                <a:gd name="T82" fmla="*/ 57 w 268"/>
                <a:gd name="T83" fmla="*/ 611 h 856"/>
                <a:gd name="T84" fmla="*/ 54 w 268"/>
                <a:gd name="T85" fmla="*/ 589 h 856"/>
                <a:gd name="T86" fmla="*/ 57 w 268"/>
                <a:gd name="T87" fmla="*/ 566 h 856"/>
                <a:gd name="T88" fmla="*/ 59 w 268"/>
                <a:gd name="T89" fmla="*/ 562 h 856"/>
                <a:gd name="T90" fmla="*/ 69 w 268"/>
                <a:gd name="T91" fmla="*/ 542 h 856"/>
                <a:gd name="T92" fmla="*/ 69 w 268"/>
                <a:gd name="T93" fmla="*/ 542 h 856"/>
                <a:gd name="T94" fmla="*/ 86 w 268"/>
                <a:gd name="T95" fmla="*/ 525 h 856"/>
                <a:gd name="T96" fmla="*/ 86 w 268"/>
                <a:gd name="T97" fmla="*/ 525 h 856"/>
                <a:gd name="T98" fmla="*/ 107 w 268"/>
                <a:gd name="T99" fmla="*/ 513 h 856"/>
                <a:gd name="T100" fmla="*/ 134 w 268"/>
                <a:gd name="T101" fmla="*/ 508 h 856"/>
                <a:gd name="T102" fmla="*/ 161 w 268"/>
                <a:gd name="T103" fmla="*/ 513 h 856"/>
                <a:gd name="T104" fmla="*/ 182 w 268"/>
                <a:gd name="T105" fmla="*/ 525 h 856"/>
                <a:gd name="T106" fmla="*/ 182 w 268"/>
                <a:gd name="T107" fmla="*/ 525 h 856"/>
                <a:gd name="T108" fmla="*/ 199 w 268"/>
                <a:gd name="T109" fmla="*/ 542 h 856"/>
                <a:gd name="T110" fmla="*/ 199 w 268"/>
                <a:gd name="T111" fmla="*/ 542 h 856"/>
                <a:gd name="T112" fmla="*/ 209 w 268"/>
                <a:gd name="T113" fmla="*/ 562 h 856"/>
                <a:gd name="T114" fmla="*/ 211 w 268"/>
                <a:gd name="T115" fmla="*/ 566 h 856"/>
                <a:gd name="T116" fmla="*/ 214 w 268"/>
                <a:gd name="T117" fmla="*/ 589 h 856"/>
                <a:gd name="T118" fmla="*/ 211 w 268"/>
                <a:gd name="T119" fmla="*/ 611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8" h="856">
                  <a:moveTo>
                    <a:pt x="214" y="482"/>
                  </a:moveTo>
                  <a:cubicBezTo>
                    <a:pt x="214" y="80"/>
                    <a:pt x="214" y="80"/>
                    <a:pt x="214" y="80"/>
                  </a:cubicBezTo>
                  <a:cubicBezTo>
                    <a:pt x="214" y="36"/>
                    <a:pt x="178" y="0"/>
                    <a:pt x="134" y="0"/>
                  </a:cubicBezTo>
                  <a:cubicBezTo>
                    <a:pt x="90" y="0"/>
                    <a:pt x="54" y="36"/>
                    <a:pt x="54" y="80"/>
                  </a:cubicBezTo>
                  <a:cubicBezTo>
                    <a:pt x="54" y="482"/>
                    <a:pt x="54" y="482"/>
                    <a:pt x="54" y="482"/>
                  </a:cubicBezTo>
                  <a:cubicBezTo>
                    <a:pt x="21" y="507"/>
                    <a:pt x="0" y="545"/>
                    <a:pt x="0" y="589"/>
                  </a:cubicBezTo>
                  <a:cubicBezTo>
                    <a:pt x="0" y="632"/>
                    <a:pt x="21" y="670"/>
                    <a:pt x="54" y="695"/>
                  </a:cubicBezTo>
                  <a:cubicBezTo>
                    <a:pt x="54" y="776"/>
                    <a:pt x="54" y="776"/>
                    <a:pt x="54" y="776"/>
                  </a:cubicBezTo>
                  <a:cubicBezTo>
                    <a:pt x="54" y="820"/>
                    <a:pt x="90" y="856"/>
                    <a:pt x="134" y="856"/>
                  </a:cubicBezTo>
                  <a:cubicBezTo>
                    <a:pt x="178" y="856"/>
                    <a:pt x="214" y="820"/>
                    <a:pt x="214" y="776"/>
                  </a:cubicBezTo>
                  <a:cubicBezTo>
                    <a:pt x="214" y="695"/>
                    <a:pt x="214" y="695"/>
                    <a:pt x="214" y="695"/>
                  </a:cubicBezTo>
                  <a:cubicBezTo>
                    <a:pt x="247" y="670"/>
                    <a:pt x="268" y="632"/>
                    <a:pt x="268" y="589"/>
                  </a:cubicBezTo>
                  <a:cubicBezTo>
                    <a:pt x="268" y="545"/>
                    <a:pt x="247" y="507"/>
                    <a:pt x="214" y="482"/>
                  </a:cubicBezTo>
                  <a:close/>
                  <a:moveTo>
                    <a:pt x="107" y="80"/>
                  </a:moveTo>
                  <a:cubicBezTo>
                    <a:pt x="107" y="65"/>
                    <a:pt x="119" y="54"/>
                    <a:pt x="134" y="54"/>
                  </a:cubicBezTo>
                  <a:cubicBezTo>
                    <a:pt x="149" y="54"/>
                    <a:pt x="161" y="65"/>
                    <a:pt x="161" y="80"/>
                  </a:cubicBezTo>
                  <a:cubicBezTo>
                    <a:pt x="161" y="457"/>
                    <a:pt x="161" y="457"/>
                    <a:pt x="161" y="457"/>
                  </a:cubicBezTo>
                  <a:cubicBezTo>
                    <a:pt x="152" y="456"/>
                    <a:pt x="143" y="455"/>
                    <a:pt x="134" y="455"/>
                  </a:cubicBezTo>
                  <a:cubicBezTo>
                    <a:pt x="125" y="455"/>
                    <a:pt x="116" y="456"/>
                    <a:pt x="107" y="457"/>
                  </a:cubicBezTo>
                  <a:lnTo>
                    <a:pt x="107" y="80"/>
                  </a:lnTo>
                  <a:close/>
                  <a:moveTo>
                    <a:pt x="161" y="776"/>
                  </a:moveTo>
                  <a:cubicBezTo>
                    <a:pt x="161" y="791"/>
                    <a:pt x="149" y="803"/>
                    <a:pt x="134" y="803"/>
                  </a:cubicBezTo>
                  <a:cubicBezTo>
                    <a:pt x="119" y="803"/>
                    <a:pt x="107" y="791"/>
                    <a:pt x="107" y="776"/>
                  </a:cubicBezTo>
                  <a:cubicBezTo>
                    <a:pt x="107" y="720"/>
                    <a:pt x="107" y="720"/>
                    <a:pt x="107" y="720"/>
                  </a:cubicBezTo>
                  <a:cubicBezTo>
                    <a:pt x="116" y="721"/>
                    <a:pt x="125" y="722"/>
                    <a:pt x="134" y="722"/>
                  </a:cubicBezTo>
                  <a:cubicBezTo>
                    <a:pt x="143" y="722"/>
                    <a:pt x="152" y="721"/>
                    <a:pt x="161" y="720"/>
                  </a:cubicBezTo>
                  <a:lnTo>
                    <a:pt x="161" y="776"/>
                  </a:lnTo>
                  <a:close/>
                  <a:moveTo>
                    <a:pt x="211" y="611"/>
                  </a:moveTo>
                  <a:cubicBezTo>
                    <a:pt x="210" y="612"/>
                    <a:pt x="210" y="614"/>
                    <a:pt x="209" y="615"/>
                  </a:cubicBezTo>
                  <a:cubicBezTo>
                    <a:pt x="207" y="622"/>
                    <a:pt x="204" y="629"/>
                    <a:pt x="199" y="635"/>
                  </a:cubicBezTo>
                  <a:cubicBezTo>
                    <a:pt x="199" y="635"/>
                    <a:pt x="199" y="635"/>
                    <a:pt x="199" y="635"/>
                  </a:cubicBezTo>
                  <a:cubicBezTo>
                    <a:pt x="194" y="642"/>
                    <a:pt x="189" y="647"/>
                    <a:pt x="182" y="652"/>
                  </a:cubicBezTo>
                  <a:cubicBezTo>
                    <a:pt x="182" y="652"/>
                    <a:pt x="182" y="652"/>
                    <a:pt x="182" y="652"/>
                  </a:cubicBezTo>
                  <a:cubicBezTo>
                    <a:pt x="176" y="657"/>
                    <a:pt x="168" y="661"/>
                    <a:pt x="161" y="664"/>
                  </a:cubicBezTo>
                  <a:cubicBezTo>
                    <a:pt x="152" y="667"/>
                    <a:pt x="143" y="669"/>
                    <a:pt x="134" y="669"/>
                  </a:cubicBezTo>
                  <a:cubicBezTo>
                    <a:pt x="125" y="669"/>
                    <a:pt x="116" y="667"/>
                    <a:pt x="107" y="664"/>
                  </a:cubicBezTo>
                  <a:cubicBezTo>
                    <a:pt x="100" y="661"/>
                    <a:pt x="92" y="657"/>
                    <a:pt x="86" y="652"/>
                  </a:cubicBezTo>
                  <a:cubicBezTo>
                    <a:pt x="86" y="652"/>
                    <a:pt x="86" y="652"/>
                    <a:pt x="86" y="652"/>
                  </a:cubicBezTo>
                  <a:cubicBezTo>
                    <a:pt x="79" y="647"/>
                    <a:pt x="74" y="642"/>
                    <a:pt x="69" y="635"/>
                  </a:cubicBezTo>
                  <a:cubicBezTo>
                    <a:pt x="69" y="635"/>
                    <a:pt x="69" y="635"/>
                    <a:pt x="69" y="635"/>
                  </a:cubicBezTo>
                  <a:cubicBezTo>
                    <a:pt x="64" y="629"/>
                    <a:pt x="61" y="622"/>
                    <a:pt x="59" y="615"/>
                  </a:cubicBezTo>
                  <a:cubicBezTo>
                    <a:pt x="58" y="614"/>
                    <a:pt x="58" y="612"/>
                    <a:pt x="57" y="611"/>
                  </a:cubicBezTo>
                  <a:cubicBezTo>
                    <a:pt x="55" y="604"/>
                    <a:pt x="54" y="596"/>
                    <a:pt x="54" y="589"/>
                  </a:cubicBezTo>
                  <a:cubicBezTo>
                    <a:pt x="54" y="581"/>
                    <a:pt x="55" y="573"/>
                    <a:pt x="57" y="566"/>
                  </a:cubicBezTo>
                  <a:cubicBezTo>
                    <a:pt x="58" y="565"/>
                    <a:pt x="58" y="563"/>
                    <a:pt x="59" y="562"/>
                  </a:cubicBezTo>
                  <a:cubicBezTo>
                    <a:pt x="61" y="555"/>
                    <a:pt x="64" y="548"/>
                    <a:pt x="69" y="542"/>
                  </a:cubicBezTo>
                  <a:cubicBezTo>
                    <a:pt x="69" y="542"/>
                    <a:pt x="69" y="542"/>
                    <a:pt x="69" y="542"/>
                  </a:cubicBezTo>
                  <a:cubicBezTo>
                    <a:pt x="74" y="535"/>
                    <a:pt x="79" y="530"/>
                    <a:pt x="86" y="525"/>
                  </a:cubicBezTo>
                  <a:cubicBezTo>
                    <a:pt x="86" y="525"/>
                    <a:pt x="86" y="525"/>
                    <a:pt x="86" y="525"/>
                  </a:cubicBezTo>
                  <a:cubicBezTo>
                    <a:pt x="92" y="520"/>
                    <a:pt x="100" y="516"/>
                    <a:pt x="107" y="513"/>
                  </a:cubicBezTo>
                  <a:cubicBezTo>
                    <a:pt x="116" y="510"/>
                    <a:pt x="125" y="508"/>
                    <a:pt x="134" y="508"/>
                  </a:cubicBezTo>
                  <a:cubicBezTo>
                    <a:pt x="143" y="508"/>
                    <a:pt x="152" y="510"/>
                    <a:pt x="161" y="513"/>
                  </a:cubicBezTo>
                  <a:cubicBezTo>
                    <a:pt x="168" y="516"/>
                    <a:pt x="176" y="520"/>
                    <a:pt x="182" y="525"/>
                  </a:cubicBezTo>
                  <a:cubicBezTo>
                    <a:pt x="182" y="525"/>
                    <a:pt x="182" y="525"/>
                    <a:pt x="182" y="525"/>
                  </a:cubicBezTo>
                  <a:cubicBezTo>
                    <a:pt x="189" y="530"/>
                    <a:pt x="194" y="535"/>
                    <a:pt x="199" y="542"/>
                  </a:cubicBezTo>
                  <a:cubicBezTo>
                    <a:pt x="199" y="542"/>
                    <a:pt x="199" y="542"/>
                    <a:pt x="199" y="542"/>
                  </a:cubicBezTo>
                  <a:cubicBezTo>
                    <a:pt x="204" y="548"/>
                    <a:pt x="207" y="555"/>
                    <a:pt x="209" y="562"/>
                  </a:cubicBezTo>
                  <a:cubicBezTo>
                    <a:pt x="210" y="563"/>
                    <a:pt x="210" y="565"/>
                    <a:pt x="211" y="566"/>
                  </a:cubicBezTo>
                  <a:cubicBezTo>
                    <a:pt x="213" y="573"/>
                    <a:pt x="214" y="581"/>
                    <a:pt x="214" y="589"/>
                  </a:cubicBezTo>
                  <a:cubicBezTo>
                    <a:pt x="214" y="596"/>
                    <a:pt x="213" y="604"/>
                    <a:pt x="211" y="61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14342" name="Freeform 7"/>
          <p:cNvSpPr>
            <a:spLocks noEditPoints="1"/>
          </p:cNvSpPr>
          <p:nvPr/>
        </p:nvSpPr>
        <p:spPr>
          <a:xfrm>
            <a:off x="1008063" y="4503738"/>
            <a:ext cx="560387" cy="560387"/>
          </a:xfrm>
          <a:custGeom>
            <a:avLst/>
            <a:gdLst/>
            <a:ahLst/>
            <a:cxnLst>
              <a:cxn ang="0">
                <a:pos x="279918" y="559982"/>
              </a:cxn>
              <a:cxn ang="0">
                <a:pos x="0" y="279991"/>
              </a:cxn>
              <a:cxn ang="0">
                <a:pos x="279918" y="0"/>
              </a:cxn>
              <a:cxn ang="0">
                <a:pos x="559836" y="279991"/>
              </a:cxn>
              <a:cxn ang="0">
                <a:pos x="279918" y="559982"/>
              </a:cxn>
              <a:cxn ang="0">
                <a:pos x="279918" y="52828"/>
              </a:cxn>
              <a:cxn ang="0">
                <a:pos x="52815" y="279991"/>
              </a:cxn>
              <a:cxn ang="0">
                <a:pos x="279918" y="507154"/>
              </a:cxn>
              <a:cxn ang="0">
                <a:pos x="507021" y="279991"/>
              </a:cxn>
              <a:cxn ang="0">
                <a:pos x="279918" y="52828"/>
              </a:cxn>
            </a:cxnLst>
            <a:rect l="0" t="0" r="0" b="0"/>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rgbClr val="FF004F">
              <a:alpha val="100000"/>
            </a:srgbClr>
          </a:solidFill>
          <a:ln w="9525">
            <a:noFill/>
          </a:ln>
        </p:spPr>
        <p:txBody>
          <a:bodyPr/>
          <a:lstStyle/>
          <a:p>
            <a:endParaRPr lang="zh-CN" altLang="en-US"/>
          </a:p>
        </p:txBody>
      </p:sp>
      <p:grpSp>
        <p:nvGrpSpPr>
          <p:cNvPr id="36" name="Group 19"/>
          <p:cNvGrpSpPr/>
          <p:nvPr/>
        </p:nvGrpSpPr>
        <p:grpSpPr>
          <a:xfrm>
            <a:off x="1154597" y="4645709"/>
            <a:ext cx="263550" cy="264470"/>
            <a:chOff x="3206750" y="1381125"/>
            <a:chExt cx="490538" cy="492125"/>
          </a:xfrm>
          <a:solidFill>
            <a:srgbClr val="FF004F"/>
          </a:solidFill>
        </p:grpSpPr>
        <p:sp>
          <p:nvSpPr>
            <p:cNvPr id="54" name="Freeform 10"/>
            <p:cNvSpPr>
              <a:spLocks noEditPoints="1"/>
            </p:cNvSpPr>
            <p:nvPr/>
          </p:nvSpPr>
          <p:spPr bwMode="auto">
            <a:xfrm>
              <a:off x="3206750" y="1381125"/>
              <a:ext cx="490538" cy="492125"/>
            </a:xfrm>
            <a:custGeom>
              <a:avLst/>
              <a:gdLst>
                <a:gd name="T0" fmla="*/ 80 w 128"/>
                <a:gd name="T1" fmla="*/ 0 h 128"/>
                <a:gd name="T2" fmla="*/ 32 w 128"/>
                <a:gd name="T3" fmla="*/ 48 h 128"/>
                <a:gd name="T4" fmla="*/ 38 w 128"/>
                <a:gd name="T5" fmla="*/ 70 h 128"/>
                <a:gd name="T6" fmla="*/ 4 w 128"/>
                <a:gd name="T7" fmla="*/ 104 h 128"/>
                <a:gd name="T8" fmla="*/ 4 w 128"/>
                <a:gd name="T9" fmla="*/ 104 h 128"/>
                <a:gd name="T10" fmla="*/ 0 w 128"/>
                <a:gd name="T11" fmla="*/ 114 h 128"/>
                <a:gd name="T12" fmla="*/ 14 w 128"/>
                <a:gd name="T13" fmla="*/ 128 h 128"/>
                <a:gd name="T14" fmla="*/ 24 w 128"/>
                <a:gd name="T15" fmla="*/ 124 h 128"/>
                <a:gd name="T16" fmla="*/ 24 w 128"/>
                <a:gd name="T17" fmla="*/ 124 h 128"/>
                <a:gd name="T18" fmla="*/ 58 w 128"/>
                <a:gd name="T19" fmla="*/ 90 h 128"/>
                <a:gd name="T20" fmla="*/ 80 w 128"/>
                <a:gd name="T21" fmla="*/ 96 h 128"/>
                <a:gd name="T22" fmla="*/ 128 w 128"/>
                <a:gd name="T23" fmla="*/ 48 h 128"/>
                <a:gd name="T24" fmla="*/ 80 w 128"/>
                <a:gd name="T25" fmla="*/ 0 h 128"/>
                <a:gd name="T26" fmla="*/ 19 w 128"/>
                <a:gd name="T27" fmla="*/ 119 h 128"/>
                <a:gd name="T28" fmla="*/ 14 w 128"/>
                <a:gd name="T29" fmla="*/ 121 h 128"/>
                <a:gd name="T30" fmla="*/ 7 w 128"/>
                <a:gd name="T31" fmla="*/ 114 h 128"/>
                <a:gd name="T32" fmla="*/ 9 w 128"/>
                <a:gd name="T33" fmla="*/ 109 h 128"/>
                <a:gd name="T34" fmla="*/ 9 w 128"/>
                <a:gd name="T35" fmla="*/ 109 h 128"/>
                <a:gd name="T36" fmla="*/ 41 w 128"/>
                <a:gd name="T37" fmla="*/ 77 h 128"/>
                <a:gd name="T38" fmla="*/ 51 w 128"/>
                <a:gd name="T39" fmla="*/ 87 h 128"/>
                <a:gd name="T40" fmla="*/ 19 w 128"/>
                <a:gd name="T41" fmla="*/ 119 h 128"/>
                <a:gd name="T42" fmla="*/ 80 w 128"/>
                <a:gd name="T43" fmla="*/ 88 h 128"/>
                <a:gd name="T44" fmla="*/ 40 w 128"/>
                <a:gd name="T45" fmla="*/ 48 h 128"/>
                <a:gd name="T46" fmla="*/ 80 w 128"/>
                <a:gd name="T47" fmla="*/ 8 h 128"/>
                <a:gd name="T48" fmla="*/ 120 w 128"/>
                <a:gd name="T49" fmla="*/ 48 h 128"/>
                <a:gd name="T50" fmla="*/ 80 w 128"/>
                <a:gd name="T51" fmla="*/ 8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128">
                  <a:moveTo>
                    <a:pt x="80" y="0"/>
                  </a:moveTo>
                  <a:cubicBezTo>
                    <a:pt x="53" y="0"/>
                    <a:pt x="32" y="21"/>
                    <a:pt x="32" y="48"/>
                  </a:cubicBezTo>
                  <a:cubicBezTo>
                    <a:pt x="32" y="56"/>
                    <a:pt x="34" y="64"/>
                    <a:pt x="38" y="70"/>
                  </a:cubicBezTo>
                  <a:cubicBezTo>
                    <a:pt x="4" y="104"/>
                    <a:pt x="4" y="104"/>
                    <a:pt x="4" y="104"/>
                  </a:cubicBezTo>
                  <a:cubicBezTo>
                    <a:pt x="4" y="104"/>
                    <a:pt x="4" y="104"/>
                    <a:pt x="4" y="104"/>
                  </a:cubicBezTo>
                  <a:cubicBezTo>
                    <a:pt x="2" y="106"/>
                    <a:pt x="0" y="110"/>
                    <a:pt x="0" y="114"/>
                  </a:cubicBezTo>
                  <a:cubicBezTo>
                    <a:pt x="0" y="122"/>
                    <a:pt x="6" y="128"/>
                    <a:pt x="14" y="128"/>
                  </a:cubicBezTo>
                  <a:cubicBezTo>
                    <a:pt x="18" y="128"/>
                    <a:pt x="22" y="126"/>
                    <a:pt x="24" y="124"/>
                  </a:cubicBezTo>
                  <a:cubicBezTo>
                    <a:pt x="24" y="124"/>
                    <a:pt x="24" y="124"/>
                    <a:pt x="24" y="124"/>
                  </a:cubicBezTo>
                  <a:cubicBezTo>
                    <a:pt x="58" y="90"/>
                    <a:pt x="58" y="90"/>
                    <a:pt x="58" y="90"/>
                  </a:cubicBezTo>
                  <a:cubicBezTo>
                    <a:pt x="64" y="94"/>
                    <a:pt x="72" y="96"/>
                    <a:pt x="80" y="96"/>
                  </a:cubicBezTo>
                  <a:cubicBezTo>
                    <a:pt x="107" y="96"/>
                    <a:pt x="128" y="75"/>
                    <a:pt x="128" y="48"/>
                  </a:cubicBezTo>
                  <a:cubicBezTo>
                    <a:pt x="128" y="21"/>
                    <a:pt x="107" y="0"/>
                    <a:pt x="80" y="0"/>
                  </a:cubicBezTo>
                  <a:close/>
                  <a:moveTo>
                    <a:pt x="19" y="119"/>
                  </a:moveTo>
                  <a:cubicBezTo>
                    <a:pt x="18" y="120"/>
                    <a:pt x="16" y="121"/>
                    <a:pt x="14" y="121"/>
                  </a:cubicBezTo>
                  <a:cubicBezTo>
                    <a:pt x="10" y="121"/>
                    <a:pt x="7" y="118"/>
                    <a:pt x="7" y="114"/>
                  </a:cubicBezTo>
                  <a:cubicBezTo>
                    <a:pt x="7" y="112"/>
                    <a:pt x="8" y="110"/>
                    <a:pt x="9" y="109"/>
                  </a:cubicBezTo>
                  <a:cubicBezTo>
                    <a:pt x="9" y="109"/>
                    <a:pt x="9" y="109"/>
                    <a:pt x="9" y="109"/>
                  </a:cubicBezTo>
                  <a:cubicBezTo>
                    <a:pt x="41" y="77"/>
                    <a:pt x="41" y="77"/>
                    <a:pt x="41" y="77"/>
                  </a:cubicBezTo>
                  <a:cubicBezTo>
                    <a:pt x="44" y="80"/>
                    <a:pt x="48" y="84"/>
                    <a:pt x="51" y="87"/>
                  </a:cubicBezTo>
                  <a:lnTo>
                    <a:pt x="19" y="119"/>
                  </a:lnTo>
                  <a:close/>
                  <a:moveTo>
                    <a:pt x="80" y="88"/>
                  </a:moveTo>
                  <a:cubicBezTo>
                    <a:pt x="58" y="88"/>
                    <a:pt x="40" y="70"/>
                    <a:pt x="40" y="48"/>
                  </a:cubicBezTo>
                  <a:cubicBezTo>
                    <a:pt x="40" y="26"/>
                    <a:pt x="58" y="8"/>
                    <a:pt x="80" y="8"/>
                  </a:cubicBezTo>
                  <a:cubicBezTo>
                    <a:pt x="102" y="8"/>
                    <a:pt x="120" y="26"/>
                    <a:pt x="120" y="48"/>
                  </a:cubicBezTo>
                  <a:cubicBezTo>
                    <a:pt x="120" y="70"/>
                    <a:pt x="102" y="88"/>
                    <a:pt x="80" y="8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5" name="Freeform 11"/>
            <p:cNvSpPr/>
            <p:nvPr/>
          </p:nvSpPr>
          <p:spPr bwMode="auto">
            <a:xfrm>
              <a:off x="3406775" y="1458913"/>
              <a:ext cx="114300" cy="114300"/>
            </a:xfrm>
            <a:custGeom>
              <a:avLst/>
              <a:gdLst>
                <a:gd name="T0" fmla="*/ 28 w 30"/>
                <a:gd name="T1" fmla="*/ 0 h 30"/>
                <a:gd name="T2" fmla="*/ 0 w 30"/>
                <a:gd name="T3" fmla="*/ 28 h 30"/>
                <a:gd name="T4" fmla="*/ 2 w 30"/>
                <a:gd name="T5" fmla="*/ 30 h 30"/>
                <a:gd name="T6" fmla="*/ 4 w 30"/>
                <a:gd name="T7" fmla="*/ 28 h 30"/>
                <a:gd name="T8" fmla="*/ 28 w 30"/>
                <a:gd name="T9" fmla="*/ 4 h 30"/>
                <a:gd name="T10" fmla="*/ 30 w 30"/>
                <a:gd name="T11" fmla="*/ 2 h 30"/>
                <a:gd name="T12" fmla="*/ 28 w 30"/>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0" h="30">
                  <a:moveTo>
                    <a:pt x="28" y="0"/>
                  </a:moveTo>
                  <a:cubicBezTo>
                    <a:pt x="13" y="0"/>
                    <a:pt x="0" y="13"/>
                    <a:pt x="0" y="28"/>
                  </a:cubicBezTo>
                  <a:cubicBezTo>
                    <a:pt x="0" y="29"/>
                    <a:pt x="1" y="30"/>
                    <a:pt x="2" y="30"/>
                  </a:cubicBezTo>
                  <a:cubicBezTo>
                    <a:pt x="3" y="30"/>
                    <a:pt x="4" y="29"/>
                    <a:pt x="4" y="28"/>
                  </a:cubicBezTo>
                  <a:cubicBezTo>
                    <a:pt x="4" y="15"/>
                    <a:pt x="15" y="4"/>
                    <a:pt x="28" y="4"/>
                  </a:cubicBezTo>
                  <a:cubicBezTo>
                    <a:pt x="29" y="4"/>
                    <a:pt x="30" y="3"/>
                    <a:pt x="30" y="2"/>
                  </a:cubicBezTo>
                  <a:cubicBezTo>
                    <a:pt x="30" y="1"/>
                    <a:pt x="29" y="0"/>
                    <a:pt x="28"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14344" name="Freeform 9"/>
          <p:cNvSpPr>
            <a:spLocks noEditPoints="1"/>
          </p:cNvSpPr>
          <p:nvPr/>
        </p:nvSpPr>
        <p:spPr>
          <a:xfrm>
            <a:off x="2268538" y="4503738"/>
            <a:ext cx="560387" cy="560387"/>
          </a:xfrm>
          <a:custGeom>
            <a:avLst/>
            <a:gdLst/>
            <a:ahLst/>
            <a:cxnLst>
              <a:cxn ang="0">
                <a:pos x="279918" y="559982"/>
              </a:cxn>
              <a:cxn ang="0">
                <a:pos x="0" y="279991"/>
              </a:cxn>
              <a:cxn ang="0">
                <a:pos x="279918" y="0"/>
              </a:cxn>
              <a:cxn ang="0">
                <a:pos x="559836" y="279991"/>
              </a:cxn>
              <a:cxn ang="0">
                <a:pos x="279918" y="559982"/>
              </a:cxn>
              <a:cxn ang="0">
                <a:pos x="279918" y="52828"/>
              </a:cxn>
              <a:cxn ang="0">
                <a:pos x="52815" y="279991"/>
              </a:cxn>
              <a:cxn ang="0">
                <a:pos x="279918" y="507154"/>
              </a:cxn>
              <a:cxn ang="0">
                <a:pos x="507021" y="279991"/>
              </a:cxn>
              <a:cxn ang="0">
                <a:pos x="279918" y="52828"/>
              </a:cxn>
            </a:cxnLst>
            <a:rect l="0" t="0" r="0" b="0"/>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rgbClr val="FFC733">
              <a:alpha val="100000"/>
            </a:srgbClr>
          </a:solidFill>
          <a:ln w="9525">
            <a:noFill/>
          </a:ln>
        </p:spPr>
        <p:txBody>
          <a:bodyPr/>
          <a:lstStyle/>
          <a:p>
            <a:endParaRPr lang="zh-CN" altLang="en-US"/>
          </a:p>
        </p:txBody>
      </p:sp>
      <p:grpSp>
        <p:nvGrpSpPr>
          <p:cNvPr id="38" name="Group 24"/>
          <p:cNvGrpSpPr/>
          <p:nvPr/>
        </p:nvGrpSpPr>
        <p:grpSpPr>
          <a:xfrm>
            <a:off x="2437146" y="4630601"/>
            <a:ext cx="214173" cy="306895"/>
            <a:chOff x="3741341" y="1604128"/>
            <a:chExt cx="341313" cy="488950"/>
          </a:xfrm>
          <a:solidFill>
            <a:srgbClr val="FFC733"/>
          </a:solidFill>
        </p:grpSpPr>
        <p:sp>
          <p:nvSpPr>
            <p:cNvPr id="52" name="Freeform 15"/>
            <p:cNvSpPr>
              <a:spLocks noEditPoints="1"/>
            </p:cNvSpPr>
            <p:nvPr/>
          </p:nvSpPr>
          <p:spPr bwMode="auto">
            <a:xfrm>
              <a:off x="3741341" y="1604128"/>
              <a:ext cx="341313" cy="488950"/>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3" name="Freeform 16"/>
            <p:cNvSpPr/>
            <p:nvPr/>
          </p:nvSpPr>
          <p:spPr bwMode="auto">
            <a:xfrm>
              <a:off x="3819128" y="1680328"/>
              <a:ext cx="101600" cy="100013"/>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14346" name="Freeform 6"/>
          <p:cNvSpPr>
            <a:spLocks noEditPoints="1"/>
          </p:cNvSpPr>
          <p:nvPr/>
        </p:nvSpPr>
        <p:spPr>
          <a:xfrm>
            <a:off x="3546475" y="4511675"/>
            <a:ext cx="558800" cy="560388"/>
          </a:xfrm>
          <a:custGeom>
            <a:avLst/>
            <a:gdLst/>
            <a:ahLst/>
            <a:cxnLst>
              <a:cxn ang="0">
                <a:pos x="279918" y="561097"/>
              </a:cxn>
              <a:cxn ang="0">
                <a:pos x="0" y="280549"/>
              </a:cxn>
              <a:cxn ang="0">
                <a:pos x="279918" y="0"/>
              </a:cxn>
              <a:cxn ang="0">
                <a:pos x="559836" y="280549"/>
              </a:cxn>
              <a:cxn ang="0">
                <a:pos x="279918" y="561097"/>
              </a:cxn>
              <a:cxn ang="0">
                <a:pos x="279918" y="52934"/>
              </a:cxn>
              <a:cxn ang="0">
                <a:pos x="52815" y="280549"/>
              </a:cxn>
              <a:cxn ang="0">
                <a:pos x="279918" y="508163"/>
              </a:cxn>
              <a:cxn ang="0">
                <a:pos x="507021" y="280549"/>
              </a:cxn>
              <a:cxn ang="0">
                <a:pos x="279918" y="52934"/>
              </a:cxn>
            </a:cxnLst>
            <a:rect l="0" t="0" r="0" b="0"/>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rgbClr val="29C3CD">
              <a:alpha val="100000"/>
            </a:srgbClr>
          </a:solidFill>
          <a:ln w="9525">
            <a:noFill/>
          </a:ln>
        </p:spPr>
        <p:txBody>
          <a:bodyPr/>
          <a:lstStyle/>
          <a:p>
            <a:endParaRPr lang="zh-CN" altLang="en-US"/>
          </a:p>
        </p:txBody>
      </p:sp>
      <p:grpSp>
        <p:nvGrpSpPr>
          <p:cNvPr id="40" name="Group 28"/>
          <p:cNvGrpSpPr/>
          <p:nvPr/>
        </p:nvGrpSpPr>
        <p:grpSpPr>
          <a:xfrm>
            <a:off x="3705624" y="4678429"/>
            <a:ext cx="254395" cy="240057"/>
            <a:chOff x="3498850" y="1541463"/>
            <a:chExt cx="504825" cy="476250"/>
          </a:xfrm>
          <a:solidFill>
            <a:srgbClr val="29C3CD"/>
          </a:solidFill>
        </p:grpSpPr>
        <p:sp>
          <p:nvSpPr>
            <p:cNvPr id="50" name="Oval 5"/>
            <p:cNvSpPr>
              <a:spLocks noChangeArrowheads="1"/>
            </p:cNvSpPr>
            <p:nvPr/>
          </p:nvSpPr>
          <p:spPr bwMode="auto">
            <a:xfrm>
              <a:off x="3743325" y="1801813"/>
              <a:ext cx="61913" cy="61913"/>
            </a:xfrm>
            <a:prstGeom prst="ellipse">
              <a:avLst/>
            </a:pr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1" name="Freeform 6"/>
            <p:cNvSpPr>
              <a:spLocks noEditPoints="1"/>
            </p:cNvSpPr>
            <p:nvPr/>
          </p:nvSpPr>
          <p:spPr bwMode="auto">
            <a:xfrm>
              <a:off x="3498850" y="1541463"/>
              <a:ext cx="504825" cy="476250"/>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14348" name="Title 13"/>
          <p:cNvSpPr txBox="1"/>
          <p:nvPr/>
        </p:nvSpPr>
        <p:spPr>
          <a:xfrm>
            <a:off x="868363" y="5000625"/>
            <a:ext cx="836612" cy="411163"/>
          </a:xfrm>
          <a:prstGeom prst="rect">
            <a:avLst/>
          </a:prstGeom>
          <a:noFill/>
          <a:ln w="9525">
            <a:noFill/>
          </a:ln>
        </p:spPr>
        <p:txBody>
          <a:bodyPr lIns="91262" tIns="45631" rIns="91262" bIns="45631" anchor="ctr"/>
          <a:lstStyle/>
          <a:p>
            <a:pPr lvl="0" eaLnBrk="1" hangingPunct="1"/>
            <a:r>
              <a:rPr lang="zh-CN" altLang="en-US" sz="1200" b="1" dirty="0">
                <a:solidFill>
                  <a:srgbClr val="FFFFFF"/>
                </a:solidFill>
                <a:latin typeface="微软雅黑" panose="020B0503020204020204" pitchFamily="34" charset="-122"/>
                <a:ea typeface="微软雅黑" panose="020B0503020204020204" pitchFamily="34" charset="-122"/>
              </a:rPr>
              <a:t>添加标题</a:t>
            </a:r>
            <a:endParaRPr lang="en-US" altLang="x-none" sz="1200" b="1" dirty="0">
              <a:solidFill>
                <a:srgbClr val="FFFFFF"/>
              </a:solidFill>
              <a:latin typeface="微软雅黑" panose="020B0503020204020204" pitchFamily="34" charset="-122"/>
              <a:ea typeface="微软雅黑" panose="020B0503020204020204" pitchFamily="34" charset="-122"/>
            </a:endParaRPr>
          </a:p>
        </p:txBody>
      </p:sp>
      <p:sp>
        <p:nvSpPr>
          <p:cNvPr id="14349" name="Title 13"/>
          <p:cNvSpPr txBox="1"/>
          <p:nvPr/>
        </p:nvSpPr>
        <p:spPr>
          <a:xfrm>
            <a:off x="2128838" y="5000625"/>
            <a:ext cx="836612" cy="411163"/>
          </a:xfrm>
          <a:prstGeom prst="rect">
            <a:avLst/>
          </a:prstGeom>
          <a:noFill/>
          <a:ln w="9525">
            <a:noFill/>
          </a:ln>
        </p:spPr>
        <p:txBody>
          <a:bodyPr lIns="91262" tIns="45631" rIns="91262" bIns="45631" anchor="ctr"/>
          <a:lstStyle/>
          <a:p>
            <a:pPr lvl="0" eaLnBrk="1" hangingPunct="1"/>
            <a:r>
              <a:rPr lang="zh-CN" altLang="en-US" sz="1200" b="1" dirty="0">
                <a:solidFill>
                  <a:srgbClr val="FFFFFF"/>
                </a:solidFill>
                <a:latin typeface="微软雅黑" panose="020B0503020204020204" pitchFamily="34" charset="-122"/>
                <a:ea typeface="微软雅黑" panose="020B0503020204020204" pitchFamily="34" charset="-122"/>
              </a:rPr>
              <a:t>添加标题</a:t>
            </a:r>
            <a:endParaRPr lang="en-US" altLang="x-none" sz="1200" b="1" dirty="0">
              <a:solidFill>
                <a:srgbClr val="FFFFFF"/>
              </a:solidFill>
              <a:latin typeface="微软雅黑" panose="020B0503020204020204" pitchFamily="34" charset="-122"/>
              <a:ea typeface="微软雅黑" panose="020B0503020204020204" pitchFamily="34" charset="-122"/>
            </a:endParaRPr>
          </a:p>
        </p:txBody>
      </p:sp>
      <p:sp>
        <p:nvSpPr>
          <p:cNvPr id="14350" name="Title 13"/>
          <p:cNvSpPr txBox="1"/>
          <p:nvPr/>
        </p:nvSpPr>
        <p:spPr>
          <a:xfrm>
            <a:off x="3414713" y="5000625"/>
            <a:ext cx="836612" cy="411163"/>
          </a:xfrm>
          <a:prstGeom prst="rect">
            <a:avLst/>
          </a:prstGeom>
          <a:noFill/>
          <a:ln w="9525">
            <a:noFill/>
          </a:ln>
        </p:spPr>
        <p:txBody>
          <a:bodyPr lIns="91262" tIns="45631" rIns="91262" bIns="45631" anchor="ctr"/>
          <a:lstStyle/>
          <a:p>
            <a:pPr lvl="0" eaLnBrk="1" hangingPunct="1"/>
            <a:r>
              <a:rPr lang="zh-CN" altLang="en-US" sz="1200" b="1" dirty="0">
                <a:solidFill>
                  <a:srgbClr val="FFFFFF"/>
                </a:solidFill>
                <a:latin typeface="微软雅黑" panose="020B0503020204020204" pitchFamily="34" charset="-122"/>
                <a:ea typeface="微软雅黑" panose="020B0503020204020204" pitchFamily="34" charset="-122"/>
              </a:rPr>
              <a:t>添加标题</a:t>
            </a:r>
            <a:endParaRPr lang="en-US" altLang="x-none" sz="1200" b="1" dirty="0">
              <a:solidFill>
                <a:srgbClr val="FFFFFF"/>
              </a:solidFill>
              <a:latin typeface="微软雅黑" panose="020B0503020204020204" pitchFamily="34" charset="-122"/>
              <a:ea typeface="微软雅黑" panose="020B0503020204020204" pitchFamily="34" charset="-122"/>
            </a:endParaRPr>
          </a:p>
        </p:txBody>
      </p:sp>
      <p:sp>
        <p:nvSpPr>
          <p:cNvPr id="14351" name="矩形 61"/>
          <p:cNvSpPr/>
          <p:nvPr/>
        </p:nvSpPr>
        <p:spPr>
          <a:xfrm>
            <a:off x="700088" y="5303838"/>
            <a:ext cx="1109662" cy="461665"/>
          </a:xfrm>
          <a:prstGeom prst="rect">
            <a:avLst/>
          </a:prstGeom>
          <a:noFill/>
          <a:ln w="9525">
            <a:noFill/>
          </a:ln>
        </p:spPr>
        <p:txBody>
          <a:bodyPr>
            <a:spAutoFit/>
          </a:bodyPr>
          <a:lstStyle/>
          <a:p>
            <a:pPr lvl="0" algn="ctr" eaLnBrk="1" hangingPunct="1"/>
            <a:r>
              <a:rPr lang="zh-CN" altLang="en-US" sz="800" dirty="0">
                <a:solidFill>
                  <a:srgbClr val="FFFFFF"/>
                </a:solidFill>
                <a:latin typeface="微软雅黑" panose="020B0503020204020204" pitchFamily="34" charset="-122"/>
                <a:ea typeface="微软雅黑" panose="020B0503020204020204" pitchFamily="34" charset="-122"/>
              </a:rPr>
              <a:t>点击添加文本内容点击添加文本内容点击添加文本内容</a:t>
            </a:r>
          </a:p>
        </p:txBody>
      </p:sp>
      <p:sp>
        <p:nvSpPr>
          <p:cNvPr id="14352" name="矩形 62"/>
          <p:cNvSpPr/>
          <p:nvPr/>
        </p:nvSpPr>
        <p:spPr>
          <a:xfrm>
            <a:off x="1987550" y="5303838"/>
            <a:ext cx="1111250" cy="461665"/>
          </a:xfrm>
          <a:prstGeom prst="rect">
            <a:avLst/>
          </a:prstGeom>
          <a:noFill/>
          <a:ln w="9525">
            <a:noFill/>
          </a:ln>
        </p:spPr>
        <p:txBody>
          <a:bodyPr>
            <a:spAutoFit/>
          </a:bodyPr>
          <a:lstStyle/>
          <a:p>
            <a:pPr lvl="0" algn="ctr" eaLnBrk="1" hangingPunct="1"/>
            <a:r>
              <a:rPr lang="zh-CN" altLang="en-US" sz="800" dirty="0">
                <a:solidFill>
                  <a:srgbClr val="FFFFFF"/>
                </a:solidFill>
                <a:latin typeface="微软雅黑" panose="020B0503020204020204" pitchFamily="34" charset="-122"/>
                <a:ea typeface="微软雅黑" panose="020B0503020204020204" pitchFamily="34" charset="-122"/>
              </a:rPr>
              <a:t>点击添加文本内容点击添加文本内容点击添加文本内容</a:t>
            </a:r>
          </a:p>
        </p:txBody>
      </p:sp>
      <p:sp>
        <p:nvSpPr>
          <p:cNvPr id="14353" name="矩形 64"/>
          <p:cNvSpPr/>
          <p:nvPr/>
        </p:nvSpPr>
        <p:spPr>
          <a:xfrm>
            <a:off x="3276600" y="5303838"/>
            <a:ext cx="1111250" cy="461665"/>
          </a:xfrm>
          <a:prstGeom prst="rect">
            <a:avLst/>
          </a:prstGeom>
          <a:noFill/>
          <a:ln w="9525">
            <a:noFill/>
          </a:ln>
        </p:spPr>
        <p:txBody>
          <a:bodyPr>
            <a:spAutoFit/>
          </a:bodyPr>
          <a:lstStyle/>
          <a:p>
            <a:pPr lvl="0" algn="ctr" eaLnBrk="1" hangingPunct="1"/>
            <a:r>
              <a:rPr lang="zh-CN" altLang="en-US" sz="800" dirty="0">
                <a:solidFill>
                  <a:srgbClr val="FFFFFF"/>
                </a:solidFill>
                <a:latin typeface="微软雅黑" panose="020B0503020204020204" pitchFamily="34" charset="-122"/>
                <a:ea typeface="微软雅黑" panose="020B0503020204020204" pitchFamily="34" charset="-122"/>
              </a:rPr>
              <a:t>点击添加文本内容点击添加文本内容点击添加文本内容</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6873.pptx"/>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1927</Words>
  <Application>Microsoft Office PowerPoint</Application>
  <PresentationFormat>全屏显示(4:3)</PresentationFormat>
  <Paragraphs>226</Paragraphs>
  <Slides>28</Slides>
  <Notes>28</Notes>
  <HiddenSlides>0</HiddenSlides>
  <MMClips>0</MMClips>
  <ScaleCrop>false</ScaleCrop>
  <HeadingPairs>
    <vt:vector size="6" baseType="variant">
      <vt:variant>
        <vt:lpstr>已用的字体</vt:lpstr>
      </vt:variant>
      <vt:variant>
        <vt:i4>10</vt:i4>
      </vt:variant>
      <vt:variant>
        <vt:lpstr>主题</vt:lpstr>
      </vt:variant>
      <vt:variant>
        <vt:i4>3</vt:i4>
      </vt:variant>
      <vt:variant>
        <vt:lpstr>幻灯片标题</vt:lpstr>
      </vt:variant>
      <vt:variant>
        <vt:i4>28</vt:i4>
      </vt:variant>
    </vt:vector>
  </HeadingPairs>
  <TitlesOfParts>
    <vt:vector size="41" baseType="lpstr">
      <vt:lpstr>Bebas Neue</vt:lpstr>
      <vt:lpstr>Gill Sans</vt:lpstr>
      <vt:lpstr>HelveticaNeueLT Pro 67 MdCn</vt:lpstr>
      <vt:lpstr>Lato Light</vt:lpstr>
      <vt:lpstr>等线</vt:lpstr>
      <vt:lpstr>微软雅黑</vt:lpstr>
      <vt:lpstr>Arial</vt:lpstr>
      <vt:lpstr>Calibri</vt:lpstr>
      <vt:lpstr>Calibri Light</vt:lpstr>
      <vt:lpstr>Source Sans Pro</vt:lpstr>
      <vt:lpstr>1_Office 主题</vt:lpstr>
      <vt:lpstr>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cp:revision>
  <dcterms:created xsi:type="dcterms:W3CDTF">2017-06-23T03:13:00Z</dcterms:created>
  <dcterms:modified xsi:type="dcterms:W3CDTF">2021-01-06T09:19:48Z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